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13"/>
  </p:notesMasterIdLst>
  <p:sldIdLst>
    <p:sldId id="256" r:id="rId2"/>
    <p:sldId id="306" r:id="rId3"/>
    <p:sldId id="257" r:id="rId4"/>
    <p:sldId id="259" r:id="rId5"/>
    <p:sldId id="260" r:id="rId6"/>
    <p:sldId id="261" r:id="rId7"/>
    <p:sldId id="262" r:id="rId8"/>
    <p:sldId id="263" r:id="rId9"/>
    <p:sldId id="266" r:id="rId10"/>
    <p:sldId id="267" r:id="rId11"/>
    <p:sldId id="285"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2DD693D-BE55-4D08-BD16-4EE3D6F9689E}">
  <a:tblStyle styleId="{C2DD693D-BE55-4D08-BD16-4EE3D6F968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50195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5"/>
        <p:cNvGrpSpPr/>
        <p:nvPr/>
      </p:nvGrpSpPr>
      <p:grpSpPr>
        <a:xfrm>
          <a:off x="0" y="0"/>
          <a:ext cx="0" cy="0"/>
          <a:chOff x="0" y="0"/>
          <a:chExt cx="0" cy="0"/>
        </a:xfrm>
      </p:grpSpPr>
      <p:sp>
        <p:nvSpPr>
          <p:cNvPr id="3456" name="Google Shape;3456;g86048673d8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7" name="Google Shape;3457;g86048673d8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3"/>
        <p:cNvGrpSpPr/>
        <p:nvPr/>
      </p:nvGrpSpPr>
      <p:grpSpPr>
        <a:xfrm>
          <a:off x="0" y="0"/>
          <a:ext cx="0" cy="0"/>
          <a:chOff x="0" y="0"/>
          <a:chExt cx="0" cy="0"/>
        </a:xfrm>
      </p:grpSpPr>
      <p:sp>
        <p:nvSpPr>
          <p:cNvPr id="8434" name="Google Shape;8434;g87c82765d1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5" name="Google Shape;8435;g87c82765d1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86048673d8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86048673d8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8610405a93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8610405a93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86048673d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86048673d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86048673d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86048673d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g86048673d8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86048673d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86048673d8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3" name="Google Shape;2273;g86048673d8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6"/>
        <p:cNvGrpSpPr/>
        <p:nvPr/>
      </p:nvGrpSpPr>
      <p:grpSpPr>
        <a:xfrm>
          <a:off x="0" y="0"/>
          <a:ext cx="0" cy="0"/>
          <a:chOff x="0" y="0"/>
          <a:chExt cx="0" cy="0"/>
        </a:xfrm>
      </p:grpSpPr>
      <p:sp>
        <p:nvSpPr>
          <p:cNvPr id="3447" name="Google Shape;3447;g86048673d8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8" name="Google Shape;3448;g86048673d8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 y="-7"/>
            <a:ext cx="9144183" cy="5139018"/>
            <a:chOff x="-11" y="-7"/>
            <a:chExt cx="9144183" cy="5139018"/>
          </a:xfrm>
        </p:grpSpPr>
        <p:grpSp>
          <p:nvGrpSpPr>
            <p:cNvPr id="10" name="Google Shape;10;p2"/>
            <p:cNvGrpSpPr/>
            <p:nvPr/>
          </p:nvGrpSpPr>
          <p:grpSpPr>
            <a:xfrm>
              <a:off x="146748" y="2541651"/>
              <a:ext cx="8997424" cy="2597361"/>
              <a:chOff x="1213475" y="1281350"/>
              <a:chExt cx="3125625" cy="902300"/>
            </a:xfrm>
          </p:grpSpPr>
          <p:sp>
            <p:nvSpPr>
              <p:cNvPr id="11" name="Google Shape;11;p2"/>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1" y="-7"/>
              <a:ext cx="3516067" cy="2211940"/>
              <a:chOff x="5223150" y="2771850"/>
              <a:chExt cx="1210350" cy="761425"/>
            </a:xfrm>
          </p:grpSpPr>
          <p:sp>
            <p:nvSpPr>
              <p:cNvPr id="14" name="Google Shape;14;p2"/>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Google Shape;16;p2"/>
          <p:cNvPicPr preferRelativeResize="0"/>
          <p:nvPr/>
        </p:nvPicPr>
        <p:blipFill>
          <a:blip r:embed="rId2">
            <a:alphaModFix/>
          </a:blip>
          <a:stretch>
            <a:fillRect/>
          </a:stretch>
        </p:blipFill>
        <p:spPr>
          <a:xfrm>
            <a:off x="0" y="95"/>
            <a:ext cx="9144002" cy="5143311"/>
          </a:xfrm>
          <a:prstGeom prst="rect">
            <a:avLst/>
          </a:prstGeom>
          <a:noFill/>
          <a:ln>
            <a:noFill/>
          </a:ln>
        </p:spPr>
      </p:pic>
      <p:sp>
        <p:nvSpPr>
          <p:cNvPr id="17" name="Google Shape;17;p2"/>
          <p:cNvSpPr/>
          <p:nvPr/>
        </p:nvSpPr>
        <p:spPr>
          <a:xfrm>
            <a:off x="2281500" y="1531950"/>
            <a:ext cx="4581000" cy="2079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2700000" y="1792063"/>
            <a:ext cx="3744000" cy="10269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AF2DD"/>
              </a:buClr>
              <a:buSzPts val="5000"/>
              <a:buFont typeface="Amatic SC"/>
              <a:buNone/>
              <a:defRPr sz="5300" b="1">
                <a:solidFill>
                  <a:srgbClr val="FAF2DD"/>
                </a:solidFill>
                <a:latin typeface="Amatic SC"/>
                <a:ea typeface="Amatic SC"/>
                <a:cs typeface="Amatic SC"/>
                <a:sym typeface="Amatic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2"/>
          <p:cNvSpPr txBox="1">
            <a:spLocks noGrp="1"/>
          </p:cNvSpPr>
          <p:nvPr>
            <p:ph type="subTitle" idx="1"/>
          </p:nvPr>
        </p:nvSpPr>
        <p:spPr>
          <a:xfrm>
            <a:off x="2700000" y="2818963"/>
            <a:ext cx="3744000" cy="582600"/>
          </a:xfrm>
          <a:prstGeom prst="rect">
            <a:avLst/>
          </a:prstGeom>
        </p:spPr>
        <p:txBody>
          <a:bodyPr spcFirstLastPara="1" wrap="square" lIns="91425" tIns="0" rIns="91425" bIns="91425" anchor="t" anchorCtr="0">
            <a:noAutofit/>
          </a:bodyPr>
          <a:lstStyle>
            <a:lvl1pPr lvl="0" algn="ctr" rtl="0">
              <a:lnSpc>
                <a:spcPct val="100000"/>
              </a:lnSpc>
              <a:spcBef>
                <a:spcPts val="0"/>
              </a:spcBef>
              <a:spcAft>
                <a:spcPts val="0"/>
              </a:spcAft>
              <a:buClr>
                <a:srgbClr val="FAF2DD"/>
              </a:buClr>
              <a:buSzPts val="1100"/>
              <a:buFont typeface="Happy Monkey"/>
              <a:buNone/>
              <a:defRPr sz="1600">
                <a:solidFill>
                  <a:srgbClr val="FAF2DD"/>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5"/>
        <p:cNvGrpSpPr/>
        <p:nvPr/>
      </p:nvGrpSpPr>
      <p:grpSpPr>
        <a:xfrm>
          <a:off x="0" y="0"/>
          <a:ext cx="0" cy="0"/>
          <a:chOff x="0" y="0"/>
          <a:chExt cx="0" cy="0"/>
        </a:xfrm>
      </p:grpSpPr>
      <p:grpSp>
        <p:nvGrpSpPr>
          <p:cNvPr id="186" name="Google Shape;186;p18"/>
          <p:cNvGrpSpPr/>
          <p:nvPr/>
        </p:nvGrpSpPr>
        <p:grpSpPr>
          <a:xfrm>
            <a:off x="-5" y="-6183"/>
            <a:ext cx="9144004" cy="5145107"/>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 name="Google Shape;197;p18"/>
          <p:cNvSpPr txBox="1">
            <a:spLocks noGrp="1"/>
          </p:cNvSpPr>
          <p:nvPr>
            <p:ph type="title"/>
          </p:nvPr>
        </p:nvSpPr>
        <p:spPr>
          <a:xfrm>
            <a:off x="2015850" y="2937900"/>
            <a:ext cx="5112300" cy="582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5800"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4800">
                <a:latin typeface="Amatic SC"/>
                <a:ea typeface="Amatic SC"/>
                <a:cs typeface="Amatic SC"/>
                <a:sym typeface="Amatic SC"/>
              </a:defRPr>
            </a:lvl2pPr>
            <a:lvl3pPr lvl="2" algn="ctr" rtl="0">
              <a:spcBef>
                <a:spcPts val="0"/>
              </a:spcBef>
              <a:spcAft>
                <a:spcPts val="0"/>
              </a:spcAft>
              <a:buSzPts val="4800"/>
              <a:buFont typeface="Amatic SC"/>
              <a:buNone/>
              <a:defRPr sz="4800">
                <a:latin typeface="Amatic SC"/>
                <a:ea typeface="Amatic SC"/>
                <a:cs typeface="Amatic SC"/>
                <a:sym typeface="Amatic SC"/>
              </a:defRPr>
            </a:lvl3pPr>
            <a:lvl4pPr lvl="3" algn="ctr" rtl="0">
              <a:spcBef>
                <a:spcPts val="0"/>
              </a:spcBef>
              <a:spcAft>
                <a:spcPts val="0"/>
              </a:spcAft>
              <a:buSzPts val="4800"/>
              <a:buFont typeface="Amatic SC"/>
              <a:buNone/>
              <a:defRPr sz="4800">
                <a:latin typeface="Amatic SC"/>
                <a:ea typeface="Amatic SC"/>
                <a:cs typeface="Amatic SC"/>
                <a:sym typeface="Amatic SC"/>
              </a:defRPr>
            </a:lvl4pPr>
            <a:lvl5pPr lvl="4" algn="ctr" rtl="0">
              <a:spcBef>
                <a:spcPts val="0"/>
              </a:spcBef>
              <a:spcAft>
                <a:spcPts val="0"/>
              </a:spcAft>
              <a:buSzPts val="4800"/>
              <a:buFont typeface="Amatic SC"/>
              <a:buNone/>
              <a:defRPr sz="4800">
                <a:latin typeface="Amatic SC"/>
                <a:ea typeface="Amatic SC"/>
                <a:cs typeface="Amatic SC"/>
                <a:sym typeface="Amatic SC"/>
              </a:defRPr>
            </a:lvl5pPr>
            <a:lvl6pPr lvl="5" algn="ctr" rtl="0">
              <a:spcBef>
                <a:spcPts val="0"/>
              </a:spcBef>
              <a:spcAft>
                <a:spcPts val="0"/>
              </a:spcAft>
              <a:buSzPts val="4800"/>
              <a:buFont typeface="Amatic SC"/>
              <a:buNone/>
              <a:defRPr sz="4800">
                <a:latin typeface="Amatic SC"/>
                <a:ea typeface="Amatic SC"/>
                <a:cs typeface="Amatic SC"/>
                <a:sym typeface="Amatic SC"/>
              </a:defRPr>
            </a:lvl6pPr>
            <a:lvl7pPr lvl="6" algn="ctr" rtl="0">
              <a:spcBef>
                <a:spcPts val="0"/>
              </a:spcBef>
              <a:spcAft>
                <a:spcPts val="0"/>
              </a:spcAft>
              <a:buSzPts val="4800"/>
              <a:buFont typeface="Amatic SC"/>
              <a:buNone/>
              <a:defRPr sz="4800">
                <a:latin typeface="Amatic SC"/>
                <a:ea typeface="Amatic SC"/>
                <a:cs typeface="Amatic SC"/>
                <a:sym typeface="Amatic SC"/>
              </a:defRPr>
            </a:lvl7pPr>
            <a:lvl8pPr lvl="7" algn="ctr" rtl="0">
              <a:spcBef>
                <a:spcPts val="0"/>
              </a:spcBef>
              <a:spcAft>
                <a:spcPts val="0"/>
              </a:spcAft>
              <a:buSzPts val="4800"/>
              <a:buFont typeface="Amatic SC"/>
              <a:buNone/>
              <a:defRPr sz="4800">
                <a:latin typeface="Amatic SC"/>
                <a:ea typeface="Amatic SC"/>
                <a:cs typeface="Amatic SC"/>
                <a:sym typeface="Amatic SC"/>
              </a:defRPr>
            </a:lvl8pPr>
            <a:lvl9pPr lvl="8" algn="ctr" rtl="0">
              <a:spcBef>
                <a:spcPts val="0"/>
              </a:spcBef>
              <a:spcAft>
                <a:spcPts val="0"/>
              </a:spcAft>
              <a:buSzPts val="4800"/>
              <a:buFont typeface="Amatic SC"/>
              <a:buNone/>
              <a:defRPr sz="48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3501900" y="738600"/>
            <a:ext cx="2140200" cy="21993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4100" b="1">
                <a:solidFill>
                  <a:srgbClr val="EA8C6D"/>
                </a:solidFill>
                <a:latin typeface="Amatic SC"/>
                <a:ea typeface="Amatic SC"/>
                <a:cs typeface="Amatic SC"/>
                <a:sym typeface="Amatic SC"/>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18"/>
          <p:cNvSpPr txBox="1">
            <a:spLocks noGrp="1"/>
          </p:cNvSpPr>
          <p:nvPr>
            <p:ph type="subTitle" idx="1"/>
          </p:nvPr>
        </p:nvSpPr>
        <p:spPr>
          <a:xfrm>
            <a:off x="2015850" y="3686275"/>
            <a:ext cx="5112300" cy="91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000">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15">
    <p:spTree>
      <p:nvGrpSpPr>
        <p:cNvPr id="1" name="Shape 291"/>
        <p:cNvGrpSpPr/>
        <p:nvPr/>
      </p:nvGrpSpPr>
      <p:grpSpPr>
        <a:xfrm>
          <a:off x="0" y="0"/>
          <a:ext cx="0" cy="0"/>
          <a:chOff x="0" y="0"/>
          <a:chExt cx="0" cy="0"/>
        </a:xfrm>
      </p:grpSpPr>
      <p:grpSp>
        <p:nvGrpSpPr>
          <p:cNvPr id="292" name="Google Shape;292;p28"/>
          <p:cNvGrpSpPr/>
          <p:nvPr/>
        </p:nvGrpSpPr>
        <p:grpSpPr>
          <a:xfrm>
            <a:off x="-2575" y="7"/>
            <a:ext cx="9146564" cy="5138929"/>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99" name="Google Shape;299;p28"/>
          <p:cNvPicPr preferRelativeResize="0"/>
          <p:nvPr/>
        </p:nvPicPr>
        <p:blipFill>
          <a:blip r:embed="rId2">
            <a:alphaModFix/>
          </a:blip>
          <a:stretch>
            <a:fillRect/>
          </a:stretch>
        </p:blipFill>
        <p:spPr>
          <a:xfrm>
            <a:off x="0" y="1054"/>
            <a:ext cx="9143997" cy="5141390"/>
          </a:xfrm>
          <a:prstGeom prst="rect">
            <a:avLst/>
          </a:prstGeom>
          <a:noFill/>
          <a:ln>
            <a:noFill/>
          </a:ln>
        </p:spPr>
      </p:pic>
      <p:sp>
        <p:nvSpPr>
          <p:cNvPr id="300" name="Google Shape;300;p28"/>
          <p:cNvSpPr txBox="1">
            <a:spLocks noGrp="1"/>
          </p:cNvSpPr>
          <p:nvPr>
            <p:ph type="title"/>
          </p:nvPr>
        </p:nvSpPr>
        <p:spPr>
          <a:xfrm>
            <a:off x="2697600" y="1045800"/>
            <a:ext cx="3748800" cy="7287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6000" b="1">
                <a:solidFill>
                  <a:srgbClr val="FAF2DD"/>
                </a:solidFill>
                <a:latin typeface="Amatic SC"/>
                <a:ea typeface="Amatic SC"/>
                <a:cs typeface="Amatic SC"/>
                <a:sym typeface="Amatic SC"/>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01" name="Google Shape;301;p28"/>
          <p:cNvSpPr txBox="1">
            <a:spLocks noGrp="1"/>
          </p:cNvSpPr>
          <p:nvPr>
            <p:ph type="subTitle" idx="1"/>
          </p:nvPr>
        </p:nvSpPr>
        <p:spPr>
          <a:xfrm>
            <a:off x="2697600" y="2281313"/>
            <a:ext cx="3748800" cy="108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15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302" name="Google Shape;302;p28"/>
          <p:cNvSpPr txBox="1"/>
          <p:nvPr/>
        </p:nvSpPr>
        <p:spPr>
          <a:xfrm>
            <a:off x="2351100" y="3432263"/>
            <a:ext cx="4441800" cy="56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AF2DD"/>
                </a:solidFill>
                <a:latin typeface="Mallanna"/>
                <a:ea typeface="Mallanna"/>
                <a:cs typeface="Mallanna"/>
                <a:sym typeface="Mallanna"/>
              </a:rPr>
              <a:t>CREDITS: This presentation template was created by ​</a:t>
            </a:r>
            <a:r>
              <a:rPr lang="en" sz="1200" b="1">
                <a:solidFill>
                  <a:srgbClr val="FAF2DD"/>
                </a:solidFill>
                <a:latin typeface="Mallanna"/>
                <a:ea typeface="Mallanna"/>
                <a:cs typeface="Mallanna"/>
                <a:sym typeface="Mallanna"/>
              </a:rPr>
              <a:t>Slidesgo</a:t>
            </a:r>
            <a:r>
              <a:rPr lang="en" sz="1200">
                <a:solidFill>
                  <a:srgbClr val="FAF2DD"/>
                </a:solidFill>
                <a:latin typeface="Mallanna"/>
                <a:ea typeface="Mallanna"/>
                <a:cs typeface="Mallanna"/>
                <a:sym typeface="Mallanna"/>
              </a:rPr>
              <a:t>​,  including icons by </a:t>
            </a:r>
            <a:r>
              <a:rPr lang="en" sz="1200" b="1">
                <a:solidFill>
                  <a:srgbClr val="FAF2DD"/>
                </a:solidFill>
                <a:latin typeface="Mallanna"/>
                <a:ea typeface="Mallanna"/>
                <a:cs typeface="Mallanna"/>
                <a:sym typeface="Mallanna"/>
              </a:rPr>
              <a:t>Flaticon</a:t>
            </a:r>
            <a:r>
              <a:rPr lang="en" sz="1200">
                <a:solidFill>
                  <a:srgbClr val="FAF2DD"/>
                </a:solidFill>
                <a:latin typeface="Mallanna"/>
                <a:ea typeface="Mallanna"/>
                <a:cs typeface="Mallanna"/>
                <a:sym typeface="Mallanna"/>
              </a:rPr>
              <a:t>​, infographics &amp; images by </a:t>
            </a:r>
            <a:r>
              <a:rPr lang="en" sz="1200" b="1">
                <a:solidFill>
                  <a:srgbClr val="FAF2DD"/>
                </a:solidFill>
                <a:latin typeface="Mallanna"/>
                <a:ea typeface="Mallanna"/>
                <a:cs typeface="Mallanna"/>
                <a:sym typeface="Mallanna"/>
              </a:rPr>
              <a:t>​Freepik</a:t>
            </a:r>
            <a:endParaRPr sz="1200" b="1">
              <a:solidFill>
                <a:srgbClr val="FAF2DD"/>
              </a:solidFill>
              <a:latin typeface="Mallanna"/>
              <a:ea typeface="Mallanna"/>
              <a:cs typeface="Mallanna"/>
              <a:sym typeface="Mallan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30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6">
    <p:spTree>
      <p:nvGrpSpPr>
        <p:cNvPr id="1" name="Shape 305"/>
        <p:cNvGrpSpPr/>
        <p:nvPr/>
      </p:nvGrpSpPr>
      <p:grpSpPr>
        <a:xfrm>
          <a:off x="0" y="0"/>
          <a:ext cx="0" cy="0"/>
          <a:chOff x="0" y="0"/>
          <a:chExt cx="0" cy="0"/>
        </a:xfrm>
      </p:grpSpPr>
      <p:grpSp>
        <p:nvGrpSpPr>
          <p:cNvPr id="306" name="Google Shape;306;p31"/>
          <p:cNvGrpSpPr/>
          <p:nvPr/>
        </p:nvGrpSpPr>
        <p:grpSpPr>
          <a:xfrm>
            <a:off x="-11" y="-7"/>
            <a:ext cx="9144183" cy="5139018"/>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3" name="Google Shape;313;p31"/>
          <p:cNvPicPr preferRelativeResize="0"/>
          <p:nvPr/>
        </p:nvPicPr>
        <p:blipFill>
          <a:blip r:embed="rId2">
            <a:alphaModFix/>
          </a:blip>
          <a:stretch>
            <a:fillRect/>
          </a:stretch>
        </p:blipFill>
        <p:spPr>
          <a:xfrm flipH="1">
            <a:off x="0" y="0"/>
            <a:ext cx="9143999" cy="5142278"/>
          </a:xfrm>
          <a:prstGeom prst="rect">
            <a:avLst/>
          </a:prstGeom>
          <a:noFill/>
          <a:ln>
            <a:noFill/>
          </a:ln>
        </p:spPr>
      </p:pic>
      <p:grpSp>
        <p:nvGrpSpPr>
          <p:cNvPr id="314" name="Google Shape;314;p31"/>
          <p:cNvGrpSpPr/>
          <p:nvPr/>
        </p:nvGrpSpPr>
        <p:grpSpPr>
          <a:xfrm rot="10800000" flipH="1">
            <a:off x="-159047" y="-343123"/>
            <a:ext cx="2495951" cy="2195836"/>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grpSp>
        <p:nvGrpSpPr>
          <p:cNvPr id="21" name="Google Shape;21;p3"/>
          <p:cNvGrpSpPr/>
          <p:nvPr/>
        </p:nvGrpSpPr>
        <p:grpSpPr>
          <a:xfrm>
            <a:off x="8" y="7"/>
            <a:ext cx="9144003" cy="5145093"/>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Google Shape;32;p3"/>
          <p:cNvSpPr txBox="1">
            <a:spLocks noGrp="1"/>
          </p:cNvSpPr>
          <p:nvPr>
            <p:ph type="ctrTitle"/>
          </p:nvPr>
        </p:nvSpPr>
        <p:spPr>
          <a:xfrm>
            <a:off x="2173800" y="539500"/>
            <a:ext cx="4796400" cy="27174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6500" b="1">
                <a:solidFill>
                  <a:srgbClr val="EA8C6D"/>
                </a:solidFill>
                <a:latin typeface="Amatic SC"/>
                <a:ea typeface="Amatic SC"/>
                <a:cs typeface="Amatic SC"/>
                <a:sym typeface="Amatic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p3"/>
          <p:cNvSpPr txBox="1">
            <a:spLocks noGrp="1"/>
          </p:cNvSpPr>
          <p:nvPr>
            <p:ph type="subTitle" idx="1"/>
          </p:nvPr>
        </p:nvSpPr>
        <p:spPr>
          <a:xfrm>
            <a:off x="2647200" y="3316925"/>
            <a:ext cx="3849600" cy="1282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4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17" y="-7"/>
            <a:ext cx="9143983" cy="5145645"/>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713225" y="539500"/>
            <a:ext cx="5776500" cy="4299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Livvic"/>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66"/>
        <p:cNvGrpSpPr/>
        <p:nvPr/>
      </p:nvGrpSpPr>
      <p:grpSpPr>
        <a:xfrm>
          <a:off x="0" y="0"/>
          <a:ext cx="0" cy="0"/>
          <a:chOff x="0" y="0"/>
          <a:chExt cx="0" cy="0"/>
        </a:xfrm>
      </p:grpSpPr>
      <p:grpSp>
        <p:nvGrpSpPr>
          <p:cNvPr id="67" name="Google Shape;67;p7"/>
          <p:cNvGrpSpPr/>
          <p:nvPr/>
        </p:nvGrpSpPr>
        <p:grpSpPr>
          <a:xfrm>
            <a:off x="-685793" y="-76207"/>
            <a:ext cx="9829793" cy="5221307"/>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7"/>
          <p:cNvSpPr txBox="1">
            <a:spLocks noGrp="1"/>
          </p:cNvSpPr>
          <p:nvPr>
            <p:ph type="title"/>
          </p:nvPr>
        </p:nvSpPr>
        <p:spPr>
          <a:xfrm>
            <a:off x="2203175" y="1564125"/>
            <a:ext cx="2141400" cy="364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200"/>
              <a:buNone/>
              <a:defRPr sz="3200" b="1">
                <a:solidFill>
                  <a:srgbClr val="EA8C6D"/>
                </a:solidFill>
              </a:defRPr>
            </a:lvl2pPr>
            <a:lvl3pPr lvl="2" rtl="0">
              <a:spcBef>
                <a:spcPts val="0"/>
              </a:spcBef>
              <a:spcAft>
                <a:spcPts val="0"/>
              </a:spcAft>
              <a:buClr>
                <a:srgbClr val="EA8C6D"/>
              </a:buClr>
              <a:buSzPts val="3200"/>
              <a:buNone/>
              <a:defRPr sz="3200" b="1">
                <a:solidFill>
                  <a:srgbClr val="EA8C6D"/>
                </a:solidFill>
              </a:defRPr>
            </a:lvl3pPr>
            <a:lvl4pPr lvl="3" rtl="0">
              <a:spcBef>
                <a:spcPts val="0"/>
              </a:spcBef>
              <a:spcAft>
                <a:spcPts val="0"/>
              </a:spcAft>
              <a:buClr>
                <a:srgbClr val="EA8C6D"/>
              </a:buClr>
              <a:buSzPts val="3200"/>
              <a:buNone/>
              <a:defRPr sz="3200" b="1">
                <a:solidFill>
                  <a:srgbClr val="EA8C6D"/>
                </a:solidFill>
              </a:defRPr>
            </a:lvl4pPr>
            <a:lvl5pPr lvl="4" rtl="0">
              <a:spcBef>
                <a:spcPts val="0"/>
              </a:spcBef>
              <a:spcAft>
                <a:spcPts val="0"/>
              </a:spcAft>
              <a:buClr>
                <a:srgbClr val="EA8C6D"/>
              </a:buClr>
              <a:buSzPts val="3200"/>
              <a:buNone/>
              <a:defRPr sz="3200" b="1">
                <a:solidFill>
                  <a:srgbClr val="EA8C6D"/>
                </a:solidFill>
              </a:defRPr>
            </a:lvl5pPr>
            <a:lvl6pPr lvl="5" rtl="0">
              <a:spcBef>
                <a:spcPts val="0"/>
              </a:spcBef>
              <a:spcAft>
                <a:spcPts val="0"/>
              </a:spcAft>
              <a:buClr>
                <a:srgbClr val="EA8C6D"/>
              </a:buClr>
              <a:buSzPts val="3200"/>
              <a:buNone/>
              <a:defRPr sz="3200" b="1">
                <a:solidFill>
                  <a:srgbClr val="EA8C6D"/>
                </a:solidFill>
              </a:defRPr>
            </a:lvl6pPr>
            <a:lvl7pPr lvl="6" rtl="0">
              <a:spcBef>
                <a:spcPts val="0"/>
              </a:spcBef>
              <a:spcAft>
                <a:spcPts val="0"/>
              </a:spcAft>
              <a:buClr>
                <a:srgbClr val="EA8C6D"/>
              </a:buClr>
              <a:buSzPts val="3200"/>
              <a:buNone/>
              <a:defRPr sz="3200" b="1">
                <a:solidFill>
                  <a:srgbClr val="EA8C6D"/>
                </a:solidFill>
              </a:defRPr>
            </a:lvl7pPr>
            <a:lvl8pPr lvl="7" rtl="0">
              <a:spcBef>
                <a:spcPts val="0"/>
              </a:spcBef>
              <a:spcAft>
                <a:spcPts val="0"/>
              </a:spcAft>
              <a:buClr>
                <a:srgbClr val="EA8C6D"/>
              </a:buClr>
              <a:buSzPts val="3200"/>
              <a:buNone/>
              <a:defRPr sz="3200" b="1">
                <a:solidFill>
                  <a:srgbClr val="EA8C6D"/>
                </a:solidFill>
              </a:defRPr>
            </a:lvl8pPr>
            <a:lvl9pPr lvl="8" rtl="0">
              <a:spcBef>
                <a:spcPts val="0"/>
              </a:spcBef>
              <a:spcAft>
                <a:spcPts val="0"/>
              </a:spcAft>
              <a:buClr>
                <a:srgbClr val="EA8C6D"/>
              </a:buClr>
              <a:buSzPts val="3200"/>
              <a:buNone/>
              <a:defRPr sz="3200" b="1">
                <a:solidFill>
                  <a:srgbClr val="EA8C6D"/>
                </a:solidFill>
              </a:defRPr>
            </a:lvl9pPr>
          </a:lstStyle>
          <a:p>
            <a:endParaRPr/>
          </a:p>
        </p:txBody>
      </p:sp>
      <p:sp>
        <p:nvSpPr>
          <p:cNvPr id="77" name="Google Shape;77;p7"/>
          <p:cNvSpPr txBox="1">
            <a:spLocks noGrp="1"/>
          </p:cNvSpPr>
          <p:nvPr>
            <p:ph type="title" idx="2"/>
          </p:nvPr>
        </p:nvSpPr>
        <p:spPr>
          <a:xfrm>
            <a:off x="5545275" y="1564125"/>
            <a:ext cx="2141400" cy="364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000"/>
              <a:buNone/>
              <a:defRPr sz="3000" b="1">
                <a:solidFill>
                  <a:srgbClr val="EA8C6D"/>
                </a:solidFill>
              </a:defRPr>
            </a:lvl2pPr>
            <a:lvl3pPr lvl="2" rtl="0">
              <a:spcBef>
                <a:spcPts val="0"/>
              </a:spcBef>
              <a:spcAft>
                <a:spcPts val="0"/>
              </a:spcAft>
              <a:buClr>
                <a:srgbClr val="EA8C6D"/>
              </a:buClr>
              <a:buSzPts val="3000"/>
              <a:buNone/>
              <a:defRPr sz="3000" b="1">
                <a:solidFill>
                  <a:srgbClr val="EA8C6D"/>
                </a:solidFill>
              </a:defRPr>
            </a:lvl3pPr>
            <a:lvl4pPr lvl="3" rtl="0">
              <a:spcBef>
                <a:spcPts val="0"/>
              </a:spcBef>
              <a:spcAft>
                <a:spcPts val="0"/>
              </a:spcAft>
              <a:buClr>
                <a:srgbClr val="EA8C6D"/>
              </a:buClr>
              <a:buSzPts val="3000"/>
              <a:buNone/>
              <a:defRPr sz="3000" b="1">
                <a:solidFill>
                  <a:srgbClr val="EA8C6D"/>
                </a:solidFill>
              </a:defRPr>
            </a:lvl4pPr>
            <a:lvl5pPr lvl="4" rtl="0">
              <a:spcBef>
                <a:spcPts val="0"/>
              </a:spcBef>
              <a:spcAft>
                <a:spcPts val="0"/>
              </a:spcAft>
              <a:buClr>
                <a:srgbClr val="EA8C6D"/>
              </a:buClr>
              <a:buSzPts val="3000"/>
              <a:buNone/>
              <a:defRPr sz="3000" b="1">
                <a:solidFill>
                  <a:srgbClr val="EA8C6D"/>
                </a:solidFill>
              </a:defRPr>
            </a:lvl5pPr>
            <a:lvl6pPr lvl="5" rtl="0">
              <a:spcBef>
                <a:spcPts val="0"/>
              </a:spcBef>
              <a:spcAft>
                <a:spcPts val="0"/>
              </a:spcAft>
              <a:buClr>
                <a:srgbClr val="EA8C6D"/>
              </a:buClr>
              <a:buSzPts val="3000"/>
              <a:buNone/>
              <a:defRPr sz="3000" b="1">
                <a:solidFill>
                  <a:srgbClr val="EA8C6D"/>
                </a:solidFill>
              </a:defRPr>
            </a:lvl6pPr>
            <a:lvl7pPr lvl="6" rtl="0">
              <a:spcBef>
                <a:spcPts val="0"/>
              </a:spcBef>
              <a:spcAft>
                <a:spcPts val="0"/>
              </a:spcAft>
              <a:buClr>
                <a:srgbClr val="EA8C6D"/>
              </a:buClr>
              <a:buSzPts val="3000"/>
              <a:buNone/>
              <a:defRPr sz="3000" b="1">
                <a:solidFill>
                  <a:srgbClr val="EA8C6D"/>
                </a:solidFill>
              </a:defRPr>
            </a:lvl7pPr>
            <a:lvl8pPr lvl="7" rtl="0">
              <a:spcBef>
                <a:spcPts val="0"/>
              </a:spcBef>
              <a:spcAft>
                <a:spcPts val="0"/>
              </a:spcAft>
              <a:buClr>
                <a:srgbClr val="EA8C6D"/>
              </a:buClr>
              <a:buSzPts val="3000"/>
              <a:buNone/>
              <a:defRPr sz="3000" b="1">
                <a:solidFill>
                  <a:srgbClr val="EA8C6D"/>
                </a:solidFill>
              </a:defRPr>
            </a:lvl8pPr>
            <a:lvl9pPr lvl="8" rtl="0">
              <a:spcBef>
                <a:spcPts val="0"/>
              </a:spcBef>
              <a:spcAft>
                <a:spcPts val="0"/>
              </a:spcAft>
              <a:buClr>
                <a:srgbClr val="EA8C6D"/>
              </a:buClr>
              <a:buSzPts val="3000"/>
              <a:buNone/>
              <a:defRPr sz="3000" b="1">
                <a:solidFill>
                  <a:srgbClr val="EA8C6D"/>
                </a:solidFill>
              </a:defRPr>
            </a:lvl9pPr>
          </a:lstStyle>
          <a:p>
            <a:endParaRPr/>
          </a:p>
        </p:txBody>
      </p:sp>
      <p:sp>
        <p:nvSpPr>
          <p:cNvPr id="78" name="Google Shape;78;p7"/>
          <p:cNvSpPr txBox="1">
            <a:spLocks noGrp="1"/>
          </p:cNvSpPr>
          <p:nvPr>
            <p:ph type="title" idx="3"/>
          </p:nvPr>
        </p:nvSpPr>
        <p:spPr>
          <a:xfrm>
            <a:off x="5545275" y="3325125"/>
            <a:ext cx="2141400" cy="364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000"/>
              <a:buNone/>
              <a:defRPr sz="3000" b="1">
                <a:solidFill>
                  <a:srgbClr val="EA8C6D"/>
                </a:solidFill>
              </a:defRPr>
            </a:lvl2pPr>
            <a:lvl3pPr lvl="2" rtl="0">
              <a:spcBef>
                <a:spcPts val="0"/>
              </a:spcBef>
              <a:spcAft>
                <a:spcPts val="0"/>
              </a:spcAft>
              <a:buClr>
                <a:srgbClr val="EA8C6D"/>
              </a:buClr>
              <a:buSzPts val="3000"/>
              <a:buNone/>
              <a:defRPr sz="3000" b="1">
                <a:solidFill>
                  <a:srgbClr val="EA8C6D"/>
                </a:solidFill>
              </a:defRPr>
            </a:lvl3pPr>
            <a:lvl4pPr lvl="3" rtl="0">
              <a:spcBef>
                <a:spcPts val="0"/>
              </a:spcBef>
              <a:spcAft>
                <a:spcPts val="0"/>
              </a:spcAft>
              <a:buClr>
                <a:srgbClr val="EA8C6D"/>
              </a:buClr>
              <a:buSzPts val="3000"/>
              <a:buNone/>
              <a:defRPr sz="3000" b="1">
                <a:solidFill>
                  <a:srgbClr val="EA8C6D"/>
                </a:solidFill>
              </a:defRPr>
            </a:lvl4pPr>
            <a:lvl5pPr lvl="4" rtl="0">
              <a:spcBef>
                <a:spcPts val="0"/>
              </a:spcBef>
              <a:spcAft>
                <a:spcPts val="0"/>
              </a:spcAft>
              <a:buClr>
                <a:srgbClr val="EA8C6D"/>
              </a:buClr>
              <a:buSzPts val="3000"/>
              <a:buNone/>
              <a:defRPr sz="3000" b="1">
                <a:solidFill>
                  <a:srgbClr val="EA8C6D"/>
                </a:solidFill>
              </a:defRPr>
            </a:lvl5pPr>
            <a:lvl6pPr lvl="5" rtl="0">
              <a:spcBef>
                <a:spcPts val="0"/>
              </a:spcBef>
              <a:spcAft>
                <a:spcPts val="0"/>
              </a:spcAft>
              <a:buClr>
                <a:srgbClr val="EA8C6D"/>
              </a:buClr>
              <a:buSzPts val="3000"/>
              <a:buNone/>
              <a:defRPr sz="3000" b="1">
                <a:solidFill>
                  <a:srgbClr val="EA8C6D"/>
                </a:solidFill>
              </a:defRPr>
            </a:lvl6pPr>
            <a:lvl7pPr lvl="6" rtl="0">
              <a:spcBef>
                <a:spcPts val="0"/>
              </a:spcBef>
              <a:spcAft>
                <a:spcPts val="0"/>
              </a:spcAft>
              <a:buClr>
                <a:srgbClr val="EA8C6D"/>
              </a:buClr>
              <a:buSzPts val="3000"/>
              <a:buNone/>
              <a:defRPr sz="3000" b="1">
                <a:solidFill>
                  <a:srgbClr val="EA8C6D"/>
                </a:solidFill>
              </a:defRPr>
            </a:lvl7pPr>
            <a:lvl8pPr lvl="7" rtl="0">
              <a:spcBef>
                <a:spcPts val="0"/>
              </a:spcBef>
              <a:spcAft>
                <a:spcPts val="0"/>
              </a:spcAft>
              <a:buClr>
                <a:srgbClr val="EA8C6D"/>
              </a:buClr>
              <a:buSzPts val="3000"/>
              <a:buNone/>
              <a:defRPr sz="3000" b="1">
                <a:solidFill>
                  <a:srgbClr val="EA8C6D"/>
                </a:solidFill>
              </a:defRPr>
            </a:lvl8pPr>
            <a:lvl9pPr lvl="8" rtl="0">
              <a:spcBef>
                <a:spcPts val="0"/>
              </a:spcBef>
              <a:spcAft>
                <a:spcPts val="0"/>
              </a:spcAft>
              <a:buClr>
                <a:srgbClr val="EA8C6D"/>
              </a:buClr>
              <a:buSzPts val="3000"/>
              <a:buNone/>
              <a:defRPr sz="3000" b="1">
                <a:solidFill>
                  <a:srgbClr val="EA8C6D"/>
                </a:solidFill>
              </a:defRPr>
            </a:lvl9pPr>
          </a:lstStyle>
          <a:p>
            <a:endParaRPr/>
          </a:p>
        </p:txBody>
      </p:sp>
      <p:sp>
        <p:nvSpPr>
          <p:cNvPr id="79" name="Google Shape;79;p7"/>
          <p:cNvSpPr txBox="1">
            <a:spLocks noGrp="1"/>
          </p:cNvSpPr>
          <p:nvPr>
            <p:ph type="title" idx="4"/>
          </p:nvPr>
        </p:nvSpPr>
        <p:spPr>
          <a:xfrm>
            <a:off x="2203175" y="3325125"/>
            <a:ext cx="2141400" cy="364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000"/>
              <a:buNone/>
              <a:defRPr sz="3000" b="1">
                <a:solidFill>
                  <a:srgbClr val="EA8C6D"/>
                </a:solidFill>
              </a:defRPr>
            </a:lvl2pPr>
            <a:lvl3pPr lvl="2" rtl="0">
              <a:spcBef>
                <a:spcPts val="0"/>
              </a:spcBef>
              <a:spcAft>
                <a:spcPts val="0"/>
              </a:spcAft>
              <a:buClr>
                <a:srgbClr val="EA8C6D"/>
              </a:buClr>
              <a:buSzPts val="3000"/>
              <a:buNone/>
              <a:defRPr sz="3000" b="1">
                <a:solidFill>
                  <a:srgbClr val="EA8C6D"/>
                </a:solidFill>
              </a:defRPr>
            </a:lvl3pPr>
            <a:lvl4pPr lvl="3" rtl="0">
              <a:spcBef>
                <a:spcPts val="0"/>
              </a:spcBef>
              <a:spcAft>
                <a:spcPts val="0"/>
              </a:spcAft>
              <a:buClr>
                <a:srgbClr val="EA8C6D"/>
              </a:buClr>
              <a:buSzPts val="3000"/>
              <a:buNone/>
              <a:defRPr sz="3000" b="1">
                <a:solidFill>
                  <a:srgbClr val="EA8C6D"/>
                </a:solidFill>
              </a:defRPr>
            </a:lvl4pPr>
            <a:lvl5pPr lvl="4" rtl="0">
              <a:spcBef>
                <a:spcPts val="0"/>
              </a:spcBef>
              <a:spcAft>
                <a:spcPts val="0"/>
              </a:spcAft>
              <a:buClr>
                <a:srgbClr val="EA8C6D"/>
              </a:buClr>
              <a:buSzPts val="3000"/>
              <a:buNone/>
              <a:defRPr sz="3000" b="1">
                <a:solidFill>
                  <a:srgbClr val="EA8C6D"/>
                </a:solidFill>
              </a:defRPr>
            </a:lvl5pPr>
            <a:lvl6pPr lvl="5" rtl="0">
              <a:spcBef>
                <a:spcPts val="0"/>
              </a:spcBef>
              <a:spcAft>
                <a:spcPts val="0"/>
              </a:spcAft>
              <a:buClr>
                <a:srgbClr val="EA8C6D"/>
              </a:buClr>
              <a:buSzPts val="3000"/>
              <a:buNone/>
              <a:defRPr sz="3000" b="1">
                <a:solidFill>
                  <a:srgbClr val="EA8C6D"/>
                </a:solidFill>
              </a:defRPr>
            </a:lvl6pPr>
            <a:lvl7pPr lvl="6" rtl="0">
              <a:spcBef>
                <a:spcPts val="0"/>
              </a:spcBef>
              <a:spcAft>
                <a:spcPts val="0"/>
              </a:spcAft>
              <a:buClr>
                <a:srgbClr val="EA8C6D"/>
              </a:buClr>
              <a:buSzPts val="3000"/>
              <a:buNone/>
              <a:defRPr sz="3000" b="1">
                <a:solidFill>
                  <a:srgbClr val="EA8C6D"/>
                </a:solidFill>
              </a:defRPr>
            </a:lvl7pPr>
            <a:lvl8pPr lvl="7" rtl="0">
              <a:spcBef>
                <a:spcPts val="0"/>
              </a:spcBef>
              <a:spcAft>
                <a:spcPts val="0"/>
              </a:spcAft>
              <a:buClr>
                <a:srgbClr val="EA8C6D"/>
              </a:buClr>
              <a:buSzPts val="3000"/>
              <a:buNone/>
              <a:defRPr sz="3000" b="1">
                <a:solidFill>
                  <a:srgbClr val="EA8C6D"/>
                </a:solidFill>
              </a:defRPr>
            </a:lvl8pPr>
            <a:lvl9pPr lvl="8" rtl="0">
              <a:spcBef>
                <a:spcPts val="0"/>
              </a:spcBef>
              <a:spcAft>
                <a:spcPts val="0"/>
              </a:spcAft>
              <a:buClr>
                <a:srgbClr val="EA8C6D"/>
              </a:buClr>
              <a:buSzPts val="3000"/>
              <a:buNone/>
              <a:defRPr sz="3000" b="1">
                <a:solidFill>
                  <a:srgbClr val="EA8C6D"/>
                </a:solidFill>
              </a:defRPr>
            </a:lvl9pPr>
          </a:lstStyle>
          <a:p>
            <a:endParaRPr/>
          </a:p>
        </p:txBody>
      </p:sp>
      <p:sp>
        <p:nvSpPr>
          <p:cNvPr id="80" name="Google Shape;80;p7"/>
          <p:cNvSpPr txBox="1">
            <a:spLocks noGrp="1"/>
          </p:cNvSpPr>
          <p:nvPr>
            <p:ph type="subTitle" idx="1"/>
          </p:nvPr>
        </p:nvSpPr>
        <p:spPr>
          <a:xfrm>
            <a:off x="2203151" y="2012050"/>
            <a:ext cx="2368800" cy="8265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7"/>
          <p:cNvSpPr txBox="1">
            <a:spLocks noGrp="1"/>
          </p:cNvSpPr>
          <p:nvPr>
            <p:ph type="subTitle" idx="5"/>
          </p:nvPr>
        </p:nvSpPr>
        <p:spPr>
          <a:xfrm>
            <a:off x="5545301" y="2012050"/>
            <a:ext cx="2368800" cy="8265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2" name="Google Shape;82;p7"/>
          <p:cNvSpPr txBox="1">
            <a:spLocks noGrp="1"/>
          </p:cNvSpPr>
          <p:nvPr>
            <p:ph type="subTitle" idx="6"/>
          </p:nvPr>
        </p:nvSpPr>
        <p:spPr>
          <a:xfrm>
            <a:off x="2203201" y="3773050"/>
            <a:ext cx="2368800" cy="8265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3" name="Google Shape;83;p7"/>
          <p:cNvSpPr txBox="1">
            <a:spLocks noGrp="1"/>
          </p:cNvSpPr>
          <p:nvPr>
            <p:ph type="subTitle" idx="7"/>
          </p:nvPr>
        </p:nvSpPr>
        <p:spPr>
          <a:xfrm>
            <a:off x="5545301" y="3773050"/>
            <a:ext cx="2368800" cy="8265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84"/>
        <p:cNvGrpSpPr/>
        <p:nvPr/>
      </p:nvGrpSpPr>
      <p:grpSpPr>
        <a:xfrm>
          <a:off x="0" y="0"/>
          <a:ext cx="0" cy="0"/>
          <a:chOff x="0" y="0"/>
          <a:chExt cx="0" cy="0"/>
        </a:xfrm>
      </p:grpSpPr>
      <p:grpSp>
        <p:nvGrpSpPr>
          <p:cNvPr id="85" name="Google Shape;85;p8"/>
          <p:cNvGrpSpPr/>
          <p:nvPr/>
        </p:nvGrpSpPr>
        <p:grpSpPr>
          <a:xfrm>
            <a:off x="146748" y="-6183"/>
            <a:ext cx="8997424" cy="5145194"/>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8"/>
          <p:cNvSpPr txBox="1">
            <a:spLocks noGrp="1"/>
          </p:cNvSpPr>
          <p:nvPr>
            <p:ph type="subTitle" idx="1"/>
          </p:nvPr>
        </p:nvSpPr>
        <p:spPr>
          <a:xfrm>
            <a:off x="720000" y="1564250"/>
            <a:ext cx="5026200" cy="1007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1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91" name="Google Shape;91;p8"/>
          <p:cNvSpPr txBox="1">
            <a:spLocks noGrp="1"/>
          </p:cNvSpPr>
          <p:nvPr>
            <p:ph type="title"/>
          </p:nvPr>
        </p:nvSpPr>
        <p:spPr>
          <a:xfrm>
            <a:off x="720154" y="2731750"/>
            <a:ext cx="5026200" cy="60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EA8C6D"/>
                </a:solidFill>
                <a:latin typeface="Amatic SC"/>
                <a:ea typeface="Amatic SC"/>
                <a:cs typeface="Amatic SC"/>
                <a:sym typeface="Amatic SC"/>
              </a:defRPr>
            </a:lvl1pPr>
            <a:lvl2pPr lvl="1" rtl="0">
              <a:spcBef>
                <a:spcPts val="0"/>
              </a:spcBef>
              <a:spcAft>
                <a:spcPts val="0"/>
              </a:spcAft>
              <a:buNone/>
              <a:defRPr sz="2200" b="1">
                <a:solidFill>
                  <a:srgbClr val="EA8C6D"/>
                </a:solidFill>
                <a:latin typeface="Amatic SC"/>
                <a:ea typeface="Amatic SC"/>
                <a:cs typeface="Amatic SC"/>
                <a:sym typeface="Amatic SC"/>
              </a:defRPr>
            </a:lvl2pPr>
            <a:lvl3pPr lvl="2" rtl="0">
              <a:spcBef>
                <a:spcPts val="0"/>
              </a:spcBef>
              <a:spcAft>
                <a:spcPts val="0"/>
              </a:spcAft>
              <a:buNone/>
              <a:defRPr sz="2200" b="1">
                <a:solidFill>
                  <a:srgbClr val="EA8C6D"/>
                </a:solidFill>
                <a:latin typeface="Amatic SC"/>
                <a:ea typeface="Amatic SC"/>
                <a:cs typeface="Amatic SC"/>
                <a:sym typeface="Amatic SC"/>
              </a:defRPr>
            </a:lvl3pPr>
            <a:lvl4pPr lvl="3" rtl="0">
              <a:spcBef>
                <a:spcPts val="0"/>
              </a:spcBef>
              <a:spcAft>
                <a:spcPts val="0"/>
              </a:spcAft>
              <a:buNone/>
              <a:defRPr sz="2200" b="1">
                <a:solidFill>
                  <a:srgbClr val="EA8C6D"/>
                </a:solidFill>
                <a:latin typeface="Amatic SC"/>
                <a:ea typeface="Amatic SC"/>
                <a:cs typeface="Amatic SC"/>
                <a:sym typeface="Amatic SC"/>
              </a:defRPr>
            </a:lvl4pPr>
            <a:lvl5pPr lvl="4" rtl="0">
              <a:spcBef>
                <a:spcPts val="0"/>
              </a:spcBef>
              <a:spcAft>
                <a:spcPts val="0"/>
              </a:spcAft>
              <a:buNone/>
              <a:defRPr sz="2200" b="1">
                <a:solidFill>
                  <a:srgbClr val="EA8C6D"/>
                </a:solidFill>
                <a:latin typeface="Amatic SC"/>
                <a:ea typeface="Amatic SC"/>
                <a:cs typeface="Amatic SC"/>
                <a:sym typeface="Amatic SC"/>
              </a:defRPr>
            </a:lvl5pPr>
            <a:lvl6pPr lvl="5" rtl="0">
              <a:spcBef>
                <a:spcPts val="0"/>
              </a:spcBef>
              <a:spcAft>
                <a:spcPts val="0"/>
              </a:spcAft>
              <a:buNone/>
              <a:defRPr sz="2200" b="1">
                <a:solidFill>
                  <a:srgbClr val="EA8C6D"/>
                </a:solidFill>
                <a:latin typeface="Amatic SC"/>
                <a:ea typeface="Amatic SC"/>
                <a:cs typeface="Amatic SC"/>
                <a:sym typeface="Amatic SC"/>
              </a:defRPr>
            </a:lvl6pPr>
            <a:lvl7pPr lvl="6" rtl="0">
              <a:spcBef>
                <a:spcPts val="0"/>
              </a:spcBef>
              <a:spcAft>
                <a:spcPts val="0"/>
              </a:spcAft>
              <a:buNone/>
              <a:defRPr sz="2200" b="1">
                <a:solidFill>
                  <a:srgbClr val="EA8C6D"/>
                </a:solidFill>
                <a:latin typeface="Amatic SC"/>
                <a:ea typeface="Amatic SC"/>
                <a:cs typeface="Amatic SC"/>
                <a:sym typeface="Amatic SC"/>
              </a:defRPr>
            </a:lvl7pPr>
            <a:lvl8pPr lvl="7" rtl="0">
              <a:spcBef>
                <a:spcPts val="0"/>
              </a:spcBef>
              <a:spcAft>
                <a:spcPts val="0"/>
              </a:spcAft>
              <a:buNone/>
              <a:defRPr sz="2200" b="1">
                <a:solidFill>
                  <a:srgbClr val="EA8C6D"/>
                </a:solidFill>
                <a:latin typeface="Amatic SC"/>
                <a:ea typeface="Amatic SC"/>
                <a:cs typeface="Amatic SC"/>
                <a:sym typeface="Amatic SC"/>
              </a:defRPr>
            </a:lvl8pPr>
            <a:lvl9pPr lvl="8" rtl="0">
              <a:spcBef>
                <a:spcPts val="0"/>
              </a:spcBef>
              <a:spcAft>
                <a:spcPts val="0"/>
              </a:spcAft>
              <a:buNone/>
              <a:defRPr sz="2200" b="1">
                <a:solidFill>
                  <a:srgbClr val="EA8C6D"/>
                </a:solidFill>
                <a:latin typeface="Amatic SC"/>
                <a:ea typeface="Amatic SC"/>
                <a:cs typeface="Amatic SC"/>
                <a:sym typeface="Amatic S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08"/>
        <p:cNvGrpSpPr/>
        <p:nvPr/>
      </p:nvGrpSpPr>
      <p:grpSpPr>
        <a:xfrm>
          <a:off x="0" y="0"/>
          <a:ext cx="0" cy="0"/>
          <a:chOff x="0" y="0"/>
          <a:chExt cx="0" cy="0"/>
        </a:xfrm>
      </p:grpSpPr>
      <p:grpSp>
        <p:nvGrpSpPr>
          <p:cNvPr id="109" name="Google Shape;109;p10"/>
          <p:cNvGrpSpPr/>
          <p:nvPr/>
        </p:nvGrpSpPr>
        <p:grpSpPr>
          <a:xfrm>
            <a:off x="-18245" y="-327182"/>
            <a:ext cx="9162245" cy="5472282"/>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 name="Google Shape;118;p10"/>
          <p:cNvSpPr txBox="1">
            <a:spLocks noGrp="1"/>
          </p:cNvSpPr>
          <p:nvPr>
            <p:ph type="title"/>
          </p:nvPr>
        </p:nvSpPr>
        <p:spPr>
          <a:xfrm>
            <a:off x="2015850" y="540000"/>
            <a:ext cx="5112300" cy="4296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rtl="0">
              <a:spcBef>
                <a:spcPts val="0"/>
              </a:spcBef>
              <a:spcAft>
                <a:spcPts val="0"/>
              </a:spcAft>
              <a:buNone/>
              <a:defRPr sz="3500">
                <a:solidFill>
                  <a:srgbClr val="EA8C6D"/>
                </a:solidFill>
                <a:latin typeface="Mallanna"/>
                <a:ea typeface="Mallanna"/>
                <a:cs typeface="Mallanna"/>
                <a:sym typeface="Mallanna"/>
              </a:defRPr>
            </a:lvl2pPr>
            <a:lvl3pPr lvl="2" rtl="0">
              <a:spcBef>
                <a:spcPts val="0"/>
              </a:spcBef>
              <a:spcAft>
                <a:spcPts val="0"/>
              </a:spcAft>
              <a:buNone/>
              <a:defRPr sz="3500">
                <a:solidFill>
                  <a:srgbClr val="EA8C6D"/>
                </a:solidFill>
                <a:latin typeface="Mallanna"/>
                <a:ea typeface="Mallanna"/>
                <a:cs typeface="Mallanna"/>
                <a:sym typeface="Mallanna"/>
              </a:defRPr>
            </a:lvl3pPr>
            <a:lvl4pPr lvl="3" rtl="0">
              <a:spcBef>
                <a:spcPts val="0"/>
              </a:spcBef>
              <a:spcAft>
                <a:spcPts val="0"/>
              </a:spcAft>
              <a:buNone/>
              <a:defRPr sz="3500">
                <a:solidFill>
                  <a:srgbClr val="EA8C6D"/>
                </a:solidFill>
                <a:latin typeface="Mallanna"/>
                <a:ea typeface="Mallanna"/>
                <a:cs typeface="Mallanna"/>
                <a:sym typeface="Mallanna"/>
              </a:defRPr>
            </a:lvl4pPr>
            <a:lvl5pPr lvl="4" rtl="0">
              <a:spcBef>
                <a:spcPts val="0"/>
              </a:spcBef>
              <a:spcAft>
                <a:spcPts val="0"/>
              </a:spcAft>
              <a:buNone/>
              <a:defRPr sz="3500">
                <a:solidFill>
                  <a:srgbClr val="EA8C6D"/>
                </a:solidFill>
                <a:latin typeface="Mallanna"/>
                <a:ea typeface="Mallanna"/>
                <a:cs typeface="Mallanna"/>
                <a:sym typeface="Mallanna"/>
              </a:defRPr>
            </a:lvl5pPr>
            <a:lvl6pPr lvl="5" rtl="0">
              <a:spcBef>
                <a:spcPts val="0"/>
              </a:spcBef>
              <a:spcAft>
                <a:spcPts val="0"/>
              </a:spcAft>
              <a:buNone/>
              <a:defRPr sz="3500">
                <a:solidFill>
                  <a:srgbClr val="EA8C6D"/>
                </a:solidFill>
                <a:latin typeface="Mallanna"/>
                <a:ea typeface="Mallanna"/>
                <a:cs typeface="Mallanna"/>
                <a:sym typeface="Mallanna"/>
              </a:defRPr>
            </a:lvl6pPr>
            <a:lvl7pPr lvl="6" rtl="0">
              <a:spcBef>
                <a:spcPts val="0"/>
              </a:spcBef>
              <a:spcAft>
                <a:spcPts val="0"/>
              </a:spcAft>
              <a:buNone/>
              <a:defRPr sz="3500">
                <a:solidFill>
                  <a:srgbClr val="EA8C6D"/>
                </a:solidFill>
                <a:latin typeface="Mallanna"/>
                <a:ea typeface="Mallanna"/>
                <a:cs typeface="Mallanna"/>
                <a:sym typeface="Mallanna"/>
              </a:defRPr>
            </a:lvl7pPr>
            <a:lvl8pPr lvl="7" rtl="0">
              <a:spcBef>
                <a:spcPts val="0"/>
              </a:spcBef>
              <a:spcAft>
                <a:spcPts val="0"/>
              </a:spcAft>
              <a:buNone/>
              <a:defRPr sz="3500">
                <a:solidFill>
                  <a:srgbClr val="EA8C6D"/>
                </a:solidFill>
                <a:latin typeface="Mallanna"/>
                <a:ea typeface="Mallanna"/>
                <a:cs typeface="Mallanna"/>
                <a:sym typeface="Mallanna"/>
              </a:defRPr>
            </a:lvl8pPr>
            <a:lvl9pPr lvl="8" rtl="0">
              <a:spcBef>
                <a:spcPts val="0"/>
              </a:spcBef>
              <a:spcAft>
                <a:spcPts val="0"/>
              </a:spcAft>
              <a:buNone/>
              <a:defRPr sz="3500">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3602358" y="2828046"/>
            <a:ext cx="1968600" cy="384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3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3411258" y="3306250"/>
            <a:ext cx="2350800" cy="1293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1" name="Google Shape;121;p10"/>
          <p:cNvSpPr txBox="1">
            <a:spLocks noGrp="1"/>
          </p:cNvSpPr>
          <p:nvPr>
            <p:ph type="title" idx="3"/>
          </p:nvPr>
        </p:nvSpPr>
        <p:spPr>
          <a:xfrm>
            <a:off x="1031550" y="2828046"/>
            <a:ext cx="1968600" cy="384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3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840450" y="3306250"/>
            <a:ext cx="2350800" cy="1293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10"/>
          <p:cNvSpPr txBox="1">
            <a:spLocks noGrp="1"/>
          </p:cNvSpPr>
          <p:nvPr>
            <p:ph type="title" idx="5"/>
          </p:nvPr>
        </p:nvSpPr>
        <p:spPr>
          <a:xfrm>
            <a:off x="6173154" y="2828046"/>
            <a:ext cx="1968600" cy="384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3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5982054" y="3306250"/>
            <a:ext cx="2350800" cy="1293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5"/>
        <p:cNvGrpSpPr/>
        <p:nvPr/>
      </p:nvGrpSpPr>
      <p:grpSpPr>
        <a:xfrm>
          <a:off x="0" y="0"/>
          <a:ext cx="0" cy="0"/>
          <a:chOff x="0" y="0"/>
          <a:chExt cx="0" cy="0"/>
        </a:xfrm>
      </p:grpSpPr>
      <p:grpSp>
        <p:nvGrpSpPr>
          <p:cNvPr id="166" name="Google Shape;166;p15"/>
          <p:cNvGrpSpPr/>
          <p:nvPr/>
        </p:nvGrpSpPr>
        <p:grpSpPr>
          <a:xfrm>
            <a:off x="-14659" y="-6183"/>
            <a:ext cx="9158659" cy="516771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 name="Google Shape;174;p15"/>
          <p:cNvSpPr txBox="1">
            <a:spLocks noGrp="1"/>
          </p:cNvSpPr>
          <p:nvPr>
            <p:ph type="ctrTitle"/>
          </p:nvPr>
        </p:nvSpPr>
        <p:spPr>
          <a:xfrm>
            <a:off x="713225" y="539500"/>
            <a:ext cx="3007800" cy="13995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4900" b="1">
                <a:solidFill>
                  <a:srgbClr val="EA8C6D"/>
                </a:solidFill>
                <a:latin typeface="Amatic SC"/>
                <a:ea typeface="Amatic SC"/>
                <a:cs typeface="Amatic SC"/>
                <a:sym typeface="Amatic SC"/>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75" name="Google Shape;175;p15"/>
          <p:cNvSpPr txBox="1">
            <a:spLocks noGrp="1"/>
          </p:cNvSpPr>
          <p:nvPr>
            <p:ph type="body" idx="1"/>
          </p:nvPr>
        </p:nvSpPr>
        <p:spPr>
          <a:xfrm>
            <a:off x="3897800" y="1980000"/>
            <a:ext cx="4533000" cy="2619300"/>
          </a:xfrm>
          <a:prstGeom prst="rect">
            <a:avLst/>
          </a:prstGeom>
        </p:spPr>
        <p:txBody>
          <a:bodyPr spcFirstLastPara="1" wrap="square" lIns="0" tIns="0" rIns="0" bIns="0" anchor="t" anchorCtr="0">
            <a:noAutofit/>
          </a:bodyPr>
          <a:lstStyle>
            <a:lvl1pPr marL="457200" lvl="0" indent="-323850" rtl="0">
              <a:lnSpc>
                <a:spcPct val="100000"/>
              </a:lnSpc>
              <a:spcBef>
                <a:spcPts val="0"/>
              </a:spcBef>
              <a:spcAft>
                <a:spcPts val="0"/>
              </a:spcAft>
              <a:buClr>
                <a:srgbClr val="EA8C6D"/>
              </a:buClr>
              <a:buSzPts val="1500"/>
              <a:buChar char="●"/>
              <a:defRPr sz="1700"/>
            </a:lvl1pPr>
            <a:lvl2pPr marL="914400" lvl="1" indent="-323850" rtl="0">
              <a:lnSpc>
                <a:spcPct val="100000"/>
              </a:lnSpc>
              <a:spcBef>
                <a:spcPts val="0"/>
              </a:spcBef>
              <a:spcAft>
                <a:spcPts val="0"/>
              </a:spcAft>
              <a:buClr>
                <a:srgbClr val="999999"/>
              </a:buClr>
              <a:buSzPts val="1500"/>
              <a:buChar char="○"/>
              <a:defRPr sz="1500"/>
            </a:lvl2pPr>
            <a:lvl3pPr marL="1371600" lvl="2" indent="-323850" rtl="0">
              <a:lnSpc>
                <a:spcPct val="100000"/>
              </a:lnSpc>
              <a:spcBef>
                <a:spcPts val="1600"/>
              </a:spcBef>
              <a:spcAft>
                <a:spcPts val="0"/>
              </a:spcAft>
              <a:buClr>
                <a:srgbClr val="999999"/>
              </a:buClr>
              <a:buSzPts val="1500"/>
              <a:buChar char="■"/>
              <a:defRPr sz="1500"/>
            </a:lvl3pPr>
            <a:lvl4pPr marL="1828800" lvl="3" indent="-323850" rtl="0">
              <a:lnSpc>
                <a:spcPct val="100000"/>
              </a:lnSpc>
              <a:spcBef>
                <a:spcPts val="1600"/>
              </a:spcBef>
              <a:spcAft>
                <a:spcPts val="0"/>
              </a:spcAft>
              <a:buClr>
                <a:srgbClr val="999999"/>
              </a:buClr>
              <a:buSzPts val="1500"/>
              <a:buChar char="●"/>
              <a:defRPr sz="1500"/>
            </a:lvl4pPr>
            <a:lvl5pPr marL="2286000" lvl="4" indent="-323850" rtl="0">
              <a:lnSpc>
                <a:spcPct val="100000"/>
              </a:lnSpc>
              <a:spcBef>
                <a:spcPts val="1600"/>
              </a:spcBef>
              <a:spcAft>
                <a:spcPts val="0"/>
              </a:spcAft>
              <a:buClr>
                <a:srgbClr val="999999"/>
              </a:buClr>
              <a:buSzPts val="1500"/>
              <a:buChar char="○"/>
              <a:defRPr sz="1500"/>
            </a:lvl5pPr>
            <a:lvl6pPr marL="2743200" lvl="5" indent="-323850" rtl="0">
              <a:lnSpc>
                <a:spcPct val="100000"/>
              </a:lnSpc>
              <a:spcBef>
                <a:spcPts val="1600"/>
              </a:spcBef>
              <a:spcAft>
                <a:spcPts val="0"/>
              </a:spcAft>
              <a:buClr>
                <a:srgbClr val="999999"/>
              </a:buClr>
              <a:buSzPts val="1500"/>
              <a:buChar char="■"/>
              <a:defRPr sz="1500"/>
            </a:lvl6pPr>
            <a:lvl7pPr marL="3200400" lvl="6" indent="-323850" rtl="0">
              <a:lnSpc>
                <a:spcPct val="100000"/>
              </a:lnSpc>
              <a:spcBef>
                <a:spcPts val="1600"/>
              </a:spcBef>
              <a:spcAft>
                <a:spcPts val="0"/>
              </a:spcAft>
              <a:buClr>
                <a:srgbClr val="999999"/>
              </a:buClr>
              <a:buSzPts val="1500"/>
              <a:buChar char="●"/>
              <a:defRPr sz="1500"/>
            </a:lvl7pPr>
            <a:lvl8pPr marL="3657600" lvl="7" indent="-323850" rtl="0">
              <a:lnSpc>
                <a:spcPct val="100000"/>
              </a:lnSpc>
              <a:spcBef>
                <a:spcPts val="1600"/>
              </a:spcBef>
              <a:spcAft>
                <a:spcPts val="0"/>
              </a:spcAft>
              <a:buClr>
                <a:srgbClr val="999999"/>
              </a:buClr>
              <a:buSzPts val="1500"/>
              <a:buChar char="○"/>
              <a:defRPr sz="1500"/>
            </a:lvl8pPr>
            <a:lvl9pPr marL="4114800" lvl="8" indent="-323850" rtl="0">
              <a:lnSpc>
                <a:spcPct val="100000"/>
              </a:lnSpc>
              <a:spcBef>
                <a:spcPts val="1600"/>
              </a:spcBef>
              <a:spcAft>
                <a:spcPts val="1600"/>
              </a:spcAft>
              <a:buClr>
                <a:srgbClr val="999999"/>
              </a:buClr>
              <a:buSzPts val="1500"/>
              <a:buChar char="■"/>
              <a:defRPr sz="15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6"/>
        <p:cNvGrpSpPr/>
        <p:nvPr/>
      </p:nvGrpSpPr>
      <p:grpSpPr>
        <a:xfrm>
          <a:off x="0" y="0"/>
          <a:ext cx="0" cy="0"/>
          <a:chOff x="0" y="0"/>
          <a:chExt cx="0" cy="0"/>
        </a:xfrm>
      </p:grpSpPr>
      <p:sp>
        <p:nvSpPr>
          <p:cNvPr id="177" name="Google Shape;177;p16"/>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txBox="1">
            <a:spLocks noGrp="1"/>
          </p:cNvSpPr>
          <p:nvPr>
            <p:ph type="title"/>
          </p:nvPr>
        </p:nvSpPr>
        <p:spPr>
          <a:xfrm>
            <a:off x="4572000" y="971550"/>
            <a:ext cx="3858900" cy="3327300"/>
          </a:xfrm>
          <a:prstGeom prst="rect">
            <a:avLst/>
          </a:prstGeom>
        </p:spPr>
        <p:txBody>
          <a:bodyPr spcFirstLastPara="1" wrap="square" lIns="0" tIns="0" rIns="0" bIns="0" anchor="t" anchorCtr="0">
            <a:noAutofit/>
          </a:bodyPr>
          <a:lstStyle>
            <a:lvl1pPr lvl="0" algn="r" rtl="0">
              <a:spcBef>
                <a:spcPts val="0"/>
              </a:spcBef>
              <a:spcAft>
                <a:spcPts val="0"/>
              </a:spcAft>
              <a:buNone/>
              <a:defRPr sz="5500" b="1"/>
            </a:lvl1pPr>
            <a:lvl2pPr lvl="1" algn="r" rtl="0">
              <a:spcBef>
                <a:spcPts val="0"/>
              </a:spcBef>
              <a:spcAft>
                <a:spcPts val="0"/>
              </a:spcAft>
              <a:buNone/>
              <a:defRPr sz="5500" b="1"/>
            </a:lvl2pPr>
            <a:lvl3pPr lvl="2" algn="r" rtl="0">
              <a:spcBef>
                <a:spcPts val="0"/>
              </a:spcBef>
              <a:spcAft>
                <a:spcPts val="0"/>
              </a:spcAft>
              <a:buNone/>
              <a:defRPr sz="5500" b="1"/>
            </a:lvl3pPr>
            <a:lvl4pPr lvl="3" algn="r" rtl="0">
              <a:spcBef>
                <a:spcPts val="0"/>
              </a:spcBef>
              <a:spcAft>
                <a:spcPts val="0"/>
              </a:spcAft>
              <a:buNone/>
              <a:defRPr sz="5500" b="1"/>
            </a:lvl4pPr>
            <a:lvl5pPr lvl="4" algn="r" rtl="0">
              <a:spcBef>
                <a:spcPts val="0"/>
              </a:spcBef>
              <a:spcAft>
                <a:spcPts val="0"/>
              </a:spcAft>
              <a:buNone/>
              <a:defRPr sz="5500" b="1"/>
            </a:lvl5pPr>
            <a:lvl6pPr lvl="5" algn="r" rtl="0">
              <a:spcBef>
                <a:spcPts val="0"/>
              </a:spcBef>
              <a:spcAft>
                <a:spcPts val="0"/>
              </a:spcAft>
              <a:buNone/>
              <a:defRPr sz="5500" b="1"/>
            </a:lvl6pPr>
            <a:lvl7pPr lvl="6" algn="r" rtl="0">
              <a:spcBef>
                <a:spcPts val="0"/>
              </a:spcBef>
              <a:spcAft>
                <a:spcPts val="0"/>
              </a:spcAft>
              <a:buNone/>
              <a:defRPr sz="5500" b="1"/>
            </a:lvl7pPr>
            <a:lvl8pPr lvl="7" algn="r" rtl="0">
              <a:spcBef>
                <a:spcPts val="0"/>
              </a:spcBef>
              <a:spcAft>
                <a:spcPts val="0"/>
              </a:spcAft>
              <a:buNone/>
              <a:defRPr sz="5500" b="1"/>
            </a:lvl8pPr>
            <a:lvl9pPr lvl="8" algn="r" rtl="0">
              <a:spcBef>
                <a:spcPts val="0"/>
              </a:spcBef>
              <a:spcAft>
                <a:spcPts val="0"/>
              </a:spcAft>
              <a:buNone/>
              <a:defRPr sz="5500"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5">
    <p:spTree>
      <p:nvGrpSpPr>
        <p:cNvPr id="1" name="Shape 179"/>
        <p:cNvGrpSpPr/>
        <p:nvPr/>
      </p:nvGrpSpPr>
      <p:grpSpPr>
        <a:xfrm>
          <a:off x="0" y="0"/>
          <a:ext cx="0" cy="0"/>
          <a:chOff x="0" y="0"/>
          <a:chExt cx="0" cy="0"/>
        </a:xfrm>
      </p:grpSpPr>
      <p:grpSp>
        <p:nvGrpSpPr>
          <p:cNvPr id="180" name="Google Shape;180;p17"/>
          <p:cNvGrpSpPr/>
          <p:nvPr/>
        </p:nvGrpSpPr>
        <p:grpSpPr>
          <a:xfrm rot="10800000" flipH="1">
            <a:off x="-240111" y="4060465"/>
            <a:ext cx="2471656" cy="1078406"/>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7"/>
          <p:cNvSpPr txBox="1">
            <a:spLocks noGrp="1"/>
          </p:cNvSpPr>
          <p:nvPr>
            <p:ph type="title"/>
          </p:nvPr>
        </p:nvSpPr>
        <p:spPr>
          <a:xfrm>
            <a:off x="713225" y="540000"/>
            <a:ext cx="2871300" cy="20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3500" b="1"/>
            </a:lvl1pPr>
            <a:lvl2pPr lvl="1" rtl="0">
              <a:lnSpc>
                <a:spcPct val="115000"/>
              </a:lnSpc>
              <a:spcBef>
                <a:spcPts val="0"/>
              </a:spcBef>
              <a:spcAft>
                <a:spcPts val="0"/>
              </a:spcAft>
              <a:buNone/>
              <a:defRPr sz="3500">
                <a:latin typeface="Mallanna"/>
                <a:ea typeface="Mallanna"/>
                <a:cs typeface="Mallanna"/>
                <a:sym typeface="Mallanna"/>
              </a:defRPr>
            </a:lvl2pPr>
            <a:lvl3pPr lvl="2" rtl="0">
              <a:lnSpc>
                <a:spcPct val="115000"/>
              </a:lnSpc>
              <a:spcBef>
                <a:spcPts val="0"/>
              </a:spcBef>
              <a:spcAft>
                <a:spcPts val="0"/>
              </a:spcAft>
              <a:buNone/>
              <a:defRPr sz="3500">
                <a:latin typeface="Mallanna"/>
                <a:ea typeface="Mallanna"/>
                <a:cs typeface="Mallanna"/>
                <a:sym typeface="Mallanna"/>
              </a:defRPr>
            </a:lvl3pPr>
            <a:lvl4pPr lvl="3" rtl="0">
              <a:lnSpc>
                <a:spcPct val="115000"/>
              </a:lnSpc>
              <a:spcBef>
                <a:spcPts val="0"/>
              </a:spcBef>
              <a:spcAft>
                <a:spcPts val="0"/>
              </a:spcAft>
              <a:buNone/>
              <a:defRPr sz="3500">
                <a:latin typeface="Mallanna"/>
                <a:ea typeface="Mallanna"/>
                <a:cs typeface="Mallanna"/>
                <a:sym typeface="Mallanna"/>
              </a:defRPr>
            </a:lvl4pPr>
            <a:lvl5pPr lvl="4" rtl="0">
              <a:lnSpc>
                <a:spcPct val="115000"/>
              </a:lnSpc>
              <a:spcBef>
                <a:spcPts val="0"/>
              </a:spcBef>
              <a:spcAft>
                <a:spcPts val="0"/>
              </a:spcAft>
              <a:buNone/>
              <a:defRPr sz="3500">
                <a:latin typeface="Mallanna"/>
                <a:ea typeface="Mallanna"/>
                <a:cs typeface="Mallanna"/>
                <a:sym typeface="Mallanna"/>
              </a:defRPr>
            </a:lvl5pPr>
            <a:lvl6pPr lvl="5" rtl="0">
              <a:lnSpc>
                <a:spcPct val="115000"/>
              </a:lnSpc>
              <a:spcBef>
                <a:spcPts val="0"/>
              </a:spcBef>
              <a:spcAft>
                <a:spcPts val="0"/>
              </a:spcAft>
              <a:buNone/>
              <a:defRPr sz="3500">
                <a:latin typeface="Mallanna"/>
                <a:ea typeface="Mallanna"/>
                <a:cs typeface="Mallanna"/>
                <a:sym typeface="Mallanna"/>
              </a:defRPr>
            </a:lvl6pPr>
            <a:lvl7pPr lvl="6" rtl="0">
              <a:lnSpc>
                <a:spcPct val="115000"/>
              </a:lnSpc>
              <a:spcBef>
                <a:spcPts val="0"/>
              </a:spcBef>
              <a:spcAft>
                <a:spcPts val="0"/>
              </a:spcAft>
              <a:buNone/>
              <a:defRPr sz="3500">
                <a:latin typeface="Mallanna"/>
                <a:ea typeface="Mallanna"/>
                <a:cs typeface="Mallanna"/>
                <a:sym typeface="Mallanna"/>
              </a:defRPr>
            </a:lvl7pPr>
            <a:lvl8pPr lvl="7" rtl="0">
              <a:lnSpc>
                <a:spcPct val="115000"/>
              </a:lnSpc>
              <a:spcBef>
                <a:spcPts val="0"/>
              </a:spcBef>
              <a:spcAft>
                <a:spcPts val="0"/>
              </a:spcAft>
              <a:buNone/>
              <a:defRPr sz="3500">
                <a:latin typeface="Mallanna"/>
                <a:ea typeface="Mallanna"/>
                <a:cs typeface="Mallanna"/>
                <a:sym typeface="Mallanna"/>
              </a:defRPr>
            </a:lvl8pPr>
            <a:lvl9pPr lvl="8" rtl="0">
              <a:lnSpc>
                <a:spcPct val="115000"/>
              </a:lnSpc>
              <a:spcBef>
                <a:spcPts val="0"/>
              </a:spcBef>
              <a:spcAft>
                <a:spcPts val="0"/>
              </a:spcAft>
              <a:buNone/>
              <a:defRPr sz="3500">
                <a:latin typeface="Mallanna"/>
                <a:ea typeface="Mallanna"/>
                <a:cs typeface="Mallanna"/>
                <a:sym typeface="Mallanna"/>
              </a:defRPr>
            </a:lvl9pPr>
          </a:lstStyle>
          <a:p>
            <a:endParaRPr/>
          </a:p>
        </p:txBody>
      </p:sp>
      <p:sp>
        <p:nvSpPr>
          <p:cNvPr id="184" name="Google Shape;184;p17"/>
          <p:cNvSpPr txBox="1">
            <a:spLocks noGrp="1"/>
          </p:cNvSpPr>
          <p:nvPr>
            <p:ph type="subTitle" idx="1"/>
          </p:nvPr>
        </p:nvSpPr>
        <p:spPr>
          <a:xfrm>
            <a:off x="713225" y="2571750"/>
            <a:ext cx="3858900" cy="2027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6" r:id="rId6"/>
    <p:sldLayoutId id="2147483661" r:id="rId7"/>
    <p:sldLayoutId id="2147483662" r:id="rId8"/>
    <p:sldLayoutId id="2147483663" r:id="rId9"/>
    <p:sldLayoutId id="2147483664" r:id="rId10"/>
    <p:sldLayoutId id="2147483665"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34"/>
          <p:cNvSpPr/>
          <p:nvPr/>
        </p:nvSpPr>
        <p:spPr>
          <a:xfrm>
            <a:off x="2281500" y="1531950"/>
            <a:ext cx="4581000" cy="2079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txBox="1">
            <a:spLocks noGrp="1"/>
          </p:cNvSpPr>
          <p:nvPr>
            <p:ph type="ctrTitle"/>
          </p:nvPr>
        </p:nvSpPr>
        <p:spPr>
          <a:xfrm>
            <a:off x="2525244" y="1604866"/>
            <a:ext cx="4093512" cy="1576873"/>
          </a:xfrm>
          <a:prstGeom prst="rect">
            <a:avLst/>
          </a:prstGeom>
        </p:spPr>
        <p:txBody>
          <a:bodyPr spcFirstLastPara="1" wrap="square" lIns="91425" tIns="0" rIns="91425" bIns="0" anchor="b" anchorCtr="0">
            <a:noAutofit/>
          </a:bodyPr>
          <a:lstStyle/>
          <a:p>
            <a:pPr lvl="0"/>
            <a:r>
              <a:rPr lang="en-US" sz="4000" dirty="0" err="1"/>
              <a:t>Toksikologi</a:t>
            </a:r>
            <a:r>
              <a:rPr lang="en-US" sz="4000" dirty="0"/>
              <a:t> </a:t>
            </a:r>
            <a:r>
              <a:rPr lang="en-US" sz="4000" dirty="0" err="1"/>
              <a:t>dan</a:t>
            </a:r>
            <a:r>
              <a:rPr lang="en-US" sz="4000" dirty="0"/>
              <a:t> </a:t>
            </a:r>
            <a:r>
              <a:rPr lang="en-US" sz="4000" dirty="0" err="1"/>
              <a:t>Pornografi</a:t>
            </a:r>
            <a:r>
              <a:rPr lang="en-US" sz="4000" dirty="0"/>
              <a:t> </a:t>
            </a:r>
            <a:endParaRPr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8"/>
        <p:cNvGrpSpPr/>
        <p:nvPr/>
      </p:nvGrpSpPr>
      <p:grpSpPr>
        <a:xfrm>
          <a:off x="0" y="0"/>
          <a:ext cx="0" cy="0"/>
          <a:chOff x="0" y="0"/>
          <a:chExt cx="0" cy="0"/>
        </a:xfrm>
      </p:grpSpPr>
      <p:sp>
        <p:nvSpPr>
          <p:cNvPr id="3459" name="Google Shape;3459;p45"/>
          <p:cNvSpPr txBox="1">
            <a:spLocks noGrp="1"/>
          </p:cNvSpPr>
          <p:nvPr>
            <p:ph type="title"/>
          </p:nvPr>
        </p:nvSpPr>
        <p:spPr>
          <a:xfrm>
            <a:off x="1" y="298579"/>
            <a:ext cx="5701004" cy="1288800"/>
          </a:xfrm>
          <a:prstGeom prst="rect">
            <a:avLst/>
          </a:prstGeom>
        </p:spPr>
        <p:txBody>
          <a:bodyPr spcFirstLastPara="1" wrap="square" lIns="0" tIns="0" rIns="0" bIns="0" anchor="t" anchorCtr="0">
            <a:noAutofit/>
          </a:bodyPr>
          <a:lstStyle/>
          <a:p>
            <a:pPr lvl="0"/>
            <a:r>
              <a:rPr lang="en-US" sz="2800" dirty="0" err="1"/>
              <a:t>Dampak</a:t>
            </a:r>
            <a:r>
              <a:rPr lang="en-US" sz="2800" dirty="0"/>
              <a:t> </a:t>
            </a:r>
            <a:r>
              <a:rPr lang="en-US" sz="2800" dirty="0" err="1"/>
              <a:t>Pornografi</a:t>
            </a:r>
            <a:r>
              <a:rPr lang="en-US" sz="2800" dirty="0"/>
              <a:t> </a:t>
            </a:r>
            <a:r>
              <a:rPr lang="en-US" sz="2800" dirty="0" err="1"/>
              <a:t>untuk</a:t>
            </a:r>
            <a:r>
              <a:rPr lang="en-US" sz="2800" dirty="0"/>
              <a:t> </a:t>
            </a:r>
            <a:r>
              <a:rPr lang="en-US" sz="2800" dirty="0" err="1"/>
              <a:t>anak</a:t>
            </a:r>
            <a:r>
              <a:rPr lang="en-US" sz="2800" dirty="0"/>
              <a:t> </a:t>
            </a:r>
            <a:r>
              <a:rPr lang="en-US" sz="2800" dirty="0" err="1"/>
              <a:t>dan</a:t>
            </a:r>
            <a:r>
              <a:rPr lang="en-US" sz="2800" dirty="0"/>
              <a:t> </a:t>
            </a:r>
            <a:r>
              <a:rPr lang="en-US" sz="2800" dirty="0" err="1"/>
              <a:t>remaja</a:t>
            </a:r>
            <a:endParaRPr sz="2800" dirty="0"/>
          </a:p>
        </p:txBody>
      </p:sp>
      <p:pic>
        <p:nvPicPr>
          <p:cNvPr id="3460" name="Google Shape;3460;p45"/>
          <p:cNvPicPr preferRelativeResize="0"/>
          <p:nvPr/>
        </p:nvPicPr>
        <p:blipFill rotWithShape="1">
          <a:blip r:embed="rId3">
            <a:alphaModFix/>
          </a:blip>
          <a:srcRect t="6048" b="6039"/>
          <a:stretch/>
        </p:blipFill>
        <p:spPr>
          <a:xfrm rot="5400000">
            <a:off x="5017374" y="1021464"/>
            <a:ext cx="5148090" cy="3105162"/>
          </a:xfrm>
          <a:prstGeom prst="flowChartDocument">
            <a:avLst/>
          </a:prstGeom>
          <a:noFill/>
          <a:ln>
            <a:noFill/>
          </a:ln>
        </p:spPr>
      </p:pic>
      <p:sp>
        <p:nvSpPr>
          <p:cNvPr id="3461" name="Google Shape;3461;p45"/>
          <p:cNvSpPr txBox="1">
            <a:spLocks noGrp="1"/>
          </p:cNvSpPr>
          <p:nvPr>
            <p:ph type="subTitle" idx="1"/>
          </p:nvPr>
        </p:nvSpPr>
        <p:spPr>
          <a:xfrm>
            <a:off x="965151" y="1657350"/>
            <a:ext cx="5183721" cy="2037572"/>
          </a:xfrm>
          <a:prstGeom prst="rect">
            <a:avLst/>
          </a:prstGeom>
        </p:spPr>
        <p:txBody>
          <a:bodyPr spcFirstLastPara="1" wrap="square" lIns="0" tIns="0" rIns="0" bIns="0" anchor="t" anchorCtr="0">
            <a:noAutofit/>
          </a:bodyPr>
          <a:lstStyle/>
          <a:p>
            <a:pPr marL="285750" lvl="0" indent="-285750">
              <a:buSzPts val="1100"/>
              <a:buFont typeface="Arial" pitchFamily="34" charset="0"/>
              <a:buChar char="•"/>
            </a:pPr>
            <a:r>
              <a:rPr lang="en-US" dirty="0" err="1" smtClean="0"/>
              <a:t>Kecanduan</a:t>
            </a:r>
            <a:endParaRPr lang="en-US" dirty="0" smtClean="0"/>
          </a:p>
          <a:p>
            <a:pPr marL="285750" lvl="0" indent="-285750">
              <a:buSzPts val="1100"/>
              <a:buFont typeface="Arial" pitchFamily="34" charset="0"/>
              <a:buChar char="•"/>
            </a:pPr>
            <a:r>
              <a:rPr lang="en-US" dirty="0" err="1"/>
              <a:t>Merusak</a:t>
            </a:r>
            <a:r>
              <a:rPr lang="en-US" dirty="0"/>
              <a:t> </a:t>
            </a:r>
            <a:r>
              <a:rPr lang="en-US" dirty="0" err="1" smtClean="0"/>
              <a:t>otak</a:t>
            </a:r>
            <a:endParaRPr lang="en-US" dirty="0" smtClean="0"/>
          </a:p>
          <a:p>
            <a:pPr marL="285750" lvl="0" indent="-285750">
              <a:buSzPts val="1100"/>
              <a:buFont typeface="Arial" pitchFamily="34" charset="0"/>
              <a:buChar char="•"/>
            </a:pPr>
            <a:r>
              <a:rPr lang="en-US" dirty="0" err="1"/>
              <a:t>Keinginan</a:t>
            </a:r>
            <a:r>
              <a:rPr lang="en-US" dirty="0"/>
              <a:t> </a:t>
            </a:r>
            <a:r>
              <a:rPr lang="en-US" dirty="0" err="1"/>
              <a:t>mencoba</a:t>
            </a:r>
            <a:r>
              <a:rPr lang="en-US" dirty="0"/>
              <a:t> </a:t>
            </a:r>
            <a:r>
              <a:rPr lang="en-US" dirty="0" err="1"/>
              <a:t>dan</a:t>
            </a:r>
            <a:r>
              <a:rPr lang="en-US" dirty="0"/>
              <a:t> </a:t>
            </a:r>
            <a:r>
              <a:rPr lang="en-US" dirty="0" err="1" smtClean="0"/>
              <a:t>meniru</a:t>
            </a:r>
            <a:endParaRPr lang="en-US" dirty="0" smtClean="0"/>
          </a:p>
          <a:p>
            <a:pPr marL="285750" lvl="0" indent="-285750">
              <a:buSzPts val="1100"/>
              <a:buFont typeface="Arial" pitchFamily="34" charset="0"/>
              <a:buChar char="•"/>
            </a:pPr>
            <a:r>
              <a:rPr lang="en-US" dirty="0" err="1"/>
              <a:t>Membentuk</a:t>
            </a:r>
            <a:r>
              <a:rPr lang="en-US" dirty="0"/>
              <a:t> </a:t>
            </a:r>
            <a:r>
              <a:rPr lang="en-US" dirty="0" err="1"/>
              <a:t>sikap</a:t>
            </a:r>
            <a:r>
              <a:rPr lang="en-US" dirty="0"/>
              <a:t>, </a:t>
            </a:r>
            <a:r>
              <a:rPr lang="en-US" dirty="0" err="1"/>
              <a:t>nilai</a:t>
            </a:r>
            <a:r>
              <a:rPr lang="en-US" dirty="0"/>
              <a:t> </a:t>
            </a:r>
            <a:r>
              <a:rPr lang="en-US" dirty="0" err="1"/>
              <a:t>dan</a:t>
            </a:r>
            <a:r>
              <a:rPr lang="en-US" dirty="0"/>
              <a:t> </a:t>
            </a:r>
            <a:r>
              <a:rPr lang="en-US" dirty="0" err="1"/>
              <a:t>perilaku</a:t>
            </a:r>
            <a:r>
              <a:rPr lang="en-US" dirty="0"/>
              <a:t> yang negative</a:t>
            </a:r>
            <a:r>
              <a:rPr lang="en-US" dirty="0" smtClean="0"/>
              <a:t>.</a:t>
            </a:r>
          </a:p>
          <a:p>
            <a:pPr marL="285750" lvl="0" indent="-285750">
              <a:buSzPts val="1100"/>
              <a:buFont typeface="Arial" pitchFamily="34" charset="0"/>
              <a:buChar char="•"/>
            </a:pPr>
            <a:r>
              <a:rPr lang="en-US" dirty="0" err="1"/>
              <a:t>Menyebabkan</a:t>
            </a:r>
            <a:r>
              <a:rPr lang="en-US" dirty="0"/>
              <a:t> </a:t>
            </a:r>
            <a:r>
              <a:rPr lang="en-US" dirty="0" err="1"/>
              <a:t>sulit</a:t>
            </a:r>
            <a:r>
              <a:rPr lang="en-US" dirty="0"/>
              <a:t> </a:t>
            </a:r>
            <a:r>
              <a:rPr lang="en-US" dirty="0" err="1"/>
              <a:t>konsentrasi</a:t>
            </a:r>
            <a:r>
              <a:rPr lang="en-US" dirty="0"/>
              <a:t> </a:t>
            </a:r>
            <a:r>
              <a:rPr lang="en-US" dirty="0" err="1"/>
              <a:t>belajar</a:t>
            </a:r>
            <a:r>
              <a:rPr lang="en-US" dirty="0"/>
              <a:t> </a:t>
            </a:r>
            <a:r>
              <a:rPr lang="en-US" dirty="0" err="1"/>
              <a:t>hingga</a:t>
            </a:r>
            <a:r>
              <a:rPr lang="en-US" dirty="0"/>
              <a:t> </a:t>
            </a:r>
            <a:r>
              <a:rPr lang="en-US" dirty="0" err="1"/>
              <a:t>terganggu</a:t>
            </a:r>
            <a:r>
              <a:rPr lang="en-US" dirty="0"/>
              <a:t> </a:t>
            </a:r>
            <a:r>
              <a:rPr lang="en-US" dirty="0" err="1"/>
              <a:t>jati</a:t>
            </a:r>
            <a:r>
              <a:rPr lang="en-US" dirty="0"/>
              <a:t> </a:t>
            </a:r>
            <a:r>
              <a:rPr lang="en-US" dirty="0" err="1" smtClean="0"/>
              <a:t>dirinya</a:t>
            </a:r>
            <a:endParaRPr lang="en-US" dirty="0" smtClean="0"/>
          </a:p>
          <a:p>
            <a:pPr marL="285750" lvl="0" indent="-285750">
              <a:buSzPts val="1100"/>
              <a:buFont typeface="Arial" pitchFamily="34" charset="0"/>
              <a:buChar char="•"/>
            </a:pPr>
            <a:r>
              <a:rPr lang="nl-NL" dirty="0"/>
              <a:t>Tertutup, minder dan tidak percaya </a:t>
            </a:r>
            <a:r>
              <a:rPr lang="nl-NL" dirty="0" smtClean="0"/>
              <a:t>diri.</a:t>
            </a:r>
            <a:endParaRPr dirty="0"/>
          </a:p>
        </p:txBody>
      </p:sp>
      <p:sp>
        <p:nvSpPr>
          <p:cNvPr id="3462" name="Google Shape;3462;p45"/>
          <p:cNvSpPr/>
          <p:nvPr/>
        </p:nvSpPr>
        <p:spPr>
          <a:xfrm rot="-567925" flipH="1">
            <a:off x="8051011" y="-560224"/>
            <a:ext cx="1453408" cy="2199436"/>
          </a:xfrm>
          <a:custGeom>
            <a:avLst/>
            <a:gdLst/>
            <a:ahLst/>
            <a:cxnLst/>
            <a:rect l="l" t="t" r="r" b="b"/>
            <a:pathLst>
              <a:path w="47684" h="72160" extrusionOk="0">
                <a:moveTo>
                  <a:pt x="37806" y="0"/>
                </a:moveTo>
                <a:lnTo>
                  <a:pt x="37655" y="101"/>
                </a:lnTo>
                <a:lnTo>
                  <a:pt x="37630" y="201"/>
                </a:lnTo>
                <a:lnTo>
                  <a:pt x="37454" y="1394"/>
                </a:lnTo>
                <a:lnTo>
                  <a:pt x="37153" y="3791"/>
                </a:lnTo>
                <a:lnTo>
                  <a:pt x="37028" y="4996"/>
                </a:lnTo>
                <a:lnTo>
                  <a:pt x="36789" y="5887"/>
                </a:lnTo>
                <a:lnTo>
                  <a:pt x="36262" y="7644"/>
                </a:lnTo>
                <a:lnTo>
                  <a:pt x="35923" y="8510"/>
                </a:lnTo>
                <a:lnTo>
                  <a:pt x="35672" y="9113"/>
                </a:lnTo>
                <a:lnTo>
                  <a:pt x="35107" y="10280"/>
                </a:lnTo>
                <a:lnTo>
                  <a:pt x="34480" y="11410"/>
                </a:lnTo>
                <a:lnTo>
                  <a:pt x="33789" y="12514"/>
                </a:lnTo>
                <a:lnTo>
                  <a:pt x="33413" y="13054"/>
                </a:lnTo>
                <a:lnTo>
                  <a:pt x="32898" y="13757"/>
                </a:lnTo>
                <a:lnTo>
                  <a:pt x="31769" y="15062"/>
                </a:lnTo>
                <a:lnTo>
                  <a:pt x="30538" y="16267"/>
                </a:lnTo>
                <a:lnTo>
                  <a:pt x="29221" y="17372"/>
                </a:lnTo>
                <a:lnTo>
                  <a:pt x="28530" y="17886"/>
                </a:lnTo>
                <a:lnTo>
                  <a:pt x="27790" y="18275"/>
                </a:lnTo>
                <a:lnTo>
                  <a:pt x="26296" y="18991"/>
                </a:lnTo>
                <a:lnTo>
                  <a:pt x="24777" y="19593"/>
                </a:lnTo>
                <a:lnTo>
                  <a:pt x="23221" y="20121"/>
                </a:lnTo>
                <a:lnTo>
                  <a:pt x="21639" y="20560"/>
                </a:lnTo>
                <a:lnTo>
                  <a:pt x="20033" y="20936"/>
                </a:lnTo>
                <a:lnTo>
                  <a:pt x="17598" y="21388"/>
                </a:lnTo>
                <a:lnTo>
                  <a:pt x="15941" y="21614"/>
                </a:lnTo>
                <a:lnTo>
                  <a:pt x="14874" y="21752"/>
                </a:lnTo>
                <a:lnTo>
                  <a:pt x="13807" y="21903"/>
                </a:lnTo>
                <a:lnTo>
                  <a:pt x="13418" y="21664"/>
                </a:lnTo>
                <a:lnTo>
                  <a:pt x="12565" y="21338"/>
                </a:lnTo>
                <a:lnTo>
                  <a:pt x="11661" y="21187"/>
                </a:lnTo>
                <a:lnTo>
                  <a:pt x="10757" y="21225"/>
                </a:lnTo>
                <a:lnTo>
                  <a:pt x="10305" y="21313"/>
                </a:lnTo>
                <a:lnTo>
                  <a:pt x="10556" y="21351"/>
                </a:lnTo>
                <a:lnTo>
                  <a:pt x="11058" y="21489"/>
                </a:lnTo>
                <a:lnTo>
                  <a:pt x="11799" y="21752"/>
                </a:lnTo>
                <a:lnTo>
                  <a:pt x="12301" y="21903"/>
                </a:lnTo>
                <a:lnTo>
                  <a:pt x="12627" y="21978"/>
                </a:lnTo>
                <a:lnTo>
                  <a:pt x="12966" y="22028"/>
                </a:lnTo>
                <a:lnTo>
                  <a:pt x="11774" y="22229"/>
                </a:lnTo>
                <a:lnTo>
                  <a:pt x="10017" y="22631"/>
                </a:lnTo>
                <a:lnTo>
                  <a:pt x="8874" y="22970"/>
                </a:lnTo>
                <a:lnTo>
                  <a:pt x="7757" y="23384"/>
                </a:lnTo>
                <a:lnTo>
                  <a:pt x="6678" y="23873"/>
                </a:lnTo>
                <a:lnTo>
                  <a:pt x="5636" y="24463"/>
                </a:lnTo>
                <a:lnTo>
                  <a:pt x="4645" y="25154"/>
                </a:lnTo>
                <a:lnTo>
                  <a:pt x="4168" y="25543"/>
                </a:lnTo>
                <a:lnTo>
                  <a:pt x="4130" y="25580"/>
                </a:lnTo>
                <a:lnTo>
                  <a:pt x="4130" y="25668"/>
                </a:lnTo>
                <a:lnTo>
                  <a:pt x="4168" y="25744"/>
                </a:lnTo>
                <a:lnTo>
                  <a:pt x="4255" y="25756"/>
                </a:lnTo>
                <a:lnTo>
                  <a:pt x="4293" y="25731"/>
                </a:lnTo>
                <a:lnTo>
                  <a:pt x="4858" y="25292"/>
                </a:lnTo>
                <a:lnTo>
                  <a:pt x="6038" y="24526"/>
                </a:lnTo>
                <a:lnTo>
                  <a:pt x="7255" y="23911"/>
                </a:lnTo>
                <a:lnTo>
                  <a:pt x="8523" y="23434"/>
                </a:lnTo>
                <a:lnTo>
                  <a:pt x="9176" y="23233"/>
                </a:lnTo>
                <a:lnTo>
                  <a:pt x="8900" y="23422"/>
                </a:lnTo>
                <a:lnTo>
                  <a:pt x="8360" y="23886"/>
                </a:lnTo>
                <a:lnTo>
                  <a:pt x="7883" y="24388"/>
                </a:lnTo>
                <a:lnTo>
                  <a:pt x="7544" y="24890"/>
                </a:lnTo>
                <a:lnTo>
                  <a:pt x="7444" y="25129"/>
                </a:lnTo>
                <a:lnTo>
                  <a:pt x="8222" y="24627"/>
                </a:lnTo>
                <a:lnTo>
                  <a:pt x="9025" y="24175"/>
                </a:lnTo>
                <a:lnTo>
                  <a:pt x="9376" y="23936"/>
                </a:lnTo>
                <a:lnTo>
                  <a:pt x="9841" y="23497"/>
                </a:lnTo>
                <a:lnTo>
                  <a:pt x="10092" y="23145"/>
                </a:lnTo>
                <a:lnTo>
                  <a:pt x="10180" y="22957"/>
                </a:lnTo>
                <a:lnTo>
                  <a:pt x="11058" y="22769"/>
                </a:lnTo>
                <a:lnTo>
                  <a:pt x="12841" y="22455"/>
                </a:lnTo>
                <a:lnTo>
                  <a:pt x="15552" y="22104"/>
                </a:lnTo>
                <a:lnTo>
                  <a:pt x="17359" y="21865"/>
                </a:lnTo>
                <a:lnTo>
                  <a:pt x="18928" y="21627"/>
                </a:lnTo>
                <a:lnTo>
                  <a:pt x="21250" y="21162"/>
                </a:lnTo>
                <a:lnTo>
                  <a:pt x="22794" y="20786"/>
                </a:lnTo>
                <a:lnTo>
                  <a:pt x="23547" y="20560"/>
                </a:lnTo>
                <a:lnTo>
                  <a:pt x="24212" y="20372"/>
                </a:lnTo>
                <a:lnTo>
                  <a:pt x="24890" y="20158"/>
                </a:lnTo>
                <a:lnTo>
                  <a:pt x="22229" y="21577"/>
                </a:lnTo>
                <a:lnTo>
                  <a:pt x="18213" y="23735"/>
                </a:lnTo>
                <a:lnTo>
                  <a:pt x="16292" y="24915"/>
                </a:lnTo>
                <a:lnTo>
                  <a:pt x="15050" y="25769"/>
                </a:lnTo>
                <a:lnTo>
                  <a:pt x="14460" y="26221"/>
                </a:lnTo>
                <a:lnTo>
                  <a:pt x="13983" y="26145"/>
                </a:lnTo>
                <a:lnTo>
                  <a:pt x="13644" y="26083"/>
                </a:lnTo>
                <a:lnTo>
                  <a:pt x="13293" y="26045"/>
                </a:lnTo>
                <a:lnTo>
                  <a:pt x="12565" y="26108"/>
                </a:lnTo>
                <a:lnTo>
                  <a:pt x="11874" y="26321"/>
                </a:lnTo>
                <a:lnTo>
                  <a:pt x="11209" y="26647"/>
                </a:lnTo>
                <a:lnTo>
                  <a:pt x="10908" y="26861"/>
                </a:lnTo>
                <a:lnTo>
                  <a:pt x="10908" y="26861"/>
                </a:lnTo>
                <a:lnTo>
                  <a:pt x="11347" y="26848"/>
                </a:lnTo>
                <a:lnTo>
                  <a:pt x="12201" y="26999"/>
                </a:lnTo>
                <a:lnTo>
                  <a:pt x="12640" y="27062"/>
                </a:lnTo>
                <a:lnTo>
                  <a:pt x="13042" y="27099"/>
                </a:lnTo>
                <a:lnTo>
                  <a:pt x="13443" y="27062"/>
                </a:lnTo>
                <a:lnTo>
                  <a:pt x="13029" y="27426"/>
                </a:lnTo>
                <a:lnTo>
                  <a:pt x="12213" y="28216"/>
                </a:lnTo>
                <a:lnTo>
                  <a:pt x="11460" y="29057"/>
                </a:lnTo>
                <a:lnTo>
                  <a:pt x="10745" y="29961"/>
                </a:lnTo>
                <a:lnTo>
                  <a:pt x="10418" y="30438"/>
                </a:lnTo>
                <a:lnTo>
                  <a:pt x="10393" y="30501"/>
                </a:lnTo>
                <a:lnTo>
                  <a:pt x="10481" y="30576"/>
                </a:lnTo>
                <a:lnTo>
                  <a:pt x="10531" y="30538"/>
                </a:lnTo>
                <a:lnTo>
                  <a:pt x="11008" y="29923"/>
                </a:lnTo>
                <a:lnTo>
                  <a:pt x="12037" y="28769"/>
                </a:lnTo>
                <a:lnTo>
                  <a:pt x="13142" y="27727"/>
                </a:lnTo>
                <a:lnTo>
                  <a:pt x="14309" y="26773"/>
                </a:lnTo>
                <a:lnTo>
                  <a:pt x="14912" y="26321"/>
                </a:lnTo>
                <a:lnTo>
                  <a:pt x="14962" y="26296"/>
                </a:lnTo>
                <a:lnTo>
                  <a:pt x="14949" y="26296"/>
                </a:lnTo>
                <a:lnTo>
                  <a:pt x="15564" y="25869"/>
                </a:lnTo>
                <a:lnTo>
                  <a:pt x="16807" y="25066"/>
                </a:lnTo>
                <a:lnTo>
                  <a:pt x="18753" y="23936"/>
                </a:lnTo>
                <a:lnTo>
                  <a:pt x="20070" y="23233"/>
                </a:lnTo>
                <a:lnTo>
                  <a:pt x="20070" y="23233"/>
                </a:lnTo>
                <a:lnTo>
                  <a:pt x="19681" y="23710"/>
                </a:lnTo>
                <a:lnTo>
                  <a:pt x="18991" y="24752"/>
                </a:lnTo>
                <a:lnTo>
                  <a:pt x="18389" y="25869"/>
                </a:lnTo>
                <a:lnTo>
                  <a:pt x="17912" y="26961"/>
                </a:lnTo>
                <a:lnTo>
                  <a:pt x="17711" y="27488"/>
                </a:lnTo>
                <a:lnTo>
                  <a:pt x="17548" y="27928"/>
                </a:lnTo>
                <a:lnTo>
                  <a:pt x="17297" y="28844"/>
                </a:lnTo>
                <a:lnTo>
                  <a:pt x="17008" y="30250"/>
                </a:lnTo>
                <a:lnTo>
                  <a:pt x="16631" y="32120"/>
                </a:lnTo>
                <a:lnTo>
                  <a:pt x="16230" y="33475"/>
                </a:lnTo>
                <a:lnTo>
                  <a:pt x="15853" y="34342"/>
                </a:lnTo>
                <a:lnTo>
                  <a:pt x="15615" y="34743"/>
                </a:lnTo>
                <a:lnTo>
                  <a:pt x="15602" y="34781"/>
                </a:lnTo>
                <a:lnTo>
                  <a:pt x="15677" y="34831"/>
                </a:lnTo>
                <a:lnTo>
                  <a:pt x="15702" y="34806"/>
                </a:lnTo>
                <a:lnTo>
                  <a:pt x="15916" y="34505"/>
                </a:lnTo>
                <a:lnTo>
                  <a:pt x="16280" y="33865"/>
                </a:lnTo>
                <a:lnTo>
                  <a:pt x="16707" y="32873"/>
                </a:lnTo>
                <a:lnTo>
                  <a:pt x="17284" y="30752"/>
                </a:lnTo>
                <a:lnTo>
                  <a:pt x="17623" y="29321"/>
                </a:lnTo>
                <a:lnTo>
                  <a:pt x="17686" y="29798"/>
                </a:lnTo>
                <a:lnTo>
                  <a:pt x="17773" y="30250"/>
                </a:lnTo>
                <a:lnTo>
                  <a:pt x="18125" y="31555"/>
                </a:lnTo>
                <a:lnTo>
                  <a:pt x="18564" y="33187"/>
                </a:lnTo>
                <a:lnTo>
                  <a:pt x="18665" y="33839"/>
                </a:lnTo>
                <a:lnTo>
                  <a:pt x="18702" y="34505"/>
                </a:lnTo>
                <a:lnTo>
                  <a:pt x="18627" y="35182"/>
                </a:lnTo>
                <a:lnTo>
                  <a:pt x="18552" y="35521"/>
                </a:lnTo>
                <a:lnTo>
                  <a:pt x="18552" y="35559"/>
                </a:lnTo>
                <a:lnTo>
                  <a:pt x="18614" y="35584"/>
                </a:lnTo>
                <a:lnTo>
                  <a:pt x="18640" y="35546"/>
                </a:lnTo>
                <a:lnTo>
                  <a:pt x="18790" y="35145"/>
                </a:lnTo>
                <a:lnTo>
                  <a:pt x="18953" y="34316"/>
                </a:lnTo>
                <a:lnTo>
                  <a:pt x="18953" y="33475"/>
                </a:lnTo>
                <a:lnTo>
                  <a:pt x="18828" y="32647"/>
                </a:lnTo>
                <a:lnTo>
                  <a:pt x="18727" y="32220"/>
                </a:lnTo>
                <a:lnTo>
                  <a:pt x="18464" y="31229"/>
                </a:lnTo>
                <a:lnTo>
                  <a:pt x="18200" y="30237"/>
                </a:lnTo>
                <a:lnTo>
                  <a:pt x="18338" y="30551"/>
                </a:lnTo>
                <a:lnTo>
                  <a:pt x="18527" y="30840"/>
                </a:lnTo>
                <a:lnTo>
                  <a:pt x="18803" y="31229"/>
                </a:lnTo>
                <a:lnTo>
                  <a:pt x="19493" y="31869"/>
                </a:lnTo>
                <a:lnTo>
                  <a:pt x="19882" y="32132"/>
                </a:lnTo>
                <a:lnTo>
                  <a:pt x="19769" y="32032"/>
                </a:lnTo>
                <a:lnTo>
                  <a:pt x="19593" y="31743"/>
                </a:lnTo>
                <a:lnTo>
                  <a:pt x="19543" y="31593"/>
                </a:lnTo>
                <a:lnTo>
                  <a:pt x="19368" y="31053"/>
                </a:lnTo>
                <a:lnTo>
                  <a:pt x="19117" y="30237"/>
                </a:lnTo>
                <a:lnTo>
                  <a:pt x="18891" y="29723"/>
                </a:lnTo>
                <a:lnTo>
                  <a:pt x="18740" y="29484"/>
                </a:lnTo>
                <a:lnTo>
                  <a:pt x="18439" y="29107"/>
                </a:lnTo>
                <a:lnTo>
                  <a:pt x="18163" y="28718"/>
                </a:lnTo>
                <a:lnTo>
                  <a:pt x="18062" y="28907"/>
                </a:lnTo>
                <a:lnTo>
                  <a:pt x="18112" y="28204"/>
                </a:lnTo>
                <a:lnTo>
                  <a:pt x="18238" y="27501"/>
                </a:lnTo>
                <a:lnTo>
                  <a:pt x="18539" y="26798"/>
                </a:lnTo>
                <a:lnTo>
                  <a:pt x="19255" y="25468"/>
                </a:lnTo>
                <a:lnTo>
                  <a:pt x="19669" y="24827"/>
                </a:lnTo>
                <a:lnTo>
                  <a:pt x="20108" y="24225"/>
                </a:lnTo>
                <a:lnTo>
                  <a:pt x="21087" y="23083"/>
                </a:lnTo>
                <a:lnTo>
                  <a:pt x="21526" y="22493"/>
                </a:lnTo>
                <a:lnTo>
                  <a:pt x="23083" y="21689"/>
                </a:lnTo>
                <a:lnTo>
                  <a:pt x="25405" y="20472"/>
                </a:lnTo>
                <a:lnTo>
                  <a:pt x="26911" y="19593"/>
                </a:lnTo>
                <a:lnTo>
                  <a:pt x="27639" y="19142"/>
                </a:lnTo>
                <a:lnTo>
                  <a:pt x="28618" y="18489"/>
                </a:lnTo>
                <a:lnTo>
                  <a:pt x="30011" y="17434"/>
                </a:lnTo>
                <a:lnTo>
                  <a:pt x="30890" y="16669"/>
                </a:lnTo>
                <a:lnTo>
                  <a:pt x="31731" y="15866"/>
                </a:lnTo>
                <a:lnTo>
                  <a:pt x="32522" y="15025"/>
                </a:lnTo>
                <a:lnTo>
                  <a:pt x="33275" y="14133"/>
                </a:lnTo>
                <a:lnTo>
                  <a:pt x="33965" y="13192"/>
                </a:lnTo>
                <a:lnTo>
                  <a:pt x="34304" y="12703"/>
                </a:lnTo>
                <a:lnTo>
                  <a:pt x="34944" y="11698"/>
                </a:lnTo>
                <a:lnTo>
                  <a:pt x="35885" y="10029"/>
                </a:lnTo>
                <a:lnTo>
                  <a:pt x="36463" y="8862"/>
                </a:lnTo>
                <a:lnTo>
                  <a:pt x="36714" y="8259"/>
                </a:lnTo>
                <a:lnTo>
                  <a:pt x="36551" y="9916"/>
                </a:lnTo>
                <a:lnTo>
                  <a:pt x="36174" y="13192"/>
                </a:lnTo>
                <a:lnTo>
                  <a:pt x="35911" y="14836"/>
                </a:lnTo>
                <a:lnTo>
                  <a:pt x="35747" y="15765"/>
                </a:lnTo>
                <a:lnTo>
                  <a:pt x="35383" y="17598"/>
                </a:lnTo>
                <a:lnTo>
                  <a:pt x="34944" y="19405"/>
                </a:lnTo>
                <a:lnTo>
                  <a:pt x="34442" y="21200"/>
                </a:lnTo>
                <a:lnTo>
                  <a:pt x="33890" y="22982"/>
                </a:lnTo>
                <a:lnTo>
                  <a:pt x="33275" y="24740"/>
                </a:lnTo>
                <a:lnTo>
                  <a:pt x="32246" y="27338"/>
                </a:lnTo>
                <a:lnTo>
                  <a:pt x="31492" y="29057"/>
                </a:lnTo>
                <a:lnTo>
                  <a:pt x="31467" y="29082"/>
                </a:lnTo>
                <a:lnTo>
                  <a:pt x="31455" y="29120"/>
                </a:lnTo>
                <a:lnTo>
                  <a:pt x="30928" y="28995"/>
                </a:lnTo>
                <a:lnTo>
                  <a:pt x="30400" y="28907"/>
                </a:lnTo>
                <a:lnTo>
                  <a:pt x="30124" y="28894"/>
                </a:lnTo>
                <a:lnTo>
                  <a:pt x="29597" y="28982"/>
                </a:lnTo>
                <a:lnTo>
                  <a:pt x="29346" y="29057"/>
                </a:lnTo>
                <a:lnTo>
                  <a:pt x="29032" y="29158"/>
                </a:lnTo>
                <a:lnTo>
                  <a:pt x="28430" y="29421"/>
                </a:lnTo>
                <a:lnTo>
                  <a:pt x="27852" y="29748"/>
                </a:lnTo>
                <a:lnTo>
                  <a:pt x="27313" y="30124"/>
                </a:lnTo>
                <a:lnTo>
                  <a:pt x="27062" y="30338"/>
                </a:lnTo>
                <a:lnTo>
                  <a:pt x="27325" y="30250"/>
                </a:lnTo>
                <a:lnTo>
                  <a:pt x="27852" y="30225"/>
                </a:lnTo>
                <a:lnTo>
                  <a:pt x="28681" y="30350"/>
                </a:lnTo>
                <a:lnTo>
                  <a:pt x="29233" y="30413"/>
                </a:lnTo>
                <a:lnTo>
                  <a:pt x="29509" y="30413"/>
                </a:lnTo>
                <a:lnTo>
                  <a:pt x="30062" y="30312"/>
                </a:lnTo>
                <a:lnTo>
                  <a:pt x="30589" y="30099"/>
                </a:lnTo>
                <a:lnTo>
                  <a:pt x="31041" y="29773"/>
                </a:lnTo>
                <a:lnTo>
                  <a:pt x="31241" y="29572"/>
                </a:lnTo>
                <a:lnTo>
                  <a:pt x="31053" y="29974"/>
                </a:lnTo>
                <a:lnTo>
                  <a:pt x="30865" y="30375"/>
                </a:lnTo>
                <a:lnTo>
                  <a:pt x="30426" y="30927"/>
                </a:lnTo>
                <a:lnTo>
                  <a:pt x="29534" y="31957"/>
                </a:lnTo>
                <a:lnTo>
                  <a:pt x="28593" y="32860"/>
                </a:lnTo>
                <a:lnTo>
                  <a:pt x="27576" y="33664"/>
                </a:lnTo>
                <a:lnTo>
                  <a:pt x="27024" y="34040"/>
                </a:lnTo>
                <a:lnTo>
                  <a:pt x="26660" y="33927"/>
                </a:lnTo>
                <a:lnTo>
                  <a:pt x="25945" y="33601"/>
                </a:lnTo>
                <a:lnTo>
                  <a:pt x="25581" y="33450"/>
                </a:lnTo>
                <a:lnTo>
                  <a:pt x="25154" y="33312"/>
                </a:lnTo>
                <a:lnTo>
                  <a:pt x="24263" y="33237"/>
                </a:lnTo>
                <a:lnTo>
                  <a:pt x="23359" y="33312"/>
                </a:lnTo>
                <a:lnTo>
                  <a:pt x="22468" y="33475"/>
                </a:lnTo>
                <a:lnTo>
                  <a:pt x="22016" y="33588"/>
                </a:lnTo>
                <a:lnTo>
                  <a:pt x="22518" y="33764"/>
                </a:lnTo>
                <a:lnTo>
                  <a:pt x="23547" y="34078"/>
                </a:lnTo>
                <a:lnTo>
                  <a:pt x="24576" y="34316"/>
                </a:lnTo>
                <a:lnTo>
                  <a:pt x="25631" y="34492"/>
                </a:lnTo>
                <a:lnTo>
                  <a:pt x="26171" y="34542"/>
                </a:lnTo>
                <a:lnTo>
                  <a:pt x="25468" y="34919"/>
                </a:lnTo>
                <a:lnTo>
                  <a:pt x="24702" y="35258"/>
                </a:lnTo>
                <a:lnTo>
                  <a:pt x="23773" y="35634"/>
                </a:lnTo>
                <a:lnTo>
                  <a:pt x="21878" y="36274"/>
                </a:lnTo>
                <a:lnTo>
                  <a:pt x="18991" y="37103"/>
                </a:lnTo>
                <a:lnTo>
                  <a:pt x="17058" y="37617"/>
                </a:lnTo>
                <a:lnTo>
                  <a:pt x="15866" y="37969"/>
                </a:lnTo>
                <a:lnTo>
                  <a:pt x="14636" y="38333"/>
                </a:lnTo>
                <a:lnTo>
                  <a:pt x="13933" y="38069"/>
                </a:lnTo>
                <a:lnTo>
                  <a:pt x="12514" y="37617"/>
                </a:lnTo>
                <a:lnTo>
                  <a:pt x="11774" y="37467"/>
                </a:lnTo>
                <a:lnTo>
                  <a:pt x="11385" y="37404"/>
                </a:lnTo>
                <a:lnTo>
                  <a:pt x="10607" y="37354"/>
                </a:lnTo>
                <a:lnTo>
                  <a:pt x="9828" y="37417"/>
                </a:lnTo>
                <a:lnTo>
                  <a:pt x="9075" y="37580"/>
                </a:lnTo>
                <a:lnTo>
                  <a:pt x="8711" y="37718"/>
                </a:lnTo>
                <a:lnTo>
                  <a:pt x="9264" y="37969"/>
                </a:lnTo>
                <a:lnTo>
                  <a:pt x="10431" y="38358"/>
                </a:lnTo>
                <a:lnTo>
                  <a:pt x="11636" y="38597"/>
                </a:lnTo>
                <a:lnTo>
                  <a:pt x="12866" y="38697"/>
                </a:lnTo>
                <a:lnTo>
                  <a:pt x="13481" y="38684"/>
                </a:lnTo>
                <a:lnTo>
                  <a:pt x="13832" y="38597"/>
                </a:lnTo>
                <a:lnTo>
                  <a:pt x="12891" y="38923"/>
                </a:lnTo>
                <a:lnTo>
                  <a:pt x="11033" y="39663"/>
                </a:lnTo>
                <a:lnTo>
                  <a:pt x="10130" y="40078"/>
                </a:lnTo>
                <a:lnTo>
                  <a:pt x="9213" y="40115"/>
                </a:lnTo>
                <a:lnTo>
                  <a:pt x="7343" y="40278"/>
                </a:lnTo>
                <a:lnTo>
                  <a:pt x="6427" y="40429"/>
                </a:lnTo>
                <a:lnTo>
                  <a:pt x="6163" y="40341"/>
                </a:lnTo>
                <a:lnTo>
                  <a:pt x="5661" y="40090"/>
                </a:lnTo>
                <a:lnTo>
                  <a:pt x="5423" y="39940"/>
                </a:lnTo>
                <a:lnTo>
                  <a:pt x="5134" y="39714"/>
                </a:lnTo>
                <a:lnTo>
                  <a:pt x="4820" y="39550"/>
                </a:lnTo>
                <a:lnTo>
                  <a:pt x="4557" y="39488"/>
                </a:lnTo>
                <a:lnTo>
                  <a:pt x="4281" y="39488"/>
                </a:lnTo>
                <a:lnTo>
                  <a:pt x="3414" y="39475"/>
                </a:lnTo>
                <a:lnTo>
                  <a:pt x="2548" y="39488"/>
                </a:lnTo>
                <a:lnTo>
                  <a:pt x="3163" y="39827"/>
                </a:lnTo>
                <a:lnTo>
                  <a:pt x="3778" y="40165"/>
                </a:lnTo>
                <a:lnTo>
                  <a:pt x="4180" y="40391"/>
                </a:lnTo>
                <a:lnTo>
                  <a:pt x="4594" y="40555"/>
                </a:lnTo>
                <a:lnTo>
                  <a:pt x="4921" y="40630"/>
                </a:lnTo>
                <a:lnTo>
                  <a:pt x="5247" y="40668"/>
                </a:lnTo>
                <a:lnTo>
                  <a:pt x="5034" y="40718"/>
                </a:lnTo>
                <a:lnTo>
                  <a:pt x="4833" y="40768"/>
                </a:lnTo>
                <a:lnTo>
                  <a:pt x="4168" y="40969"/>
                </a:lnTo>
                <a:lnTo>
                  <a:pt x="2900" y="41521"/>
                </a:lnTo>
                <a:lnTo>
                  <a:pt x="1707" y="42224"/>
                </a:lnTo>
                <a:lnTo>
                  <a:pt x="590" y="43027"/>
                </a:lnTo>
                <a:lnTo>
                  <a:pt x="38" y="43454"/>
                </a:lnTo>
                <a:lnTo>
                  <a:pt x="0" y="43504"/>
                </a:lnTo>
                <a:lnTo>
                  <a:pt x="63" y="43605"/>
                </a:lnTo>
                <a:lnTo>
                  <a:pt x="138" y="43579"/>
                </a:lnTo>
                <a:lnTo>
                  <a:pt x="1281" y="42864"/>
                </a:lnTo>
                <a:lnTo>
                  <a:pt x="3063" y="41847"/>
                </a:lnTo>
                <a:lnTo>
                  <a:pt x="4318" y="41320"/>
                </a:lnTo>
                <a:lnTo>
                  <a:pt x="4971" y="41132"/>
                </a:lnTo>
                <a:lnTo>
                  <a:pt x="5473" y="41006"/>
                </a:lnTo>
                <a:lnTo>
                  <a:pt x="6515" y="40843"/>
                </a:lnTo>
                <a:lnTo>
                  <a:pt x="8071" y="40693"/>
                </a:lnTo>
                <a:lnTo>
                  <a:pt x="9113" y="40605"/>
                </a:lnTo>
                <a:lnTo>
                  <a:pt x="8410" y="41006"/>
                </a:lnTo>
                <a:lnTo>
                  <a:pt x="7067" y="41923"/>
                </a:lnTo>
                <a:lnTo>
                  <a:pt x="5824" y="42964"/>
                </a:lnTo>
                <a:lnTo>
                  <a:pt x="4732" y="44169"/>
                </a:lnTo>
                <a:lnTo>
                  <a:pt x="4243" y="44835"/>
                </a:lnTo>
                <a:lnTo>
                  <a:pt x="4218" y="44910"/>
                </a:lnTo>
                <a:lnTo>
                  <a:pt x="4318" y="44985"/>
                </a:lnTo>
                <a:lnTo>
                  <a:pt x="4381" y="44948"/>
                </a:lnTo>
                <a:lnTo>
                  <a:pt x="4996" y="44295"/>
                </a:lnTo>
                <a:lnTo>
                  <a:pt x="6276" y="43115"/>
                </a:lnTo>
                <a:lnTo>
                  <a:pt x="7632" y="42098"/>
                </a:lnTo>
                <a:lnTo>
                  <a:pt x="9063" y="41207"/>
                </a:lnTo>
                <a:lnTo>
                  <a:pt x="10556" y="40429"/>
                </a:lnTo>
                <a:lnTo>
                  <a:pt x="12088" y="39751"/>
                </a:lnTo>
                <a:lnTo>
                  <a:pt x="13669" y="39161"/>
                </a:lnTo>
                <a:lnTo>
                  <a:pt x="15301" y="38622"/>
                </a:lnTo>
                <a:lnTo>
                  <a:pt x="16117" y="38371"/>
                </a:lnTo>
                <a:lnTo>
                  <a:pt x="15627" y="38747"/>
                </a:lnTo>
                <a:lnTo>
                  <a:pt x="14749" y="39626"/>
                </a:lnTo>
                <a:lnTo>
                  <a:pt x="13958" y="40605"/>
                </a:lnTo>
                <a:lnTo>
                  <a:pt x="13267" y="41634"/>
                </a:lnTo>
                <a:lnTo>
                  <a:pt x="12954" y="42149"/>
                </a:lnTo>
                <a:lnTo>
                  <a:pt x="12665" y="42224"/>
                </a:lnTo>
                <a:lnTo>
                  <a:pt x="12100" y="42412"/>
                </a:lnTo>
                <a:lnTo>
                  <a:pt x="11560" y="42663"/>
                </a:lnTo>
                <a:lnTo>
                  <a:pt x="11046" y="42964"/>
                </a:lnTo>
                <a:lnTo>
                  <a:pt x="10569" y="43328"/>
                </a:lnTo>
                <a:lnTo>
                  <a:pt x="10130" y="43730"/>
                </a:lnTo>
                <a:lnTo>
                  <a:pt x="9728" y="44182"/>
                </a:lnTo>
                <a:lnTo>
                  <a:pt x="9389" y="44671"/>
                </a:lnTo>
                <a:lnTo>
                  <a:pt x="9238" y="44923"/>
                </a:lnTo>
                <a:lnTo>
                  <a:pt x="9402" y="44784"/>
                </a:lnTo>
                <a:lnTo>
                  <a:pt x="9778" y="44559"/>
                </a:lnTo>
                <a:lnTo>
                  <a:pt x="10418" y="44345"/>
                </a:lnTo>
                <a:lnTo>
                  <a:pt x="10845" y="44195"/>
                </a:lnTo>
                <a:lnTo>
                  <a:pt x="11071" y="44107"/>
                </a:lnTo>
                <a:lnTo>
                  <a:pt x="11498" y="43881"/>
                </a:lnTo>
                <a:lnTo>
                  <a:pt x="12088" y="43454"/>
                </a:lnTo>
                <a:lnTo>
                  <a:pt x="12427" y="43103"/>
                </a:lnTo>
                <a:lnTo>
                  <a:pt x="12088" y="43793"/>
                </a:lnTo>
                <a:lnTo>
                  <a:pt x="11535" y="45211"/>
                </a:lnTo>
                <a:lnTo>
                  <a:pt x="11134" y="46692"/>
                </a:lnTo>
                <a:lnTo>
                  <a:pt x="10920" y="48198"/>
                </a:lnTo>
                <a:lnTo>
                  <a:pt x="10883" y="48964"/>
                </a:lnTo>
                <a:lnTo>
                  <a:pt x="10908" y="49027"/>
                </a:lnTo>
                <a:lnTo>
                  <a:pt x="11033" y="49039"/>
                </a:lnTo>
                <a:lnTo>
                  <a:pt x="11058" y="48977"/>
                </a:lnTo>
                <a:lnTo>
                  <a:pt x="11096" y="48525"/>
                </a:lnTo>
                <a:lnTo>
                  <a:pt x="11209" y="47646"/>
                </a:lnTo>
                <a:lnTo>
                  <a:pt x="11485" y="46353"/>
                </a:lnTo>
                <a:lnTo>
                  <a:pt x="12050" y="44684"/>
                </a:lnTo>
                <a:lnTo>
                  <a:pt x="12816" y="43115"/>
                </a:lnTo>
                <a:lnTo>
                  <a:pt x="13280" y="42362"/>
                </a:lnTo>
                <a:lnTo>
                  <a:pt x="13180" y="42726"/>
                </a:lnTo>
                <a:lnTo>
                  <a:pt x="13155" y="43504"/>
                </a:lnTo>
                <a:lnTo>
                  <a:pt x="13318" y="44257"/>
                </a:lnTo>
                <a:lnTo>
                  <a:pt x="13682" y="44935"/>
                </a:lnTo>
                <a:lnTo>
                  <a:pt x="13933" y="45224"/>
                </a:lnTo>
                <a:lnTo>
                  <a:pt x="14008" y="44784"/>
                </a:lnTo>
                <a:lnTo>
                  <a:pt x="14071" y="43906"/>
                </a:lnTo>
                <a:lnTo>
                  <a:pt x="14008" y="43027"/>
                </a:lnTo>
                <a:lnTo>
                  <a:pt x="13832" y="42161"/>
                </a:lnTo>
                <a:lnTo>
                  <a:pt x="13694" y="41734"/>
                </a:lnTo>
                <a:lnTo>
                  <a:pt x="14058" y="41232"/>
                </a:lnTo>
                <a:lnTo>
                  <a:pt x="14849" y="40253"/>
                </a:lnTo>
                <a:lnTo>
                  <a:pt x="15702" y="39350"/>
                </a:lnTo>
                <a:lnTo>
                  <a:pt x="16606" y="38496"/>
                </a:lnTo>
                <a:lnTo>
                  <a:pt x="17083" y="38094"/>
                </a:lnTo>
                <a:lnTo>
                  <a:pt x="18137" y="37793"/>
                </a:lnTo>
                <a:lnTo>
                  <a:pt x="19179" y="37505"/>
                </a:lnTo>
                <a:lnTo>
                  <a:pt x="19606" y="37392"/>
                </a:lnTo>
                <a:lnTo>
                  <a:pt x="20033" y="37279"/>
                </a:lnTo>
                <a:lnTo>
                  <a:pt x="19581" y="37567"/>
                </a:lnTo>
                <a:lnTo>
                  <a:pt x="18765" y="38258"/>
                </a:lnTo>
                <a:lnTo>
                  <a:pt x="18062" y="39061"/>
                </a:lnTo>
                <a:lnTo>
                  <a:pt x="17497" y="39977"/>
                </a:lnTo>
                <a:lnTo>
                  <a:pt x="17284" y="40454"/>
                </a:lnTo>
                <a:lnTo>
                  <a:pt x="17949" y="40128"/>
                </a:lnTo>
                <a:lnTo>
                  <a:pt x="18903" y="39576"/>
                </a:lnTo>
                <a:lnTo>
                  <a:pt x="19493" y="39149"/>
                </a:lnTo>
                <a:lnTo>
                  <a:pt x="19769" y="38898"/>
                </a:lnTo>
                <a:lnTo>
                  <a:pt x="20259" y="38408"/>
                </a:lnTo>
                <a:lnTo>
                  <a:pt x="21137" y="37329"/>
                </a:lnTo>
                <a:lnTo>
                  <a:pt x="21614" y="36839"/>
                </a:lnTo>
                <a:lnTo>
                  <a:pt x="22681" y="36525"/>
                </a:lnTo>
                <a:lnTo>
                  <a:pt x="24865" y="35760"/>
                </a:lnTo>
                <a:lnTo>
                  <a:pt x="26447" y="35044"/>
                </a:lnTo>
                <a:lnTo>
                  <a:pt x="27451" y="34505"/>
                </a:lnTo>
                <a:lnTo>
                  <a:pt x="28380" y="33890"/>
                </a:lnTo>
                <a:lnTo>
                  <a:pt x="29246" y="33199"/>
                </a:lnTo>
                <a:lnTo>
                  <a:pt x="29635" y="32823"/>
                </a:lnTo>
                <a:lnTo>
                  <a:pt x="29070" y="33902"/>
                </a:lnTo>
                <a:lnTo>
                  <a:pt x="27878" y="36023"/>
                </a:lnTo>
                <a:lnTo>
                  <a:pt x="27263" y="37078"/>
                </a:lnTo>
                <a:lnTo>
                  <a:pt x="26911" y="37329"/>
                </a:lnTo>
                <a:lnTo>
                  <a:pt x="26095" y="37718"/>
                </a:lnTo>
                <a:lnTo>
                  <a:pt x="25694" y="37894"/>
                </a:lnTo>
                <a:lnTo>
                  <a:pt x="25104" y="38145"/>
                </a:lnTo>
                <a:lnTo>
                  <a:pt x="23974" y="38772"/>
                </a:lnTo>
                <a:lnTo>
                  <a:pt x="23208" y="39337"/>
                </a:lnTo>
                <a:lnTo>
                  <a:pt x="22744" y="39764"/>
                </a:lnTo>
                <a:lnTo>
                  <a:pt x="22342" y="40241"/>
                </a:lnTo>
                <a:lnTo>
                  <a:pt x="22003" y="40768"/>
                </a:lnTo>
                <a:lnTo>
                  <a:pt x="21865" y="41057"/>
                </a:lnTo>
                <a:lnTo>
                  <a:pt x="22869" y="40668"/>
                </a:lnTo>
                <a:lnTo>
                  <a:pt x="23874" y="40278"/>
                </a:lnTo>
                <a:lnTo>
                  <a:pt x="24313" y="40115"/>
                </a:lnTo>
                <a:lnTo>
                  <a:pt x="25191" y="39726"/>
                </a:lnTo>
                <a:lnTo>
                  <a:pt x="25593" y="39488"/>
                </a:lnTo>
                <a:lnTo>
                  <a:pt x="25781" y="39375"/>
                </a:lnTo>
                <a:lnTo>
                  <a:pt x="25957" y="39237"/>
                </a:lnTo>
                <a:lnTo>
                  <a:pt x="24464" y="41621"/>
                </a:lnTo>
                <a:lnTo>
                  <a:pt x="22920" y="43969"/>
                </a:lnTo>
                <a:lnTo>
                  <a:pt x="22794" y="44169"/>
                </a:lnTo>
                <a:lnTo>
                  <a:pt x="22669" y="44358"/>
                </a:lnTo>
                <a:lnTo>
                  <a:pt x="22104" y="44395"/>
                </a:lnTo>
                <a:lnTo>
                  <a:pt x="20949" y="44358"/>
                </a:lnTo>
                <a:lnTo>
                  <a:pt x="20372" y="44333"/>
                </a:lnTo>
                <a:lnTo>
                  <a:pt x="20020" y="44320"/>
                </a:lnTo>
                <a:lnTo>
                  <a:pt x="19317" y="44345"/>
                </a:lnTo>
                <a:lnTo>
                  <a:pt x="18627" y="44446"/>
                </a:lnTo>
                <a:lnTo>
                  <a:pt x="17974" y="44659"/>
                </a:lnTo>
                <a:lnTo>
                  <a:pt x="17673" y="44835"/>
                </a:lnTo>
                <a:lnTo>
                  <a:pt x="17322" y="45073"/>
                </a:lnTo>
                <a:lnTo>
                  <a:pt x="16719" y="45663"/>
                </a:lnTo>
                <a:lnTo>
                  <a:pt x="16430" y="45977"/>
                </a:lnTo>
                <a:lnTo>
                  <a:pt x="17058" y="45713"/>
                </a:lnTo>
                <a:lnTo>
                  <a:pt x="17999" y="45387"/>
                </a:lnTo>
                <a:lnTo>
                  <a:pt x="18652" y="45236"/>
                </a:lnTo>
                <a:lnTo>
                  <a:pt x="18991" y="45211"/>
                </a:lnTo>
                <a:lnTo>
                  <a:pt x="19732" y="45199"/>
                </a:lnTo>
                <a:lnTo>
                  <a:pt x="20472" y="45211"/>
                </a:lnTo>
                <a:lnTo>
                  <a:pt x="20736" y="45186"/>
                </a:lnTo>
                <a:lnTo>
                  <a:pt x="21275" y="45098"/>
                </a:lnTo>
                <a:lnTo>
                  <a:pt x="21790" y="44935"/>
                </a:lnTo>
                <a:lnTo>
                  <a:pt x="22280" y="44709"/>
                </a:lnTo>
                <a:lnTo>
                  <a:pt x="22518" y="44584"/>
                </a:lnTo>
                <a:lnTo>
                  <a:pt x="21376" y="46303"/>
                </a:lnTo>
                <a:lnTo>
                  <a:pt x="19129" y="49767"/>
                </a:lnTo>
                <a:lnTo>
                  <a:pt x="18062" y="51525"/>
                </a:lnTo>
                <a:lnTo>
                  <a:pt x="17460" y="52278"/>
                </a:lnTo>
                <a:lnTo>
                  <a:pt x="16506" y="53357"/>
                </a:lnTo>
                <a:lnTo>
                  <a:pt x="15815" y="54048"/>
                </a:lnTo>
                <a:lnTo>
                  <a:pt x="15439" y="54374"/>
                </a:lnTo>
                <a:lnTo>
                  <a:pt x="15138" y="54612"/>
                </a:lnTo>
                <a:lnTo>
                  <a:pt x="14836" y="54851"/>
                </a:lnTo>
                <a:lnTo>
                  <a:pt x="14472" y="54888"/>
                </a:lnTo>
                <a:lnTo>
                  <a:pt x="14108" y="54851"/>
                </a:lnTo>
                <a:lnTo>
                  <a:pt x="13719" y="54788"/>
                </a:lnTo>
                <a:lnTo>
                  <a:pt x="12954" y="54663"/>
                </a:lnTo>
                <a:lnTo>
                  <a:pt x="12565" y="54650"/>
                </a:lnTo>
                <a:lnTo>
                  <a:pt x="12276" y="54675"/>
                </a:lnTo>
                <a:lnTo>
                  <a:pt x="11724" y="54813"/>
                </a:lnTo>
                <a:lnTo>
                  <a:pt x="10908" y="55165"/>
                </a:lnTo>
                <a:lnTo>
                  <a:pt x="10406" y="55453"/>
                </a:lnTo>
                <a:lnTo>
                  <a:pt x="10669" y="55416"/>
                </a:lnTo>
                <a:lnTo>
                  <a:pt x="11196" y="55416"/>
                </a:lnTo>
                <a:lnTo>
                  <a:pt x="12000" y="55516"/>
                </a:lnTo>
                <a:lnTo>
                  <a:pt x="12527" y="55591"/>
                </a:lnTo>
                <a:lnTo>
                  <a:pt x="12866" y="55629"/>
                </a:lnTo>
                <a:lnTo>
                  <a:pt x="13556" y="55616"/>
                </a:lnTo>
                <a:lnTo>
                  <a:pt x="13882" y="55554"/>
                </a:lnTo>
                <a:lnTo>
                  <a:pt x="12803" y="56294"/>
                </a:lnTo>
                <a:lnTo>
                  <a:pt x="11699" y="56997"/>
                </a:lnTo>
                <a:lnTo>
                  <a:pt x="10832" y="57562"/>
                </a:lnTo>
                <a:lnTo>
                  <a:pt x="9590" y="58491"/>
                </a:lnTo>
                <a:lnTo>
                  <a:pt x="8812" y="59156"/>
                </a:lnTo>
                <a:lnTo>
                  <a:pt x="8109" y="59884"/>
                </a:lnTo>
                <a:lnTo>
                  <a:pt x="7481" y="60687"/>
                </a:lnTo>
                <a:lnTo>
                  <a:pt x="6967" y="61553"/>
                </a:lnTo>
                <a:lnTo>
                  <a:pt x="6565" y="62507"/>
                </a:lnTo>
                <a:lnTo>
                  <a:pt x="6414" y="63022"/>
                </a:lnTo>
                <a:lnTo>
                  <a:pt x="6414" y="63060"/>
                </a:lnTo>
                <a:lnTo>
                  <a:pt x="6477" y="63085"/>
                </a:lnTo>
                <a:lnTo>
                  <a:pt x="6502" y="63060"/>
                </a:lnTo>
                <a:lnTo>
                  <a:pt x="6703" y="62507"/>
                </a:lnTo>
                <a:lnTo>
                  <a:pt x="7205" y="61516"/>
                </a:lnTo>
                <a:lnTo>
                  <a:pt x="7833" y="60637"/>
                </a:lnTo>
                <a:lnTo>
                  <a:pt x="8573" y="59821"/>
                </a:lnTo>
                <a:lnTo>
                  <a:pt x="9389" y="59093"/>
                </a:lnTo>
                <a:lnTo>
                  <a:pt x="10268" y="58403"/>
                </a:lnTo>
                <a:lnTo>
                  <a:pt x="11673" y="57449"/>
                </a:lnTo>
                <a:lnTo>
                  <a:pt x="12652" y="56834"/>
                </a:lnTo>
                <a:lnTo>
                  <a:pt x="12640" y="56859"/>
                </a:lnTo>
                <a:lnTo>
                  <a:pt x="12427" y="57010"/>
                </a:lnTo>
                <a:lnTo>
                  <a:pt x="12063" y="57374"/>
                </a:lnTo>
                <a:lnTo>
                  <a:pt x="11761" y="57800"/>
                </a:lnTo>
                <a:lnTo>
                  <a:pt x="11523" y="58277"/>
                </a:lnTo>
                <a:lnTo>
                  <a:pt x="11435" y="58516"/>
                </a:lnTo>
                <a:lnTo>
                  <a:pt x="11297" y="59018"/>
                </a:lnTo>
                <a:lnTo>
                  <a:pt x="11134" y="60047"/>
                </a:lnTo>
                <a:lnTo>
                  <a:pt x="11083" y="60574"/>
                </a:lnTo>
                <a:lnTo>
                  <a:pt x="11460" y="60185"/>
                </a:lnTo>
                <a:lnTo>
                  <a:pt x="12075" y="59307"/>
                </a:lnTo>
                <a:lnTo>
                  <a:pt x="12514" y="58328"/>
                </a:lnTo>
                <a:lnTo>
                  <a:pt x="12765" y="57286"/>
                </a:lnTo>
                <a:lnTo>
                  <a:pt x="12803" y="56746"/>
                </a:lnTo>
                <a:lnTo>
                  <a:pt x="13795" y="56131"/>
                </a:lnTo>
                <a:lnTo>
                  <a:pt x="15238" y="55152"/>
                </a:lnTo>
                <a:lnTo>
                  <a:pt x="16154" y="54462"/>
                </a:lnTo>
                <a:lnTo>
                  <a:pt x="16581" y="54085"/>
                </a:lnTo>
                <a:lnTo>
                  <a:pt x="15903" y="55340"/>
                </a:lnTo>
                <a:lnTo>
                  <a:pt x="15276" y="56608"/>
                </a:lnTo>
                <a:lnTo>
                  <a:pt x="14560" y="58102"/>
                </a:lnTo>
                <a:lnTo>
                  <a:pt x="13606" y="60386"/>
                </a:lnTo>
                <a:lnTo>
                  <a:pt x="13029" y="61942"/>
                </a:lnTo>
                <a:lnTo>
                  <a:pt x="12765" y="62721"/>
                </a:lnTo>
                <a:lnTo>
                  <a:pt x="12464" y="62846"/>
                </a:lnTo>
                <a:lnTo>
                  <a:pt x="11899" y="63160"/>
                </a:lnTo>
                <a:lnTo>
                  <a:pt x="11372" y="63537"/>
                </a:lnTo>
                <a:lnTo>
                  <a:pt x="10895" y="63963"/>
                </a:lnTo>
                <a:lnTo>
                  <a:pt x="10456" y="64440"/>
                </a:lnTo>
                <a:lnTo>
                  <a:pt x="10067" y="64967"/>
                </a:lnTo>
                <a:lnTo>
                  <a:pt x="9753" y="65532"/>
                </a:lnTo>
                <a:lnTo>
                  <a:pt x="9489" y="66122"/>
                </a:lnTo>
                <a:lnTo>
                  <a:pt x="9389" y="66423"/>
                </a:lnTo>
                <a:lnTo>
                  <a:pt x="9389" y="66423"/>
                </a:lnTo>
                <a:lnTo>
                  <a:pt x="9916" y="66047"/>
                </a:lnTo>
                <a:lnTo>
                  <a:pt x="11046" y="65407"/>
                </a:lnTo>
                <a:lnTo>
                  <a:pt x="11598" y="65055"/>
                </a:lnTo>
                <a:lnTo>
                  <a:pt x="11937" y="64792"/>
                </a:lnTo>
                <a:lnTo>
                  <a:pt x="12238" y="64478"/>
                </a:lnTo>
                <a:lnTo>
                  <a:pt x="12000" y="65419"/>
                </a:lnTo>
                <a:lnTo>
                  <a:pt x="11611" y="67289"/>
                </a:lnTo>
                <a:lnTo>
                  <a:pt x="11335" y="69197"/>
                </a:lnTo>
                <a:lnTo>
                  <a:pt x="11196" y="71118"/>
                </a:lnTo>
                <a:lnTo>
                  <a:pt x="11196" y="72084"/>
                </a:lnTo>
                <a:lnTo>
                  <a:pt x="11209" y="72147"/>
                </a:lnTo>
                <a:lnTo>
                  <a:pt x="11347" y="72159"/>
                </a:lnTo>
                <a:lnTo>
                  <a:pt x="11385" y="72084"/>
                </a:lnTo>
                <a:lnTo>
                  <a:pt x="11510" y="70653"/>
                </a:lnTo>
                <a:lnTo>
                  <a:pt x="11950" y="67879"/>
                </a:lnTo>
                <a:lnTo>
                  <a:pt x="12602" y="65181"/>
                </a:lnTo>
                <a:lnTo>
                  <a:pt x="13431" y="62570"/>
                </a:lnTo>
                <a:lnTo>
                  <a:pt x="13920" y="61290"/>
                </a:lnTo>
                <a:lnTo>
                  <a:pt x="13945" y="62068"/>
                </a:lnTo>
                <a:lnTo>
                  <a:pt x="14008" y="62834"/>
                </a:lnTo>
                <a:lnTo>
                  <a:pt x="14184" y="64453"/>
                </a:lnTo>
                <a:lnTo>
                  <a:pt x="14698" y="67704"/>
                </a:lnTo>
                <a:lnTo>
                  <a:pt x="14974" y="69323"/>
                </a:lnTo>
                <a:lnTo>
                  <a:pt x="15000" y="69373"/>
                </a:lnTo>
                <a:lnTo>
                  <a:pt x="15075" y="69423"/>
                </a:lnTo>
                <a:lnTo>
                  <a:pt x="15163" y="69411"/>
                </a:lnTo>
                <a:lnTo>
                  <a:pt x="15226" y="69348"/>
                </a:lnTo>
                <a:lnTo>
                  <a:pt x="15226" y="69298"/>
                </a:lnTo>
                <a:lnTo>
                  <a:pt x="14949" y="67177"/>
                </a:lnTo>
                <a:lnTo>
                  <a:pt x="14560" y="63926"/>
                </a:lnTo>
                <a:lnTo>
                  <a:pt x="14472" y="62306"/>
                </a:lnTo>
                <a:lnTo>
                  <a:pt x="14498" y="61227"/>
                </a:lnTo>
                <a:lnTo>
                  <a:pt x="14535" y="60700"/>
                </a:lnTo>
                <a:lnTo>
                  <a:pt x="14661" y="61202"/>
                </a:lnTo>
                <a:lnTo>
                  <a:pt x="15000" y="62168"/>
                </a:lnTo>
                <a:lnTo>
                  <a:pt x="15251" y="62608"/>
                </a:lnTo>
                <a:lnTo>
                  <a:pt x="15464" y="62922"/>
                </a:lnTo>
                <a:lnTo>
                  <a:pt x="15979" y="63474"/>
                </a:lnTo>
                <a:lnTo>
                  <a:pt x="16594" y="63888"/>
                </a:lnTo>
                <a:lnTo>
                  <a:pt x="17108" y="64076"/>
                </a:lnTo>
                <a:lnTo>
                  <a:pt x="17472" y="64139"/>
                </a:lnTo>
                <a:lnTo>
                  <a:pt x="17661" y="64139"/>
                </a:lnTo>
                <a:lnTo>
                  <a:pt x="17497" y="63687"/>
                </a:lnTo>
                <a:lnTo>
                  <a:pt x="17071" y="62809"/>
                </a:lnTo>
                <a:lnTo>
                  <a:pt x="16556" y="61993"/>
                </a:lnTo>
                <a:lnTo>
                  <a:pt x="15954" y="61240"/>
                </a:lnTo>
                <a:lnTo>
                  <a:pt x="15615" y="60901"/>
                </a:lnTo>
                <a:lnTo>
                  <a:pt x="15326" y="60625"/>
                </a:lnTo>
                <a:lnTo>
                  <a:pt x="14937" y="60198"/>
                </a:lnTo>
                <a:lnTo>
                  <a:pt x="14723" y="59884"/>
                </a:lnTo>
                <a:lnTo>
                  <a:pt x="14648" y="59721"/>
                </a:lnTo>
                <a:lnTo>
                  <a:pt x="14673" y="59545"/>
                </a:lnTo>
                <a:lnTo>
                  <a:pt x="14711" y="59382"/>
                </a:lnTo>
                <a:lnTo>
                  <a:pt x="15188" y="58303"/>
                </a:lnTo>
                <a:lnTo>
                  <a:pt x="16242" y="56169"/>
                </a:lnTo>
                <a:lnTo>
                  <a:pt x="17372" y="54073"/>
                </a:lnTo>
                <a:lnTo>
                  <a:pt x="18577" y="52002"/>
                </a:lnTo>
                <a:lnTo>
                  <a:pt x="19192" y="50972"/>
                </a:lnTo>
                <a:lnTo>
                  <a:pt x="19117" y="51437"/>
                </a:lnTo>
                <a:lnTo>
                  <a:pt x="19041" y="52366"/>
                </a:lnTo>
                <a:lnTo>
                  <a:pt x="19054" y="52830"/>
                </a:lnTo>
                <a:lnTo>
                  <a:pt x="19079" y="53219"/>
                </a:lnTo>
                <a:lnTo>
                  <a:pt x="19242" y="53997"/>
                </a:lnTo>
                <a:lnTo>
                  <a:pt x="19531" y="54725"/>
                </a:lnTo>
                <a:lnTo>
                  <a:pt x="19945" y="55378"/>
                </a:lnTo>
                <a:lnTo>
                  <a:pt x="20209" y="55654"/>
                </a:lnTo>
                <a:lnTo>
                  <a:pt x="20321" y="54964"/>
                </a:lnTo>
                <a:lnTo>
                  <a:pt x="20384" y="53558"/>
                </a:lnTo>
                <a:lnTo>
                  <a:pt x="20259" y="52152"/>
                </a:lnTo>
                <a:lnTo>
                  <a:pt x="19957" y="50784"/>
                </a:lnTo>
                <a:lnTo>
                  <a:pt x="19732" y="50106"/>
                </a:lnTo>
                <a:lnTo>
                  <a:pt x="21489" y="47345"/>
                </a:lnTo>
                <a:lnTo>
                  <a:pt x="23296" y="44609"/>
                </a:lnTo>
                <a:lnTo>
                  <a:pt x="23233" y="45086"/>
                </a:lnTo>
                <a:lnTo>
                  <a:pt x="23171" y="46040"/>
                </a:lnTo>
                <a:lnTo>
                  <a:pt x="23171" y="46994"/>
                </a:lnTo>
                <a:lnTo>
                  <a:pt x="23246" y="47960"/>
                </a:lnTo>
                <a:lnTo>
                  <a:pt x="23309" y="48437"/>
                </a:lnTo>
                <a:lnTo>
                  <a:pt x="23108" y="49215"/>
                </a:lnTo>
                <a:lnTo>
                  <a:pt x="22794" y="50772"/>
                </a:lnTo>
                <a:lnTo>
                  <a:pt x="22669" y="51951"/>
                </a:lnTo>
                <a:lnTo>
                  <a:pt x="22656" y="52730"/>
                </a:lnTo>
                <a:lnTo>
                  <a:pt x="22719" y="53495"/>
                </a:lnTo>
                <a:lnTo>
                  <a:pt x="22857" y="54261"/>
                </a:lnTo>
                <a:lnTo>
                  <a:pt x="22957" y="54650"/>
                </a:lnTo>
                <a:lnTo>
                  <a:pt x="23171" y="53320"/>
                </a:lnTo>
                <a:lnTo>
                  <a:pt x="23409" y="50646"/>
                </a:lnTo>
                <a:lnTo>
                  <a:pt x="23447" y="49303"/>
                </a:lnTo>
                <a:lnTo>
                  <a:pt x="23597" y="50031"/>
                </a:lnTo>
                <a:lnTo>
                  <a:pt x="23987" y="51462"/>
                </a:lnTo>
                <a:lnTo>
                  <a:pt x="24225" y="52152"/>
                </a:lnTo>
                <a:lnTo>
                  <a:pt x="24677" y="53395"/>
                </a:lnTo>
                <a:lnTo>
                  <a:pt x="25292" y="55265"/>
                </a:lnTo>
                <a:lnTo>
                  <a:pt x="25643" y="56508"/>
                </a:lnTo>
                <a:lnTo>
                  <a:pt x="25781" y="57135"/>
                </a:lnTo>
                <a:lnTo>
                  <a:pt x="25530" y="57462"/>
                </a:lnTo>
                <a:lnTo>
                  <a:pt x="24966" y="58064"/>
                </a:lnTo>
                <a:lnTo>
                  <a:pt x="24702" y="58378"/>
                </a:lnTo>
                <a:lnTo>
                  <a:pt x="24426" y="58779"/>
                </a:lnTo>
                <a:lnTo>
                  <a:pt x="24049" y="59646"/>
                </a:lnTo>
                <a:lnTo>
                  <a:pt x="23823" y="60587"/>
                </a:lnTo>
                <a:lnTo>
                  <a:pt x="23685" y="61553"/>
                </a:lnTo>
                <a:lnTo>
                  <a:pt x="23623" y="62030"/>
                </a:lnTo>
                <a:lnTo>
                  <a:pt x="23987" y="61566"/>
                </a:lnTo>
                <a:lnTo>
                  <a:pt x="24702" y="60612"/>
                </a:lnTo>
                <a:lnTo>
                  <a:pt x="25330" y="59595"/>
                </a:lnTo>
                <a:lnTo>
                  <a:pt x="25794" y="58528"/>
                </a:lnTo>
                <a:lnTo>
                  <a:pt x="25945" y="57964"/>
                </a:lnTo>
                <a:lnTo>
                  <a:pt x="26058" y="58679"/>
                </a:lnTo>
                <a:lnTo>
                  <a:pt x="26158" y="60123"/>
                </a:lnTo>
                <a:lnTo>
                  <a:pt x="26095" y="61566"/>
                </a:lnTo>
                <a:lnTo>
                  <a:pt x="25832" y="63047"/>
                </a:lnTo>
                <a:lnTo>
                  <a:pt x="25606" y="63800"/>
                </a:lnTo>
                <a:lnTo>
                  <a:pt x="25593" y="63850"/>
                </a:lnTo>
                <a:lnTo>
                  <a:pt x="25631" y="63938"/>
                </a:lnTo>
                <a:lnTo>
                  <a:pt x="25719" y="63976"/>
                </a:lnTo>
                <a:lnTo>
                  <a:pt x="25794" y="63951"/>
                </a:lnTo>
                <a:lnTo>
                  <a:pt x="25819" y="63901"/>
                </a:lnTo>
                <a:lnTo>
                  <a:pt x="25995" y="63411"/>
                </a:lnTo>
                <a:lnTo>
                  <a:pt x="26258" y="62407"/>
                </a:lnTo>
                <a:lnTo>
                  <a:pt x="26447" y="61403"/>
                </a:lnTo>
                <a:lnTo>
                  <a:pt x="26535" y="60399"/>
                </a:lnTo>
                <a:lnTo>
                  <a:pt x="26560" y="59382"/>
                </a:lnTo>
                <a:lnTo>
                  <a:pt x="26509" y="58365"/>
                </a:lnTo>
                <a:lnTo>
                  <a:pt x="26384" y="57361"/>
                </a:lnTo>
                <a:lnTo>
                  <a:pt x="26208" y="56344"/>
                </a:lnTo>
                <a:lnTo>
                  <a:pt x="26083" y="55855"/>
                </a:lnTo>
                <a:lnTo>
                  <a:pt x="26547" y="56420"/>
                </a:lnTo>
                <a:lnTo>
                  <a:pt x="27011" y="56934"/>
                </a:lnTo>
                <a:lnTo>
                  <a:pt x="27714" y="57650"/>
                </a:lnTo>
                <a:lnTo>
                  <a:pt x="28380" y="58390"/>
                </a:lnTo>
                <a:lnTo>
                  <a:pt x="28693" y="58830"/>
                </a:lnTo>
                <a:lnTo>
                  <a:pt x="29145" y="59771"/>
                </a:lnTo>
                <a:lnTo>
                  <a:pt x="29434" y="60775"/>
                </a:lnTo>
                <a:lnTo>
                  <a:pt x="29585" y="61817"/>
                </a:lnTo>
                <a:lnTo>
                  <a:pt x="29622" y="62332"/>
                </a:lnTo>
                <a:lnTo>
                  <a:pt x="29647" y="62407"/>
                </a:lnTo>
                <a:lnTo>
                  <a:pt x="29785" y="62407"/>
                </a:lnTo>
                <a:lnTo>
                  <a:pt x="29810" y="62344"/>
                </a:lnTo>
                <a:lnTo>
                  <a:pt x="29810" y="61679"/>
                </a:lnTo>
                <a:lnTo>
                  <a:pt x="29685" y="60411"/>
                </a:lnTo>
                <a:lnTo>
                  <a:pt x="29434" y="59507"/>
                </a:lnTo>
                <a:lnTo>
                  <a:pt x="29195" y="58930"/>
                </a:lnTo>
                <a:lnTo>
                  <a:pt x="28882" y="58390"/>
                </a:lnTo>
                <a:lnTo>
                  <a:pt x="28493" y="57863"/>
                </a:lnTo>
                <a:lnTo>
                  <a:pt x="28279" y="57612"/>
                </a:lnTo>
                <a:lnTo>
                  <a:pt x="27802" y="57098"/>
                </a:lnTo>
                <a:lnTo>
                  <a:pt x="26886" y="56081"/>
                </a:lnTo>
                <a:lnTo>
                  <a:pt x="26459" y="55529"/>
                </a:lnTo>
                <a:lnTo>
                  <a:pt x="26145" y="55077"/>
                </a:lnTo>
                <a:lnTo>
                  <a:pt x="25618" y="54110"/>
                </a:lnTo>
                <a:lnTo>
                  <a:pt x="25380" y="53621"/>
                </a:lnTo>
                <a:lnTo>
                  <a:pt x="24928" y="52416"/>
                </a:lnTo>
                <a:lnTo>
                  <a:pt x="24338" y="50583"/>
                </a:lnTo>
                <a:lnTo>
                  <a:pt x="24024" y="49341"/>
                </a:lnTo>
                <a:lnTo>
                  <a:pt x="23924" y="48688"/>
                </a:lnTo>
                <a:lnTo>
                  <a:pt x="23823" y="47897"/>
                </a:lnTo>
                <a:lnTo>
                  <a:pt x="23811" y="47106"/>
                </a:lnTo>
                <a:lnTo>
                  <a:pt x="23999" y="47445"/>
                </a:lnTo>
                <a:lnTo>
                  <a:pt x="24438" y="48086"/>
                </a:lnTo>
                <a:lnTo>
                  <a:pt x="24928" y="48675"/>
                </a:lnTo>
                <a:lnTo>
                  <a:pt x="25480" y="49228"/>
                </a:lnTo>
                <a:lnTo>
                  <a:pt x="26070" y="49730"/>
                </a:lnTo>
                <a:lnTo>
                  <a:pt x="26710" y="50169"/>
                </a:lnTo>
                <a:lnTo>
                  <a:pt x="27375" y="50558"/>
                </a:lnTo>
                <a:lnTo>
                  <a:pt x="28091" y="50872"/>
                </a:lnTo>
                <a:lnTo>
                  <a:pt x="28455" y="51010"/>
                </a:lnTo>
                <a:lnTo>
                  <a:pt x="28455" y="51010"/>
                </a:lnTo>
                <a:lnTo>
                  <a:pt x="27601" y="50081"/>
                </a:lnTo>
                <a:lnTo>
                  <a:pt x="26735" y="49165"/>
                </a:lnTo>
                <a:lnTo>
                  <a:pt x="26422" y="48826"/>
                </a:lnTo>
                <a:lnTo>
                  <a:pt x="25769" y="48161"/>
                </a:lnTo>
                <a:lnTo>
                  <a:pt x="25041" y="47571"/>
                </a:lnTo>
                <a:lnTo>
                  <a:pt x="24250" y="47119"/>
                </a:lnTo>
                <a:lnTo>
                  <a:pt x="23823" y="46968"/>
                </a:lnTo>
                <a:lnTo>
                  <a:pt x="23811" y="46968"/>
                </a:lnTo>
                <a:lnTo>
                  <a:pt x="23836" y="46077"/>
                </a:lnTo>
                <a:lnTo>
                  <a:pt x="23999" y="44295"/>
                </a:lnTo>
                <a:lnTo>
                  <a:pt x="24112" y="43391"/>
                </a:lnTo>
                <a:lnTo>
                  <a:pt x="25242" y="41647"/>
                </a:lnTo>
                <a:lnTo>
                  <a:pt x="27451" y="38107"/>
                </a:lnTo>
                <a:lnTo>
                  <a:pt x="28505" y="36312"/>
                </a:lnTo>
                <a:lnTo>
                  <a:pt x="28442" y="37002"/>
                </a:lnTo>
                <a:lnTo>
                  <a:pt x="28505" y="38383"/>
                </a:lnTo>
                <a:lnTo>
                  <a:pt x="28719" y="39776"/>
                </a:lnTo>
                <a:lnTo>
                  <a:pt x="29057" y="41157"/>
                </a:lnTo>
                <a:lnTo>
                  <a:pt x="29246" y="41822"/>
                </a:lnTo>
                <a:lnTo>
                  <a:pt x="29421" y="40504"/>
                </a:lnTo>
                <a:lnTo>
                  <a:pt x="29547" y="38521"/>
                </a:lnTo>
                <a:lnTo>
                  <a:pt x="29459" y="37203"/>
                </a:lnTo>
                <a:lnTo>
                  <a:pt x="29346" y="36551"/>
                </a:lnTo>
                <a:lnTo>
                  <a:pt x="29195" y="35948"/>
                </a:lnTo>
                <a:lnTo>
                  <a:pt x="29095" y="35333"/>
                </a:lnTo>
                <a:lnTo>
                  <a:pt x="29070" y="35308"/>
                </a:lnTo>
                <a:lnTo>
                  <a:pt x="30024" y="33576"/>
                </a:lnTo>
                <a:lnTo>
                  <a:pt x="31806" y="30036"/>
                </a:lnTo>
                <a:lnTo>
                  <a:pt x="32622" y="28229"/>
                </a:lnTo>
                <a:lnTo>
                  <a:pt x="32610" y="28643"/>
                </a:lnTo>
                <a:lnTo>
                  <a:pt x="32760" y="29484"/>
                </a:lnTo>
                <a:lnTo>
                  <a:pt x="32873" y="29886"/>
                </a:lnTo>
                <a:lnTo>
                  <a:pt x="33187" y="30953"/>
                </a:lnTo>
                <a:lnTo>
                  <a:pt x="33563" y="31994"/>
                </a:lnTo>
                <a:lnTo>
                  <a:pt x="33676" y="31681"/>
                </a:lnTo>
                <a:lnTo>
                  <a:pt x="33840" y="31028"/>
                </a:lnTo>
                <a:lnTo>
                  <a:pt x="33940" y="30363"/>
                </a:lnTo>
                <a:lnTo>
                  <a:pt x="33965" y="29697"/>
                </a:lnTo>
                <a:lnTo>
                  <a:pt x="33915" y="29020"/>
                </a:lnTo>
                <a:lnTo>
                  <a:pt x="33802" y="28367"/>
                </a:lnTo>
                <a:lnTo>
                  <a:pt x="33626" y="27714"/>
                </a:lnTo>
                <a:lnTo>
                  <a:pt x="33375" y="27087"/>
                </a:lnTo>
                <a:lnTo>
                  <a:pt x="33225" y="26798"/>
                </a:lnTo>
                <a:lnTo>
                  <a:pt x="33701" y="25618"/>
                </a:lnTo>
                <a:lnTo>
                  <a:pt x="34555" y="23246"/>
                </a:lnTo>
                <a:lnTo>
                  <a:pt x="34944" y="22053"/>
                </a:lnTo>
                <a:lnTo>
                  <a:pt x="35032" y="22643"/>
                </a:lnTo>
                <a:lnTo>
                  <a:pt x="35296" y="23811"/>
                </a:lnTo>
                <a:lnTo>
                  <a:pt x="35471" y="24388"/>
                </a:lnTo>
                <a:lnTo>
                  <a:pt x="35986" y="26045"/>
                </a:lnTo>
                <a:lnTo>
                  <a:pt x="36789" y="28530"/>
                </a:lnTo>
                <a:lnTo>
                  <a:pt x="37241" y="30199"/>
                </a:lnTo>
                <a:lnTo>
                  <a:pt x="37417" y="31053"/>
                </a:lnTo>
                <a:lnTo>
                  <a:pt x="37618" y="32120"/>
                </a:lnTo>
                <a:lnTo>
                  <a:pt x="37781" y="33237"/>
                </a:lnTo>
                <a:lnTo>
                  <a:pt x="37693" y="33187"/>
                </a:lnTo>
                <a:lnTo>
                  <a:pt x="37429" y="33350"/>
                </a:lnTo>
                <a:lnTo>
                  <a:pt x="36940" y="33739"/>
                </a:lnTo>
                <a:lnTo>
                  <a:pt x="36526" y="34216"/>
                </a:lnTo>
                <a:lnTo>
                  <a:pt x="36187" y="34731"/>
                </a:lnTo>
                <a:lnTo>
                  <a:pt x="36061" y="35019"/>
                </a:lnTo>
                <a:lnTo>
                  <a:pt x="35810" y="35722"/>
                </a:lnTo>
                <a:lnTo>
                  <a:pt x="35572" y="36438"/>
                </a:lnTo>
                <a:lnTo>
                  <a:pt x="35358" y="36940"/>
                </a:lnTo>
                <a:lnTo>
                  <a:pt x="34831" y="37906"/>
                </a:lnTo>
                <a:lnTo>
                  <a:pt x="34618" y="38408"/>
                </a:lnTo>
                <a:lnTo>
                  <a:pt x="35434" y="37617"/>
                </a:lnTo>
                <a:lnTo>
                  <a:pt x="36262" y="36827"/>
                </a:lnTo>
                <a:lnTo>
                  <a:pt x="36676" y="36425"/>
                </a:lnTo>
                <a:lnTo>
                  <a:pt x="37053" y="35998"/>
                </a:lnTo>
                <a:lnTo>
                  <a:pt x="37329" y="35622"/>
                </a:lnTo>
                <a:lnTo>
                  <a:pt x="37756" y="34818"/>
                </a:lnTo>
                <a:lnTo>
                  <a:pt x="37906" y="34379"/>
                </a:lnTo>
                <a:lnTo>
                  <a:pt x="37919" y="34429"/>
                </a:lnTo>
                <a:lnTo>
                  <a:pt x="37931" y="34480"/>
                </a:lnTo>
                <a:lnTo>
                  <a:pt x="37994" y="35157"/>
                </a:lnTo>
                <a:lnTo>
                  <a:pt x="38069" y="36525"/>
                </a:lnTo>
                <a:lnTo>
                  <a:pt x="38082" y="37216"/>
                </a:lnTo>
                <a:lnTo>
                  <a:pt x="38069" y="37241"/>
                </a:lnTo>
                <a:lnTo>
                  <a:pt x="38057" y="37253"/>
                </a:lnTo>
                <a:lnTo>
                  <a:pt x="37718" y="38195"/>
                </a:lnTo>
                <a:lnTo>
                  <a:pt x="37178" y="39563"/>
                </a:lnTo>
                <a:lnTo>
                  <a:pt x="36739" y="40442"/>
                </a:lnTo>
                <a:lnTo>
                  <a:pt x="36450" y="40856"/>
                </a:lnTo>
                <a:lnTo>
                  <a:pt x="36187" y="41207"/>
                </a:lnTo>
                <a:lnTo>
                  <a:pt x="35885" y="41521"/>
                </a:lnTo>
                <a:lnTo>
                  <a:pt x="35647" y="41546"/>
                </a:lnTo>
                <a:lnTo>
                  <a:pt x="35132" y="41496"/>
                </a:lnTo>
                <a:lnTo>
                  <a:pt x="34618" y="41396"/>
                </a:lnTo>
                <a:lnTo>
                  <a:pt x="34091" y="41345"/>
                </a:lnTo>
                <a:lnTo>
                  <a:pt x="33840" y="41345"/>
                </a:lnTo>
                <a:lnTo>
                  <a:pt x="33576" y="41383"/>
                </a:lnTo>
                <a:lnTo>
                  <a:pt x="33074" y="41546"/>
                </a:lnTo>
                <a:lnTo>
                  <a:pt x="32371" y="41935"/>
                </a:lnTo>
                <a:lnTo>
                  <a:pt x="31932" y="42262"/>
                </a:lnTo>
                <a:lnTo>
                  <a:pt x="31819" y="42337"/>
                </a:lnTo>
                <a:lnTo>
                  <a:pt x="31781" y="42462"/>
                </a:lnTo>
                <a:lnTo>
                  <a:pt x="32020" y="42475"/>
                </a:lnTo>
                <a:lnTo>
                  <a:pt x="32509" y="42400"/>
                </a:lnTo>
                <a:lnTo>
                  <a:pt x="32760" y="42375"/>
                </a:lnTo>
                <a:lnTo>
                  <a:pt x="33124" y="42349"/>
                </a:lnTo>
                <a:lnTo>
                  <a:pt x="33840" y="42412"/>
                </a:lnTo>
                <a:lnTo>
                  <a:pt x="34191" y="42400"/>
                </a:lnTo>
                <a:lnTo>
                  <a:pt x="34492" y="42362"/>
                </a:lnTo>
                <a:lnTo>
                  <a:pt x="35057" y="42186"/>
                </a:lnTo>
                <a:lnTo>
                  <a:pt x="35333" y="42061"/>
                </a:lnTo>
                <a:lnTo>
                  <a:pt x="35333" y="42061"/>
                </a:lnTo>
                <a:lnTo>
                  <a:pt x="34329" y="42851"/>
                </a:lnTo>
                <a:lnTo>
                  <a:pt x="33312" y="43617"/>
                </a:lnTo>
                <a:lnTo>
                  <a:pt x="32948" y="43918"/>
                </a:lnTo>
                <a:lnTo>
                  <a:pt x="32283" y="44559"/>
                </a:lnTo>
                <a:lnTo>
                  <a:pt x="31693" y="45236"/>
                </a:lnTo>
                <a:lnTo>
                  <a:pt x="31154" y="45964"/>
                </a:lnTo>
                <a:lnTo>
                  <a:pt x="30451" y="47106"/>
                </a:lnTo>
                <a:lnTo>
                  <a:pt x="29672" y="48738"/>
                </a:lnTo>
                <a:lnTo>
                  <a:pt x="29334" y="49604"/>
                </a:lnTo>
                <a:lnTo>
                  <a:pt x="29334" y="49654"/>
                </a:lnTo>
                <a:lnTo>
                  <a:pt x="29409" y="49692"/>
                </a:lnTo>
                <a:lnTo>
                  <a:pt x="29446" y="49654"/>
                </a:lnTo>
                <a:lnTo>
                  <a:pt x="29974" y="48650"/>
                </a:lnTo>
                <a:lnTo>
                  <a:pt x="30815" y="47157"/>
                </a:lnTo>
                <a:lnTo>
                  <a:pt x="31442" y="46203"/>
                </a:lnTo>
                <a:lnTo>
                  <a:pt x="31781" y="45751"/>
                </a:lnTo>
                <a:lnTo>
                  <a:pt x="32020" y="45450"/>
                </a:lnTo>
                <a:lnTo>
                  <a:pt x="32522" y="44923"/>
                </a:lnTo>
                <a:lnTo>
                  <a:pt x="32798" y="44671"/>
                </a:lnTo>
                <a:lnTo>
                  <a:pt x="32622" y="44985"/>
                </a:lnTo>
                <a:lnTo>
                  <a:pt x="32509" y="45324"/>
                </a:lnTo>
                <a:lnTo>
                  <a:pt x="32497" y="45525"/>
                </a:lnTo>
                <a:lnTo>
                  <a:pt x="32497" y="45738"/>
                </a:lnTo>
                <a:lnTo>
                  <a:pt x="32509" y="46102"/>
                </a:lnTo>
                <a:lnTo>
                  <a:pt x="32446" y="46843"/>
                </a:lnTo>
                <a:lnTo>
                  <a:pt x="32396" y="47207"/>
                </a:lnTo>
                <a:lnTo>
                  <a:pt x="32396" y="47207"/>
                </a:lnTo>
                <a:lnTo>
                  <a:pt x="32559" y="46881"/>
                </a:lnTo>
                <a:lnTo>
                  <a:pt x="32861" y="46190"/>
                </a:lnTo>
                <a:lnTo>
                  <a:pt x="32974" y="45839"/>
                </a:lnTo>
                <a:lnTo>
                  <a:pt x="33049" y="45500"/>
                </a:lnTo>
                <a:lnTo>
                  <a:pt x="33086" y="44810"/>
                </a:lnTo>
                <a:lnTo>
                  <a:pt x="33011" y="44471"/>
                </a:lnTo>
                <a:lnTo>
                  <a:pt x="34028" y="43642"/>
                </a:lnTo>
                <a:lnTo>
                  <a:pt x="35095" y="42864"/>
                </a:lnTo>
                <a:lnTo>
                  <a:pt x="35572" y="42487"/>
                </a:lnTo>
                <a:lnTo>
                  <a:pt x="36450" y="41621"/>
                </a:lnTo>
                <a:lnTo>
                  <a:pt x="37203" y="40655"/>
                </a:lnTo>
                <a:lnTo>
                  <a:pt x="37806" y="39576"/>
                </a:lnTo>
                <a:lnTo>
                  <a:pt x="38032" y="38998"/>
                </a:lnTo>
                <a:lnTo>
                  <a:pt x="38032" y="38998"/>
                </a:lnTo>
                <a:lnTo>
                  <a:pt x="37982" y="39550"/>
                </a:lnTo>
                <a:lnTo>
                  <a:pt x="37844" y="40642"/>
                </a:lnTo>
                <a:lnTo>
                  <a:pt x="37743" y="41182"/>
                </a:lnTo>
                <a:lnTo>
                  <a:pt x="37731" y="41195"/>
                </a:lnTo>
                <a:lnTo>
                  <a:pt x="37316" y="41446"/>
                </a:lnTo>
                <a:lnTo>
                  <a:pt x="36764" y="41872"/>
                </a:lnTo>
                <a:lnTo>
                  <a:pt x="36463" y="42224"/>
                </a:lnTo>
                <a:lnTo>
                  <a:pt x="36350" y="42425"/>
                </a:lnTo>
                <a:lnTo>
                  <a:pt x="36262" y="42638"/>
                </a:lnTo>
                <a:lnTo>
                  <a:pt x="36074" y="43040"/>
                </a:lnTo>
                <a:lnTo>
                  <a:pt x="35936" y="43215"/>
                </a:lnTo>
                <a:lnTo>
                  <a:pt x="36538" y="42776"/>
                </a:lnTo>
                <a:lnTo>
                  <a:pt x="37128" y="42312"/>
                </a:lnTo>
                <a:lnTo>
                  <a:pt x="37404" y="42048"/>
                </a:lnTo>
                <a:lnTo>
                  <a:pt x="37630" y="41722"/>
                </a:lnTo>
                <a:lnTo>
                  <a:pt x="37505" y="42211"/>
                </a:lnTo>
                <a:lnTo>
                  <a:pt x="37216" y="43178"/>
                </a:lnTo>
                <a:lnTo>
                  <a:pt x="36839" y="44107"/>
                </a:lnTo>
                <a:lnTo>
                  <a:pt x="36388" y="44985"/>
                </a:lnTo>
                <a:lnTo>
                  <a:pt x="36137" y="45399"/>
                </a:lnTo>
                <a:lnTo>
                  <a:pt x="36111" y="45487"/>
                </a:lnTo>
                <a:lnTo>
                  <a:pt x="36187" y="45563"/>
                </a:lnTo>
                <a:lnTo>
                  <a:pt x="36249" y="45563"/>
                </a:lnTo>
                <a:lnTo>
                  <a:pt x="36275" y="45525"/>
                </a:lnTo>
                <a:lnTo>
                  <a:pt x="36639" y="44998"/>
                </a:lnTo>
                <a:lnTo>
                  <a:pt x="37241" y="43881"/>
                </a:lnTo>
                <a:lnTo>
                  <a:pt x="37705" y="42713"/>
                </a:lnTo>
                <a:lnTo>
                  <a:pt x="38044" y="41496"/>
                </a:lnTo>
                <a:lnTo>
                  <a:pt x="38283" y="40241"/>
                </a:lnTo>
                <a:lnTo>
                  <a:pt x="38433" y="38960"/>
                </a:lnTo>
                <a:lnTo>
                  <a:pt x="38496" y="37668"/>
                </a:lnTo>
                <a:lnTo>
                  <a:pt x="38484" y="36362"/>
                </a:lnTo>
                <a:lnTo>
                  <a:pt x="38459" y="35722"/>
                </a:lnTo>
                <a:lnTo>
                  <a:pt x="38848" y="36350"/>
                </a:lnTo>
                <a:lnTo>
                  <a:pt x="39714" y="37530"/>
                </a:lnTo>
                <a:lnTo>
                  <a:pt x="40090" y="38057"/>
                </a:lnTo>
                <a:lnTo>
                  <a:pt x="40517" y="38697"/>
                </a:lnTo>
                <a:lnTo>
                  <a:pt x="41007" y="39688"/>
                </a:lnTo>
                <a:lnTo>
                  <a:pt x="41270" y="40354"/>
                </a:lnTo>
                <a:lnTo>
                  <a:pt x="41471" y="41032"/>
                </a:lnTo>
                <a:lnTo>
                  <a:pt x="41622" y="41709"/>
                </a:lnTo>
                <a:lnTo>
                  <a:pt x="41735" y="42764"/>
                </a:lnTo>
                <a:lnTo>
                  <a:pt x="41722" y="43479"/>
                </a:lnTo>
                <a:lnTo>
                  <a:pt x="41421" y="43617"/>
                </a:lnTo>
                <a:lnTo>
                  <a:pt x="41132" y="43743"/>
                </a:lnTo>
                <a:lnTo>
                  <a:pt x="40931" y="43831"/>
                </a:lnTo>
                <a:lnTo>
                  <a:pt x="40555" y="44044"/>
                </a:lnTo>
                <a:lnTo>
                  <a:pt x="40392" y="44182"/>
                </a:lnTo>
                <a:lnTo>
                  <a:pt x="40241" y="44333"/>
                </a:lnTo>
                <a:lnTo>
                  <a:pt x="40015" y="44709"/>
                </a:lnTo>
                <a:lnTo>
                  <a:pt x="39814" y="45111"/>
                </a:lnTo>
                <a:lnTo>
                  <a:pt x="39588" y="45475"/>
                </a:lnTo>
                <a:lnTo>
                  <a:pt x="39425" y="45625"/>
                </a:lnTo>
                <a:lnTo>
                  <a:pt x="39739" y="45525"/>
                </a:lnTo>
                <a:lnTo>
                  <a:pt x="40341" y="45249"/>
                </a:lnTo>
                <a:lnTo>
                  <a:pt x="40881" y="44885"/>
                </a:lnTo>
                <a:lnTo>
                  <a:pt x="41383" y="44458"/>
                </a:lnTo>
                <a:lnTo>
                  <a:pt x="41622" y="44220"/>
                </a:lnTo>
                <a:lnTo>
                  <a:pt x="41647" y="44207"/>
                </a:lnTo>
                <a:lnTo>
                  <a:pt x="41659" y="44182"/>
                </a:lnTo>
                <a:lnTo>
                  <a:pt x="41559" y="44948"/>
                </a:lnTo>
                <a:lnTo>
                  <a:pt x="41371" y="45738"/>
                </a:lnTo>
                <a:lnTo>
                  <a:pt x="41358" y="45789"/>
                </a:lnTo>
                <a:lnTo>
                  <a:pt x="41421" y="45876"/>
                </a:lnTo>
                <a:lnTo>
                  <a:pt x="41521" y="45902"/>
                </a:lnTo>
                <a:lnTo>
                  <a:pt x="41622" y="45864"/>
                </a:lnTo>
                <a:lnTo>
                  <a:pt x="41647" y="45814"/>
                </a:lnTo>
                <a:lnTo>
                  <a:pt x="41810" y="45287"/>
                </a:lnTo>
                <a:lnTo>
                  <a:pt x="42061" y="44182"/>
                </a:lnTo>
                <a:lnTo>
                  <a:pt x="42186" y="43052"/>
                </a:lnTo>
                <a:lnTo>
                  <a:pt x="42186" y="41935"/>
                </a:lnTo>
                <a:lnTo>
                  <a:pt x="42111" y="41383"/>
                </a:lnTo>
                <a:lnTo>
                  <a:pt x="42111" y="41383"/>
                </a:lnTo>
                <a:lnTo>
                  <a:pt x="42450" y="41659"/>
                </a:lnTo>
                <a:lnTo>
                  <a:pt x="42827" y="41898"/>
                </a:lnTo>
                <a:lnTo>
                  <a:pt x="43667" y="42412"/>
                </a:lnTo>
                <a:lnTo>
                  <a:pt x="44483" y="42939"/>
                </a:lnTo>
                <a:lnTo>
                  <a:pt x="44408" y="43178"/>
                </a:lnTo>
                <a:lnTo>
                  <a:pt x="44345" y="43416"/>
                </a:lnTo>
                <a:lnTo>
                  <a:pt x="44270" y="43868"/>
                </a:lnTo>
                <a:lnTo>
                  <a:pt x="44295" y="44759"/>
                </a:lnTo>
                <a:lnTo>
                  <a:pt x="44483" y="45663"/>
                </a:lnTo>
                <a:lnTo>
                  <a:pt x="44772" y="46542"/>
                </a:lnTo>
                <a:lnTo>
                  <a:pt x="44935" y="46968"/>
                </a:lnTo>
                <a:lnTo>
                  <a:pt x="45086" y="46328"/>
                </a:lnTo>
                <a:lnTo>
                  <a:pt x="45236" y="45048"/>
                </a:lnTo>
                <a:lnTo>
                  <a:pt x="45236" y="44395"/>
                </a:lnTo>
                <a:lnTo>
                  <a:pt x="45211" y="44056"/>
                </a:lnTo>
                <a:lnTo>
                  <a:pt x="45073" y="43554"/>
                </a:lnTo>
                <a:lnTo>
                  <a:pt x="44898" y="43291"/>
                </a:lnTo>
                <a:lnTo>
                  <a:pt x="44759" y="43190"/>
                </a:lnTo>
                <a:lnTo>
                  <a:pt x="44709" y="43103"/>
                </a:lnTo>
                <a:lnTo>
                  <a:pt x="45010" y="43328"/>
                </a:lnTo>
                <a:lnTo>
                  <a:pt x="45563" y="43818"/>
                </a:lnTo>
                <a:lnTo>
                  <a:pt x="46040" y="44383"/>
                </a:lnTo>
                <a:lnTo>
                  <a:pt x="46416" y="45023"/>
                </a:lnTo>
                <a:lnTo>
                  <a:pt x="46567" y="45399"/>
                </a:lnTo>
                <a:lnTo>
                  <a:pt x="46592" y="45437"/>
                </a:lnTo>
                <a:lnTo>
                  <a:pt x="46655" y="45462"/>
                </a:lnTo>
                <a:lnTo>
                  <a:pt x="46755" y="45412"/>
                </a:lnTo>
                <a:lnTo>
                  <a:pt x="46755" y="45324"/>
                </a:lnTo>
                <a:lnTo>
                  <a:pt x="46642" y="44998"/>
                </a:lnTo>
                <a:lnTo>
                  <a:pt x="46366" y="44395"/>
                </a:lnTo>
                <a:lnTo>
                  <a:pt x="45990" y="43843"/>
                </a:lnTo>
                <a:lnTo>
                  <a:pt x="45550" y="43341"/>
                </a:lnTo>
                <a:lnTo>
                  <a:pt x="45324" y="43115"/>
                </a:lnTo>
                <a:lnTo>
                  <a:pt x="45324" y="43115"/>
                </a:lnTo>
                <a:lnTo>
                  <a:pt x="45764" y="43153"/>
                </a:lnTo>
                <a:lnTo>
                  <a:pt x="46203" y="43153"/>
                </a:lnTo>
                <a:lnTo>
                  <a:pt x="46943" y="43140"/>
                </a:lnTo>
                <a:lnTo>
                  <a:pt x="47684" y="43140"/>
                </a:lnTo>
                <a:lnTo>
                  <a:pt x="47094" y="42789"/>
                </a:lnTo>
                <a:lnTo>
                  <a:pt x="46165" y="42375"/>
                </a:lnTo>
                <a:lnTo>
                  <a:pt x="45525" y="42186"/>
                </a:lnTo>
                <a:lnTo>
                  <a:pt x="45186" y="42149"/>
                </a:lnTo>
                <a:lnTo>
                  <a:pt x="44534" y="42124"/>
                </a:lnTo>
                <a:lnTo>
                  <a:pt x="43906" y="42061"/>
                </a:lnTo>
                <a:lnTo>
                  <a:pt x="43391" y="41734"/>
                </a:lnTo>
                <a:lnTo>
                  <a:pt x="42902" y="41396"/>
                </a:lnTo>
                <a:lnTo>
                  <a:pt x="42575" y="41144"/>
                </a:lnTo>
                <a:lnTo>
                  <a:pt x="42086" y="40605"/>
                </a:lnTo>
                <a:lnTo>
                  <a:pt x="41873" y="40316"/>
                </a:lnTo>
                <a:lnTo>
                  <a:pt x="41672" y="39739"/>
                </a:lnTo>
                <a:lnTo>
                  <a:pt x="41396" y="39174"/>
                </a:lnTo>
                <a:lnTo>
                  <a:pt x="41107" y="38647"/>
                </a:lnTo>
                <a:lnTo>
                  <a:pt x="40417" y="37630"/>
                </a:lnTo>
                <a:lnTo>
                  <a:pt x="40065" y="37141"/>
                </a:lnTo>
                <a:lnTo>
                  <a:pt x="40404" y="37379"/>
                </a:lnTo>
                <a:lnTo>
                  <a:pt x="40793" y="37555"/>
                </a:lnTo>
                <a:lnTo>
                  <a:pt x="41207" y="37693"/>
                </a:lnTo>
                <a:lnTo>
                  <a:pt x="41634" y="37793"/>
                </a:lnTo>
                <a:lnTo>
                  <a:pt x="42350" y="37956"/>
                </a:lnTo>
                <a:lnTo>
                  <a:pt x="43078" y="38120"/>
                </a:lnTo>
                <a:lnTo>
                  <a:pt x="42575" y="37655"/>
                </a:lnTo>
                <a:lnTo>
                  <a:pt x="41772" y="37028"/>
                </a:lnTo>
                <a:lnTo>
                  <a:pt x="41195" y="36701"/>
                </a:lnTo>
                <a:lnTo>
                  <a:pt x="40868" y="36588"/>
                </a:lnTo>
                <a:lnTo>
                  <a:pt x="40492" y="36475"/>
                </a:lnTo>
                <a:lnTo>
                  <a:pt x="39915" y="36312"/>
                </a:lnTo>
                <a:lnTo>
                  <a:pt x="39551" y="36161"/>
                </a:lnTo>
                <a:lnTo>
                  <a:pt x="39375" y="36061"/>
                </a:lnTo>
                <a:lnTo>
                  <a:pt x="39337" y="36061"/>
                </a:lnTo>
                <a:lnTo>
                  <a:pt x="39036" y="35509"/>
                </a:lnTo>
                <a:lnTo>
                  <a:pt x="38546" y="34379"/>
                </a:lnTo>
                <a:lnTo>
                  <a:pt x="38308" y="33802"/>
                </a:lnTo>
                <a:lnTo>
                  <a:pt x="38245" y="33174"/>
                </a:lnTo>
                <a:lnTo>
                  <a:pt x="38170" y="32559"/>
                </a:lnTo>
                <a:lnTo>
                  <a:pt x="38057" y="31718"/>
                </a:lnTo>
                <a:lnTo>
                  <a:pt x="37731" y="30087"/>
                </a:lnTo>
                <a:lnTo>
                  <a:pt x="37103" y="27664"/>
                </a:lnTo>
                <a:lnTo>
                  <a:pt x="36601" y="26070"/>
                </a:lnTo>
                <a:lnTo>
                  <a:pt x="36325" y="25216"/>
                </a:lnTo>
                <a:lnTo>
                  <a:pt x="35785" y="23472"/>
                </a:lnTo>
                <a:lnTo>
                  <a:pt x="35597" y="22593"/>
                </a:lnTo>
                <a:lnTo>
                  <a:pt x="35509" y="21966"/>
                </a:lnTo>
                <a:lnTo>
                  <a:pt x="35496" y="20710"/>
                </a:lnTo>
                <a:lnTo>
                  <a:pt x="35521" y="20070"/>
                </a:lnTo>
                <a:lnTo>
                  <a:pt x="35773" y="19142"/>
                </a:lnTo>
                <a:lnTo>
                  <a:pt x="36212" y="17271"/>
                </a:lnTo>
                <a:lnTo>
                  <a:pt x="36388" y="16317"/>
                </a:lnTo>
                <a:lnTo>
                  <a:pt x="36752" y="14334"/>
                </a:lnTo>
                <a:lnTo>
                  <a:pt x="37341" y="10318"/>
                </a:lnTo>
                <a:lnTo>
                  <a:pt x="37768" y="6276"/>
                </a:lnTo>
                <a:lnTo>
                  <a:pt x="38044" y="2222"/>
                </a:lnTo>
                <a:lnTo>
                  <a:pt x="38120" y="214"/>
                </a:lnTo>
                <a:lnTo>
                  <a:pt x="38107" y="113"/>
                </a:lnTo>
                <a:lnTo>
                  <a:pt x="37982" y="13"/>
                </a:lnTo>
                <a:lnTo>
                  <a:pt x="37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36"/>
        <p:cNvGrpSpPr/>
        <p:nvPr/>
      </p:nvGrpSpPr>
      <p:grpSpPr>
        <a:xfrm>
          <a:off x="0" y="0"/>
          <a:ext cx="0" cy="0"/>
          <a:chOff x="0" y="0"/>
          <a:chExt cx="0" cy="0"/>
        </a:xfrm>
      </p:grpSpPr>
      <p:sp>
        <p:nvSpPr>
          <p:cNvPr id="8438" name="Google Shape;8438;p63"/>
          <p:cNvSpPr txBox="1">
            <a:spLocks noGrp="1"/>
          </p:cNvSpPr>
          <p:nvPr>
            <p:ph type="title"/>
          </p:nvPr>
        </p:nvSpPr>
        <p:spPr>
          <a:xfrm>
            <a:off x="2697600" y="1856868"/>
            <a:ext cx="3748800" cy="7287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 dirty="0"/>
              <a:t>THANKS!</a:t>
            </a:r>
            <a:endParaRPr dirty="0"/>
          </a:p>
        </p:txBody>
      </p:sp>
      <p:sp>
        <p:nvSpPr>
          <p:cNvPr id="8440" name="Google Shape;8440;p63"/>
          <p:cNvSpPr txBox="1"/>
          <p:nvPr/>
        </p:nvSpPr>
        <p:spPr>
          <a:xfrm>
            <a:off x="3225900" y="3883488"/>
            <a:ext cx="2692200" cy="2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dirty="0">
              <a:solidFill>
                <a:srgbClr val="FAF2DD"/>
              </a:solidFill>
              <a:latin typeface="Mallanna"/>
              <a:ea typeface="Mallanna"/>
              <a:cs typeface="Mallanna"/>
              <a:sym typeface="Mallanna"/>
            </a:endParaRPr>
          </a:p>
        </p:txBody>
      </p:sp>
      <p:grpSp>
        <p:nvGrpSpPr>
          <p:cNvPr id="8461" name="Google Shape;8461;p63"/>
          <p:cNvGrpSpPr/>
          <p:nvPr/>
        </p:nvGrpSpPr>
        <p:grpSpPr>
          <a:xfrm rot="10800000" flipH="1">
            <a:off x="-159047" y="-343123"/>
            <a:ext cx="2495951" cy="2195836"/>
            <a:chOff x="3312900" y="2468375"/>
            <a:chExt cx="1021800" cy="898975"/>
          </a:xfrm>
        </p:grpSpPr>
        <p:sp>
          <p:nvSpPr>
            <p:cNvPr id="8462" name="Google Shape;8462;p63"/>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63"/>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63"/>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63"/>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63"/>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63"/>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63"/>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63"/>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63"/>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63"/>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63"/>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63"/>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63"/>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63"/>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63"/>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63"/>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63"/>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63"/>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63"/>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63"/>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63"/>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63"/>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63"/>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63"/>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63"/>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63"/>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63"/>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63"/>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63"/>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63"/>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63"/>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63"/>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63"/>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63"/>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63"/>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63"/>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63"/>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63"/>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63"/>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63"/>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63"/>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63"/>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63"/>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63"/>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63"/>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63"/>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63"/>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63"/>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63"/>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63"/>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63"/>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63"/>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63"/>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63"/>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63"/>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63"/>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63"/>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63"/>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63"/>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63"/>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63"/>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63"/>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63"/>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63"/>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63"/>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63"/>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63"/>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63"/>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63"/>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63"/>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63"/>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63"/>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63"/>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63"/>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63"/>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63"/>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63"/>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63"/>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63"/>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63"/>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63"/>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63"/>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63"/>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63"/>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63"/>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63"/>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63"/>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63"/>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63"/>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63"/>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63"/>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63"/>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63"/>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63"/>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63"/>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63"/>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63"/>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63"/>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63"/>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63"/>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63"/>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63"/>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63"/>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63"/>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63"/>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63"/>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63"/>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63"/>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63"/>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63"/>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63"/>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63"/>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63"/>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63"/>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63"/>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63"/>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63"/>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63"/>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63"/>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63"/>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63"/>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63"/>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63"/>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63"/>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63"/>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63"/>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63"/>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63"/>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63"/>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63"/>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63"/>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63"/>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63"/>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63"/>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63"/>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63"/>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63"/>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63"/>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63"/>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63"/>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63"/>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63"/>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63"/>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63"/>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63"/>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63"/>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63"/>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63"/>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63"/>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63"/>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63"/>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63"/>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63"/>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63"/>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63"/>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63"/>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63"/>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63"/>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63"/>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63"/>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63"/>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63"/>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63"/>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63"/>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63"/>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63"/>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63"/>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63"/>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63"/>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63"/>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63"/>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63"/>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63"/>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63"/>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63"/>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63"/>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63"/>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63"/>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63"/>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63"/>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63"/>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63"/>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63"/>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63"/>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63"/>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63"/>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63"/>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63"/>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63"/>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63"/>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63"/>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63"/>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63"/>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63"/>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63"/>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63"/>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63"/>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63"/>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63"/>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63"/>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63"/>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63"/>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63"/>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63"/>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63"/>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63"/>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63"/>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63"/>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63"/>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63"/>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63"/>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63"/>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63"/>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63"/>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63"/>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63"/>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63"/>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63"/>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63"/>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63"/>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63"/>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63"/>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63"/>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63"/>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63"/>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63"/>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63"/>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63"/>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63"/>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63"/>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63"/>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63"/>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63"/>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63"/>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63"/>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63"/>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63"/>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63"/>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63"/>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63"/>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63"/>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63"/>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63"/>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63"/>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63"/>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63"/>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63"/>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63"/>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63"/>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63"/>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63"/>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63"/>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63"/>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63"/>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63"/>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63"/>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63"/>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63"/>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63"/>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63"/>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63"/>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63"/>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63"/>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63"/>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63"/>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63"/>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63"/>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63"/>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63"/>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63"/>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63"/>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63"/>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63"/>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63"/>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63"/>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63"/>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63"/>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63"/>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63"/>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63"/>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63"/>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63"/>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63"/>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63"/>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63"/>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63"/>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63"/>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63"/>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63"/>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63"/>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63"/>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63"/>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63"/>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63"/>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63"/>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63"/>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63"/>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63"/>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63"/>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63"/>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63"/>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63"/>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63"/>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63"/>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63"/>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63"/>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63"/>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63"/>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63"/>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63"/>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63"/>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63"/>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63"/>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63"/>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63"/>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63"/>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63"/>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63"/>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63"/>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63"/>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63"/>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63"/>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63"/>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63"/>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63"/>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63"/>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63"/>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63"/>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63"/>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63"/>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63"/>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63"/>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63"/>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63"/>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63"/>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63"/>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63"/>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63"/>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63"/>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63"/>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63"/>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63"/>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63"/>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63"/>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63"/>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63"/>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63"/>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63"/>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63"/>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63"/>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63"/>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63"/>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63"/>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63"/>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63"/>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63"/>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63"/>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63"/>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63"/>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63"/>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63"/>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63"/>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63"/>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63"/>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63"/>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63"/>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63"/>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63"/>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63"/>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63"/>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63"/>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63"/>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63"/>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63"/>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63"/>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63"/>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63"/>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63"/>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63"/>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63"/>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63"/>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63"/>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63"/>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63"/>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63"/>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63"/>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63"/>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63"/>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63"/>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63"/>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63"/>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63"/>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63"/>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63"/>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63"/>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63"/>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63"/>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63"/>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63"/>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63"/>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63"/>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63"/>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63"/>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63"/>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63"/>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63"/>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63"/>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63"/>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63"/>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63"/>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63"/>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63"/>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63"/>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63"/>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63"/>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63"/>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63"/>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63"/>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63"/>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63"/>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63"/>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63"/>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63"/>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63"/>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63"/>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63"/>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9" name="Google Shape;8889;p63"/>
          <p:cNvGrpSpPr/>
          <p:nvPr/>
        </p:nvGrpSpPr>
        <p:grpSpPr>
          <a:xfrm rot="437685">
            <a:off x="7740136" y="3731022"/>
            <a:ext cx="1594681" cy="1608117"/>
            <a:chOff x="4172200" y="3904538"/>
            <a:chExt cx="418525" cy="436050"/>
          </a:xfrm>
        </p:grpSpPr>
        <p:sp>
          <p:nvSpPr>
            <p:cNvPr id="8890" name="Google Shape;8890;p63"/>
            <p:cNvSpPr/>
            <p:nvPr/>
          </p:nvSpPr>
          <p:spPr>
            <a:xfrm>
              <a:off x="4371100" y="3998263"/>
              <a:ext cx="50225" cy="267625"/>
            </a:xfrm>
            <a:custGeom>
              <a:avLst/>
              <a:gdLst/>
              <a:ahLst/>
              <a:cxnLst/>
              <a:rect l="l" t="t" r="r" b="b"/>
              <a:pathLst>
                <a:path w="2009" h="10705" extrusionOk="0">
                  <a:moveTo>
                    <a:pt x="0" y="1"/>
                  </a:moveTo>
                  <a:lnTo>
                    <a:pt x="0" y="1"/>
                  </a:lnTo>
                  <a:cubicBezTo>
                    <a:pt x="904" y="3276"/>
                    <a:pt x="1393" y="6802"/>
                    <a:pt x="1456" y="10517"/>
                  </a:cubicBezTo>
                  <a:cubicBezTo>
                    <a:pt x="1469" y="10579"/>
                    <a:pt x="1469" y="10642"/>
                    <a:pt x="1469" y="10705"/>
                  </a:cubicBezTo>
                  <a:lnTo>
                    <a:pt x="2008" y="10705"/>
                  </a:lnTo>
                  <a:cubicBezTo>
                    <a:pt x="1958" y="7317"/>
                    <a:pt x="1569" y="4092"/>
                    <a:pt x="829" y="1055"/>
                  </a:cubicBezTo>
                  <a:cubicBezTo>
                    <a:pt x="565" y="703"/>
                    <a:pt x="276" y="352"/>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63"/>
            <p:cNvSpPr/>
            <p:nvPr/>
          </p:nvSpPr>
          <p:spPr>
            <a:xfrm>
              <a:off x="4417850" y="4063513"/>
              <a:ext cx="51475" cy="242850"/>
            </a:xfrm>
            <a:custGeom>
              <a:avLst/>
              <a:gdLst/>
              <a:ahLst/>
              <a:cxnLst/>
              <a:rect l="l" t="t" r="r" b="b"/>
              <a:pathLst>
                <a:path w="2059" h="9714" extrusionOk="0">
                  <a:moveTo>
                    <a:pt x="0" y="1"/>
                  </a:moveTo>
                  <a:lnTo>
                    <a:pt x="0" y="1"/>
                  </a:lnTo>
                  <a:cubicBezTo>
                    <a:pt x="816" y="2774"/>
                    <a:pt x="1569" y="5861"/>
                    <a:pt x="1217" y="9287"/>
                  </a:cubicBezTo>
                  <a:cubicBezTo>
                    <a:pt x="1205" y="9412"/>
                    <a:pt x="1192" y="9525"/>
                    <a:pt x="1180" y="9651"/>
                  </a:cubicBezTo>
                  <a:lnTo>
                    <a:pt x="1657" y="9701"/>
                  </a:lnTo>
                  <a:lnTo>
                    <a:pt x="1707" y="9714"/>
                  </a:lnTo>
                  <a:cubicBezTo>
                    <a:pt x="2058" y="6991"/>
                    <a:pt x="1707" y="4493"/>
                    <a:pt x="1155" y="2197"/>
                  </a:cubicBezTo>
                  <a:cubicBezTo>
                    <a:pt x="803" y="1431"/>
                    <a:pt x="414" y="704"/>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63"/>
            <p:cNvSpPr/>
            <p:nvPr/>
          </p:nvSpPr>
          <p:spPr>
            <a:xfrm>
              <a:off x="4252825" y="4055063"/>
              <a:ext cx="7550" cy="7550"/>
            </a:xfrm>
            <a:custGeom>
              <a:avLst/>
              <a:gdLst/>
              <a:ahLst/>
              <a:cxnLst/>
              <a:rect l="l" t="t" r="r" b="b"/>
              <a:pathLst>
                <a:path w="302" h="302" extrusionOk="0">
                  <a:moveTo>
                    <a:pt x="151" y="0"/>
                  </a:moveTo>
                  <a:cubicBezTo>
                    <a:pt x="63" y="0"/>
                    <a:pt x="0" y="75"/>
                    <a:pt x="0" y="151"/>
                  </a:cubicBezTo>
                  <a:cubicBezTo>
                    <a:pt x="0"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63"/>
            <p:cNvSpPr/>
            <p:nvPr/>
          </p:nvSpPr>
          <p:spPr>
            <a:xfrm>
              <a:off x="4446400" y="4199688"/>
              <a:ext cx="7550" cy="7550"/>
            </a:xfrm>
            <a:custGeom>
              <a:avLst/>
              <a:gdLst/>
              <a:ahLst/>
              <a:cxnLst/>
              <a:rect l="l" t="t" r="r" b="b"/>
              <a:pathLst>
                <a:path w="302" h="302" extrusionOk="0">
                  <a:moveTo>
                    <a:pt x="151" y="0"/>
                  </a:moveTo>
                  <a:cubicBezTo>
                    <a:pt x="63" y="0"/>
                    <a:pt x="0" y="63"/>
                    <a:pt x="0" y="151"/>
                  </a:cubicBezTo>
                  <a:cubicBezTo>
                    <a:pt x="0" y="226"/>
                    <a:pt x="63" y="301"/>
                    <a:pt x="151" y="301"/>
                  </a:cubicBezTo>
                  <a:cubicBezTo>
                    <a:pt x="239" y="301"/>
                    <a:pt x="301" y="226"/>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63"/>
            <p:cNvSpPr/>
            <p:nvPr/>
          </p:nvSpPr>
          <p:spPr>
            <a:xfrm>
              <a:off x="4362000" y="4276538"/>
              <a:ext cx="7550" cy="7875"/>
            </a:xfrm>
            <a:custGeom>
              <a:avLst/>
              <a:gdLst/>
              <a:ahLst/>
              <a:cxnLst/>
              <a:rect l="l" t="t" r="r" b="b"/>
              <a:pathLst>
                <a:path w="302" h="315" extrusionOk="0">
                  <a:moveTo>
                    <a:pt x="151" y="1"/>
                  </a:moveTo>
                  <a:cubicBezTo>
                    <a:pt x="63" y="1"/>
                    <a:pt x="0" y="76"/>
                    <a:pt x="0" y="164"/>
                  </a:cubicBezTo>
                  <a:cubicBezTo>
                    <a:pt x="0" y="239"/>
                    <a:pt x="63" y="314"/>
                    <a:pt x="151" y="314"/>
                  </a:cubicBezTo>
                  <a:cubicBezTo>
                    <a:pt x="239" y="314"/>
                    <a:pt x="302" y="239"/>
                    <a:pt x="302" y="164"/>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63"/>
            <p:cNvSpPr/>
            <p:nvPr/>
          </p:nvSpPr>
          <p:spPr>
            <a:xfrm>
              <a:off x="4508500" y="4286263"/>
              <a:ext cx="7550" cy="7550"/>
            </a:xfrm>
            <a:custGeom>
              <a:avLst/>
              <a:gdLst/>
              <a:ahLst/>
              <a:cxnLst/>
              <a:rect l="l" t="t" r="r" b="b"/>
              <a:pathLst>
                <a:path w="302" h="302" extrusionOk="0">
                  <a:moveTo>
                    <a:pt x="151" y="1"/>
                  </a:moveTo>
                  <a:cubicBezTo>
                    <a:pt x="76" y="1"/>
                    <a:pt x="1" y="63"/>
                    <a:pt x="1" y="151"/>
                  </a:cubicBezTo>
                  <a:cubicBezTo>
                    <a:pt x="1" y="239"/>
                    <a:pt x="76" y="302"/>
                    <a:pt x="151" y="302"/>
                  </a:cubicBezTo>
                  <a:cubicBezTo>
                    <a:pt x="239" y="302"/>
                    <a:pt x="302" y="239"/>
                    <a:pt x="302" y="151"/>
                  </a:cubicBezTo>
                  <a:cubicBezTo>
                    <a:pt x="302"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63"/>
            <p:cNvSpPr/>
            <p:nvPr/>
          </p:nvSpPr>
          <p:spPr>
            <a:xfrm>
              <a:off x="4408125" y="3989788"/>
              <a:ext cx="9750" cy="9750"/>
            </a:xfrm>
            <a:custGeom>
              <a:avLst/>
              <a:gdLst/>
              <a:ahLst/>
              <a:cxnLst/>
              <a:rect l="l" t="t" r="r" b="b"/>
              <a:pathLst>
                <a:path w="390" h="390" extrusionOk="0">
                  <a:moveTo>
                    <a:pt x="188" y="1"/>
                  </a:moveTo>
                  <a:cubicBezTo>
                    <a:pt x="88" y="1"/>
                    <a:pt x="0" y="89"/>
                    <a:pt x="0" y="202"/>
                  </a:cubicBezTo>
                  <a:cubicBezTo>
                    <a:pt x="0" y="302"/>
                    <a:pt x="88" y="390"/>
                    <a:pt x="188" y="390"/>
                  </a:cubicBezTo>
                  <a:cubicBezTo>
                    <a:pt x="301" y="390"/>
                    <a:pt x="389" y="302"/>
                    <a:pt x="389" y="202"/>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63"/>
            <p:cNvSpPr/>
            <p:nvPr/>
          </p:nvSpPr>
          <p:spPr>
            <a:xfrm>
              <a:off x="4189150" y="4210963"/>
              <a:ext cx="9750" cy="9750"/>
            </a:xfrm>
            <a:custGeom>
              <a:avLst/>
              <a:gdLst/>
              <a:ahLst/>
              <a:cxnLst/>
              <a:rect l="l" t="t" r="r" b="b"/>
              <a:pathLst>
                <a:path w="390" h="390" extrusionOk="0">
                  <a:moveTo>
                    <a:pt x="201" y="1"/>
                  </a:moveTo>
                  <a:cubicBezTo>
                    <a:pt x="88" y="1"/>
                    <a:pt x="0" y="89"/>
                    <a:pt x="0" y="202"/>
                  </a:cubicBezTo>
                  <a:cubicBezTo>
                    <a:pt x="0" y="302"/>
                    <a:pt x="88" y="390"/>
                    <a:pt x="201" y="390"/>
                  </a:cubicBezTo>
                  <a:cubicBezTo>
                    <a:pt x="301" y="390"/>
                    <a:pt x="389" y="302"/>
                    <a:pt x="389" y="202"/>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63"/>
            <p:cNvSpPr/>
            <p:nvPr/>
          </p:nvSpPr>
          <p:spPr>
            <a:xfrm>
              <a:off x="4334400" y="4008613"/>
              <a:ext cx="124575" cy="242225"/>
            </a:xfrm>
            <a:custGeom>
              <a:avLst/>
              <a:gdLst/>
              <a:ahLst/>
              <a:cxnLst/>
              <a:rect l="l" t="t" r="r" b="b"/>
              <a:pathLst>
                <a:path w="4983" h="9689" extrusionOk="0">
                  <a:moveTo>
                    <a:pt x="101" y="1"/>
                  </a:moveTo>
                  <a:cubicBezTo>
                    <a:pt x="63" y="264"/>
                    <a:pt x="25" y="515"/>
                    <a:pt x="0" y="779"/>
                  </a:cubicBezTo>
                  <a:cubicBezTo>
                    <a:pt x="1142" y="3841"/>
                    <a:pt x="2711" y="6827"/>
                    <a:pt x="4681" y="9688"/>
                  </a:cubicBezTo>
                  <a:lnTo>
                    <a:pt x="4719" y="9663"/>
                  </a:lnTo>
                  <a:lnTo>
                    <a:pt x="4982" y="9488"/>
                  </a:lnTo>
                  <a:cubicBezTo>
                    <a:pt x="4944" y="9425"/>
                    <a:pt x="4907" y="9375"/>
                    <a:pt x="4869" y="9325"/>
                  </a:cubicBezTo>
                  <a:cubicBezTo>
                    <a:pt x="2836" y="6338"/>
                    <a:pt x="1230" y="3201"/>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63"/>
            <p:cNvSpPr/>
            <p:nvPr/>
          </p:nvSpPr>
          <p:spPr>
            <a:xfrm>
              <a:off x="4331250" y="4096463"/>
              <a:ext cx="120175" cy="198300"/>
            </a:xfrm>
            <a:custGeom>
              <a:avLst/>
              <a:gdLst/>
              <a:ahLst/>
              <a:cxnLst/>
              <a:rect l="l" t="t" r="r" b="b"/>
              <a:pathLst>
                <a:path w="4807" h="7932" extrusionOk="0">
                  <a:moveTo>
                    <a:pt x="1" y="0"/>
                  </a:moveTo>
                  <a:cubicBezTo>
                    <a:pt x="1" y="314"/>
                    <a:pt x="26" y="640"/>
                    <a:pt x="51" y="954"/>
                  </a:cubicBezTo>
                  <a:cubicBezTo>
                    <a:pt x="1230" y="3376"/>
                    <a:pt x="2724" y="5710"/>
                    <a:pt x="4531" y="7931"/>
                  </a:cubicBezTo>
                  <a:lnTo>
                    <a:pt x="4694" y="7806"/>
                  </a:lnTo>
                  <a:lnTo>
                    <a:pt x="4807" y="7705"/>
                  </a:lnTo>
                  <a:cubicBezTo>
                    <a:pt x="4782" y="7668"/>
                    <a:pt x="4757" y="7630"/>
                    <a:pt x="4719" y="7605"/>
                  </a:cubicBezTo>
                  <a:cubicBezTo>
                    <a:pt x="2787" y="5183"/>
                    <a:pt x="1193" y="2636"/>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63"/>
            <p:cNvSpPr/>
            <p:nvPr/>
          </p:nvSpPr>
          <p:spPr>
            <a:xfrm>
              <a:off x="4253775" y="4059138"/>
              <a:ext cx="7850" cy="7550"/>
            </a:xfrm>
            <a:custGeom>
              <a:avLst/>
              <a:gdLst/>
              <a:ahLst/>
              <a:cxnLst/>
              <a:rect l="l" t="t" r="r" b="b"/>
              <a:pathLst>
                <a:path w="314" h="302" extrusionOk="0">
                  <a:moveTo>
                    <a:pt x="163" y="0"/>
                  </a:moveTo>
                  <a:cubicBezTo>
                    <a:pt x="75" y="0"/>
                    <a:pt x="0" y="63"/>
                    <a:pt x="0" y="151"/>
                  </a:cubicBezTo>
                  <a:cubicBezTo>
                    <a:pt x="0" y="239"/>
                    <a:pt x="75" y="301"/>
                    <a:pt x="163" y="301"/>
                  </a:cubicBezTo>
                  <a:cubicBezTo>
                    <a:pt x="239" y="301"/>
                    <a:pt x="314" y="239"/>
                    <a:pt x="314" y="151"/>
                  </a:cubicBezTo>
                  <a:cubicBezTo>
                    <a:pt x="314" y="63"/>
                    <a:pt x="239" y="0"/>
                    <a:pt x="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63"/>
            <p:cNvSpPr/>
            <p:nvPr/>
          </p:nvSpPr>
          <p:spPr>
            <a:xfrm>
              <a:off x="4448275" y="4204688"/>
              <a:ext cx="7550" cy="7875"/>
            </a:xfrm>
            <a:custGeom>
              <a:avLst/>
              <a:gdLst/>
              <a:ahLst/>
              <a:cxnLst/>
              <a:rect l="l" t="t" r="r" b="b"/>
              <a:pathLst>
                <a:path w="302" h="315" extrusionOk="0">
                  <a:moveTo>
                    <a:pt x="151" y="1"/>
                  </a:moveTo>
                  <a:cubicBezTo>
                    <a:pt x="63" y="1"/>
                    <a:pt x="0" y="76"/>
                    <a:pt x="0" y="151"/>
                  </a:cubicBezTo>
                  <a:cubicBezTo>
                    <a:pt x="0" y="239"/>
                    <a:pt x="63"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63"/>
            <p:cNvSpPr/>
            <p:nvPr/>
          </p:nvSpPr>
          <p:spPr>
            <a:xfrm>
              <a:off x="4363575" y="4282488"/>
              <a:ext cx="7550" cy="7875"/>
            </a:xfrm>
            <a:custGeom>
              <a:avLst/>
              <a:gdLst/>
              <a:ahLst/>
              <a:cxnLst/>
              <a:rect l="l" t="t" r="r" b="b"/>
              <a:pathLst>
                <a:path w="302" h="315" extrusionOk="0">
                  <a:moveTo>
                    <a:pt x="151" y="1"/>
                  </a:moveTo>
                  <a:cubicBezTo>
                    <a:pt x="63" y="1"/>
                    <a:pt x="0" y="76"/>
                    <a:pt x="0" y="152"/>
                  </a:cubicBezTo>
                  <a:cubicBezTo>
                    <a:pt x="0" y="239"/>
                    <a:pt x="63" y="315"/>
                    <a:pt x="151" y="315"/>
                  </a:cubicBezTo>
                  <a:cubicBezTo>
                    <a:pt x="239" y="315"/>
                    <a:pt x="301" y="239"/>
                    <a:pt x="301" y="152"/>
                  </a:cubicBezTo>
                  <a:cubicBezTo>
                    <a:pt x="301"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63"/>
            <p:cNvSpPr/>
            <p:nvPr/>
          </p:nvSpPr>
          <p:spPr>
            <a:xfrm>
              <a:off x="4510700" y="4292213"/>
              <a:ext cx="7875" cy="7575"/>
            </a:xfrm>
            <a:custGeom>
              <a:avLst/>
              <a:gdLst/>
              <a:ahLst/>
              <a:cxnLst/>
              <a:rect l="l" t="t" r="r" b="b"/>
              <a:pathLst>
                <a:path w="315" h="303" extrusionOk="0">
                  <a:moveTo>
                    <a:pt x="151" y="1"/>
                  </a:moveTo>
                  <a:cubicBezTo>
                    <a:pt x="76" y="1"/>
                    <a:pt x="1" y="64"/>
                    <a:pt x="1" y="152"/>
                  </a:cubicBezTo>
                  <a:cubicBezTo>
                    <a:pt x="1" y="239"/>
                    <a:pt x="76" y="302"/>
                    <a:pt x="151" y="302"/>
                  </a:cubicBezTo>
                  <a:cubicBezTo>
                    <a:pt x="239" y="302"/>
                    <a:pt x="314" y="239"/>
                    <a:pt x="314" y="152"/>
                  </a:cubicBezTo>
                  <a:cubicBezTo>
                    <a:pt x="314" y="64"/>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63"/>
            <p:cNvSpPr/>
            <p:nvPr/>
          </p:nvSpPr>
          <p:spPr>
            <a:xfrm>
              <a:off x="4410000" y="3993238"/>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2" y="390"/>
                    <a:pt x="389" y="302"/>
                    <a:pt x="389" y="189"/>
                  </a:cubicBezTo>
                  <a:cubicBezTo>
                    <a:pt x="389"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63"/>
            <p:cNvSpPr/>
            <p:nvPr/>
          </p:nvSpPr>
          <p:spPr>
            <a:xfrm>
              <a:off x="4190075" y="4216313"/>
              <a:ext cx="9750" cy="9750"/>
            </a:xfrm>
            <a:custGeom>
              <a:avLst/>
              <a:gdLst/>
              <a:ahLst/>
              <a:cxnLst/>
              <a:rect l="l" t="t" r="r" b="b"/>
              <a:pathLst>
                <a:path w="390" h="390" extrusionOk="0">
                  <a:moveTo>
                    <a:pt x="201" y="0"/>
                  </a:moveTo>
                  <a:cubicBezTo>
                    <a:pt x="89" y="0"/>
                    <a:pt x="1" y="88"/>
                    <a:pt x="1" y="201"/>
                  </a:cubicBezTo>
                  <a:cubicBezTo>
                    <a:pt x="1" y="301"/>
                    <a:pt x="89" y="389"/>
                    <a:pt x="201" y="389"/>
                  </a:cubicBezTo>
                  <a:cubicBezTo>
                    <a:pt x="302" y="389"/>
                    <a:pt x="390" y="301"/>
                    <a:pt x="390" y="201"/>
                  </a:cubicBezTo>
                  <a:cubicBezTo>
                    <a:pt x="390" y="88"/>
                    <a:pt x="302"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63"/>
            <p:cNvSpPr/>
            <p:nvPr/>
          </p:nvSpPr>
          <p:spPr>
            <a:xfrm>
              <a:off x="4172200" y="4089413"/>
              <a:ext cx="129275" cy="120025"/>
            </a:xfrm>
            <a:custGeom>
              <a:avLst/>
              <a:gdLst/>
              <a:ahLst/>
              <a:cxnLst/>
              <a:rect l="l" t="t" r="r" b="b"/>
              <a:pathLst>
                <a:path w="5171" h="4801" extrusionOk="0">
                  <a:moveTo>
                    <a:pt x="814" y="1"/>
                  </a:moveTo>
                  <a:cubicBezTo>
                    <a:pt x="598" y="1"/>
                    <a:pt x="382" y="64"/>
                    <a:pt x="239" y="207"/>
                  </a:cubicBezTo>
                  <a:cubicBezTo>
                    <a:pt x="0" y="446"/>
                    <a:pt x="13" y="810"/>
                    <a:pt x="76" y="1123"/>
                  </a:cubicBezTo>
                  <a:cubicBezTo>
                    <a:pt x="339" y="2604"/>
                    <a:pt x="1406" y="3859"/>
                    <a:pt x="2648" y="4800"/>
                  </a:cubicBezTo>
                  <a:lnTo>
                    <a:pt x="5171" y="3420"/>
                  </a:lnTo>
                  <a:cubicBezTo>
                    <a:pt x="4217" y="2240"/>
                    <a:pt x="3062" y="1211"/>
                    <a:pt x="1770" y="383"/>
                  </a:cubicBezTo>
                  <a:cubicBezTo>
                    <a:pt x="1544" y="232"/>
                    <a:pt x="1293" y="82"/>
                    <a:pt x="1017" y="19"/>
                  </a:cubicBezTo>
                  <a:cubicBezTo>
                    <a:pt x="951" y="7"/>
                    <a:pt x="883" y="1"/>
                    <a:pt x="81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63"/>
            <p:cNvSpPr/>
            <p:nvPr/>
          </p:nvSpPr>
          <p:spPr>
            <a:xfrm>
              <a:off x="4196675" y="4124713"/>
              <a:ext cx="96650" cy="80625"/>
            </a:xfrm>
            <a:custGeom>
              <a:avLst/>
              <a:gdLst/>
              <a:ahLst/>
              <a:cxnLst/>
              <a:rect l="l" t="t" r="r" b="b"/>
              <a:pathLst>
                <a:path w="3866" h="3225" extrusionOk="0">
                  <a:moveTo>
                    <a:pt x="668" y="1"/>
                  </a:moveTo>
                  <a:cubicBezTo>
                    <a:pt x="616" y="1"/>
                    <a:pt x="564" y="5"/>
                    <a:pt x="515" y="12"/>
                  </a:cubicBezTo>
                  <a:cubicBezTo>
                    <a:pt x="339" y="38"/>
                    <a:pt x="176" y="125"/>
                    <a:pt x="113" y="263"/>
                  </a:cubicBezTo>
                  <a:cubicBezTo>
                    <a:pt x="0" y="502"/>
                    <a:pt x="163" y="765"/>
                    <a:pt x="326" y="966"/>
                  </a:cubicBezTo>
                  <a:cubicBezTo>
                    <a:pt x="1205" y="2020"/>
                    <a:pt x="3865" y="3225"/>
                    <a:pt x="3865" y="3225"/>
                  </a:cubicBezTo>
                  <a:cubicBezTo>
                    <a:pt x="3024" y="2083"/>
                    <a:pt x="2535" y="928"/>
                    <a:pt x="1004" y="75"/>
                  </a:cubicBezTo>
                  <a:cubicBezTo>
                    <a:pt x="908" y="23"/>
                    <a:pt x="787" y="1"/>
                    <a:pt x="668"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63"/>
            <p:cNvSpPr/>
            <p:nvPr/>
          </p:nvSpPr>
          <p:spPr>
            <a:xfrm>
              <a:off x="4219875" y="4019838"/>
              <a:ext cx="131800" cy="150050"/>
            </a:xfrm>
            <a:custGeom>
              <a:avLst/>
              <a:gdLst/>
              <a:ahLst/>
              <a:cxnLst/>
              <a:rect l="l" t="t" r="r" b="b"/>
              <a:pathLst>
                <a:path w="5272" h="6002" extrusionOk="0">
                  <a:moveTo>
                    <a:pt x="897" y="1"/>
                  </a:moveTo>
                  <a:cubicBezTo>
                    <a:pt x="714" y="1"/>
                    <a:pt x="536" y="48"/>
                    <a:pt x="390" y="154"/>
                  </a:cubicBezTo>
                  <a:cubicBezTo>
                    <a:pt x="26" y="405"/>
                    <a:pt x="1" y="907"/>
                    <a:pt x="64" y="1334"/>
                  </a:cubicBezTo>
                  <a:cubicBezTo>
                    <a:pt x="340" y="3153"/>
                    <a:pt x="1657" y="4684"/>
                    <a:pt x="3025" y="6002"/>
                  </a:cubicBezTo>
                  <a:lnTo>
                    <a:pt x="5271" y="4760"/>
                  </a:lnTo>
                  <a:cubicBezTo>
                    <a:pt x="4142" y="3316"/>
                    <a:pt x="3389" y="1572"/>
                    <a:pt x="1921" y="443"/>
                  </a:cubicBezTo>
                  <a:cubicBezTo>
                    <a:pt x="1695" y="267"/>
                    <a:pt x="1457" y="117"/>
                    <a:pt x="1193" y="41"/>
                  </a:cubicBezTo>
                  <a:cubicBezTo>
                    <a:pt x="1096" y="15"/>
                    <a:pt x="996" y="1"/>
                    <a:pt x="897"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63"/>
            <p:cNvSpPr/>
            <p:nvPr/>
          </p:nvSpPr>
          <p:spPr>
            <a:xfrm>
              <a:off x="4241850" y="4049863"/>
              <a:ext cx="73750" cy="100575"/>
            </a:xfrm>
            <a:custGeom>
              <a:avLst/>
              <a:gdLst/>
              <a:ahLst/>
              <a:cxnLst/>
              <a:rect l="l" t="t" r="r" b="b"/>
              <a:pathLst>
                <a:path w="2950" h="4023" extrusionOk="0">
                  <a:moveTo>
                    <a:pt x="531" y="1"/>
                  </a:moveTo>
                  <a:cubicBezTo>
                    <a:pt x="391" y="1"/>
                    <a:pt x="247" y="51"/>
                    <a:pt x="163" y="145"/>
                  </a:cubicBezTo>
                  <a:cubicBezTo>
                    <a:pt x="0" y="346"/>
                    <a:pt x="76" y="635"/>
                    <a:pt x="176" y="873"/>
                  </a:cubicBezTo>
                  <a:cubicBezTo>
                    <a:pt x="741" y="2128"/>
                    <a:pt x="2949" y="4023"/>
                    <a:pt x="2949" y="4023"/>
                  </a:cubicBezTo>
                  <a:cubicBezTo>
                    <a:pt x="2460" y="2705"/>
                    <a:pt x="2309" y="1450"/>
                    <a:pt x="1067" y="221"/>
                  </a:cubicBezTo>
                  <a:cubicBezTo>
                    <a:pt x="954" y="95"/>
                    <a:pt x="778" y="45"/>
                    <a:pt x="615" y="7"/>
                  </a:cubicBezTo>
                  <a:cubicBezTo>
                    <a:pt x="588" y="3"/>
                    <a:pt x="559" y="1"/>
                    <a:pt x="531"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63"/>
            <p:cNvSpPr/>
            <p:nvPr/>
          </p:nvSpPr>
          <p:spPr>
            <a:xfrm>
              <a:off x="4280125" y="3975063"/>
              <a:ext cx="144950" cy="155925"/>
            </a:xfrm>
            <a:custGeom>
              <a:avLst/>
              <a:gdLst/>
              <a:ahLst/>
              <a:cxnLst/>
              <a:rect l="l" t="t" r="r" b="b"/>
              <a:pathLst>
                <a:path w="5798" h="6237" extrusionOk="0">
                  <a:moveTo>
                    <a:pt x="891" y="0"/>
                  </a:moveTo>
                  <a:cubicBezTo>
                    <a:pt x="628" y="0"/>
                    <a:pt x="339" y="100"/>
                    <a:pt x="176" y="301"/>
                  </a:cubicBezTo>
                  <a:cubicBezTo>
                    <a:pt x="0" y="515"/>
                    <a:pt x="13" y="778"/>
                    <a:pt x="38" y="1004"/>
                  </a:cubicBezTo>
                  <a:cubicBezTo>
                    <a:pt x="264" y="2962"/>
                    <a:pt x="1406" y="4631"/>
                    <a:pt x="2535" y="6237"/>
                  </a:cubicBezTo>
                  <a:lnTo>
                    <a:pt x="5798" y="5120"/>
                  </a:lnTo>
                  <a:cubicBezTo>
                    <a:pt x="4957" y="3740"/>
                    <a:pt x="4079" y="2359"/>
                    <a:pt x="2899" y="1192"/>
                  </a:cubicBezTo>
                  <a:cubicBezTo>
                    <a:pt x="2523" y="816"/>
                    <a:pt x="2108" y="452"/>
                    <a:pt x="1606" y="201"/>
                  </a:cubicBezTo>
                  <a:cubicBezTo>
                    <a:pt x="1393" y="100"/>
                    <a:pt x="1155" y="13"/>
                    <a:pt x="89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63"/>
            <p:cNvSpPr/>
            <p:nvPr/>
          </p:nvSpPr>
          <p:spPr>
            <a:xfrm>
              <a:off x="4308350" y="4009213"/>
              <a:ext cx="75950" cy="103600"/>
            </a:xfrm>
            <a:custGeom>
              <a:avLst/>
              <a:gdLst/>
              <a:ahLst/>
              <a:cxnLst/>
              <a:rect l="l" t="t" r="r" b="b"/>
              <a:pathLst>
                <a:path w="3038" h="4144" extrusionOk="0">
                  <a:moveTo>
                    <a:pt x="694" y="0"/>
                  </a:moveTo>
                  <a:cubicBezTo>
                    <a:pt x="511" y="0"/>
                    <a:pt x="327" y="52"/>
                    <a:pt x="214" y="165"/>
                  </a:cubicBezTo>
                  <a:cubicBezTo>
                    <a:pt x="1" y="378"/>
                    <a:pt x="63" y="692"/>
                    <a:pt x="151" y="931"/>
                  </a:cubicBezTo>
                  <a:cubicBezTo>
                    <a:pt x="666" y="2248"/>
                    <a:pt x="3037" y="4143"/>
                    <a:pt x="3037" y="4143"/>
                  </a:cubicBezTo>
                  <a:cubicBezTo>
                    <a:pt x="2598" y="2775"/>
                    <a:pt x="2561" y="1458"/>
                    <a:pt x="1256" y="203"/>
                  </a:cubicBezTo>
                  <a:cubicBezTo>
                    <a:pt x="1130" y="77"/>
                    <a:pt x="942" y="27"/>
                    <a:pt x="754" y="2"/>
                  </a:cubicBezTo>
                  <a:cubicBezTo>
                    <a:pt x="734" y="1"/>
                    <a:pt x="714" y="0"/>
                    <a:pt x="694"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63"/>
            <p:cNvSpPr/>
            <p:nvPr/>
          </p:nvSpPr>
          <p:spPr>
            <a:xfrm>
              <a:off x="4357600" y="3935388"/>
              <a:ext cx="133675" cy="151700"/>
            </a:xfrm>
            <a:custGeom>
              <a:avLst/>
              <a:gdLst/>
              <a:ahLst/>
              <a:cxnLst/>
              <a:rect l="l" t="t" r="r" b="b"/>
              <a:pathLst>
                <a:path w="5347" h="6068" extrusionOk="0">
                  <a:moveTo>
                    <a:pt x="932" y="1"/>
                  </a:moveTo>
                  <a:cubicBezTo>
                    <a:pt x="902" y="1"/>
                    <a:pt x="872" y="2"/>
                    <a:pt x="842" y="6"/>
                  </a:cubicBezTo>
                  <a:cubicBezTo>
                    <a:pt x="503" y="56"/>
                    <a:pt x="239" y="320"/>
                    <a:pt x="114" y="608"/>
                  </a:cubicBezTo>
                  <a:cubicBezTo>
                    <a:pt x="1" y="909"/>
                    <a:pt x="1" y="1248"/>
                    <a:pt x="38" y="1562"/>
                  </a:cubicBezTo>
                  <a:cubicBezTo>
                    <a:pt x="202" y="3269"/>
                    <a:pt x="1055" y="4913"/>
                    <a:pt x="2398" y="6067"/>
                  </a:cubicBezTo>
                  <a:lnTo>
                    <a:pt x="5347" y="5289"/>
                  </a:lnTo>
                  <a:cubicBezTo>
                    <a:pt x="4493" y="3570"/>
                    <a:pt x="3364" y="1989"/>
                    <a:pt x="1996" y="596"/>
                  </a:cubicBezTo>
                  <a:cubicBezTo>
                    <a:pt x="1704" y="304"/>
                    <a:pt x="1336" y="1"/>
                    <a:pt x="93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63"/>
            <p:cNvSpPr/>
            <p:nvPr/>
          </p:nvSpPr>
          <p:spPr>
            <a:xfrm>
              <a:off x="4375175" y="3974963"/>
              <a:ext cx="67475" cy="104575"/>
            </a:xfrm>
            <a:custGeom>
              <a:avLst/>
              <a:gdLst/>
              <a:ahLst/>
              <a:cxnLst/>
              <a:rect l="l" t="t" r="r" b="b"/>
              <a:pathLst>
                <a:path w="2699" h="4183" extrusionOk="0">
                  <a:moveTo>
                    <a:pt x="500" y="0"/>
                  </a:moveTo>
                  <a:cubicBezTo>
                    <a:pt x="383" y="0"/>
                    <a:pt x="270" y="36"/>
                    <a:pt x="189" y="117"/>
                  </a:cubicBezTo>
                  <a:cubicBezTo>
                    <a:pt x="1" y="293"/>
                    <a:pt x="63" y="606"/>
                    <a:pt x="151" y="845"/>
                  </a:cubicBezTo>
                  <a:cubicBezTo>
                    <a:pt x="615" y="2137"/>
                    <a:pt x="2699" y="4183"/>
                    <a:pt x="2699" y="4183"/>
                  </a:cubicBezTo>
                  <a:cubicBezTo>
                    <a:pt x="2297" y="2828"/>
                    <a:pt x="2234" y="1573"/>
                    <a:pt x="1092" y="255"/>
                  </a:cubicBezTo>
                  <a:cubicBezTo>
                    <a:pt x="979" y="130"/>
                    <a:pt x="804" y="54"/>
                    <a:pt x="641" y="17"/>
                  </a:cubicBezTo>
                  <a:cubicBezTo>
                    <a:pt x="594" y="6"/>
                    <a:pt x="547" y="0"/>
                    <a:pt x="500"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63"/>
            <p:cNvSpPr/>
            <p:nvPr/>
          </p:nvSpPr>
          <p:spPr>
            <a:xfrm>
              <a:off x="4428500" y="3904538"/>
              <a:ext cx="107950" cy="180650"/>
            </a:xfrm>
            <a:custGeom>
              <a:avLst/>
              <a:gdLst/>
              <a:ahLst/>
              <a:cxnLst/>
              <a:rect l="l" t="t" r="r" b="b"/>
              <a:pathLst>
                <a:path w="4318" h="7226" extrusionOk="0">
                  <a:moveTo>
                    <a:pt x="1224" y="0"/>
                  </a:moveTo>
                  <a:cubicBezTo>
                    <a:pt x="1168" y="0"/>
                    <a:pt x="1111" y="7"/>
                    <a:pt x="1055" y="23"/>
                  </a:cubicBezTo>
                  <a:cubicBezTo>
                    <a:pt x="603" y="136"/>
                    <a:pt x="415" y="663"/>
                    <a:pt x="340" y="1089"/>
                  </a:cubicBezTo>
                  <a:cubicBezTo>
                    <a:pt x="1" y="3072"/>
                    <a:pt x="189" y="5067"/>
                    <a:pt x="904" y="6849"/>
                  </a:cubicBezTo>
                  <a:lnTo>
                    <a:pt x="4117" y="7226"/>
                  </a:lnTo>
                  <a:cubicBezTo>
                    <a:pt x="4318" y="4590"/>
                    <a:pt x="3376" y="2495"/>
                    <a:pt x="2624" y="1240"/>
                  </a:cubicBezTo>
                  <a:cubicBezTo>
                    <a:pt x="2398" y="876"/>
                    <a:pt x="2159" y="500"/>
                    <a:pt x="1820" y="236"/>
                  </a:cubicBezTo>
                  <a:cubicBezTo>
                    <a:pt x="1651" y="106"/>
                    <a:pt x="1441" y="0"/>
                    <a:pt x="122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63"/>
            <p:cNvSpPr/>
            <p:nvPr/>
          </p:nvSpPr>
          <p:spPr>
            <a:xfrm>
              <a:off x="4448275" y="3945938"/>
              <a:ext cx="55225" cy="130775"/>
            </a:xfrm>
            <a:custGeom>
              <a:avLst/>
              <a:gdLst/>
              <a:ahLst/>
              <a:cxnLst/>
              <a:rect l="l" t="t" r="r" b="b"/>
              <a:pathLst>
                <a:path w="2209" h="5231" extrusionOk="0">
                  <a:moveTo>
                    <a:pt x="629" y="1"/>
                  </a:moveTo>
                  <a:cubicBezTo>
                    <a:pt x="513" y="1"/>
                    <a:pt x="397" y="33"/>
                    <a:pt x="302" y="98"/>
                  </a:cubicBezTo>
                  <a:cubicBezTo>
                    <a:pt x="26" y="274"/>
                    <a:pt x="0" y="638"/>
                    <a:pt x="26" y="939"/>
                  </a:cubicBezTo>
                  <a:cubicBezTo>
                    <a:pt x="151" y="2520"/>
                    <a:pt x="1920" y="5231"/>
                    <a:pt x="1920" y="5231"/>
                  </a:cubicBezTo>
                  <a:cubicBezTo>
                    <a:pt x="1883" y="3587"/>
                    <a:pt x="2209" y="2106"/>
                    <a:pt x="1305" y="387"/>
                  </a:cubicBezTo>
                  <a:cubicBezTo>
                    <a:pt x="1218" y="224"/>
                    <a:pt x="1042" y="111"/>
                    <a:pt x="866" y="48"/>
                  </a:cubicBezTo>
                  <a:cubicBezTo>
                    <a:pt x="793" y="17"/>
                    <a:pt x="711" y="1"/>
                    <a:pt x="629"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63"/>
            <p:cNvSpPr/>
            <p:nvPr/>
          </p:nvSpPr>
          <p:spPr>
            <a:xfrm>
              <a:off x="4232600" y="4169063"/>
              <a:ext cx="47150" cy="24725"/>
            </a:xfrm>
            <a:custGeom>
              <a:avLst/>
              <a:gdLst/>
              <a:ahLst/>
              <a:cxnLst/>
              <a:rect l="l" t="t" r="r" b="b"/>
              <a:pathLst>
                <a:path w="1886" h="989" extrusionOk="0">
                  <a:moveTo>
                    <a:pt x="37" y="1"/>
                  </a:moveTo>
                  <a:cubicBezTo>
                    <a:pt x="12" y="1"/>
                    <a:pt x="1" y="38"/>
                    <a:pt x="31" y="58"/>
                  </a:cubicBezTo>
                  <a:cubicBezTo>
                    <a:pt x="584" y="434"/>
                    <a:pt x="1186" y="811"/>
                    <a:pt x="1838" y="987"/>
                  </a:cubicBezTo>
                  <a:cubicBezTo>
                    <a:pt x="1843" y="988"/>
                    <a:pt x="1846" y="989"/>
                    <a:pt x="1850" y="989"/>
                  </a:cubicBezTo>
                  <a:cubicBezTo>
                    <a:pt x="1878" y="989"/>
                    <a:pt x="1886" y="948"/>
                    <a:pt x="1864" y="936"/>
                  </a:cubicBezTo>
                  <a:cubicBezTo>
                    <a:pt x="1249" y="623"/>
                    <a:pt x="634" y="372"/>
                    <a:pt x="57" y="8"/>
                  </a:cubicBezTo>
                  <a:cubicBezTo>
                    <a:pt x="49" y="3"/>
                    <a:pt x="43" y="1"/>
                    <a:pt x="3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63"/>
            <p:cNvSpPr/>
            <p:nvPr/>
          </p:nvSpPr>
          <p:spPr>
            <a:xfrm>
              <a:off x="4259250" y="4149913"/>
              <a:ext cx="27075" cy="16275"/>
            </a:xfrm>
            <a:custGeom>
              <a:avLst/>
              <a:gdLst/>
              <a:ahLst/>
              <a:cxnLst/>
              <a:rect l="l" t="t" r="r" b="b"/>
              <a:pathLst>
                <a:path w="1083" h="651" extrusionOk="0">
                  <a:moveTo>
                    <a:pt x="39" y="0"/>
                  </a:moveTo>
                  <a:cubicBezTo>
                    <a:pt x="18" y="0"/>
                    <a:pt x="0" y="27"/>
                    <a:pt x="20" y="46"/>
                  </a:cubicBezTo>
                  <a:cubicBezTo>
                    <a:pt x="296" y="322"/>
                    <a:pt x="647" y="573"/>
                    <a:pt x="1036" y="648"/>
                  </a:cubicBezTo>
                  <a:cubicBezTo>
                    <a:pt x="1039" y="650"/>
                    <a:pt x="1042" y="650"/>
                    <a:pt x="1044" y="650"/>
                  </a:cubicBezTo>
                  <a:cubicBezTo>
                    <a:pt x="1066" y="650"/>
                    <a:pt x="1082" y="609"/>
                    <a:pt x="1049" y="598"/>
                  </a:cubicBezTo>
                  <a:cubicBezTo>
                    <a:pt x="685" y="435"/>
                    <a:pt x="358" y="284"/>
                    <a:pt x="57" y="8"/>
                  </a:cubicBezTo>
                  <a:cubicBezTo>
                    <a:pt x="51" y="2"/>
                    <a:pt x="45" y="0"/>
                    <a:pt x="3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63"/>
            <p:cNvSpPr/>
            <p:nvPr/>
          </p:nvSpPr>
          <p:spPr>
            <a:xfrm>
              <a:off x="4277500" y="4098688"/>
              <a:ext cx="41750" cy="45350"/>
            </a:xfrm>
            <a:custGeom>
              <a:avLst/>
              <a:gdLst/>
              <a:ahLst/>
              <a:cxnLst/>
              <a:rect l="l" t="t" r="r" b="b"/>
              <a:pathLst>
                <a:path w="1670" h="1814" extrusionOk="0">
                  <a:moveTo>
                    <a:pt x="55" y="0"/>
                  </a:moveTo>
                  <a:cubicBezTo>
                    <a:pt x="25" y="0"/>
                    <a:pt x="0" y="45"/>
                    <a:pt x="30" y="75"/>
                  </a:cubicBezTo>
                  <a:cubicBezTo>
                    <a:pt x="532" y="652"/>
                    <a:pt x="1021" y="1267"/>
                    <a:pt x="1586" y="1806"/>
                  </a:cubicBezTo>
                  <a:cubicBezTo>
                    <a:pt x="1593" y="1811"/>
                    <a:pt x="1601" y="1813"/>
                    <a:pt x="1608" y="1813"/>
                  </a:cubicBezTo>
                  <a:cubicBezTo>
                    <a:pt x="1640" y="1813"/>
                    <a:pt x="1669" y="1776"/>
                    <a:pt x="1649" y="1756"/>
                  </a:cubicBezTo>
                  <a:cubicBezTo>
                    <a:pt x="1159" y="1141"/>
                    <a:pt x="595" y="589"/>
                    <a:pt x="80" y="12"/>
                  </a:cubicBezTo>
                  <a:cubicBezTo>
                    <a:pt x="72" y="4"/>
                    <a:pt x="63" y="0"/>
                    <a:pt x="5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63"/>
            <p:cNvSpPr/>
            <p:nvPr/>
          </p:nvSpPr>
          <p:spPr>
            <a:xfrm>
              <a:off x="4319200" y="4091688"/>
              <a:ext cx="27950" cy="31625"/>
            </a:xfrm>
            <a:custGeom>
              <a:avLst/>
              <a:gdLst/>
              <a:ahLst/>
              <a:cxnLst/>
              <a:rect l="l" t="t" r="r" b="b"/>
              <a:pathLst>
                <a:path w="1118" h="1265" extrusionOk="0">
                  <a:moveTo>
                    <a:pt x="48" y="1"/>
                  </a:moveTo>
                  <a:cubicBezTo>
                    <a:pt x="21" y="1"/>
                    <a:pt x="0" y="30"/>
                    <a:pt x="18" y="66"/>
                  </a:cubicBezTo>
                  <a:cubicBezTo>
                    <a:pt x="294" y="493"/>
                    <a:pt x="633" y="944"/>
                    <a:pt x="1047" y="1258"/>
                  </a:cubicBezTo>
                  <a:cubicBezTo>
                    <a:pt x="1054" y="1263"/>
                    <a:pt x="1061" y="1265"/>
                    <a:pt x="1068" y="1265"/>
                  </a:cubicBezTo>
                  <a:cubicBezTo>
                    <a:pt x="1097" y="1265"/>
                    <a:pt x="1118" y="1226"/>
                    <a:pt x="1098" y="1195"/>
                  </a:cubicBezTo>
                  <a:cubicBezTo>
                    <a:pt x="746" y="806"/>
                    <a:pt x="382" y="455"/>
                    <a:pt x="81" y="16"/>
                  </a:cubicBezTo>
                  <a:cubicBezTo>
                    <a:pt x="70" y="5"/>
                    <a:pt x="59" y="1"/>
                    <a:pt x="4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63"/>
            <p:cNvSpPr/>
            <p:nvPr/>
          </p:nvSpPr>
          <p:spPr>
            <a:xfrm>
              <a:off x="4333625" y="4051038"/>
              <a:ext cx="44225" cy="59950"/>
            </a:xfrm>
            <a:custGeom>
              <a:avLst/>
              <a:gdLst/>
              <a:ahLst/>
              <a:cxnLst/>
              <a:rect l="l" t="t" r="r" b="b"/>
              <a:pathLst>
                <a:path w="1769" h="2398" extrusionOk="0">
                  <a:moveTo>
                    <a:pt x="33" y="0"/>
                  </a:moveTo>
                  <a:cubicBezTo>
                    <a:pt x="14" y="0"/>
                    <a:pt x="1" y="18"/>
                    <a:pt x="19" y="36"/>
                  </a:cubicBezTo>
                  <a:cubicBezTo>
                    <a:pt x="634" y="788"/>
                    <a:pt x="1148" y="1592"/>
                    <a:pt x="1688" y="2382"/>
                  </a:cubicBezTo>
                  <a:cubicBezTo>
                    <a:pt x="1695" y="2393"/>
                    <a:pt x="1706" y="2398"/>
                    <a:pt x="1716" y="2398"/>
                  </a:cubicBezTo>
                  <a:cubicBezTo>
                    <a:pt x="1742" y="2398"/>
                    <a:pt x="1768" y="2371"/>
                    <a:pt x="1750" y="2345"/>
                  </a:cubicBezTo>
                  <a:cubicBezTo>
                    <a:pt x="1299" y="1504"/>
                    <a:pt x="684" y="726"/>
                    <a:pt x="56" y="10"/>
                  </a:cubicBezTo>
                  <a:cubicBezTo>
                    <a:pt x="49" y="3"/>
                    <a:pt x="40" y="0"/>
                    <a:pt x="3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63"/>
            <p:cNvSpPr/>
            <p:nvPr/>
          </p:nvSpPr>
          <p:spPr>
            <a:xfrm>
              <a:off x="4413000" y="4036163"/>
              <a:ext cx="29250" cy="40175"/>
            </a:xfrm>
            <a:custGeom>
              <a:avLst/>
              <a:gdLst/>
              <a:ahLst/>
              <a:cxnLst/>
              <a:rect l="l" t="t" r="r" b="b"/>
              <a:pathLst>
                <a:path w="1170" h="1607" extrusionOk="0">
                  <a:moveTo>
                    <a:pt x="53" y="0"/>
                  </a:moveTo>
                  <a:cubicBezTo>
                    <a:pt x="27" y="0"/>
                    <a:pt x="1" y="27"/>
                    <a:pt x="18" y="53"/>
                  </a:cubicBezTo>
                  <a:cubicBezTo>
                    <a:pt x="370" y="568"/>
                    <a:pt x="709" y="1107"/>
                    <a:pt x="1098" y="1597"/>
                  </a:cubicBezTo>
                  <a:cubicBezTo>
                    <a:pt x="1105" y="1604"/>
                    <a:pt x="1114" y="1607"/>
                    <a:pt x="1123" y="1607"/>
                  </a:cubicBezTo>
                  <a:cubicBezTo>
                    <a:pt x="1146" y="1607"/>
                    <a:pt x="1169" y="1586"/>
                    <a:pt x="1160" y="1559"/>
                  </a:cubicBezTo>
                  <a:cubicBezTo>
                    <a:pt x="834" y="1020"/>
                    <a:pt x="445" y="530"/>
                    <a:pt x="81" y="16"/>
                  </a:cubicBezTo>
                  <a:cubicBezTo>
                    <a:pt x="74" y="5"/>
                    <a:pt x="63" y="0"/>
                    <a:pt x="5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63"/>
            <p:cNvSpPr/>
            <p:nvPr/>
          </p:nvSpPr>
          <p:spPr>
            <a:xfrm>
              <a:off x="4422825" y="4005738"/>
              <a:ext cx="33500" cy="69275"/>
            </a:xfrm>
            <a:custGeom>
              <a:avLst/>
              <a:gdLst/>
              <a:ahLst/>
              <a:cxnLst/>
              <a:rect l="l" t="t" r="r" b="b"/>
              <a:pathLst>
                <a:path w="1340" h="2771" extrusionOk="0">
                  <a:moveTo>
                    <a:pt x="65" y="0"/>
                  </a:moveTo>
                  <a:cubicBezTo>
                    <a:pt x="31" y="0"/>
                    <a:pt x="0" y="30"/>
                    <a:pt x="27" y="66"/>
                  </a:cubicBezTo>
                  <a:cubicBezTo>
                    <a:pt x="604" y="894"/>
                    <a:pt x="943" y="1785"/>
                    <a:pt x="1244" y="2739"/>
                  </a:cubicBezTo>
                  <a:cubicBezTo>
                    <a:pt x="1250" y="2761"/>
                    <a:pt x="1270" y="2770"/>
                    <a:pt x="1289" y="2770"/>
                  </a:cubicBezTo>
                  <a:cubicBezTo>
                    <a:pt x="1315" y="2770"/>
                    <a:pt x="1339" y="2754"/>
                    <a:pt x="1332" y="2726"/>
                  </a:cubicBezTo>
                  <a:cubicBezTo>
                    <a:pt x="1182" y="1747"/>
                    <a:pt x="680" y="806"/>
                    <a:pt x="102" y="15"/>
                  </a:cubicBezTo>
                  <a:cubicBezTo>
                    <a:pt x="92" y="5"/>
                    <a:pt x="78" y="0"/>
                    <a:pt x="6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63"/>
            <p:cNvSpPr/>
            <p:nvPr/>
          </p:nvSpPr>
          <p:spPr>
            <a:xfrm>
              <a:off x="4467950" y="4014438"/>
              <a:ext cx="27950" cy="57025"/>
            </a:xfrm>
            <a:custGeom>
              <a:avLst/>
              <a:gdLst/>
              <a:ahLst/>
              <a:cxnLst/>
              <a:rect l="l" t="t" r="r" b="b"/>
              <a:pathLst>
                <a:path w="1118" h="2281" extrusionOk="0">
                  <a:moveTo>
                    <a:pt x="45" y="0"/>
                  </a:moveTo>
                  <a:cubicBezTo>
                    <a:pt x="21" y="0"/>
                    <a:pt x="0" y="19"/>
                    <a:pt x="17" y="44"/>
                  </a:cubicBezTo>
                  <a:cubicBezTo>
                    <a:pt x="343" y="784"/>
                    <a:pt x="644" y="1550"/>
                    <a:pt x="1033" y="2265"/>
                  </a:cubicBezTo>
                  <a:cubicBezTo>
                    <a:pt x="1040" y="2276"/>
                    <a:pt x="1051" y="2281"/>
                    <a:pt x="1062" y="2281"/>
                  </a:cubicBezTo>
                  <a:cubicBezTo>
                    <a:pt x="1088" y="2281"/>
                    <a:pt x="1117" y="2254"/>
                    <a:pt x="1108" y="2227"/>
                  </a:cubicBezTo>
                  <a:cubicBezTo>
                    <a:pt x="820" y="1474"/>
                    <a:pt x="431" y="747"/>
                    <a:pt x="79" y="19"/>
                  </a:cubicBezTo>
                  <a:cubicBezTo>
                    <a:pt x="71" y="6"/>
                    <a:pt x="57" y="0"/>
                    <a:pt x="4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63"/>
            <p:cNvSpPr/>
            <p:nvPr/>
          </p:nvSpPr>
          <p:spPr>
            <a:xfrm>
              <a:off x="4501075" y="3992863"/>
              <a:ext cx="24700" cy="85675"/>
            </a:xfrm>
            <a:custGeom>
              <a:avLst/>
              <a:gdLst/>
              <a:ahLst/>
              <a:cxnLst/>
              <a:rect l="l" t="t" r="r" b="b"/>
              <a:pathLst>
                <a:path w="988" h="3427" extrusionOk="0">
                  <a:moveTo>
                    <a:pt x="51" y="0"/>
                  </a:moveTo>
                  <a:cubicBezTo>
                    <a:pt x="29" y="0"/>
                    <a:pt x="0" y="27"/>
                    <a:pt x="9" y="54"/>
                  </a:cubicBezTo>
                  <a:cubicBezTo>
                    <a:pt x="248" y="581"/>
                    <a:pt x="436" y="1133"/>
                    <a:pt x="586" y="1697"/>
                  </a:cubicBezTo>
                  <a:cubicBezTo>
                    <a:pt x="737" y="2262"/>
                    <a:pt x="787" y="2839"/>
                    <a:pt x="900" y="3404"/>
                  </a:cubicBezTo>
                  <a:cubicBezTo>
                    <a:pt x="900" y="3420"/>
                    <a:pt x="909" y="3427"/>
                    <a:pt x="919" y="3427"/>
                  </a:cubicBezTo>
                  <a:cubicBezTo>
                    <a:pt x="933" y="3427"/>
                    <a:pt x="950" y="3413"/>
                    <a:pt x="950" y="3392"/>
                  </a:cubicBezTo>
                  <a:cubicBezTo>
                    <a:pt x="988" y="2250"/>
                    <a:pt x="561" y="1032"/>
                    <a:pt x="72" y="16"/>
                  </a:cubicBezTo>
                  <a:cubicBezTo>
                    <a:pt x="68" y="5"/>
                    <a:pt x="60" y="0"/>
                    <a:pt x="5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63"/>
            <p:cNvSpPr/>
            <p:nvPr/>
          </p:nvSpPr>
          <p:spPr>
            <a:xfrm>
              <a:off x="4490950" y="3984463"/>
              <a:ext cx="26375" cy="25775"/>
            </a:xfrm>
            <a:custGeom>
              <a:avLst/>
              <a:gdLst/>
              <a:ahLst/>
              <a:cxnLst/>
              <a:rect l="l" t="t" r="r" b="b"/>
              <a:pathLst>
                <a:path w="1055" h="1031" extrusionOk="0">
                  <a:moveTo>
                    <a:pt x="526" y="0"/>
                  </a:moveTo>
                  <a:cubicBezTo>
                    <a:pt x="518" y="0"/>
                    <a:pt x="510" y="0"/>
                    <a:pt x="502" y="1"/>
                  </a:cubicBezTo>
                  <a:cubicBezTo>
                    <a:pt x="226" y="13"/>
                    <a:pt x="0" y="252"/>
                    <a:pt x="13" y="540"/>
                  </a:cubicBezTo>
                  <a:cubicBezTo>
                    <a:pt x="25" y="809"/>
                    <a:pt x="251" y="1030"/>
                    <a:pt x="529" y="1030"/>
                  </a:cubicBezTo>
                  <a:cubicBezTo>
                    <a:pt x="537" y="1030"/>
                    <a:pt x="545" y="1030"/>
                    <a:pt x="552" y="1030"/>
                  </a:cubicBezTo>
                  <a:cubicBezTo>
                    <a:pt x="828" y="1017"/>
                    <a:pt x="1054" y="779"/>
                    <a:pt x="1042" y="490"/>
                  </a:cubicBezTo>
                  <a:cubicBezTo>
                    <a:pt x="1029" y="209"/>
                    <a:pt x="804" y="0"/>
                    <a:pt x="52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63"/>
            <p:cNvSpPr/>
            <p:nvPr/>
          </p:nvSpPr>
          <p:spPr>
            <a:xfrm>
              <a:off x="4482775" y="4021138"/>
              <a:ext cx="14475" cy="14175"/>
            </a:xfrm>
            <a:custGeom>
              <a:avLst/>
              <a:gdLst/>
              <a:ahLst/>
              <a:cxnLst/>
              <a:rect l="l" t="t" r="r" b="b"/>
              <a:pathLst>
                <a:path w="579" h="567" extrusionOk="0">
                  <a:moveTo>
                    <a:pt x="299" y="1"/>
                  </a:moveTo>
                  <a:cubicBezTo>
                    <a:pt x="292" y="1"/>
                    <a:pt x="284" y="1"/>
                    <a:pt x="277" y="2"/>
                  </a:cubicBezTo>
                  <a:cubicBezTo>
                    <a:pt x="126" y="2"/>
                    <a:pt x="1" y="140"/>
                    <a:pt x="13" y="290"/>
                  </a:cubicBezTo>
                  <a:cubicBezTo>
                    <a:pt x="13" y="454"/>
                    <a:pt x="151" y="566"/>
                    <a:pt x="302" y="566"/>
                  </a:cubicBezTo>
                  <a:cubicBezTo>
                    <a:pt x="465" y="554"/>
                    <a:pt x="578" y="428"/>
                    <a:pt x="578" y="265"/>
                  </a:cubicBezTo>
                  <a:cubicBezTo>
                    <a:pt x="566" y="122"/>
                    <a:pt x="451" y="1"/>
                    <a:pt x="29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63"/>
            <p:cNvSpPr/>
            <p:nvPr/>
          </p:nvSpPr>
          <p:spPr>
            <a:xfrm>
              <a:off x="4327500" y="4046238"/>
              <a:ext cx="14450" cy="14175"/>
            </a:xfrm>
            <a:custGeom>
              <a:avLst/>
              <a:gdLst/>
              <a:ahLst/>
              <a:cxnLst/>
              <a:rect l="l" t="t" r="r" b="b"/>
              <a:pathLst>
                <a:path w="578" h="567" extrusionOk="0">
                  <a:moveTo>
                    <a:pt x="297" y="1"/>
                  </a:moveTo>
                  <a:cubicBezTo>
                    <a:pt x="290" y="1"/>
                    <a:pt x="283" y="1"/>
                    <a:pt x="276" y="2"/>
                  </a:cubicBezTo>
                  <a:cubicBezTo>
                    <a:pt x="113" y="2"/>
                    <a:pt x="0" y="140"/>
                    <a:pt x="0" y="290"/>
                  </a:cubicBezTo>
                  <a:cubicBezTo>
                    <a:pt x="13" y="453"/>
                    <a:pt x="138" y="566"/>
                    <a:pt x="301" y="566"/>
                  </a:cubicBezTo>
                  <a:cubicBezTo>
                    <a:pt x="452" y="554"/>
                    <a:pt x="577" y="428"/>
                    <a:pt x="565" y="265"/>
                  </a:cubicBezTo>
                  <a:cubicBezTo>
                    <a:pt x="565" y="122"/>
                    <a:pt x="439" y="1"/>
                    <a:pt x="29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63"/>
            <p:cNvSpPr/>
            <p:nvPr/>
          </p:nvSpPr>
          <p:spPr>
            <a:xfrm>
              <a:off x="4226475" y="4162663"/>
              <a:ext cx="14450" cy="14150"/>
            </a:xfrm>
            <a:custGeom>
              <a:avLst/>
              <a:gdLst/>
              <a:ahLst/>
              <a:cxnLst/>
              <a:rect l="l" t="t" r="r" b="b"/>
              <a:pathLst>
                <a:path w="578" h="566" extrusionOk="0">
                  <a:moveTo>
                    <a:pt x="276" y="0"/>
                  </a:moveTo>
                  <a:cubicBezTo>
                    <a:pt x="126" y="13"/>
                    <a:pt x="0" y="151"/>
                    <a:pt x="0" y="301"/>
                  </a:cubicBezTo>
                  <a:cubicBezTo>
                    <a:pt x="12" y="445"/>
                    <a:pt x="138" y="566"/>
                    <a:pt x="281" y="566"/>
                  </a:cubicBezTo>
                  <a:cubicBezTo>
                    <a:pt x="288" y="566"/>
                    <a:pt x="295" y="566"/>
                    <a:pt x="302" y="565"/>
                  </a:cubicBezTo>
                  <a:cubicBezTo>
                    <a:pt x="452" y="565"/>
                    <a:pt x="578" y="427"/>
                    <a:pt x="565" y="276"/>
                  </a:cubicBezTo>
                  <a:cubicBezTo>
                    <a:pt x="565" y="126"/>
                    <a:pt x="427" y="0"/>
                    <a:pt x="27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63"/>
            <p:cNvSpPr/>
            <p:nvPr/>
          </p:nvSpPr>
          <p:spPr>
            <a:xfrm>
              <a:off x="4401525" y="4024913"/>
              <a:ext cx="21350" cy="21075"/>
            </a:xfrm>
            <a:custGeom>
              <a:avLst/>
              <a:gdLst/>
              <a:ahLst/>
              <a:cxnLst/>
              <a:rect l="l" t="t" r="r" b="b"/>
              <a:pathLst>
                <a:path w="854" h="843" extrusionOk="0">
                  <a:moveTo>
                    <a:pt x="426" y="1"/>
                  </a:moveTo>
                  <a:cubicBezTo>
                    <a:pt x="418" y="1"/>
                    <a:pt x="410" y="1"/>
                    <a:pt x="402" y="1"/>
                  </a:cubicBezTo>
                  <a:cubicBezTo>
                    <a:pt x="176" y="1"/>
                    <a:pt x="1" y="202"/>
                    <a:pt x="13" y="441"/>
                  </a:cubicBezTo>
                  <a:cubicBezTo>
                    <a:pt x="13" y="666"/>
                    <a:pt x="214" y="842"/>
                    <a:pt x="440" y="842"/>
                  </a:cubicBezTo>
                  <a:cubicBezTo>
                    <a:pt x="678" y="830"/>
                    <a:pt x="854" y="629"/>
                    <a:pt x="841" y="403"/>
                  </a:cubicBezTo>
                  <a:cubicBezTo>
                    <a:pt x="829" y="173"/>
                    <a:pt x="653" y="1"/>
                    <a:pt x="42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63"/>
            <p:cNvSpPr/>
            <p:nvPr/>
          </p:nvSpPr>
          <p:spPr>
            <a:xfrm>
              <a:off x="4323400" y="4069788"/>
              <a:ext cx="21675" cy="21075"/>
            </a:xfrm>
            <a:custGeom>
              <a:avLst/>
              <a:gdLst/>
              <a:ahLst/>
              <a:cxnLst/>
              <a:rect l="l" t="t" r="r" b="b"/>
              <a:pathLst>
                <a:path w="867" h="843" extrusionOk="0">
                  <a:moveTo>
                    <a:pt x="436" y="0"/>
                  </a:moveTo>
                  <a:cubicBezTo>
                    <a:pt x="429" y="0"/>
                    <a:pt x="422" y="0"/>
                    <a:pt x="415" y="1"/>
                  </a:cubicBezTo>
                  <a:cubicBezTo>
                    <a:pt x="189" y="13"/>
                    <a:pt x="1" y="202"/>
                    <a:pt x="14" y="440"/>
                  </a:cubicBezTo>
                  <a:cubicBezTo>
                    <a:pt x="26" y="659"/>
                    <a:pt x="214" y="842"/>
                    <a:pt x="431" y="842"/>
                  </a:cubicBezTo>
                  <a:cubicBezTo>
                    <a:pt x="438" y="842"/>
                    <a:pt x="446" y="842"/>
                    <a:pt x="453" y="842"/>
                  </a:cubicBezTo>
                  <a:cubicBezTo>
                    <a:pt x="679" y="829"/>
                    <a:pt x="867" y="628"/>
                    <a:pt x="854" y="402"/>
                  </a:cubicBezTo>
                  <a:cubicBezTo>
                    <a:pt x="842" y="184"/>
                    <a:pt x="653" y="0"/>
                    <a:pt x="43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63"/>
            <p:cNvSpPr/>
            <p:nvPr/>
          </p:nvSpPr>
          <p:spPr>
            <a:xfrm>
              <a:off x="4250625" y="4133163"/>
              <a:ext cx="21350" cy="21075"/>
            </a:xfrm>
            <a:custGeom>
              <a:avLst/>
              <a:gdLst/>
              <a:ahLst/>
              <a:cxnLst/>
              <a:rect l="l" t="t" r="r" b="b"/>
              <a:pathLst>
                <a:path w="854" h="843" extrusionOk="0">
                  <a:moveTo>
                    <a:pt x="426" y="0"/>
                  </a:moveTo>
                  <a:cubicBezTo>
                    <a:pt x="418" y="0"/>
                    <a:pt x="410" y="0"/>
                    <a:pt x="402" y="1"/>
                  </a:cubicBezTo>
                  <a:cubicBezTo>
                    <a:pt x="176" y="13"/>
                    <a:pt x="1" y="201"/>
                    <a:pt x="13" y="440"/>
                  </a:cubicBezTo>
                  <a:cubicBezTo>
                    <a:pt x="13" y="659"/>
                    <a:pt x="201" y="842"/>
                    <a:pt x="418" y="842"/>
                  </a:cubicBezTo>
                  <a:cubicBezTo>
                    <a:pt x="426" y="842"/>
                    <a:pt x="433" y="842"/>
                    <a:pt x="440" y="841"/>
                  </a:cubicBezTo>
                  <a:cubicBezTo>
                    <a:pt x="678" y="829"/>
                    <a:pt x="854" y="628"/>
                    <a:pt x="841" y="402"/>
                  </a:cubicBezTo>
                  <a:cubicBezTo>
                    <a:pt x="829" y="172"/>
                    <a:pt x="653" y="0"/>
                    <a:pt x="42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63"/>
            <p:cNvSpPr/>
            <p:nvPr/>
          </p:nvSpPr>
          <p:spPr>
            <a:xfrm>
              <a:off x="4418475" y="4001088"/>
              <a:ext cx="14450" cy="14450"/>
            </a:xfrm>
            <a:custGeom>
              <a:avLst/>
              <a:gdLst/>
              <a:ahLst/>
              <a:cxnLst/>
              <a:rect l="l" t="t" r="r" b="b"/>
              <a:pathLst>
                <a:path w="578" h="578" extrusionOk="0">
                  <a:moveTo>
                    <a:pt x="276" y="1"/>
                  </a:moveTo>
                  <a:cubicBezTo>
                    <a:pt x="113" y="13"/>
                    <a:pt x="0" y="151"/>
                    <a:pt x="0" y="302"/>
                  </a:cubicBezTo>
                  <a:cubicBezTo>
                    <a:pt x="13" y="452"/>
                    <a:pt x="138" y="578"/>
                    <a:pt x="301" y="578"/>
                  </a:cubicBezTo>
                  <a:cubicBezTo>
                    <a:pt x="452" y="565"/>
                    <a:pt x="578" y="427"/>
                    <a:pt x="565" y="277"/>
                  </a:cubicBezTo>
                  <a:cubicBezTo>
                    <a:pt x="565" y="126"/>
                    <a:pt x="427" y="1"/>
                    <a:pt x="27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63"/>
            <p:cNvSpPr/>
            <p:nvPr/>
          </p:nvSpPr>
          <p:spPr>
            <a:xfrm>
              <a:off x="4272275" y="4092988"/>
              <a:ext cx="14150" cy="14175"/>
            </a:xfrm>
            <a:custGeom>
              <a:avLst/>
              <a:gdLst/>
              <a:ahLst/>
              <a:cxnLst/>
              <a:rect l="l" t="t" r="r" b="b"/>
              <a:pathLst>
                <a:path w="566" h="567" extrusionOk="0">
                  <a:moveTo>
                    <a:pt x="286" y="1"/>
                  </a:moveTo>
                  <a:cubicBezTo>
                    <a:pt x="279" y="1"/>
                    <a:pt x="272" y="1"/>
                    <a:pt x="264" y="1"/>
                  </a:cubicBezTo>
                  <a:cubicBezTo>
                    <a:pt x="113" y="1"/>
                    <a:pt x="0" y="139"/>
                    <a:pt x="0" y="290"/>
                  </a:cubicBezTo>
                  <a:cubicBezTo>
                    <a:pt x="13" y="453"/>
                    <a:pt x="139" y="566"/>
                    <a:pt x="289" y="566"/>
                  </a:cubicBezTo>
                  <a:cubicBezTo>
                    <a:pt x="452" y="554"/>
                    <a:pt x="565" y="428"/>
                    <a:pt x="565" y="265"/>
                  </a:cubicBezTo>
                  <a:cubicBezTo>
                    <a:pt x="553" y="121"/>
                    <a:pt x="439" y="1"/>
                    <a:pt x="28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63"/>
            <p:cNvSpPr/>
            <p:nvPr/>
          </p:nvSpPr>
          <p:spPr>
            <a:xfrm>
              <a:off x="4208600" y="4120938"/>
              <a:ext cx="14125" cy="14450"/>
            </a:xfrm>
            <a:custGeom>
              <a:avLst/>
              <a:gdLst/>
              <a:ahLst/>
              <a:cxnLst/>
              <a:rect l="l" t="t" r="r" b="b"/>
              <a:pathLst>
                <a:path w="565" h="578" extrusionOk="0">
                  <a:moveTo>
                    <a:pt x="276" y="0"/>
                  </a:moveTo>
                  <a:cubicBezTo>
                    <a:pt x="113" y="13"/>
                    <a:pt x="0" y="151"/>
                    <a:pt x="0" y="301"/>
                  </a:cubicBezTo>
                  <a:cubicBezTo>
                    <a:pt x="13" y="452"/>
                    <a:pt x="138" y="578"/>
                    <a:pt x="301" y="578"/>
                  </a:cubicBezTo>
                  <a:cubicBezTo>
                    <a:pt x="452" y="565"/>
                    <a:pt x="565" y="427"/>
                    <a:pt x="565" y="276"/>
                  </a:cubicBezTo>
                  <a:cubicBezTo>
                    <a:pt x="552" y="126"/>
                    <a:pt x="427" y="0"/>
                    <a:pt x="27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63"/>
            <p:cNvSpPr/>
            <p:nvPr/>
          </p:nvSpPr>
          <p:spPr>
            <a:xfrm>
              <a:off x="4283200" y="4121888"/>
              <a:ext cx="36325" cy="30275"/>
            </a:xfrm>
            <a:custGeom>
              <a:avLst/>
              <a:gdLst/>
              <a:ahLst/>
              <a:cxnLst/>
              <a:rect l="l" t="t" r="r" b="b"/>
              <a:pathLst>
                <a:path w="1453" h="1211" extrusionOk="0">
                  <a:moveTo>
                    <a:pt x="82" y="1"/>
                  </a:moveTo>
                  <a:cubicBezTo>
                    <a:pt x="39" y="1"/>
                    <a:pt x="1" y="48"/>
                    <a:pt x="40" y="88"/>
                  </a:cubicBezTo>
                  <a:cubicBezTo>
                    <a:pt x="266" y="289"/>
                    <a:pt x="492" y="489"/>
                    <a:pt x="718" y="690"/>
                  </a:cubicBezTo>
                  <a:cubicBezTo>
                    <a:pt x="919" y="866"/>
                    <a:pt x="1120" y="1067"/>
                    <a:pt x="1358" y="1205"/>
                  </a:cubicBezTo>
                  <a:cubicBezTo>
                    <a:pt x="1366" y="1209"/>
                    <a:pt x="1374" y="1210"/>
                    <a:pt x="1381" y="1210"/>
                  </a:cubicBezTo>
                  <a:cubicBezTo>
                    <a:pt x="1422" y="1210"/>
                    <a:pt x="1452" y="1159"/>
                    <a:pt x="1421" y="1117"/>
                  </a:cubicBezTo>
                  <a:cubicBezTo>
                    <a:pt x="1245" y="903"/>
                    <a:pt x="1007" y="728"/>
                    <a:pt x="781" y="552"/>
                  </a:cubicBezTo>
                  <a:cubicBezTo>
                    <a:pt x="567" y="364"/>
                    <a:pt x="342" y="188"/>
                    <a:pt x="116" y="12"/>
                  </a:cubicBezTo>
                  <a:cubicBezTo>
                    <a:pt x="105" y="4"/>
                    <a:pt x="93" y="1"/>
                    <a:pt x="8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63"/>
            <p:cNvSpPr/>
            <p:nvPr/>
          </p:nvSpPr>
          <p:spPr>
            <a:xfrm>
              <a:off x="4348825" y="4082388"/>
              <a:ext cx="17200" cy="24150"/>
            </a:xfrm>
            <a:custGeom>
              <a:avLst/>
              <a:gdLst/>
              <a:ahLst/>
              <a:cxnLst/>
              <a:rect l="l" t="t" r="r" b="b"/>
              <a:pathLst>
                <a:path w="688" h="966" extrusionOk="0">
                  <a:moveTo>
                    <a:pt x="58" y="1"/>
                  </a:moveTo>
                  <a:cubicBezTo>
                    <a:pt x="26" y="1"/>
                    <a:pt x="0" y="32"/>
                    <a:pt x="26" y="74"/>
                  </a:cubicBezTo>
                  <a:cubicBezTo>
                    <a:pt x="176" y="363"/>
                    <a:pt x="352" y="714"/>
                    <a:pt x="603" y="952"/>
                  </a:cubicBezTo>
                  <a:cubicBezTo>
                    <a:pt x="612" y="962"/>
                    <a:pt x="622" y="966"/>
                    <a:pt x="631" y="966"/>
                  </a:cubicBezTo>
                  <a:cubicBezTo>
                    <a:pt x="661" y="966"/>
                    <a:pt x="688" y="928"/>
                    <a:pt x="678" y="890"/>
                  </a:cubicBezTo>
                  <a:cubicBezTo>
                    <a:pt x="540" y="589"/>
                    <a:pt x="302" y="287"/>
                    <a:pt x="101" y="24"/>
                  </a:cubicBezTo>
                  <a:cubicBezTo>
                    <a:pt x="89" y="8"/>
                    <a:pt x="73" y="1"/>
                    <a:pt x="5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63"/>
            <p:cNvSpPr/>
            <p:nvPr/>
          </p:nvSpPr>
          <p:spPr>
            <a:xfrm>
              <a:off x="4354675" y="4062313"/>
              <a:ext cx="23500" cy="34825"/>
            </a:xfrm>
            <a:custGeom>
              <a:avLst/>
              <a:gdLst/>
              <a:ahLst/>
              <a:cxnLst/>
              <a:rect l="l" t="t" r="r" b="b"/>
              <a:pathLst>
                <a:path w="940" h="1393" extrusionOk="0">
                  <a:moveTo>
                    <a:pt x="47" y="0"/>
                  </a:moveTo>
                  <a:cubicBezTo>
                    <a:pt x="23" y="0"/>
                    <a:pt x="1" y="28"/>
                    <a:pt x="17" y="61"/>
                  </a:cubicBezTo>
                  <a:cubicBezTo>
                    <a:pt x="243" y="513"/>
                    <a:pt x="494" y="1003"/>
                    <a:pt x="833" y="1379"/>
                  </a:cubicBezTo>
                  <a:cubicBezTo>
                    <a:pt x="845" y="1388"/>
                    <a:pt x="858" y="1392"/>
                    <a:pt x="871" y="1392"/>
                  </a:cubicBezTo>
                  <a:cubicBezTo>
                    <a:pt x="909" y="1392"/>
                    <a:pt x="940" y="1354"/>
                    <a:pt x="921" y="1316"/>
                  </a:cubicBezTo>
                  <a:cubicBezTo>
                    <a:pt x="682" y="865"/>
                    <a:pt x="356" y="438"/>
                    <a:pt x="80" y="24"/>
                  </a:cubicBezTo>
                  <a:cubicBezTo>
                    <a:pt x="72" y="7"/>
                    <a:pt x="59" y="0"/>
                    <a:pt x="4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63"/>
            <p:cNvSpPr/>
            <p:nvPr/>
          </p:nvSpPr>
          <p:spPr>
            <a:xfrm>
              <a:off x="4426175" y="4038838"/>
              <a:ext cx="25025" cy="38025"/>
            </a:xfrm>
            <a:custGeom>
              <a:avLst/>
              <a:gdLst/>
              <a:ahLst/>
              <a:cxnLst/>
              <a:rect l="l" t="t" r="r" b="b"/>
              <a:pathLst>
                <a:path w="1001" h="1521" extrusionOk="0">
                  <a:moveTo>
                    <a:pt x="57" y="1"/>
                  </a:moveTo>
                  <a:cubicBezTo>
                    <a:pt x="27" y="1"/>
                    <a:pt x="1" y="36"/>
                    <a:pt x="19" y="72"/>
                  </a:cubicBezTo>
                  <a:cubicBezTo>
                    <a:pt x="257" y="561"/>
                    <a:pt x="520" y="1101"/>
                    <a:pt x="884" y="1502"/>
                  </a:cubicBezTo>
                  <a:cubicBezTo>
                    <a:pt x="897" y="1515"/>
                    <a:pt x="912" y="1521"/>
                    <a:pt x="926" y="1521"/>
                  </a:cubicBezTo>
                  <a:cubicBezTo>
                    <a:pt x="966" y="1521"/>
                    <a:pt x="1000" y="1477"/>
                    <a:pt x="972" y="1440"/>
                  </a:cubicBezTo>
                  <a:cubicBezTo>
                    <a:pt x="721" y="950"/>
                    <a:pt x="370" y="498"/>
                    <a:pt x="94" y="22"/>
                  </a:cubicBezTo>
                  <a:cubicBezTo>
                    <a:pt x="83" y="7"/>
                    <a:pt x="70" y="1"/>
                    <a:pt x="5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63"/>
            <p:cNvSpPr/>
            <p:nvPr/>
          </p:nvSpPr>
          <p:spPr>
            <a:xfrm>
              <a:off x="4501400" y="4020888"/>
              <a:ext cx="17800" cy="49400"/>
            </a:xfrm>
            <a:custGeom>
              <a:avLst/>
              <a:gdLst/>
              <a:ahLst/>
              <a:cxnLst/>
              <a:rect l="l" t="t" r="r" b="b"/>
              <a:pathLst>
                <a:path w="712" h="1976" extrusionOk="0">
                  <a:moveTo>
                    <a:pt x="49" y="0"/>
                  </a:moveTo>
                  <a:cubicBezTo>
                    <a:pt x="25" y="0"/>
                    <a:pt x="0" y="25"/>
                    <a:pt x="9" y="49"/>
                  </a:cubicBezTo>
                  <a:cubicBezTo>
                    <a:pt x="172" y="689"/>
                    <a:pt x="398" y="1304"/>
                    <a:pt x="536" y="1957"/>
                  </a:cubicBezTo>
                  <a:cubicBezTo>
                    <a:pt x="542" y="1969"/>
                    <a:pt x="558" y="1976"/>
                    <a:pt x="573" y="1976"/>
                  </a:cubicBezTo>
                  <a:cubicBezTo>
                    <a:pt x="589" y="1976"/>
                    <a:pt x="605" y="1969"/>
                    <a:pt x="611" y="1957"/>
                  </a:cubicBezTo>
                  <a:cubicBezTo>
                    <a:pt x="711" y="1317"/>
                    <a:pt x="335" y="589"/>
                    <a:pt x="84" y="24"/>
                  </a:cubicBezTo>
                  <a:cubicBezTo>
                    <a:pt x="75" y="7"/>
                    <a:pt x="62" y="0"/>
                    <a:pt x="4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63"/>
            <p:cNvSpPr/>
            <p:nvPr/>
          </p:nvSpPr>
          <p:spPr>
            <a:xfrm>
              <a:off x="4245550" y="4167138"/>
              <a:ext cx="33225" cy="16300"/>
            </a:xfrm>
            <a:custGeom>
              <a:avLst/>
              <a:gdLst/>
              <a:ahLst/>
              <a:cxnLst/>
              <a:rect l="l" t="t" r="r" b="b"/>
              <a:pathLst>
                <a:path w="1329" h="652" extrusionOk="0">
                  <a:moveTo>
                    <a:pt x="73" y="0"/>
                  </a:moveTo>
                  <a:cubicBezTo>
                    <a:pt x="27" y="0"/>
                    <a:pt x="1" y="66"/>
                    <a:pt x="53" y="97"/>
                  </a:cubicBezTo>
                  <a:cubicBezTo>
                    <a:pt x="417" y="311"/>
                    <a:pt x="831" y="574"/>
                    <a:pt x="1258" y="650"/>
                  </a:cubicBezTo>
                  <a:cubicBezTo>
                    <a:pt x="1262" y="651"/>
                    <a:pt x="1266" y="651"/>
                    <a:pt x="1271" y="651"/>
                  </a:cubicBezTo>
                  <a:cubicBezTo>
                    <a:pt x="1312" y="651"/>
                    <a:pt x="1329" y="597"/>
                    <a:pt x="1283" y="574"/>
                  </a:cubicBezTo>
                  <a:cubicBezTo>
                    <a:pt x="931" y="348"/>
                    <a:pt x="492" y="198"/>
                    <a:pt x="103" y="10"/>
                  </a:cubicBezTo>
                  <a:cubicBezTo>
                    <a:pt x="93" y="3"/>
                    <a:pt x="82" y="0"/>
                    <a:pt x="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63"/>
            <p:cNvSpPr/>
            <p:nvPr/>
          </p:nvSpPr>
          <p:spPr>
            <a:xfrm>
              <a:off x="4228500" y="4183888"/>
              <a:ext cx="44425" cy="18625"/>
            </a:xfrm>
            <a:custGeom>
              <a:avLst/>
              <a:gdLst/>
              <a:ahLst/>
              <a:cxnLst/>
              <a:rect l="l" t="t" r="r" b="b"/>
              <a:pathLst>
                <a:path w="1777" h="745" extrusionOk="0">
                  <a:moveTo>
                    <a:pt x="77" y="0"/>
                  </a:moveTo>
                  <a:cubicBezTo>
                    <a:pt x="34" y="0"/>
                    <a:pt x="1" y="70"/>
                    <a:pt x="45" y="92"/>
                  </a:cubicBezTo>
                  <a:cubicBezTo>
                    <a:pt x="559" y="343"/>
                    <a:pt x="1124" y="645"/>
                    <a:pt x="1689" y="745"/>
                  </a:cubicBezTo>
                  <a:cubicBezTo>
                    <a:pt x="1739" y="745"/>
                    <a:pt x="1777" y="682"/>
                    <a:pt x="1726" y="657"/>
                  </a:cubicBezTo>
                  <a:cubicBezTo>
                    <a:pt x="1199" y="406"/>
                    <a:pt x="635" y="243"/>
                    <a:pt x="95" y="5"/>
                  </a:cubicBezTo>
                  <a:cubicBezTo>
                    <a:pt x="89" y="2"/>
                    <a:pt x="83" y="0"/>
                    <a:pt x="7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63"/>
            <p:cNvSpPr/>
            <p:nvPr/>
          </p:nvSpPr>
          <p:spPr>
            <a:xfrm>
              <a:off x="4252825" y="4059738"/>
              <a:ext cx="323475" cy="222475"/>
            </a:xfrm>
            <a:custGeom>
              <a:avLst/>
              <a:gdLst/>
              <a:ahLst/>
              <a:cxnLst/>
              <a:rect l="l" t="t" r="r" b="b"/>
              <a:pathLst>
                <a:path w="12939" h="8899" extrusionOk="0">
                  <a:moveTo>
                    <a:pt x="9339" y="1"/>
                  </a:moveTo>
                  <a:cubicBezTo>
                    <a:pt x="8043" y="1"/>
                    <a:pt x="6751" y="333"/>
                    <a:pt x="5560" y="867"/>
                  </a:cubicBezTo>
                  <a:cubicBezTo>
                    <a:pt x="4091" y="1532"/>
                    <a:pt x="2774" y="2498"/>
                    <a:pt x="1531" y="3553"/>
                  </a:cubicBezTo>
                  <a:cubicBezTo>
                    <a:pt x="866" y="4130"/>
                    <a:pt x="176" y="4833"/>
                    <a:pt x="88" y="5749"/>
                  </a:cubicBezTo>
                  <a:cubicBezTo>
                    <a:pt x="0" y="6677"/>
                    <a:pt x="578" y="7556"/>
                    <a:pt x="1306" y="8058"/>
                  </a:cubicBezTo>
                  <a:cubicBezTo>
                    <a:pt x="2046" y="8547"/>
                    <a:pt x="2924" y="8735"/>
                    <a:pt x="3778" y="8898"/>
                  </a:cubicBezTo>
                  <a:lnTo>
                    <a:pt x="7806" y="6251"/>
                  </a:lnTo>
                  <a:cubicBezTo>
                    <a:pt x="9174" y="5862"/>
                    <a:pt x="10454" y="5146"/>
                    <a:pt x="11533" y="4167"/>
                  </a:cubicBezTo>
                  <a:cubicBezTo>
                    <a:pt x="12072" y="3678"/>
                    <a:pt x="12574" y="3088"/>
                    <a:pt x="12825" y="2373"/>
                  </a:cubicBezTo>
                  <a:cubicBezTo>
                    <a:pt x="12888" y="2185"/>
                    <a:pt x="12938" y="1984"/>
                    <a:pt x="12926" y="1783"/>
                  </a:cubicBezTo>
                  <a:cubicBezTo>
                    <a:pt x="12888" y="1206"/>
                    <a:pt x="12411" y="792"/>
                    <a:pt x="11934" y="541"/>
                  </a:cubicBezTo>
                  <a:cubicBezTo>
                    <a:pt x="11395" y="265"/>
                    <a:pt x="10792" y="114"/>
                    <a:pt x="10203" y="51"/>
                  </a:cubicBezTo>
                  <a:cubicBezTo>
                    <a:pt x="9915" y="17"/>
                    <a:pt x="9627" y="1"/>
                    <a:pt x="933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63"/>
            <p:cNvSpPr/>
            <p:nvPr/>
          </p:nvSpPr>
          <p:spPr>
            <a:xfrm>
              <a:off x="4175325" y="4124613"/>
              <a:ext cx="157200" cy="189600"/>
            </a:xfrm>
            <a:custGeom>
              <a:avLst/>
              <a:gdLst/>
              <a:ahLst/>
              <a:cxnLst/>
              <a:rect l="l" t="t" r="r" b="b"/>
              <a:pathLst>
                <a:path w="6288" h="7584" extrusionOk="0">
                  <a:moveTo>
                    <a:pt x="933" y="1"/>
                  </a:moveTo>
                  <a:cubicBezTo>
                    <a:pt x="682" y="1"/>
                    <a:pt x="446" y="73"/>
                    <a:pt x="277" y="255"/>
                  </a:cubicBezTo>
                  <a:cubicBezTo>
                    <a:pt x="1" y="556"/>
                    <a:pt x="1" y="1033"/>
                    <a:pt x="89" y="1447"/>
                  </a:cubicBezTo>
                  <a:cubicBezTo>
                    <a:pt x="264" y="2162"/>
                    <a:pt x="666" y="2827"/>
                    <a:pt x="1155" y="3380"/>
                  </a:cubicBezTo>
                  <a:cubicBezTo>
                    <a:pt x="1645" y="3932"/>
                    <a:pt x="3188" y="5274"/>
                    <a:pt x="3753" y="5739"/>
                  </a:cubicBezTo>
                  <a:cubicBezTo>
                    <a:pt x="4983" y="6730"/>
                    <a:pt x="5058" y="6592"/>
                    <a:pt x="6288" y="7583"/>
                  </a:cubicBezTo>
                  <a:lnTo>
                    <a:pt x="6238" y="4873"/>
                  </a:lnTo>
                  <a:cubicBezTo>
                    <a:pt x="5347" y="4258"/>
                    <a:pt x="4707" y="3317"/>
                    <a:pt x="4042" y="2426"/>
                  </a:cubicBezTo>
                  <a:cubicBezTo>
                    <a:pt x="3389" y="1535"/>
                    <a:pt x="2661" y="631"/>
                    <a:pt x="1682" y="180"/>
                  </a:cubicBezTo>
                  <a:cubicBezTo>
                    <a:pt x="1450" y="73"/>
                    <a:pt x="1184" y="1"/>
                    <a:pt x="933"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63"/>
            <p:cNvSpPr/>
            <p:nvPr/>
          </p:nvSpPr>
          <p:spPr>
            <a:xfrm>
              <a:off x="4214225" y="4099263"/>
              <a:ext cx="170075" cy="182950"/>
            </a:xfrm>
            <a:custGeom>
              <a:avLst/>
              <a:gdLst/>
              <a:ahLst/>
              <a:cxnLst/>
              <a:rect l="l" t="t" r="r" b="b"/>
              <a:pathLst>
                <a:path w="6803" h="7318" extrusionOk="0">
                  <a:moveTo>
                    <a:pt x="726" y="0"/>
                  </a:moveTo>
                  <a:cubicBezTo>
                    <a:pt x="525" y="0"/>
                    <a:pt x="320" y="87"/>
                    <a:pt x="214" y="240"/>
                  </a:cubicBezTo>
                  <a:cubicBezTo>
                    <a:pt x="152" y="340"/>
                    <a:pt x="126" y="441"/>
                    <a:pt x="114" y="554"/>
                  </a:cubicBezTo>
                  <a:cubicBezTo>
                    <a:pt x="1" y="1419"/>
                    <a:pt x="440" y="2285"/>
                    <a:pt x="942" y="3026"/>
                  </a:cubicBezTo>
                  <a:cubicBezTo>
                    <a:pt x="1833" y="4343"/>
                    <a:pt x="2950" y="5485"/>
                    <a:pt x="4092" y="6602"/>
                  </a:cubicBezTo>
                  <a:cubicBezTo>
                    <a:pt x="4368" y="6878"/>
                    <a:pt x="4669" y="7167"/>
                    <a:pt x="5033" y="7317"/>
                  </a:cubicBezTo>
                  <a:lnTo>
                    <a:pt x="6802" y="6389"/>
                  </a:lnTo>
                  <a:cubicBezTo>
                    <a:pt x="5924" y="4619"/>
                    <a:pt x="4744" y="2988"/>
                    <a:pt x="3326" y="1557"/>
                  </a:cubicBezTo>
                  <a:cubicBezTo>
                    <a:pt x="2837" y="1056"/>
                    <a:pt x="2021" y="516"/>
                    <a:pt x="1381" y="190"/>
                  </a:cubicBezTo>
                  <a:cubicBezTo>
                    <a:pt x="1193" y="89"/>
                    <a:pt x="980" y="1"/>
                    <a:pt x="766" y="1"/>
                  </a:cubicBezTo>
                  <a:cubicBezTo>
                    <a:pt x="753" y="1"/>
                    <a:pt x="740" y="0"/>
                    <a:pt x="726"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63"/>
            <p:cNvSpPr/>
            <p:nvPr/>
          </p:nvSpPr>
          <p:spPr>
            <a:xfrm>
              <a:off x="4275400" y="4053288"/>
              <a:ext cx="182000" cy="201950"/>
            </a:xfrm>
            <a:custGeom>
              <a:avLst/>
              <a:gdLst/>
              <a:ahLst/>
              <a:cxnLst/>
              <a:rect l="l" t="t" r="r" b="b"/>
              <a:pathLst>
                <a:path w="7280" h="8078" extrusionOk="0">
                  <a:moveTo>
                    <a:pt x="668" y="0"/>
                  </a:moveTo>
                  <a:cubicBezTo>
                    <a:pt x="599" y="0"/>
                    <a:pt x="531" y="10"/>
                    <a:pt x="465" y="33"/>
                  </a:cubicBezTo>
                  <a:cubicBezTo>
                    <a:pt x="51" y="184"/>
                    <a:pt x="1" y="711"/>
                    <a:pt x="76" y="1138"/>
                  </a:cubicBezTo>
                  <a:cubicBezTo>
                    <a:pt x="302" y="2506"/>
                    <a:pt x="1055" y="3760"/>
                    <a:pt x="1921" y="4890"/>
                  </a:cubicBezTo>
                  <a:cubicBezTo>
                    <a:pt x="2799" y="6019"/>
                    <a:pt x="3464" y="6923"/>
                    <a:pt x="4293" y="8077"/>
                  </a:cubicBezTo>
                  <a:lnTo>
                    <a:pt x="7279" y="6822"/>
                  </a:lnTo>
                  <a:cubicBezTo>
                    <a:pt x="5987" y="4978"/>
                    <a:pt x="4606" y="3183"/>
                    <a:pt x="3000" y="1564"/>
                  </a:cubicBezTo>
                  <a:cubicBezTo>
                    <a:pt x="2473" y="1037"/>
                    <a:pt x="1908" y="510"/>
                    <a:pt x="1231" y="171"/>
                  </a:cubicBezTo>
                  <a:cubicBezTo>
                    <a:pt x="1055" y="79"/>
                    <a:pt x="859" y="0"/>
                    <a:pt x="668"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63"/>
            <p:cNvSpPr/>
            <p:nvPr/>
          </p:nvSpPr>
          <p:spPr>
            <a:xfrm>
              <a:off x="4350075" y="4014263"/>
              <a:ext cx="169125" cy="209600"/>
            </a:xfrm>
            <a:custGeom>
              <a:avLst/>
              <a:gdLst/>
              <a:ahLst/>
              <a:cxnLst/>
              <a:rect l="l" t="t" r="r" b="b"/>
              <a:pathLst>
                <a:path w="6765" h="8384" extrusionOk="0">
                  <a:moveTo>
                    <a:pt x="805" y="1"/>
                  </a:moveTo>
                  <a:cubicBezTo>
                    <a:pt x="722" y="1"/>
                    <a:pt x="637" y="9"/>
                    <a:pt x="553" y="26"/>
                  </a:cubicBezTo>
                  <a:cubicBezTo>
                    <a:pt x="365" y="63"/>
                    <a:pt x="189" y="151"/>
                    <a:pt x="101" y="302"/>
                  </a:cubicBezTo>
                  <a:cubicBezTo>
                    <a:pt x="38" y="415"/>
                    <a:pt x="26" y="528"/>
                    <a:pt x="26" y="653"/>
                  </a:cubicBezTo>
                  <a:cubicBezTo>
                    <a:pt x="1" y="1431"/>
                    <a:pt x="277" y="2197"/>
                    <a:pt x="603" y="2912"/>
                  </a:cubicBezTo>
                  <a:cubicBezTo>
                    <a:pt x="1519" y="4907"/>
                    <a:pt x="2774" y="6752"/>
                    <a:pt x="4292" y="8383"/>
                  </a:cubicBezTo>
                  <a:lnTo>
                    <a:pt x="6764" y="6765"/>
                  </a:lnTo>
                  <a:cubicBezTo>
                    <a:pt x="5510" y="4644"/>
                    <a:pt x="4230" y="2485"/>
                    <a:pt x="2385" y="791"/>
                  </a:cubicBezTo>
                  <a:cubicBezTo>
                    <a:pt x="1946" y="396"/>
                    <a:pt x="1391" y="1"/>
                    <a:pt x="80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63"/>
            <p:cNvSpPr/>
            <p:nvPr/>
          </p:nvSpPr>
          <p:spPr>
            <a:xfrm>
              <a:off x="4443875" y="3970313"/>
              <a:ext cx="114550" cy="212450"/>
            </a:xfrm>
            <a:custGeom>
              <a:avLst/>
              <a:gdLst/>
              <a:ahLst/>
              <a:cxnLst/>
              <a:rect l="l" t="t" r="r" b="b"/>
              <a:pathLst>
                <a:path w="4582" h="8498" extrusionOk="0">
                  <a:moveTo>
                    <a:pt x="748" y="1"/>
                  </a:moveTo>
                  <a:cubicBezTo>
                    <a:pt x="682" y="1"/>
                    <a:pt x="617" y="13"/>
                    <a:pt x="553" y="40"/>
                  </a:cubicBezTo>
                  <a:cubicBezTo>
                    <a:pt x="365" y="115"/>
                    <a:pt x="239" y="316"/>
                    <a:pt x="164" y="516"/>
                  </a:cubicBezTo>
                  <a:cubicBezTo>
                    <a:pt x="13" y="905"/>
                    <a:pt x="1" y="1345"/>
                    <a:pt x="13" y="1759"/>
                  </a:cubicBezTo>
                  <a:cubicBezTo>
                    <a:pt x="89" y="3014"/>
                    <a:pt x="503" y="4218"/>
                    <a:pt x="1055" y="5335"/>
                  </a:cubicBezTo>
                  <a:cubicBezTo>
                    <a:pt x="1607" y="6439"/>
                    <a:pt x="2322" y="7468"/>
                    <a:pt x="3025" y="8497"/>
                  </a:cubicBezTo>
                  <a:lnTo>
                    <a:pt x="4581" y="6941"/>
                  </a:lnTo>
                  <a:cubicBezTo>
                    <a:pt x="4192" y="5046"/>
                    <a:pt x="3452" y="3214"/>
                    <a:pt x="2410" y="1583"/>
                  </a:cubicBezTo>
                  <a:cubicBezTo>
                    <a:pt x="2121" y="1131"/>
                    <a:pt x="1808" y="705"/>
                    <a:pt x="1419" y="341"/>
                  </a:cubicBezTo>
                  <a:cubicBezTo>
                    <a:pt x="1231" y="163"/>
                    <a:pt x="989" y="1"/>
                    <a:pt x="748"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63"/>
            <p:cNvSpPr/>
            <p:nvPr/>
          </p:nvSpPr>
          <p:spPr>
            <a:xfrm>
              <a:off x="4490000" y="3949913"/>
              <a:ext cx="94150" cy="214975"/>
            </a:xfrm>
            <a:custGeom>
              <a:avLst/>
              <a:gdLst/>
              <a:ahLst/>
              <a:cxnLst/>
              <a:rect l="l" t="t" r="r" b="b"/>
              <a:pathLst>
                <a:path w="3766" h="8599" extrusionOk="0">
                  <a:moveTo>
                    <a:pt x="1095" y="1"/>
                  </a:moveTo>
                  <a:cubicBezTo>
                    <a:pt x="967" y="1"/>
                    <a:pt x="840" y="29"/>
                    <a:pt x="728" y="90"/>
                  </a:cubicBezTo>
                  <a:cubicBezTo>
                    <a:pt x="465" y="241"/>
                    <a:pt x="339" y="554"/>
                    <a:pt x="276" y="843"/>
                  </a:cubicBezTo>
                  <a:cubicBezTo>
                    <a:pt x="0" y="2035"/>
                    <a:pt x="226" y="3277"/>
                    <a:pt x="578" y="4457"/>
                  </a:cubicBezTo>
                  <a:cubicBezTo>
                    <a:pt x="1029" y="5888"/>
                    <a:pt x="1669" y="7243"/>
                    <a:pt x="2322" y="8598"/>
                  </a:cubicBezTo>
                  <a:lnTo>
                    <a:pt x="3765" y="6904"/>
                  </a:lnTo>
                  <a:cubicBezTo>
                    <a:pt x="3627" y="4695"/>
                    <a:pt x="3376" y="2801"/>
                    <a:pt x="2234" y="856"/>
                  </a:cubicBezTo>
                  <a:cubicBezTo>
                    <a:pt x="2071" y="592"/>
                    <a:pt x="1895" y="328"/>
                    <a:pt x="1632" y="165"/>
                  </a:cubicBezTo>
                  <a:cubicBezTo>
                    <a:pt x="1475" y="61"/>
                    <a:pt x="1283" y="1"/>
                    <a:pt x="109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63"/>
            <p:cNvSpPr/>
            <p:nvPr/>
          </p:nvSpPr>
          <p:spPr>
            <a:xfrm>
              <a:off x="4525450" y="4013438"/>
              <a:ext cx="38300" cy="102375"/>
            </a:xfrm>
            <a:custGeom>
              <a:avLst/>
              <a:gdLst/>
              <a:ahLst/>
              <a:cxnLst/>
              <a:rect l="l" t="t" r="r" b="b"/>
              <a:pathLst>
                <a:path w="1532" h="4095" extrusionOk="0">
                  <a:moveTo>
                    <a:pt x="488" y="1"/>
                  </a:moveTo>
                  <a:cubicBezTo>
                    <a:pt x="463" y="1"/>
                    <a:pt x="439" y="3"/>
                    <a:pt x="415" y="9"/>
                  </a:cubicBezTo>
                  <a:cubicBezTo>
                    <a:pt x="126" y="71"/>
                    <a:pt x="51" y="398"/>
                    <a:pt x="38" y="661"/>
                  </a:cubicBezTo>
                  <a:cubicBezTo>
                    <a:pt x="0" y="1640"/>
                    <a:pt x="615" y="3309"/>
                    <a:pt x="904" y="4037"/>
                  </a:cubicBezTo>
                  <a:cubicBezTo>
                    <a:pt x="926" y="4075"/>
                    <a:pt x="965" y="4094"/>
                    <a:pt x="1002" y="4094"/>
                  </a:cubicBezTo>
                  <a:cubicBezTo>
                    <a:pt x="1051" y="4094"/>
                    <a:pt x="1098" y="4063"/>
                    <a:pt x="1105" y="3999"/>
                  </a:cubicBezTo>
                  <a:cubicBezTo>
                    <a:pt x="1255" y="2845"/>
                    <a:pt x="1531" y="1803"/>
                    <a:pt x="1067" y="435"/>
                  </a:cubicBezTo>
                  <a:cubicBezTo>
                    <a:pt x="1017" y="285"/>
                    <a:pt x="891" y="172"/>
                    <a:pt x="753" y="84"/>
                  </a:cubicBezTo>
                  <a:cubicBezTo>
                    <a:pt x="674" y="35"/>
                    <a:pt x="580" y="1"/>
                    <a:pt x="488"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63"/>
            <p:cNvSpPr/>
            <p:nvPr/>
          </p:nvSpPr>
          <p:spPr>
            <a:xfrm>
              <a:off x="4212050" y="4175463"/>
              <a:ext cx="84875" cy="73625"/>
            </a:xfrm>
            <a:custGeom>
              <a:avLst/>
              <a:gdLst/>
              <a:ahLst/>
              <a:cxnLst/>
              <a:rect l="l" t="t" r="r" b="b"/>
              <a:pathLst>
                <a:path w="3395" h="2945" extrusionOk="0">
                  <a:moveTo>
                    <a:pt x="662" y="0"/>
                  </a:moveTo>
                  <a:cubicBezTo>
                    <a:pt x="603" y="0"/>
                    <a:pt x="545" y="6"/>
                    <a:pt x="490" y="15"/>
                  </a:cubicBezTo>
                  <a:cubicBezTo>
                    <a:pt x="364" y="28"/>
                    <a:pt x="251" y="78"/>
                    <a:pt x="176" y="178"/>
                  </a:cubicBezTo>
                  <a:cubicBezTo>
                    <a:pt x="0" y="417"/>
                    <a:pt x="151" y="706"/>
                    <a:pt x="326" y="919"/>
                  </a:cubicBezTo>
                  <a:cubicBezTo>
                    <a:pt x="954" y="1722"/>
                    <a:pt x="2610" y="2613"/>
                    <a:pt x="3250" y="2939"/>
                  </a:cubicBezTo>
                  <a:cubicBezTo>
                    <a:pt x="3260" y="2943"/>
                    <a:pt x="3271" y="2944"/>
                    <a:pt x="3281" y="2944"/>
                  </a:cubicBezTo>
                  <a:cubicBezTo>
                    <a:pt x="3344" y="2944"/>
                    <a:pt x="3394" y="2881"/>
                    <a:pt x="3351" y="2826"/>
                  </a:cubicBezTo>
                  <a:cubicBezTo>
                    <a:pt x="2686" y="1822"/>
                    <a:pt x="2234" y="818"/>
                    <a:pt x="954" y="66"/>
                  </a:cubicBezTo>
                  <a:cubicBezTo>
                    <a:pt x="866" y="18"/>
                    <a:pt x="764" y="0"/>
                    <a:pt x="662"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63"/>
            <p:cNvSpPr/>
            <p:nvPr/>
          </p:nvSpPr>
          <p:spPr>
            <a:xfrm>
              <a:off x="4243100" y="4142813"/>
              <a:ext cx="97500" cy="94675"/>
            </a:xfrm>
            <a:custGeom>
              <a:avLst/>
              <a:gdLst/>
              <a:ahLst/>
              <a:cxnLst/>
              <a:rect l="l" t="t" r="r" b="b"/>
              <a:pathLst>
                <a:path w="3900" h="3787" extrusionOk="0">
                  <a:moveTo>
                    <a:pt x="697" y="1"/>
                  </a:moveTo>
                  <a:cubicBezTo>
                    <a:pt x="669" y="1"/>
                    <a:pt x="642" y="2"/>
                    <a:pt x="615" y="4"/>
                  </a:cubicBezTo>
                  <a:cubicBezTo>
                    <a:pt x="427" y="4"/>
                    <a:pt x="239" y="92"/>
                    <a:pt x="138" y="242"/>
                  </a:cubicBezTo>
                  <a:cubicBezTo>
                    <a:pt x="0" y="481"/>
                    <a:pt x="151" y="794"/>
                    <a:pt x="314" y="1033"/>
                  </a:cubicBezTo>
                  <a:cubicBezTo>
                    <a:pt x="1042" y="2087"/>
                    <a:pt x="3163" y="3392"/>
                    <a:pt x="3803" y="3781"/>
                  </a:cubicBezTo>
                  <a:cubicBezTo>
                    <a:pt x="3811" y="3785"/>
                    <a:pt x="3819" y="3787"/>
                    <a:pt x="3826" y="3787"/>
                  </a:cubicBezTo>
                  <a:cubicBezTo>
                    <a:pt x="3867" y="3787"/>
                    <a:pt x="3899" y="3735"/>
                    <a:pt x="3878" y="3693"/>
                  </a:cubicBezTo>
                  <a:cubicBezTo>
                    <a:pt x="3125" y="2426"/>
                    <a:pt x="2673" y="1171"/>
                    <a:pt x="1155" y="129"/>
                  </a:cubicBezTo>
                  <a:cubicBezTo>
                    <a:pt x="1017" y="33"/>
                    <a:pt x="851" y="1"/>
                    <a:pt x="69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63"/>
            <p:cNvSpPr/>
            <p:nvPr/>
          </p:nvSpPr>
          <p:spPr>
            <a:xfrm>
              <a:off x="4463950" y="4017013"/>
              <a:ext cx="51175" cy="120650"/>
            </a:xfrm>
            <a:custGeom>
              <a:avLst/>
              <a:gdLst/>
              <a:ahLst/>
              <a:cxnLst/>
              <a:rect l="l" t="t" r="r" b="b"/>
              <a:pathLst>
                <a:path w="2047" h="4826" extrusionOk="0">
                  <a:moveTo>
                    <a:pt x="479" y="0"/>
                  </a:moveTo>
                  <a:cubicBezTo>
                    <a:pt x="393" y="0"/>
                    <a:pt x="309" y="20"/>
                    <a:pt x="239" y="66"/>
                  </a:cubicBezTo>
                  <a:cubicBezTo>
                    <a:pt x="13" y="217"/>
                    <a:pt x="1" y="556"/>
                    <a:pt x="38" y="844"/>
                  </a:cubicBezTo>
                  <a:cubicBezTo>
                    <a:pt x="189" y="2062"/>
                    <a:pt x="1356" y="4044"/>
                    <a:pt x="1808" y="4785"/>
                  </a:cubicBezTo>
                  <a:cubicBezTo>
                    <a:pt x="1827" y="4813"/>
                    <a:pt x="1854" y="4825"/>
                    <a:pt x="1881" y="4825"/>
                  </a:cubicBezTo>
                  <a:cubicBezTo>
                    <a:pt x="1926" y="4825"/>
                    <a:pt x="1971" y="4790"/>
                    <a:pt x="1971" y="4735"/>
                  </a:cubicBezTo>
                  <a:cubicBezTo>
                    <a:pt x="1908" y="3304"/>
                    <a:pt x="2046" y="2011"/>
                    <a:pt x="1193" y="430"/>
                  </a:cubicBezTo>
                  <a:cubicBezTo>
                    <a:pt x="1105" y="267"/>
                    <a:pt x="942" y="142"/>
                    <a:pt x="766" y="66"/>
                  </a:cubicBezTo>
                  <a:cubicBezTo>
                    <a:pt x="679" y="26"/>
                    <a:pt x="577" y="0"/>
                    <a:pt x="479"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63"/>
            <p:cNvSpPr/>
            <p:nvPr/>
          </p:nvSpPr>
          <p:spPr>
            <a:xfrm>
              <a:off x="4294225" y="4099588"/>
              <a:ext cx="113700" cy="106475"/>
            </a:xfrm>
            <a:custGeom>
              <a:avLst/>
              <a:gdLst/>
              <a:ahLst/>
              <a:cxnLst/>
              <a:rect l="l" t="t" r="r" b="b"/>
              <a:pathLst>
                <a:path w="4548" h="4259" extrusionOk="0">
                  <a:moveTo>
                    <a:pt x="997" y="1"/>
                  </a:moveTo>
                  <a:cubicBezTo>
                    <a:pt x="991" y="1"/>
                    <a:pt x="986" y="1"/>
                    <a:pt x="980" y="1"/>
                  </a:cubicBezTo>
                  <a:cubicBezTo>
                    <a:pt x="1" y="14"/>
                    <a:pt x="666" y="1155"/>
                    <a:pt x="992" y="1507"/>
                  </a:cubicBezTo>
                  <a:cubicBezTo>
                    <a:pt x="1833" y="2448"/>
                    <a:pt x="3690" y="3753"/>
                    <a:pt x="4406" y="4242"/>
                  </a:cubicBezTo>
                  <a:cubicBezTo>
                    <a:pt x="4420" y="4254"/>
                    <a:pt x="4435" y="4259"/>
                    <a:pt x="4450" y="4259"/>
                  </a:cubicBezTo>
                  <a:cubicBezTo>
                    <a:pt x="4502" y="4259"/>
                    <a:pt x="4548" y="4200"/>
                    <a:pt x="4519" y="4142"/>
                  </a:cubicBezTo>
                  <a:cubicBezTo>
                    <a:pt x="4029" y="3289"/>
                    <a:pt x="3628" y="2398"/>
                    <a:pt x="3050" y="1595"/>
                  </a:cubicBezTo>
                  <a:cubicBezTo>
                    <a:pt x="2589" y="946"/>
                    <a:pt x="1880" y="1"/>
                    <a:pt x="99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63"/>
            <p:cNvSpPr/>
            <p:nvPr/>
          </p:nvSpPr>
          <p:spPr>
            <a:xfrm>
              <a:off x="4370700" y="4050738"/>
              <a:ext cx="86000" cy="118325"/>
            </a:xfrm>
            <a:custGeom>
              <a:avLst/>
              <a:gdLst/>
              <a:ahLst/>
              <a:cxnLst/>
              <a:rect l="l" t="t" r="r" b="b"/>
              <a:pathLst>
                <a:path w="3440" h="4733" extrusionOk="0">
                  <a:moveTo>
                    <a:pt x="717" y="1"/>
                  </a:moveTo>
                  <a:cubicBezTo>
                    <a:pt x="1" y="1"/>
                    <a:pt x="373" y="1107"/>
                    <a:pt x="594" y="1491"/>
                  </a:cubicBezTo>
                  <a:cubicBezTo>
                    <a:pt x="1158" y="2482"/>
                    <a:pt x="2476" y="3950"/>
                    <a:pt x="3166" y="4678"/>
                  </a:cubicBezTo>
                  <a:cubicBezTo>
                    <a:pt x="3196" y="4716"/>
                    <a:pt x="3235" y="4732"/>
                    <a:pt x="3272" y="4732"/>
                  </a:cubicBezTo>
                  <a:cubicBezTo>
                    <a:pt x="3358" y="4732"/>
                    <a:pt x="3440" y="4645"/>
                    <a:pt x="3405" y="4540"/>
                  </a:cubicBezTo>
                  <a:cubicBezTo>
                    <a:pt x="3154" y="3687"/>
                    <a:pt x="2953" y="2833"/>
                    <a:pt x="2601" y="2005"/>
                  </a:cubicBezTo>
                  <a:cubicBezTo>
                    <a:pt x="2288" y="1277"/>
                    <a:pt x="1786" y="198"/>
                    <a:pt x="907" y="22"/>
                  </a:cubicBezTo>
                  <a:cubicBezTo>
                    <a:pt x="837" y="8"/>
                    <a:pt x="773" y="1"/>
                    <a:pt x="71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63"/>
            <p:cNvSpPr/>
            <p:nvPr/>
          </p:nvSpPr>
          <p:spPr>
            <a:xfrm>
              <a:off x="4267125" y="4259813"/>
              <a:ext cx="20550" cy="7975"/>
            </a:xfrm>
            <a:custGeom>
              <a:avLst/>
              <a:gdLst/>
              <a:ahLst/>
              <a:cxnLst/>
              <a:rect l="l" t="t" r="r" b="b"/>
              <a:pathLst>
                <a:path w="822" h="319" extrusionOk="0">
                  <a:moveTo>
                    <a:pt x="62" y="0"/>
                  </a:moveTo>
                  <a:cubicBezTo>
                    <a:pt x="14" y="0"/>
                    <a:pt x="0" y="82"/>
                    <a:pt x="56" y="105"/>
                  </a:cubicBezTo>
                  <a:cubicBezTo>
                    <a:pt x="181" y="142"/>
                    <a:pt x="307" y="193"/>
                    <a:pt x="432" y="230"/>
                  </a:cubicBezTo>
                  <a:cubicBezTo>
                    <a:pt x="545" y="268"/>
                    <a:pt x="646" y="306"/>
                    <a:pt x="771" y="318"/>
                  </a:cubicBezTo>
                  <a:cubicBezTo>
                    <a:pt x="809" y="318"/>
                    <a:pt x="821" y="255"/>
                    <a:pt x="784" y="243"/>
                  </a:cubicBezTo>
                  <a:cubicBezTo>
                    <a:pt x="696" y="168"/>
                    <a:pt x="570" y="142"/>
                    <a:pt x="457" y="117"/>
                  </a:cubicBezTo>
                  <a:cubicBezTo>
                    <a:pt x="332" y="67"/>
                    <a:pt x="206" y="42"/>
                    <a:pt x="81" y="4"/>
                  </a:cubicBezTo>
                  <a:cubicBezTo>
                    <a:pt x="74" y="2"/>
                    <a:pt x="68" y="0"/>
                    <a:pt x="6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63"/>
            <p:cNvSpPr/>
            <p:nvPr/>
          </p:nvSpPr>
          <p:spPr>
            <a:xfrm>
              <a:off x="4285975" y="4255613"/>
              <a:ext cx="17375" cy="9200"/>
            </a:xfrm>
            <a:custGeom>
              <a:avLst/>
              <a:gdLst/>
              <a:ahLst/>
              <a:cxnLst/>
              <a:rect l="l" t="t" r="r" b="b"/>
              <a:pathLst>
                <a:path w="695" h="368" extrusionOk="0">
                  <a:moveTo>
                    <a:pt x="67" y="0"/>
                  </a:moveTo>
                  <a:cubicBezTo>
                    <a:pt x="28" y="0"/>
                    <a:pt x="1" y="66"/>
                    <a:pt x="42" y="97"/>
                  </a:cubicBezTo>
                  <a:cubicBezTo>
                    <a:pt x="143" y="172"/>
                    <a:pt x="256" y="235"/>
                    <a:pt x="369" y="298"/>
                  </a:cubicBezTo>
                  <a:cubicBezTo>
                    <a:pt x="440" y="329"/>
                    <a:pt x="520" y="367"/>
                    <a:pt x="601" y="367"/>
                  </a:cubicBezTo>
                  <a:cubicBezTo>
                    <a:pt x="620" y="367"/>
                    <a:pt x="638" y="365"/>
                    <a:pt x="657" y="361"/>
                  </a:cubicBezTo>
                  <a:cubicBezTo>
                    <a:pt x="682" y="361"/>
                    <a:pt x="695" y="323"/>
                    <a:pt x="670" y="298"/>
                  </a:cubicBezTo>
                  <a:cubicBezTo>
                    <a:pt x="594" y="235"/>
                    <a:pt x="494" y="223"/>
                    <a:pt x="406" y="185"/>
                  </a:cubicBezTo>
                  <a:cubicBezTo>
                    <a:pt x="293" y="135"/>
                    <a:pt x="193" y="72"/>
                    <a:pt x="92" y="9"/>
                  </a:cubicBezTo>
                  <a:cubicBezTo>
                    <a:pt x="84" y="3"/>
                    <a:pt x="75"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63"/>
            <p:cNvSpPr/>
            <p:nvPr/>
          </p:nvSpPr>
          <p:spPr>
            <a:xfrm>
              <a:off x="4302500" y="4251713"/>
              <a:ext cx="18425" cy="10450"/>
            </a:xfrm>
            <a:custGeom>
              <a:avLst/>
              <a:gdLst/>
              <a:ahLst/>
              <a:cxnLst/>
              <a:rect l="l" t="t" r="r" b="b"/>
              <a:pathLst>
                <a:path w="737" h="418" extrusionOk="0">
                  <a:moveTo>
                    <a:pt x="71" y="0"/>
                  </a:moveTo>
                  <a:cubicBezTo>
                    <a:pt x="37" y="0"/>
                    <a:pt x="0" y="43"/>
                    <a:pt x="34" y="65"/>
                  </a:cubicBezTo>
                  <a:cubicBezTo>
                    <a:pt x="134" y="153"/>
                    <a:pt x="235" y="228"/>
                    <a:pt x="360" y="303"/>
                  </a:cubicBezTo>
                  <a:cubicBezTo>
                    <a:pt x="441" y="350"/>
                    <a:pt x="555" y="418"/>
                    <a:pt x="661" y="418"/>
                  </a:cubicBezTo>
                  <a:cubicBezTo>
                    <a:pt x="669" y="418"/>
                    <a:pt x="678" y="417"/>
                    <a:pt x="686" y="416"/>
                  </a:cubicBezTo>
                  <a:cubicBezTo>
                    <a:pt x="724" y="416"/>
                    <a:pt x="737" y="379"/>
                    <a:pt x="711" y="354"/>
                  </a:cubicBezTo>
                  <a:cubicBezTo>
                    <a:pt x="649" y="278"/>
                    <a:pt x="511" y="241"/>
                    <a:pt x="410" y="190"/>
                  </a:cubicBezTo>
                  <a:cubicBezTo>
                    <a:pt x="297" y="140"/>
                    <a:pt x="197" y="65"/>
                    <a:pt x="84" y="2"/>
                  </a:cubicBezTo>
                  <a:cubicBezTo>
                    <a:pt x="80" y="1"/>
                    <a:pt x="76"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63"/>
            <p:cNvSpPr/>
            <p:nvPr/>
          </p:nvSpPr>
          <p:spPr>
            <a:xfrm>
              <a:off x="4317575" y="4246238"/>
              <a:ext cx="16125" cy="11875"/>
            </a:xfrm>
            <a:custGeom>
              <a:avLst/>
              <a:gdLst/>
              <a:ahLst/>
              <a:cxnLst/>
              <a:rect l="l" t="t" r="r" b="b"/>
              <a:pathLst>
                <a:path w="645" h="475" extrusionOk="0">
                  <a:moveTo>
                    <a:pt x="43" y="1"/>
                  </a:moveTo>
                  <a:cubicBezTo>
                    <a:pt x="21" y="1"/>
                    <a:pt x="0" y="38"/>
                    <a:pt x="21" y="58"/>
                  </a:cubicBezTo>
                  <a:cubicBezTo>
                    <a:pt x="121" y="133"/>
                    <a:pt x="221" y="221"/>
                    <a:pt x="322" y="296"/>
                  </a:cubicBezTo>
                  <a:cubicBezTo>
                    <a:pt x="397" y="359"/>
                    <a:pt x="485" y="434"/>
                    <a:pt x="585" y="472"/>
                  </a:cubicBezTo>
                  <a:cubicBezTo>
                    <a:pt x="589" y="474"/>
                    <a:pt x="592" y="475"/>
                    <a:pt x="596" y="475"/>
                  </a:cubicBezTo>
                  <a:cubicBezTo>
                    <a:pt x="619" y="475"/>
                    <a:pt x="645" y="442"/>
                    <a:pt x="623" y="409"/>
                  </a:cubicBezTo>
                  <a:cubicBezTo>
                    <a:pt x="560" y="322"/>
                    <a:pt x="460" y="271"/>
                    <a:pt x="372" y="221"/>
                  </a:cubicBezTo>
                  <a:cubicBezTo>
                    <a:pt x="272" y="146"/>
                    <a:pt x="159" y="83"/>
                    <a:pt x="58" y="8"/>
                  </a:cubicBezTo>
                  <a:cubicBezTo>
                    <a:pt x="53" y="3"/>
                    <a:pt x="48" y="1"/>
                    <a:pt x="4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63"/>
            <p:cNvSpPr/>
            <p:nvPr/>
          </p:nvSpPr>
          <p:spPr>
            <a:xfrm>
              <a:off x="4328650" y="4242463"/>
              <a:ext cx="14800" cy="13475"/>
            </a:xfrm>
            <a:custGeom>
              <a:avLst/>
              <a:gdLst/>
              <a:ahLst/>
              <a:cxnLst/>
              <a:rect l="l" t="t" r="r" b="b"/>
              <a:pathLst>
                <a:path w="592" h="539" extrusionOk="0">
                  <a:moveTo>
                    <a:pt x="64" y="0"/>
                  </a:moveTo>
                  <a:cubicBezTo>
                    <a:pt x="31" y="0"/>
                    <a:pt x="0" y="29"/>
                    <a:pt x="29" y="58"/>
                  </a:cubicBezTo>
                  <a:cubicBezTo>
                    <a:pt x="92" y="159"/>
                    <a:pt x="180" y="247"/>
                    <a:pt x="255" y="334"/>
                  </a:cubicBezTo>
                  <a:cubicBezTo>
                    <a:pt x="331" y="410"/>
                    <a:pt x="418" y="523"/>
                    <a:pt x="519" y="535"/>
                  </a:cubicBezTo>
                  <a:cubicBezTo>
                    <a:pt x="525" y="538"/>
                    <a:pt x="532" y="539"/>
                    <a:pt x="539" y="539"/>
                  </a:cubicBezTo>
                  <a:cubicBezTo>
                    <a:pt x="568" y="539"/>
                    <a:pt x="592" y="516"/>
                    <a:pt x="582" y="485"/>
                  </a:cubicBezTo>
                  <a:cubicBezTo>
                    <a:pt x="544" y="385"/>
                    <a:pt x="431" y="322"/>
                    <a:pt x="356" y="259"/>
                  </a:cubicBezTo>
                  <a:cubicBezTo>
                    <a:pt x="268" y="184"/>
                    <a:pt x="180" y="96"/>
                    <a:pt x="92" y="8"/>
                  </a:cubicBezTo>
                  <a:cubicBezTo>
                    <a:pt x="84" y="3"/>
                    <a:pt x="74" y="0"/>
                    <a:pt x="6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63"/>
            <p:cNvSpPr/>
            <p:nvPr/>
          </p:nvSpPr>
          <p:spPr>
            <a:xfrm>
              <a:off x="4338925" y="4231538"/>
              <a:ext cx="22100" cy="18850"/>
            </a:xfrm>
            <a:custGeom>
              <a:avLst/>
              <a:gdLst/>
              <a:ahLst/>
              <a:cxnLst/>
              <a:rect l="l" t="t" r="r" b="b"/>
              <a:pathLst>
                <a:path w="884" h="754" extrusionOk="0">
                  <a:moveTo>
                    <a:pt x="52" y="0"/>
                  </a:moveTo>
                  <a:cubicBezTo>
                    <a:pt x="22" y="0"/>
                    <a:pt x="1" y="48"/>
                    <a:pt x="33" y="69"/>
                  </a:cubicBezTo>
                  <a:cubicBezTo>
                    <a:pt x="183" y="182"/>
                    <a:pt x="321" y="307"/>
                    <a:pt x="459" y="433"/>
                  </a:cubicBezTo>
                  <a:cubicBezTo>
                    <a:pt x="585" y="533"/>
                    <a:pt x="685" y="659"/>
                    <a:pt x="811" y="746"/>
                  </a:cubicBezTo>
                  <a:cubicBezTo>
                    <a:pt x="818" y="751"/>
                    <a:pt x="825" y="753"/>
                    <a:pt x="831" y="753"/>
                  </a:cubicBezTo>
                  <a:cubicBezTo>
                    <a:pt x="861" y="753"/>
                    <a:pt x="883" y="714"/>
                    <a:pt x="873" y="684"/>
                  </a:cubicBezTo>
                  <a:cubicBezTo>
                    <a:pt x="685" y="408"/>
                    <a:pt x="346" y="194"/>
                    <a:pt x="70" y="6"/>
                  </a:cubicBezTo>
                  <a:cubicBezTo>
                    <a:pt x="64" y="2"/>
                    <a:pt x="58" y="0"/>
                    <a:pt x="5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63"/>
            <p:cNvSpPr/>
            <p:nvPr/>
          </p:nvSpPr>
          <p:spPr>
            <a:xfrm>
              <a:off x="4355850" y="4226488"/>
              <a:ext cx="25225" cy="17500"/>
            </a:xfrm>
            <a:custGeom>
              <a:avLst/>
              <a:gdLst/>
              <a:ahLst/>
              <a:cxnLst/>
              <a:rect l="l" t="t" r="r" b="b"/>
              <a:pathLst>
                <a:path w="1009" h="700" extrusionOk="0">
                  <a:moveTo>
                    <a:pt x="43" y="0"/>
                  </a:moveTo>
                  <a:cubicBezTo>
                    <a:pt x="21" y="0"/>
                    <a:pt x="0" y="37"/>
                    <a:pt x="21" y="57"/>
                  </a:cubicBezTo>
                  <a:cubicBezTo>
                    <a:pt x="284" y="283"/>
                    <a:pt x="610" y="597"/>
                    <a:pt x="962" y="697"/>
                  </a:cubicBezTo>
                  <a:cubicBezTo>
                    <a:pt x="965" y="699"/>
                    <a:pt x="969" y="700"/>
                    <a:pt x="972" y="700"/>
                  </a:cubicBezTo>
                  <a:cubicBezTo>
                    <a:pt x="993" y="700"/>
                    <a:pt x="1009" y="669"/>
                    <a:pt x="987" y="647"/>
                  </a:cubicBezTo>
                  <a:cubicBezTo>
                    <a:pt x="861" y="522"/>
                    <a:pt x="698" y="446"/>
                    <a:pt x="548" y="346"/>
                  </a:cubicBezTo>
                  <a:cubicBezTo>
                    <a:pt x="372" y="233"/>
                    <a:pt x="221" y="133"/>
                    <a:pt x="58" y="7"/>
                  </a:cubicBezTo>
                  <a:cubicBezTo>
                    <a:pt x="53" y="2"/>
                    <a:pt x="48" y="0"/>
                    <a:pt x="4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63"/>
            <p:cNvSpPr/>
            <p:nvPr/>
          </p:nvSpPr>
          <p:spPr>
            <a:xfrm>
              <a:off x="4379700" y="4221988"/>
              <a:ext cx="18850" cy="17400"/>
            </a:xfrm>
            <a:custGeom>
              <a:avLst/>
              <a:gdLst/>
              <a:ahLst/>
              <a:cxnLst/>
              <a:rect l="l" t="t" r="r" b="b"/>
              <a:pathLst>
                <a:path w="754" h="696" extrusionOk="0">
                  <a:moveTo>
                    <a:pt x="50" y="0"/>
                  </a:moveTo>
                  <a:cubicBezTo>
                    <a:pt x="24" y="0"/>
                    <a:pt x="0" y="24"/>
                    <a:pt x="8" y="62"/>
                  </a:cubicBezTo>
                  <a:cubicBezTo>
                    <a:pt x="33" y="200"/>
                    <a:pt x="158" y="288"/>
                    <a:pt x="259" y="375"/>
                  </a:cubicBezTo>
                  <a:cubicBezTo>
                    <a:pt x="384" y="488"/>
                    <a:pt x="522" y="614"/>
                    <a:pt x="673" y="689"/>
                  </a:cubicBezTo>
                  <a:cubicBezTo>
                    <a:pt x="682" y="694"/>
                    <a:pt x="691" y="696"/>
                    <a:pt x="699" y="696"/>
                  </a:cubicBezTo>
                  <a:cubicBezTo>
                    <a:pt x="734" y="696"/>
                    <a:pt x="754" y="657"/>
                    <a:pt x="723" y="626"/>
                  </a:cubicBezTo>
                  <a:cubicBezTo>
                    <a:pt x="635" y="514"/>
                    <a:pt x="510" y="426"/>
                    <a:pt x="397" y="338"/>
                  </a:cubicBezTo>
                  <a:cubicBezTo>
                    <a:pt x="284" y="250"/>
                    <a:pt x="133" y="162"/>
                    <a:pt x="96" y="37"/>
                  </a:cubicBezTo>
                  <a:cubicBezTo>
                    <a:pt x="85" y="11"/>
                    <a:pt x="67" y="0"/>
                    <a:pt x="5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63"/>
            <p:cNvSpPr/>
            <p:nvPr/>
          </p:nvSpPr>
          <p:spPr>
            <a:xfrm>
              <a:off x="4389275" y="4210888"/>
              <a:ext cx="20325" cy="22550"/>
            </a:xfrm>
            <a:custGeom>
              <a:avLst/>
              <a:gdLst/>
              <a:ahLst/>
              <a:cxnLst/>
              <a:rect l="l" t="t" r="r" b="b"/>
              <a:pathLst>
                <a:path w="813" h="902" extrusionOk="0">
                  <a:moveTo>
                    <a:pt x="68" y="0"/>
                  </a:moveTo>
                  <a:cubicBezTo>
                    <a:pt x="33" y="0"/>
                    <a:pt x="1" y="37"/>
                    <a:pt x="26" y="79"/>
                  </a:cubicBezTo>
                  <a:cubicBezTo>
                    <a:pt x="189" y="380"/>
                    <a:pt x="415" y="732"/>
                    <a:pt x="729" y="895"/>
                  </a:cubicBezTo>
                  <a:cubicBezTo>
                    <a:pt x="738" y="899"/>
                    <a:pt x="747" y="902"/>
                    <a:pt x="756" y="902"/>
                  </a:cubicBezTo>
                  <a:cubicBezTo>
                    <a:pt x="791" y="902"/>
                    <a:pt x="812" y="863"/>
                    <a:pt x="792" y="832"/>
                  </a:cubicBezTo>
                  <a:cubicBezTo>
                    <a:pt x="679" y="694"/>
                    <a:pt x="541" y="594"/>
                    <a:pt x="428" y="468"/>
                  </a:cubicBezTo>
                  <a:cubicBezTo>
                    <a:pt x="315" y="330"/>
                    <a:pt x="202" y="179"/>
                    <a:pt x="114" y="29"/>
                  </a:cubicBezTo>
                  <a:cubicBezTo>
                    <a:pt x="102" y="9"/>
                    <a:pt x="84" y="0"/>
                    <a:pt x="6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63"/>
            <p:cNvSpPr/>
            <p:nvPr/>
          </p:nvSpPr>
          <p:spPr>
            <a:xfrm>
              <a:off x="4407675" y="4207763"/>
              <a:ext cx="17300" cy="17800"/>
            </a:xfrm>
            <a:custGeom>
              <a:avLst/>
              <a:gdLst/>
              <a:ahLst/>
              <a:cxnLst/>
              <a:rect l="l" t="t" r="r" b="b"/>
              <a:pathLst>
                <a:path w="692" h="712" extrusionOk="0">
                  <a:moveTo>
                    <a:pt x="63" y="1"/>
                  </a:moveTo>
                  <a:cubicBezTo>
                    <a:pt x="34" y="1"/>
                    <a:pt x="0" y="30"/>
                    <a:pt x="18" y="66"/>
                  </a:cubicBezTo>
                  <a:cubicBezTo>
                    <a:pt x="156" y="317"/>
                    <a:pt x="357" y="593"/>
                    <a:pt x="633" y="706"/>
                  </a:cubicBezTo>
                  <a:cubicBezTo>
                    <a:pt x="639" y="710"/>
                    <a:pt x="645" y="712"/>
                    <a:pt x="650" y="712"/>
                  </a:cubicBezTo>
                  <a:cubicBezTo>
                    <a:pt x="677" y="712"/>
                    <a:pt x="692" y="662"/>
                    <a:pt x="671" y="631"/>
                  </a:cubicBezTo>
                  <a:cubicBezTo>
                    <a:pt x="583" y="530"/>
                    <a:pt x="470" y="455"/>
                    <a:pt x="370" y="355"/>
                  </a:cubicBezTo>
                  <a:cubicBezTo>
                    <a:pt x="269" y="254"/>
                    <a:pt x="181" y="141"/>
                    <a:pt x="93" y="16"/>
                  </a:cubicBezTo>
                  <a:cubicBezTo>
                    <a:pt x="86" y="5"/>
                    <a:pt x="75" y="1"/>
                    <a:pt x="6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63"/>
            <p:cNvSpPr/>
            <p:nvPr/>
          </p:nvSpPr>
          <p:spPr>
            <a:xfrm>
              <a:off x="4418075" y="4194188"/>
              <a:ext cx="22200" cy="25025"/>
            </a:xfrm>
            <a:custGeom>
              <a:avLst/>
              <a:gdLst/>
              <a:ahLst/>
              <a:cxnLst/>
              <a:rect l="l" t="t" r="r" b="b"/>
              <a:pathLst>
                <a:path w="888" h="1001" extrusionOk="0">
                  <a:moveTo>
                    <a:pt x="59" y="1"/>
                  </a:moveTo>
                  <a:cubicBezTo>
                    <a:pt x="28" y="1"/>
                    <a:pt x="1" y="45"/>
                    <a:pt x="29" y="82"/>
                  </a:cubicBezTo>
                  <a:cubicBezTo>
                    <a:pt x="267" y="396"/>
                    <a:pt x="506" y="735"/>
                    <a:pt x="794" y="986"/>
                  </a:cubicBezTo>
                  <a:cubicBezTo>
                    <a:pt x="805" y="996"/>
                    <a:pt x="818" y="1001"/>
                    <a:pt x="830" y="1001"/>
                  </a:cubicBezTo>
                  <a:cubicBezTo>
                    <a:pt x="860" y="1001"/>
                    <a:pt x="888" y="971"/>
                    <a:pt x="870" y="935"/>
                  </a:cubicBezTo>
                  <a:cubicBezTo>
                    <a:pt x="644" y="609"/>
                    <a:pt x="355" y="320"/>
                    <a:pt x="92" y="19"/>
                  </a:cubicBezTo>
                  <a:cubicBezTo>
                    <a:pt x="82" y="6"/>
                    <a:pt x="70" y="1"/>
                    <a:pt x="5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63"/>
            <p:cNvSpPr/>
            <p:nvPr/>
          </p:nvSpPr>
          <p:spPr>
            <a:xfrm>
              <a:off x="4428650" y="4180963"/>
              <a:ext cx="28550" cy="29925"/>
            </a:xfrm>
            <a:custGeom>
              <a:avLst/>
              <a:gdLst/>
              <a:ahLst/>
              <a:cxnLst/>
              <a:rect l="l" t="t" r="r" b="b"/>
              <a:pathLst>
                <a:path w="1142" h="1197" extrusionOk="0">
                  <a:moveTo>
                    <a:pt x="45" y="1"/>
                  </a:moveTo>
                  <a:cubicBezTo>
                    <a:pt x="19" y="1"/>
                    <a:pt x="0" y="30"/>
                    <a:pt x="20" y="59"/>
                  </a:cubicBezTo>
                  <a:cubicBezTo>
                    <a:pt x="183" y="247"/>
                    <a:pt x="346" y="435"/>
                    <a:pt x="522" y="636"/>
                  </a:cubicBezTo>
                  <a:cubicBezTo>
                    <a:pt x="685" y="812"/>
                    <a:pt x="848" y="1025"/>
                    <a:pt x="1049" y="1188"/>
                  </a:cubicBezTo>
                  <a:cubicBezTo>
                    <a:pt x="1057" y="1194"/>
                    <a:pt x="1067" y="1196"/>
                    <a:pt x="1076" y="1196"/>
                  </a:cubicBezTo>
                  <a:cubicBezTo>
                    <a:pt x="1109" y="1196"/>
                    <a:pt x="1141" y="1165"/>
                    <a:pt x="1112" y="1126"/>
                  </a:cubicBezTo>
                  <a:cubicBezTo>
                    <a:pt x="836" y="711"/>
                    <a:pt x="409" y="360"/>
                    <a:pt x="70" y="9"/>
                  </a:cubicBezTo>
                  <a:cubicBezTo>
                    <a:pt x="62" y="3"/>
                    <a:pt x="53" y="1"/>
                    <a:pt x="4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63"/>
            <p:cNvSpPr/>
            <p:nvPr/>
          </p:nvSpPr>
          <p:spPr>
            <a:xfrm>
              <a:off x="4449800" y="4186913"/>
              <a:ext cx="16900" cy="18925"/>
            </a:xfrm>
            <a:custGeom>
              <a:avLst/>
              <a:gdLst/>
              <a:ahLst/>
              <a:cxnLst/>
              <a:rect l="l" t="t" r="r" b="b"/>
              <a:pathLst>
                <a:path w="676" h="757" extrusionOk="0">
                  <a:moveTo>
                    <a:pt x="74" y="1"/>
                  </a:moveTo>
                  <a:cubicBezTo>
                    <a:pt x="37" y="1"/>
                    <a:pt x="1" y="36"/>
                    <a:pt x="27" y="72"/>
                  </a:cubicBezTo>
                  <a:cubicBezTo>
                    <a:pt x="165" y="310"/>
                    <a:pt x="354" y="611"/>
                    <a:pt x="592" y="749"/>
                  </a:cubicBezTo>
                  <a:cubicBezTo>
                    <a:pt x="599" y="754"/>
                    <a:pt x="606" y="756"/>
                    <a:pt x="614" y="756"/>
                  </a:cubicBezTo>
                  <a:cubicBezTo>
                    <a:pt x="646" y="756"/>
                    <a:pt x="675" y="717"/>
                    <a:pt x="655" y="687"/>
                  </a:cubicBezTo>
                  <a:cubicBezTo>
                    <a:pt x="579" y="574"/>
                    <a:pt x="479" y="486"/>
                    <a:pt x="391" y="386"/>
                  </a:cubicBezTo>
                  <a:cubicBezTo>
                    <a:pt x="291" y="273"/>
                    <a:pt x="203" y="147"/>
                    <a:pt x="115" y="22"/>
                  </a:cubicBezTo>
                  <a:cubicBezTo>
                    <a:pt x="104" y="7"/>
                    <a:pt x="89" y="1"/>
                    <a:pt x="7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63"/>
            <p:cNvSpPr/>
            <p:nvPr/>
          </p:nvSpPr>
          <p:spPr>
            <a:xfrm>
              <a:off x="4462575" y="4179713"/>
              <a:ext cx="14200" cy="20100"/>
            </a:xfrm>
            <a:custGeom>
              <a:avLst/>
              <a:gdLst/>
              <a:ahLst/>
              <a:cxnLst/>
              <a:rect l="l" t="t" r="r" b="b"/>
              <a:pathLst>
                <a:path w="568" h="804" extrusionOk="0">
                  <a:moveTo>
                    <a:pt x="62" y="0"/>
                  </a:moveTo>
                  <a:cubicBezTo>
                    <a:pt x="33" y="0"/>
                    <a:pt x="0" y="36"/>
                    <a:pt x="18" y="71"/>
                  </a:cubicBezTo>
                  <a:cubicBezTo>
                    <a:pt x="81" y="209"/>
                    <a:pt x="156" y="335"/>
                    <a:pt x="232" y="460"/>
                  </a:cubicBezTo>
                  <a:cubicBezTo>
                    <a:pt x="307" y="586"/>
                    <a:pt x="382" y="711"/>
                    <a:pt x="495" y="799"/>
                  </a:cubicBezTo>
                  <a:cubicBezTo>
                    <a:pt x="501" y="802"/>
                    <a:pt x="509" y="804"/>
                    <a:pt x="517" y="804"/>
                  </a:cubicBezTo>
                  <a:cubicBezTo>
                    <a:pt x="541" y="804"/>
                    <a:pt x="567" y="790"/>
                    <a:pt x="558" y="761"/>
                  </a:cubicBezTo>
                  <a:cubicBezTo>
                    <a:pt x="495" y="636"/>
                    <a:pt x="407" y="523"/>
                    <a:pt x="332" y="410"/>
                  </a:cubicBezTo>
                  <a:cubicBezTo>
                    <a:pt x="244" y="285"/>
                    <a:pt x="169" y="159"/>
                    <a:pt x="93" y="21"/>
                  </a:cubicBezTo>
                  <a:cubicBezTo>
                    <a:pt x="86" y="6"/>
                    <a:pt x="74" y="0"/>
                    <a:pt x="6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63"/>
            <p:cNvSpPr/>
            <p:nvPr/>
          </p:nvSpPr>
          <p:spPr>
            <a:xfrm>
              <a:off x="4472325" y="4166263"/>
              <a:ext cx="15950" cy="23150"/>
            </a:xfrm>
            <a:custGeom>
              <a:avLst/>
              <a:gdLst/>
              <a:ahLst/>
              <a:cxnLst/>
              <a:rect l="l" t="t" r="r" b="b"/>
              <a:pathLst>
                <a:path w="638" h="926" extrusionOk="0">
                  <a:moveTo>
                    <a:pt x="36" y="1"/>
                  </a:moveTo>
                  <a:cubicBezTo>
                    <a:pt x="16" y="1"/>
                    <a:pt x="1" y="20"/>
                    <a:pt x="17" y="45"/>
                  </a:cubicBezTo>
                  <a:cubicBezTo>
                    <a:pt x="180" y="333"/>
                    <a:pt x="331" y="672"/>
                    <a:pt x="557" y="910"/>
                  </a:cubicBezTo>
                  <a:cubicBezTo>
                    <a:pt x="564" y="921"/>
                    <a:pt x="575" y="926"/>
                    <a:pt x="585" y="926"/>
                  </a:cubicBezTo>
                  <a:cubicBezTo>
                    <a:pt x="611" y="926"/>
                    <a:pt x="637" y="899"/>
                    <a:pt x="620" y="873"/>
                  </a:cubicBezTo>
                  <a:cubicBezTo>
                    <a:pt x="494" y="572"/>
                    <a:pt x="256" y="295"/>
                    <a:pt x="67" y="19"/>
                  </a:cubicBezTo>
                  <a:cubicBezTo>
                    <a:pt x="59" y="6"/>
                    <a:pt x="47" y="1"/>
                    <a:pt x="3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63"/>
            <p:cNvSpPr/>
            <p:nvPr/>
          </p:nvSpPr>
          <p:spPr>
            <a:xfrm>
              <a:off x="4477675" y="4153413"/>
              <a:ext cx="19675" cy="30425"/>
            </a:xfrm>
            <a:custGeom>
              <a:avLst/>
              <a:gdLst/>
              <a:ahLst/>
              <a:cxnLst/>
              <a:rect l="l" t="t" r="r" b="b"/>
              <a:pathLst>
                <a:path w="787" h="1217" extrusionOk="0">
                  <a:moveTo>
                    <a:pt x="45" y="0"/>
                  </a:moveTo>
                  <a:cubicBezTo>
                    <a:pt x="21" y="0"/>
                    <a:pt x="0" y="19"/>
                    <a:pt x="17" y="44"/>
                  </a:cubicBezTo>
                  <a:cubicBezTo>
                    <a:pt x="268" y="420"/>
                    <a:pt x="456" y="822"/>
                    <a:pt x="694" y="1199"/>
                  </a:cubicBezTo>
                  <a:cubicBezTo>
                    <a:pt x="703" y="1211"/>
                    <a:pt x="716" y="1217"/>
                    <a:pt x="730" y="1217"/>
                  </a:cubicBezTo>
                  <a:cubicBezTo>
                    <a:pt x="758" y="1217"/>
                    <a:pt x="786" y="1194"/>
                    <a:pt x="769" y="1161"/>
                  </a:cubicBezTo>
                  <a:cubicBezTo>
                    <a:pt x="619" y="747"/>
                    <a:pt x="330" y="370"/>
                    <a:pt x="79" y="19"/>
                  </a:cubicBezTo>
                  <a:cubicBezTo>
                    <a:pt x="71" y="6"/>
                    <a:pt x="57" y="0"/>
                    <a:pt x="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63"/>
            <p:cNvSpPr/>
            <p:nvPr/>
          </p:nvSpPr>
          <p:spPr>
            <a:xfrm>
              <a:off x="4494275" y="4158438"/>
              <a:ext cx="13875" cy="22025"/>
            </a:xfrm>
            <a:custGeom>
              <a:avLst/>
              <a:gdLst/>
              <a:ahLst/>
              <a:cxnLst/>
              <a:rect l="l" t="t" r="r" b="b"/>
              <a:pathLst>
                <a:path w="555" h="881" extrusionOk="0">
                  <a:moveTo>
                    <a:pt x="66" y="1"/>
                  </a:moveTo>
                  <a:cubicBezTo>
                    <a:pt x="34" y="1"/>
                    <a:pt x="1" y="23"/>
                    <a:pt x="18" y="56"/>
                  </a:cubicBezTo>
                  <a:cubicBezTo>
                    <a:pt x="80" y="207"/>
                    <a:pt x="143" y="370"/>
                    <a:pt x="231" y="508"/>
                  </a:cubicBezTo>
                  <a:cubicBezTo>
                    <a:pt x="294" y="634"/>
                    <a:pt x="369" y="797"/>
                    <a:pt x="494" y="872"/>
                  </a:cubicBezTo>
                  <a:cubicBezTo>
                    <a:pt x="500" y="878"/>
                    <a:pt x="507" y="880"/>
                    <a:pt x="513" y="880"/>
                  </a:cubicBezTo>
                  <a:cubicBezTo>
                    <a:pt x="534" y="880"/>
                    <a:pt x="554" y="854"/>
                    <a:pt x="545" y="834"/>
                  </a:cubicBezTo>
                  <a:cubicBezTo>
                    <a:pt x="507" y="696"/>
                    <a:pt x="394" y="571"/>
                    <a:pt x="331" y="458"/>
                  </a:cubicBezTo>
                  <a:cubicBezTo>
                    <a:pt x="244" y="320"/>
                    <a:pt x="168" y="169"/>
                    <a:pt x="105" y="19"/>
                  </a:cubicBezTo>
                  <a:cubicBezTo>
                    <a:pt x="97" y="6"/>
                    <a:pt x="82" y="1"/>
                    <a:pt x="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63"/>
            <p:cNvSpPr/>
            <p:nvPr/>
          </p:nvSpPr>
          <p:spPr>
            <a:xfrm>
              <a:off x="4504525" y="4148763"/>
              <a:ext cx="13100" cy="25650"/>
            </a:xfrm>
            <a:custGeom>
              <a:avLst/>
              <a:gdLst/>
              <a:ahLst/>
              <a:cxnLst/>
              <a:rect l="l" t="t" r="r" b="b"/>
              <a:pathLst>
                <a:path w="524" h="1026" extrusionOk="0">
                  <a:moveTo>
                    <a:pt x="35" y="1"/>
                  </a:moveTo>
                  <a:cubicBezTo>
                    <a:pt x="16" y="1"/>
                    <a:pt x="0" y="24"/>
                    <a:pt x="9" y="42"/>
                  </a:cubicBezTo>
                  <a:cubicBezTo>
                    <a:pt x="97" y="205"/>
                    <a:pt x="172" y="355"/>
                    <a:pt x="248" y="531"/>
                  </a:cubicBezTo>
                  <a:cubicBezTo>
                    <a:pt x="323" y="682"/>
                    <a:pt x="361" y="870"/>
                    <a:pt x="474" y="1008"/>
                  </a:cubicBezTo>
                  <a:cubicBezTo>
                    <a:pt x="479" y="1019"/>
                    <a:pt x="490" y="1026"/>
                    <a:pt x="500" y="1026"/>
                  </a:cubicBezTo>
                  <a:cubicBezTo>
                    <a:pt x="512" y="1026"/>
                    <a:pt x="524" y="1016"/>
                    <a:pt x="524" y="995"/>
                  </a:cubicBezTo>
                  <a:cubicBezTo>
                    <a:pt x="511" y="845"/>
                    <a:pt x="423" y="694"/>
                    <a:pt x="348" y="544"/>
                  </a:cubicBezTo>
                  <a:cubicBezTo>
                    <a:pt x="260" y="368"/>
                    <a:pt x="160" y="192"/>
                    <a:pt x="59" y="17"/>
                  </a:cubicBezTo>
                  <a:cubicBezTo>
                    <a:pt x="52" y="5"/>
                    <a:pt x="43" y="1"/>
                    <a:pt x="3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63"/>
            <p:cNvSpPr/>
            <p:nvPr/>
          </p:nvSpPr>
          <p:spPr>
            <a:xfrm>
              <a:off x="4514900" y="4148163"/>
              <a:ext cx="10250" cy="19000"/>
            </a:xfrm>
            <a:custGeom>
              <a:avLst/>
              <a:gdLst/>
              <a:ahLst/>
              <a:cxnLst/>
              <a:rect l="l" t="t" r="r" b="b"/>
              <a:pathLst>
                <a:path w="410" h="760" extrusionOk="0">
                  <a:moveTo>
                    <a:pt x="50" y="1"/>
                  </a:moveTo>
                  <a:cubicBezTo>
                    <a:pt x="26" y="1"/>
                    <a:pt x="1" y="22"/>
                    <a:pt x="8" y="53"/>
                  </a:cubicBezTo>
                  <a:cubicBezTo>
                    <a:pt x="46" y="191"/>
                    <a:pt x="84" y="317"/>
                    <a:pt x="146" y="442"/>
                  </a:cubicBezTo>
                  <a:cubicBezTo>
                    <a:pt x="197" y="555"/>
                    <a:pt x="247" y="693"/>
                    <a:pt x="360" y="756"/>
                  </a:cubicBezTo>
                  <a:cubicBezTo>
                    <a:pt x="364" y="758"/>
                    <a:pt x="369" y="759"/>
                    <a:pt x="373" y="759"/>
                  </a:cubicBezTo>
                  <a:cubicBezTo>
                    <a:pt x="393" y="759"/>
                    <a:pt x="410" y="739"/>
                    <a:pt x="410" y="718"/>
                  </a:cubicBezTo>
                  <a:cubicBezTo>
                    <a:pt x="385" y="605"/>
                    <a:pt x="297" y="505"/>
                    <a:pt x="247" y="417"/>
                  </a:cubicBezTo>
                  <a:cubicBezTo>
                    <a:pt x="184" y="292"/>
                    <a:pt x="134" y="166"/>
                    <a:pt x="84" y="28"/>
                  </a:cubicBezTo>
                  <a:cubicBezTo>
                    <a:pt x="79" y="9"/>
                    <a:pt x="65" y="1"/>
                    <a:pt x="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63"/>
            <p:cNvSpPr/>
            <p:nvPr/>
          </p:nvSpPr>
          <p:spPr>
            <a:xfrm>
              <a:off x="4523875" y="4123888"/>
              <a:ext cx="11850" cy="34225"/>
            </a:xfrm>
            <a:custGeom>
              <a:avLst/>
              <a:gdLst/>
              <a:ahLst/>
              <a:cxnLst/>
              <a:rect l="l" t="t" r="r" b="b"/>
              <a:pathLst>
                <a:path w="474" h="1369" extrusionOk="0">
                  <a:moveTo>
                    <a:pt x="40" y="1"/>
                  </a:moveTo>
                  <a:cubicBezTo>
                    <a:pt x="20" y="1"/>
                    <a:pt x="1" y="17"/>
                    <a:pt x="1" y="45"/>
                  </a:cubicBezTo>
                  <a:cubicBezTo>
                    <a:pt x="63" y="485"/>
                    <a:pt x="151" y="974"/>
                    <a:pt x="390" y="1350"/>
                  </a:cubicBezTo>
                  <a:cubicBezTo>
                    <a:pt x="398" y="1363"/>
                    <a:pt x="411" y="1369"/>
                    <a:pt x="423" y="1369"/>
                  </a:cubicBezTo>
                  <a:cubicBezTo>
                    <a:pt x="448" y="1369"/>
                    <a:pt x="473" y="1346"/>
                    <a:pt x="465" y="1313"/>
                  </a:cubicBezTo>
                  <a:cubicBezTo>
                    <a:pt x="352" y="874"/>
                    <a:pt x="164" y="485"/>
                    <a:pt x="76" y="33"/>
                  </a:cubicBezTo>
                  <a:cubicBezTo>
                    <a:pt x="70" y="11"/>
                    <a:pt x="55" y="1"/>
                    <a:pt x="4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63"/>
            <p:cNvSpPr/>
            <p:nvPr/>
          </p:nvSpPr>
          <p:spPr>
            <a:xfrm>
              <a:off x="4533400" y="4124013"/>
              <a:ext cx="8700" cy="29275"/>
            </a:xfrm>
            <a:custGeom>
              <a:avLst/>
              <a:gdLst/>
              <a:ahLst/>
              <a:cxnLst/>
              <a:rect l="l" t="t" r="r" b="b"/>
              <a:pathLst>
                <a:path w="348" h="1171" extrusionOk="0">
                  <a:moveTo>
                    <a:pt x="59" y="1"/>
                  </a:moveTo>
                  <a:cubicBezTo>
                    <a:pt x="32" y="1"/>
                    <a:pt x="1" y="22"/>
                    <a:pt x="9" y="53"/>
                  </a:cubicBezTo>
                  <a:cubicBezTo>
                    <a:pt x="59" y="254"/>
                    <a:pt x="97" y="455"/>
                    <a:pt x="134" y="643"/>
                  </a:cubicBezTo>
                  <a:cubicBezTo>
                    <a:pt x="172" y="818"/>
                    <a:pt x="184" y="1007"/>
                    <a:pt x="260" y="1157"/>
                  </a:cubicBezTo>
                  <a:cubicBezTo>
                    <a:pt x="264" y="1167"/>
                    <a:pt x="273" y="1171"/>
                    <a:pt x="282" y="1171"/>
                  </a:cubicBezTo>
                  <a:cubicBezTo>
                    <a:pt x="295" y="1171"/>
                    <a:pt x="310" y="1160"/>
                    <a:pt x="310" y="1145"/>
                  </a:cubicBezTo>
                  <a:cubicBezTo>
                    <a:pt x="348" y="793"/>
                    <a:pt x="184" y="367"/>
                    <a:pt x="97" y="28"/>
                  </a:cubicBezTo>
                  <a:cubicBezTo>
                    <a:pt x="92" y="9"/>
                    <a:pt x="76" y="1"/>
                    <a:pt x="5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63"/>
            <p:cNvSpPr/>
            <p:nvPr/>
          </p:nvSpPr>
          <p:spPr>
            <a:xfrm>
              <a:off x="4543025" y="4110213"/>
              <a:ext cx="9425" cy="34325"/>
            </a:xfrm>
            <a:custGeom>
              <a:avLst/>
              <a:gdLst/>
              <a:ahLst/>
              <a:cxnLst/>
              <a:rect l="l" t="t" r="r" b="b"/>
              <a:pathLst>
                <a:path w="377" h="1373" extrusionOk="0">
                  <a:moveTo>
                    <a:pt x="54" y="0"/>
                  </a:moveTo>
                  <a:cubicBezTo>
                    <a:pt x="29" y="0"/>
                    <a:pt x="0" y="22"/>
                    <a:pt x="0" y="53"/>
                  </a:cubicBezTo>
                  <a:cubicBezTo>
                    <a:pt x="88" y="479"/>
                    <a:pt x="151" y="931"/>
                    <a:pt x="289" y="1345"/>
                  </a:cubicBezTo>
                  <a:cubicBezTo>
                    <a:pt x="295" y="1363"/>
                    <a:pt x="314" y="1372"/>
                    <a:pt x="333" y="1372"/>
                  </a:cubicBezTo>
                  <a:cubicBezTo>
                    <a:pt x="355" y="1372"/>
                    <a:pt x="377" y="1360"/>
                    <a:pt x="377" y="1333"/>
                  </a:cubicBezTo>
                  <a:cubicBezTo>
                    <a:pt x="339" y="894"/>
                    <a:pt x="188" y="454"/>
                    <a:pt x="88" y="28"/>
                  </a:cubicBezTo>
                  <a:cubicBezTo>
                    <a:pt x="83" y="9"/>
                    <a:pt x="69" y="0"/>
                    <a:pt x="5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63"/>
            <p:cNvSpPr/>
            <p:nvPr/>
          </p:nvSpPr>
          <p:spPr>
            <a:xfrm>
              <a:off x="4556325" y="4113663"/>
              <a:ext cx="6800" cy="24275"/>
            </a:xfrm>
            <a:custGeom>
              <a:avLst/>
              <a:gdLst/>
              <a:ahLst/>
              <a:cxnLst/>
              <a:rect l="l" t="t" r="r" b="b"/>
              <a:pathLst>
                <a:path w="272" h="971" extrusionOk="0">
                  <a:moveTo>
                    <a:pt x="58" y="0"/>
                  </a:moveTo>
                  <a:cubicBezTo>
                    <a:pt x="31" y="0"/>
                    <a:pt x="0" y="22"/>
                    <a:pt x="8" y="53"/>
                  </a:cubicBezTo>
                  <a:cubicBezTo>
                    <a:pt x="45" y="341"/>
                    <a:pt x="58" y="705"/>
                    <a:pt x="183" y="956"/>
                  </a:cubicBezTo>
                  <a:cubicBezTo>
                    <a:pt x="193" y="966"/>
                    <a:pt x="204" y="970"/>
                    <a:pt x="215" y="970"/>
                  </a:cubicBezTo>
                  <a:cubicBezTo>
                    <a:pt x="232" y="970"/>
                    <a:pt x="246" y="959"/>
                    <a:pt x="246" y="944"/>
                  </a:cubicBezTo>
                  <a:cubicBezTo>
                    <a:pt x="271" y="793"/>
                    <a:pt x="221" y="655"/>
                    <a:pt x="196" y="505"/>
                  </a:cubicBezTo>
                  <a:cubicBezTo>
                    <a:pt x="171" y="354"/>
                    <a:pt x="133" y="191"/>
                    <a:pt x="96" y="28"/>
                  </a:cubicBezTo>
                  <a:cubicBezTo>
                    <a:pt x="91" y="9"/>
                    <a:pt x="75" y="0"/>
                    <a:pt x="5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63"/>
            <p:cNvSpPr/>
            <p:nvPr/>
          </p:nvSpPr>
          <p:spPr>
            <a:xfrm>
              <a:off x="4567625" y="4101838"/>
              <a:ext cx="8050" cy="26275"/>
            </a:xfrm>
            <a:custGeom>
              <a:avLst/>
              <a:gdLst/>
              <a:ahLst/>
              <a:cxnLst/>
              <a:rect l="l" t="t" r="r" b="b"/>
              <a:pathLst>
                <a:path w="322" h="1051" extrusionOk="0">
                  <a:moveTo>
                    <a:pt x="55" y="0"/>
                  </a:moveTo>
                  <a:cubicBezTo>
                    <a:pt x="28" y="0"/>
                    <a:pt x="0" y="24"/>
                    <a:pt x="8" y="62"/>
                  </a:cubicBezTo>
                  <a:cubicBezTo>
                    <a:pt x="45" y="225"/>
                    <a:pt x="83" y="375"/>
                    <a:pt x="108" y="538"/>
                  </a:cubicBezTo>
                  <a:cubicBezTo>
                    <a:pt x="146" y="702"/>
                    <a:pt x="158" y="877"/>
                    <a:pt x="221" y="1028"/>
                  </a:cubicBezTo>
                  <a:cubicBezTo>
                    <a:pt x="226" y="1044"/>
                    <a:pt x="238" y="1051"/>
                    <a:pt x="250" y="1051"/>
                  </a:cubicBezTo>
                  <a:cubicBezTo>
                    <a:pt x="267" y="1051"/>
                    <a:pt x="284" y="1037"/>
                    <a:pt x="284" y="1015"/>
                  </a:cubicBezTo>
                  <a:cubicBezTo>
                    <a:pt x="321" y="702"/>
                    <a:pt x="183" y="338"/>
                    <a:pt x="95" y="36"/>
                  </a:cubicBezTo>
                  <a:cubicBezTo>
                    <a:pt x="90" y="11"/>
                    <a:pt x="73" y="0"/>
                    <a:pt x="5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63"/>
            <p:cNvSpPr/>
            <p:nvPr/>
          </p:nvSpPr>
          <p:spPr>
            <a:xfrm>
              <a:off x="4269775" y="4112463"/>
              <a:ext cx="320950" cy="228125"/>
            </a:xfrm>
            <a:custGeom>
              <a:avLst/>
              <a:gdLst/>
              <a:ahLst/>
              <a:cxnLst/>
              <a:rect l="l" t="t" r="r" b="b"/>
              <a:pathLst>
                <a:path w="12838" h="9125" extrusionOk="0">
                  <a:moveTo>
                    <a:pt x="12511" y="0"/>
                  </a:moveTo>
                  <a:cubicBezTo>
                    <a:pt x="10190" y="2535"/>
                    <a:pt x="4568" y="6149"/>
                    <a:pt x="0" y="6237"/>
                  </a:cubicBezTo>
                  <a:cubicBezTo>
                    <a:pt x="1293" y="7404"/>
                    <a:pt x="2435" y="8295"/>
                    <a:pt x="4129" y="8772"/>
                  </a:cubicBezTo>
                  <a:cubicBezTo>
                    <a:pt x="4903" y="8994"/>
                    <a:pt x="5765" y="9125"/>
                    <a:pt x="6624" y="9125"/>
                  </a:cubicBezTo>
                  <a:cubicBezTo>
                    <a:pt x="7854" y="9125"/>
                    <a:pt x="9079" y="8857"/>
                    <a:pt x="10039" y="8207"/>
                  </a:cubicBezTo>
                  <a:cubicBezTo>
                    <a:pt x="11420" y="7279"/>
                    <a:pt x="12172" y="5647"/>
                    <a:pt x="12536" y="4066"/>
                  </a:cubicBezTo>
                  <a:cubicBezTo>
                    <a:pt x="12838" y="2724"/>
                    <a:pt x="12700" y="1343"/>
                    <a:pt x="12511"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63"/>
            <p:cNvSpPr/>
            <p:nvPr/>
          </p:nvSpPr>
          <p:spPr>
            <a:xfrm>
              <a:off x="4284200" y="4133163"/>
              <a:ext cx="302025" cy="147550"/>
            </a:xfrm>
            <a:custGeom>
              <a:avLst/>
              <a:gdLst/>
              <a:ahLst/>
              <a:cxnLst/>
              <a:rect l="l" t="t" r="r" b="b"/>
              <a:pathLst>
                <a:path w="12081" h="5902" extrusionOk="0">
                  <a:moveTo>
                    <a:pt x="12042" y="0"/>
                  </a:moveTo>
                  <a:cubicBezTo>
                    <a:pt x="12031" y="0"/>
                    <a:pt x="12018" y="4"/>
                    <a:pt x="12010" y="13"/>
                  </a:cubicBezTo>
                  <a:cubicBezTo>
                    <a:pt x="10742" y="1783"/>
                    <a:pt x="8747" y="2899"/>
                    <a:pt x="6852" y="3891"/>
                  </a:cubicBezTo>
                  <a:cubicBezTo>
                    <a:pt x="4706" y="5020"/>
                    <a:pt x="2472" y="5748"/>
                    <a:pt x="38" y="5848"/>
                  </a:cubicBezTo>
                  <a:cubicBezTo>
                    <a:pt x="0" y="5848"/>
                    <a:pt x="0" y="5899"/>
                    <a:pt x="38" y="5899"/>
                  </a:cubicBezTo>
                  <a:cubicBezTo>
                    <a:pt x="126" y="5901"/>
                    <a:pt x="214" y="5902"/>
                    <a:pt x="302" y="5902"/>
                  </a:cubicBezTo>
                  <a:cubicBezTo>
                    <a:pt x="2678" y="5902"/>
                    <a:pt x="4946" y="5093"/>
                    <a:pt x="7028" y="4004"/>
                  </a:cubicBezTo>
                  <a:cubicBezTo>
                    <a:pt x="8119" y="3427"/>
                    <a:pt x="9211" y="2824"/>
                    <a:pt x="10190" y="2071"/>
                  </a:cubicBezTo>
                  <a:cubicBezTo>
                    <a:pt x="10880" y="1544"/>
                    <a:pt x="11771" y="892"/>
                    <a:pt x="12072" y="38"/>
                  </a:cubicBezTo>
                  <a:cubicBezTo>
                    <a:pt x="12080" y="14"/>
                    <a:pt x="12062" y="0"/>
                    <a:pt x="1204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63"/>
            <p:cNvSpPr/>
            <p:nvPr/>
          </p:nvSpPr>
          <p:spPr>
            <a:xfrm>
              <a:off x="4269450" y="4111688"/>
              <a:ext cx="313950" cy="157475"/>
            </a:xfrm>
            <a:custGeom>
              <a:avLst/>
              <a:gdLst/>
              <a:ahLst/>
              <a:cxnLst/>
              <a:rect l="l" t="t" r="r" b="b"/>
              <a:pathLst>
                <a:path w="12558" h="6299" extrusionOk="0">
                  <a:moveTo>
                    <a:pt x="12522" y="0"/>
                  </a:moveTo>
                  <a:cubicBezTo>
                    <a:pt x="12513" y="0"/>
                    <a:pt x="12504" y="6"/>
                    <a:pt x="12499" y="19"/>
                  </a:cubicBezTo>
                  <a:cubicBezTo>
                    <a:pt x="11834" y="998"/>
                    <a:pt x="10667" y="1776"/>
                    <a:pt x="9726" y="2453"/>
                  </a:cubicBezTo>
                  <a:cubicBezTo>
                    <a:pt x="8785" y="3144"/>
                    <a:pt x="7781" y="3746"/>
                    <a:pt x="6739" y="4273"/>
                  </a:cubicBezTo>
                  <a:cubicBezTo>
                    <a:pt x="5685" y="4787"/>
                    <a:pt x="4581" y="5227"/>
                    <a:pt x="3451" y="5553"/>
                  </a:cubicBezTo>
                  <a:cubicBezTo>
                    <a:pt x="2322" y="5867"/>
                    <a:pt x="1180" y="5992"/>
                    <a:pt x="38" y="6231"/>
                  </a:cubicBezTo>
                  <a:cubicBezTo>
                    <a:pt x="1" y="6231"/>
                    <a:pt x="13" y="6293"/>
                    <a:pt x="38" y="6293"/>
                  </a:cubicBezTo>
                  <a:cubicBezTo>
                    <a:pt x="122" y="6297"/>
                    <a:pt x="207" y="6299"/>
                    <a:pt x="292" y="6299"/>
                  </a:cubicBezTo>
                  <a:cubicBezTo>
                    <a:pt x="1395" y="6299"/>
                    <a:pt x="2541" y="6007"/>
                    <a:pt x="3590" y="5704"/>
                  </a:cubicBezTo>
                  <a:cubicBezTo>
                    <a:pt x="4731" y="5365"/>
                    <a:pt x="5848" y="4913"/>
                    <a:pt x="6915" y="4373"/>
                  </a:cubicBezTo>
                  <a:cubicBezTo>
                    <a:pt x="8032" y="3809"/>
                    <a:pt x="9111" y="3118"/>
                    <a:pt x="10115" y="2353"/>
                  </a:cubicBezTo>
                  <a:cubicBezTo>
                    <a:pt x="10968" y="1700"/>
                    <a:pt x="11997" y="985"/>
                    <a:pt x="12549" y="44"/>
                  </a:cubicBezTo>
                  <a:cubicBezTo>
                    <a:pt x="12558" y="19"/>
                    <a:pt x="12539" y="0"/>
                    <a:pt x="1252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63"/>
            <p:cNvSpPr/>
            <p:nvPr/>
          </p:nvSpPr>
          <p:spPr>
            <a:xfrm>
              <a:off x="4314625" y="4288138"/>
              <a:ext cx="14775" cy="14775"/>
            </a:xfrm>
            <a:custGeom>
              <a:avLst/>
              <a:gdLst/>
              <a:ahLst/>
              <a:cxnLst/>
              <a:rect l="l" t="t" r="r" b="b"/>
              <a:pathLst>
                <a:path w="591" h="591" extrusionOk="0">
                  <a:moveTo>
                    <a:pt x="289" y="1"/>
                  </a:moveTo>
                  <a:cubicBezTo>
                    <a:pt x="126" y="13"/>
                    <a:pt x="1" y="151"/>
                    <a:pt x="13" y="315"/>
                  </a:cubicBezTo>
                  <a:cubicBezTo>
                    <a:pt x="13" y="465"/>
                    <a:pt x="151" y="591"/>
                    <a:pt x="314" y="591"/>
                  </a:cubicBezTo>
                  <a:cubicBezTo>
                    <a:pt x="477" y="578"/>
                    <a:pt x="590" y="440"/>
                    <a:pt x="590" y="289"/>
                  </a:cubicBezTo>
                  <a:cubicBezTo>
                    <a:pt x="578" y="126"/>
                    <a:pt x="452" y="1"/>
                    <a:pt x="2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63"/>
            <p:cNvSpPr/>
            <p:nvPr/>
          </p:nvSpPr>
          <p:spPr>
            <a:xfrm>
              <a:off x="4363250" y="4275913"/>
              <a:ext cx="14775" cy="14775"/>
            </a:xfrm>
            <a:custGeom>
              <a:avLst/>
              <a:gdLst/>
              <a:ahLst/>
              <a:cxnLst/>
              <a:rect l="l" t="t" r="r" b="b"/>
              <a:pathLst>
                <a:path w="591" h="591" extrusionOk="0">
                  <a:moveTo>
                    <a:pt x="289" y="0"/>
                  </a:moveTo>
                  <a:cubicBezTo>
                    <a:pt x="126" y="13"/>
                    <a:pt x="1" y="151"/>
                    <a:pt x="13" y="314"/>
                  </a:cubicBezTo>
                  <a:cubicBezTo>
                    <a:pt x="13" y="465"/>
                    <a:pt x="151" y="590"/>
                    <a:pt x="314" y="590"/>
                  </a:cubicBezTo>
                  <a:cubicBezTo>
                    <a:pt x="478" y="578"/>
                    <a:pt x="590" y="440"/>
                    <a:pt x="590" y="276"/>
                  </a:cubicBezTo>
                  <a:cubicBezTo>
                    <a:pt x="578" y="126"/>
                    <a:pt x="452" y="0"/>
                    <a:pt x="2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63"/>
            <p:cNvSpPr/>
            <p:nvPr/>
          </p:nvSpPr>
          <p:spPr>
            <a:xfrm>
              <a:off x="4423175" y="4253638"/>
              <a:ext cx="15075" cy="14775"/>
            </a:xfrm>
            <a:custGeom>
              <a:avLst/>
              <a:gdLst/>
              <a:ahLst/>
              <a:cxnLst/>
              <a:rect l="l" t="t" r="r" b="b"/>
              <a:pathLst>
                <a:path w="603" h="591" extrusionOk="0">
                  <a:moveTo>
                    <a:pt x="289" y="0"/>
                  </a:moveTo>
                  <a:cubicBezTo>
                    <a:pt x="126" y="13"/>
                    <a:pt x="0" y="151"/>
                    <a:pt x="13" y="314"/>
                  </a:cubicBezTo>
                  <a:cubicBezTo>
                    <a:pt x="13" y="465"/>
                    <a:pt x="151" y="590"/>
                    <a:pt x="314" y="590"/>
                  </a:cubicBezTo>
                  <a:cubicBezTo>
                    <a:pt x="477" y="578"/>
                    <a:pt x="603" y="440"/>
                    <a:pt x="590" y="277"/>
                  </a:cubicBezTo>
                  <a:cubicBezTo>
                    <a:pt x="578" y="126"/>
                    <a:pt x="452" y="0"/>
                    <a:pt x="2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63"/>
            <p:cNvSpPr/>
            <p:nvPr/>
          </p:nvSpPr>
          <p:spPr>
            <a:xfrm>
              <a:off x="4478400" y="4226963"/>
              <a:ext cx="14750" cy="14800"/>
            </a:xfrm>
            <a:custGeom>
              <a:avLst/>
              <a:gdLst/>
              <a:ahLst/>
              <a:cxnLst/>
              <a:rect l="l" t="t" r="r" b="b"/>
              <a:pathLst>
                <a:path w="590" h="592" extrusionOk="0">
                  <a:moveTo>
                    <a:pt x="289" y="1"/>
                  </a:moveTo>
                  <a:cubicBezTo>
                    <a:pt x="126" y="13"/>
                    <a:pt x="0" y="151"/>
                    <a:pt x="13" y="315"/>
                  </a:cubicBezTo>
                  <a:cubicBezTo>
                    <a:pt x="13" y="470"/>
                    <a:pt x="138" y="591"/>
                    <a:pt x="291" y="591"/>
                  </a:cubicBezTo>
                  <a:cubicBezTo>
                    <a:pt x="299" y="591"/>
                    <a:pt x="306" y="591"/>
                    <a:pt x="314" y="591"/>
                  </a:cubicBezTo>
                  <a:cubicBezTo>
                    <a:pt x="477" y="578"/>
                    <a:pt x="590" y="453"/>
                    <a:pt x="590" y="289"/>
                  </a:cubicBezTo>
                  <a:cubicBezTo>
                    <a:pt x="577" y="126"/>
                    <a:pt x="439" y="1"/>
                    <a:pt x="2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63"/>
            <p:cNvSpPr/>
            <p:nvPr/>
          </p:nvSpPr>
          <p:spPr>
            <a:xfrm>
              <a:off x="4529850" y="4193413"/>
              <a:ext cx="15075" cy="14750"/>
            </a:xfrm>
            <a:custGeom>
              <a:avLst/>
              <a:gdLst/>
              <a:ahLst/>
              <a:cxnLst/>
              <a:rect l="l" t="t" r="r" b="b"/>
              <a:pathLst>
                <a:path w="603" h="590" extrusionOk="0">
                  <a:moveTo>
                    <a:pt x="289" y="0"/>
                  </a:moveTo>
                  <a:cubicBezTo>
                    <a:pt x="126" y="13"/>
                    <a:pt x="0" y="151"/>
                    <a:pt x="13" y="301"/>
                  </a:cubicBezTo>
                  <a:cubicBezTo>
                    <a:pt x="13" y="464"/>
                    <a:pt x="151" y="590"/>
                    <a:pt x="314" y="590"/>
                  </a:cubicBezTo>
                  <a:cubicBezTo>
                    <a:pt x="477" y="577"/>
                    <a:pt x="602" y="439"/>
                    <a:pt x="590" y="276"/>
                  </a:cubicBezTo>
                  <a:cubicBezTo>
                    <a:pt x="590" y="126"/>
                    <a:pt x="452" y="0"/>
                    <a:pt x="2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63"/>
            <p:cNvSpPr/>
            <p:nvPr/>
          </p:nvSpPr>
          <p:spPr>
            <a:xfrm>
              <a:off x="4571575" y="4163588"/>
              <a:ext cx="14750" cy="14775"/>
            </a:xfrm>
            <a:custGeom>
              <a:avLst/>
              <a:gdLst/>
              <a:ahLst/>
              <a:cxnLst/>
              <a:rect l="l" t="t" r="r" b="b"/>
              <a:pathLst>
                <a:path w="590" h="591" extrusionOk="0">
                  <a:moveTo>
                    <a:pt x="276" y="1"/>
                  </a:moveTo>
                  <a:cubicBezTo>
                    <a:pt x="126" y="13"/>
                    <a:pt x="0" y="152"/>
                    <a:pt x="0" y="315"/>
                  </a:cubicBezTo>
                  <a:cubicBezTo>
                    <a:pt x="13" y="465"/>
                    <a:pt x="151" y="591"/>
                    <a:pt x="314" y="591"/>
                  </a:cubicBezTo>
                  <a:cubicBezTo>
                    <a:pt x="464" y="578"/>
                    <a:pt x="590" y="440"/>
                    <a:pt x="590" y="277"/>
                  </a:cubicBezTo>
                  <a:cubicBezTo>
                    <a:pt x="577" y="126"/>
                    <a:pt x="439" y="1"/>
                    <a:pt x="2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63"/>
            <p:cNvSpPr/>
            <p:nvPr/>
          </p:nvSpPr>
          <p:spPr>
            <a:xfrm>
              <a:off x="4343500" y="4288413"/>
              <a:ext cx="5350" cy="5150"/>
            </a:xfrm>
            <a:custGeom>
              <a:avLst/>
              <a:gdLst/>
              <a:ahLst/>
              <a:cxnLst/>
              <a:rect l="l" t="t" r="r" b="b"/>
              <a:pathLst>
                <a:path w="214" h="206" extrusionOk="0">
                  <a:moveTo>
                    <a:pt x="120" y="0"/>
                  </a:moveTo>
                  <a:cubicBezTo>
                    <a:pt x="113" y="0"/>
                    <a:pt x="107" y="1"/>
                    <a:pt x="100" y="2"/>
                  </a:cubicBezTo>
                  <a:cubicBezTo>
                    <a:pt x="38" y="2"/>
                    <a:pt x="0" y="53"/>
                    <a:pt x="0" y="103"/>
                  </a:cubicBezTo>
                  <a:cubicBezTo>
                    <a:pt x="0" y="159"/>
                    <a:pt x="40" y="205"/>
                    <a:pt x="94" y="205"/>
                  </a:cubicBezTo>
                  <a:cubicBezTo>
                    <a:pt x="100" y="205"/>
                    <a:pt x="106" y="204"/>
                    <a:pt x="113" y="203"/>
                  </a:cubicBezTo>
                  <a:cubicBezTo>
                    <a:pt x="163" y="203"/>
                    <a:pt x="213" y="153"/>
                    <a:pt x="213" y="103"/>
                  </a:cubicBezTo>
                  <a:cubicBezTo>
                    <a:pt x="213" y="47"/>
                    <a:pt x="173" y="0"/>
                    <a:pt x="12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63"/>
            <p:cNvSpPr/>
            <p:nvPr/>
          </p:nvSpPr>
          <p:spPr>
            <a:xfrm>
              <a:off x="4402775" y="4269913"/>
              <a:ext cx="5675" cy="5125"/>
            </a:xfrm>
            <a:custGeom>
              <a:avLst/>
              <a:gdLst/>
              <a:ahLst/>
              <a:cxnLst/>
              <a:rect l="l" t="t" r="r" b="b"/>
              <a:pathLst>
                <a:path w="227" h="205" extrusionOk="0">
                  <a:moveTo>
                    <a:pt x="129" y="0"/>
                  </a:moveTo>
                  <a:cubicBezTo>
                    <a:pt x="124" y="0"/>
                    <a:pt x="119" y="1"/>
                    <a:pt x="114" y="2"/>
                  </a:cubicBezTo>
                  <a:cubicBezTo>
                    <a:pt x="51" y="2"/>
                    <a:pt x="1" y="52"/>
                    <a:pt x="13" y="102"/>
                  </a:cubicBezTo>
                  <a:cubicBezTo>
                    <a:pt x="13" y="159"/>
                    <a:pt x="54" y="205"/>
                    <a:pt x="98" y="205"/>
                  </a:cubicBezTo>
                  <a:cubicBezTo>
                    <a:pt x="103" y="205"/>
                    <a:pt x="109" y="204"/>
                    <a:pt x="114" y="203"/>
                  </a:cubicBezTo>
                  <a:cubicBezTo>
                    <a:pt x="177" y="203"/>
                    <a:pt x="227" y="153"/>
                    <a:pt x="214" y="102"/>
                  </a:cubicBezTo>
                  <a:cubicBezTo>
                    <a:pt x="214" y="46"/>
                    <a:pt x="174" y="0"/>
                    <a:pt x="1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63"/>
            <p:cNvSpPr/>
            <p:nvPr/>
          </p:nvSpPr>
          <p:spPr>
            <a:xfrm>
              <a:off x="4511025" y="4214113"/>
              <a:ext cx="5350" cy="5400"/>
            </a:xfrm>
            <a:custGeom>
              <a:avLst/>
              <a:gdLst/>
              <a:ahLst/>
              <a:cxnLst/>
              <a:rect l="l" t="t" r="r" b="b"/>
              <a:pathLst>
                <a:path w="214" h="216" extrusionOk="0">
                  <a:moveTo>
                    <a:pt x="113" y="0"/>
                  </a:moveTo>
                  <a:cubicBezTo>
                    <a:pt x="50" y="13"/>
                    <a:pt x="0" y="63"/>
                    <a:pt x="13" y="113"/>
                  </a:cubicBezTo>
                  <a:cubicBezTo>
                    <a:pt x="13" y="169"/>
                    <a:pt x="53" y="216"/>
                    <a:pt x="97" y="216"/>
                  </a:cubicBezTo>
                  <a:cubicBezTo>
                    <a:pt x="103" y="216"/>
                    <a:pt x="108" y="215"/>
                    <a:pt x="113" y="214"/>
                  </a:cubicBezTo>
                  <a:cubicBezTo>
                    <a:pt x="176" y="214"/>
                    <a:pt x="214" y="163"/>
                    <a:pt x="214" y="113"/>
                  </a:cubicBezTo>
                  <a:cubicBezTo>
                    <a:pt x="214" y="50"/>
                    <a:pt x="163" y="0"/>
                    <a:pt x="11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63"/>
            <p:cNvSpPr/>
            <p:nvPr/>
          </p:nvSpPr>
          <p:spPr>
            <a:xfrm>
              <a:off x="4559950" y="4181488"/>
              <a:ext cx="5375" cy="5350"/>
            </a:xfrm>
            <a:custGeom>
              <a:avLst/>
              <a:gdLst/>
              <a:ahLst/>
              <a:cxnLst/>
              <a:rect l="l" t="t" r="r" b="b"/>
              <a:pathLst>
                <a:path w="215" h="214" extrusionOk="0">
                  <a:moveTo>
                    <a:pt x="101" y="0"/>
                  </a:moveTo>
                  <a:cubicBezTo>
                    <a:pt x="38" y="0"/>
                    <a:pt x="1" y="50"/>
                    <a:pt x="1" y="113"/>
                  </a:cubicBezTo>
                  <a:cubicBezTo>
                    <a:pt x="1" y="176"/>
                    <a:pt x="51" y="214"/>
                    <a:pt x="114" y="214"/>
                  </a:cubicBezTo>
                  <a:cubicBezTo>
                    <a:pt x="164" y="214"/>
                    <a:pt x="214" y="163"/>
                    <a:pt x="214" y="101"/>
                  </a:cubicBezTo>
                  <a:cubicBezTo>
                    <a:pt x="214" y="50"/>
                    <a:pt x="164"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63"/>
            <p:cNvSpPr/>
            <p:nvPr/>
          </p:nvSpPr>
          <p:spPr>
            <a:xfrm>
              <a:off x="4456425" y="4244863"/>
              <a:ext cx="5350" cy="5350"/>
            </a:xfrm>
            <a:custGeom>
              <a:avLst/>
              <a:gdLst/>
              <a:ahLst/>
              <a:cxnLst/>
              <a:rect l="l" t="t" r="r" b="b"/>
              <a:pathLst>
                <a:path w="214" h="214" extrusionOk="0">
                  <a:moveTo>
                    <a:pt x="101" y="0"/>
                  </a:moveTo>
                  <a:cubicBezTo>
                    <a:pt x="38" y="0"/>
                    <a:pt x="1" y="50"/>
                    <a:pt x="1" y="113"/>
                  </a:cubicBezTo>
                  <a:cubicBezTo>
                    <a:pt x="1" y="176"/>
                    <a:pt x="51" y="213"/>
                    <a:pt x="114" y="213"/>
                  </a:cubicBezTo>
                  <a:cubicBezTo>
                    <a:pt x="164" y="213"/>
                    <a:pt x="214" y="163"/>
                    <a:pt x="214" y="100"/>
                  </a:cubicBezTo>
                  <a:cubicBezTo>
                    <a:pt x="201" y="38"/>
                    <a:pt x="151"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63"/>
            <p:cNvSpPr/>
            <p:nvPr/>
          </p:nvSpPr>
          <p:spPr>
            <a:xfrm>
              <a:off x="4390700" y="4324738"/>
              <a:ext cx="21525" cy="7125"/>
            </a:xfrm>
            <a:custGeom>
              <a:avLst/>
              <a:gdLst/>
              <a:ahLst/>
              <a:cxnLst/>
              <a:rect l="l" t="t" r="r" b="b"/>
              <a:pathLst>
                <a:path w="861" h="285" extrusionOk="0">
                  <a:moveTo>
                    <a:pt x="52" y="1"/>
                  </a:moveTo>
                  <a:cubicBezTo>
                    <a:pt x="14" y="1"/>
                    <a:pt x="1" y="69"/>
                    <a:pt x="45" y="80"/>
                  </a:cubicBezTo>
                  <a:cubicBezTo>
                    <a:pt x="252" y="161"/>
                    <a:pt x="513" y="284"/>
                    <a:pt x="748" y="284"/>
                  </a:cubicBezTo>
                  <a:cubicBezTo>
                    <a:pt x="769" y="284"/>
                    <a:pt x="790" y="283"/>
                    <a:pt x="810" y="281"/>
                  </a:cubicBezTo>
                  <a:cubicBezTo>
                    <a:pt x="835" y="269"/>
                    <a:pt x="860" y="231"/>
                    <a:pt x="823" y="206"/>
                  </a:cubicBezTo>
                  <a:cubicBezTo>
                    <a:pt x="710" y="156"/>
                    <a:pt x="584" y="143"/>
                    <a:pt x="471" y="118"/>
                  </a:cubicBezTo>
                  <a:cubicBezTo>
                    <a:pt x="333" y="80"/>
                    <a:pt x="195" y="43"/>
                    <a:pt x="70" y="5"/>
                  </a:cubicBezTo>
                  <a:cubicBezTo>
                    <a:pt x="63" y="2"/>
                    <a:pt x="58" y="1"/>
                    <a:pt x="5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63"/>
            <p:cNvSpPr/>
            <p:nvPr/>
          </p:nvSpPr>
          <p:spPr>
            <a:xfrm>
              <a:off x="4385725" y="4296463"/>
              <a:ext cx="24850" cy="11500"/>
            </a:xfrm>
            <a:custGeom>
              <a:avLst/>
              <a:gdLst/>
              <a:ahLst/>
              <a:cxnLst/>
              <a:rect l="l" t="t" r="r" b="b"/>
              <a:pathLst>
                <a:path w="994" h="460" extrusionOk="0">
                  <a:moveTo>
                    <a:pt x="69" y="1"/>
                  </a:moveTo>
                  <a:cubicBezTo>
                    <a:pt x="29" y="1"/>
                    <a:pt x="1" y="50"/>
                    <a:pt x="43" y="82"/>
                  </a:cubicBezTo>
                  <a:cubicBezTo>
                    <a:pt x="319" y="233"/>
                    <a:pt x="633" y="421"/>
                    <a:pt x="934" y="458"/>
                  </a:cubicBezTo>
                  <a:cubicBezTo>
                    <a:pt x="938" y="459"/>
                    <a:pt x="941" y="460"/>
                    <a:pt x="945" y="460"/>
                  </a:cubicBezTo>
                  <a:cubicBezTo>
                    <a:pt x="986" y="460"/>
                    <a:pt x="994" y="394"/>
                    <a:pt x="959" y="371"/>
                  </a:cubicBezTo>
                  <a:cubicBezTo>
                    <a:pt x="695" y="220"/>
                    <a:pt x="369" y="132"/>
                    <a:pt x="93" y="7"/>
                  </a:cubicBezTo>
                  <a:cubicBezTo>
                    <a:pt x="85" y="3"/>
                    <a:pt x="77"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63"/>
            <p:cNvSpPr/>
            <p:nvPr/>
          </p:nvSpPr>
          <p:spPr>
            <a:xfrm>
              <a:off x="4414250" y="4316263"/>
              <a:ext cx="21425" cy="8350"/>
            </a:xfrm>
            <a:custGeom>
              <a:avLst/>
              <a:gdLst/>
              <a:ahLst/>
              <a:cxnLst/>
              <a:rect l="l" t="t" r="r" b="b"/>
              <a:pathLst>
                <a:path w="857" h="334" extrusionOk="0">
                  <a:moveTo>
                    <a:pt x="61" y="0"/>
                  </a:moveTo>
                  <a:cubicBezTo>
                    <a:pt x="22" y="0"/>
                    <a:pt x="1" y="59"/>
                    <a:pt x="44" y="80"/>
                  </a:cubicBezTo>
                  <a:cubicBezTo>
                    <a:pt x="270" y="206"/>
                    <a:pt x="546" y="331"/>
                    <a:pt x="809" y="331"/>
                  </a:cubicBezTo>
                  <a:cubicBezTo>
                    <a:pt x="813" y="333"/>
                    <a:pt x="816" y="333"/>
                    <a:pt x="819" y="333"/>
                  </a:cubicBezTo>
                  <a:cubicBezTo>
                    <a:pt x="849" y="333"/>
                    <a:pt x="856" y="280"/>
                    <a:pt x="822" y="269"/>
                  </a:cubicBezTo>
                  <a:cubicBezTo>
                    <a:pt x="571" y="181"/>
                    <a:pt x="320" y="131"/>
                    <a:pt x="81" y="5"/>
                  </a:cubicBezTo>
                  <a:cubicBezTo>
                    <a:pt x="74" y="2"/>
                    <a:pt x="68" y="0"/>
                    <a:pt x="6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63"/>
            <p:cNvSpPr/>
            <p:nvPr/>
          </p:nvSpPr>
          <p:spPr>
            <a:xfrm>
              <a:off x="4429225" y="4284663"/>
              <a:ext cx="20250" cy="10150"/>
            </a:xfrm>
            <a:custGeom>
              <a:avLst/>
              <a:gdLst/>
              <a:ahLst/>
              <a:cxnLst/>
              <a:rect l="l" t="t" r="r" b="b"/>
              <a:pathLst>
                <a:path w="810" h="406" extrusionOk="0">
                  <a:moveTo>
                    <a:pt x="86" y="0"/>
                  </a:moveTo>
                  <a:cubicBezTo>
                    <a:pt x="40" y="0"/>
                    <a:pt x="1" y="66"/>
                    <a:pt x="47" y="90"/>
                  </a:cubicBezTo>
                  <a:cubicBezTo>
                    <a:pt x="273" y="190"/>
                    <a:pt x="511" y="341"/>
                    <a:pt x="750" y="403"/>
                  </a:cubicBezTo>
                  <a:cubicBezTo>
                    <a:pt x="755" y="405"/>
                    <a:pt x="760" y="405"/>
                    <a:pt x="765" y="405"/>
                  </a:cubicBezTo>
                  <a:cubicBezTo>
                    <a:pt x="802" y="405"/>
                    <a:pt x="810" y="363"/>
                    <a:pt x="788" y="341"/>
                  </a:cubicBezTo>
                  <a:cubicBezTo>
                    <a:pt x="587" y="190"/>
                    <a:pt x="323" y="102"/>
                    <a:pt x="97" y="2"/>
                  </a:cubicBezTo>
                  <a:cubicBezTo>
                    <a:pt x="94" y="1"/>
                    <a:pt x="90" y="0"/>
                    <a:pt x="8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63"/>
            <p:cNvSpPr/>
            <p:nvPr/>
          </p:nvSpPr>
          <p:spPr>
            <a:xfrm>
              <a:off x="4425225" y="4297713"/>
              <a:ext cx="17750" cy="10525"/>
            </a:xfrm>
            <a:custGeom>
              <a:avLst/>
              <a:gdLst/>
              <a:ahLst/>
              <a:cxnLst/>
              <a:rect l="l" t="t" r="r" b="b"/>
              <a:pathLst>
                <a:path w="710" h="421" extrusionOk="0">
                  <a:moveTo>
                    <a:pt x="67" y="0"/>
                  </a:moveTo>
                  <a:cubicBezTo>
                    <a:pt x="28" y="0"/>
                    <a:pt x="1" y="39"/>
                    <a:pt x="31" y="70"/>
                  </a:cubicBezTo>
                  <a:cubicBezTo>
                    <a:pt x="195" y="233"/>
                    <a:pt x="420" y="408"/>
                    <a:pt x="659" y="421"/>
                  </a:cubicBezTo>
                  <a:cubicBezTo>
                    <a:pt x="709" y="421"/>
                    <a:pt x="709" y="358"/>
                    <a:pt x="684" y="333"/>
                  </a:cubicBezTo>
                  <a:cubicBezTo>
                    <a:pt x="584" y="283"/>
                    <a:pt x="483" y="258"/>
                    <a:pt x="383" y="208"/>
                  </a:cubicBezTo>
                  <a:cubicBezTo>
                    <a:pt x="282" y="145"/>
                    <a:pt x="182" y="82"/>
                    <a:pt x="94" y="7"/>
                  </a:cubicBezTo>
                  <a:cubicBezTo>
                    <a:pt x="85" y="2"/>
                    <a:pt x="75"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63"/>
            <p:cNvSpPr/>
            <p:nvPr/>
          </p:nvSpPr>
          <p:spPr>
            <a:xfrm>
              <a:off x="4442775" y="4314038"/>
              <a:ext cx="18075" cy="8025"/>
            </a:xfrm>
            <a:custGeom>
              <a:avLst/>
              <a:gdLst/>
              <a:ahLst/>
              <a:cxnLst/>
              <a:rect l="l" t="t" r="r" b="b"/>
              <a:pathLst>
                <a:path w="723" h="321" extrusionOk="0">
                  <a:moveTo>
                    <a:pt x="52" y="1"/>
                  </a:moveTo>
                  <a:cubicBezTo>
                    <a:pt x="22" y="1"/>
                    <a:pt x="1" y="48"/>
                    <a:pt x="32" y="69"/>
                  </a:cubicBezTo>
                  <a:cubicBezTo>
                    <a:pt x="220" y="169"/>
                    <a:pt x="459" y="308"/>
                    <a:pt x="672" y="320"/>
                  </a:cubicBezTo>
                  <a:cubicBezTo>
                    <a:pt x="710" y="320"/>
                    <a:pt x="722" y="257"/>
                    <a:pt x="685" y="245"/>
                  </a:cubicBezTo>
                  <a:cubicBezTo>
                    <a:pt x="597" y="195"/>
                    <a:pt x="496" y="169"/>
                    <a:pt x="409" y="144"/>
                  </a:cubicBezTo>
                  <a:cubicBezTo>
                    <a:pt x="296" y="107"/>
                    <a:pt x="183" y="57"/>
                    <a:pt x="70" y="6"/>
                  </a:cubicBezTo>
                  <a:cubicBezTo>
                    <a:pt x="64" y="2"/>
                    <a:pt x="58" y="1"/>
                    <a:pt x="5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63"/>
            <p:cNvSpPr/>
            <p:nvPr/>
          </p:nvSpPr>
          <p:spPr>
            <a:xfrm>
              <a:off x="4452875" y="4300913"/>
              <a:ext cx="22400" cy="10475"/>
            </a:xfrm>
            <a:custGeom>
              <a:avLst/>
              <a:gdLst/>
              <a:ahLst/>
              <a:cxnLst/>
              <a:rect l="l" t="t" r="r" b="b"/>
              <a:pathLst>
                <a:path w="896" h="419" extrusionOk="0">
                  <a:moveTo>
                    <a:pt x="97" y="0"/>
                  </a:moveTo>
                  <a:cubicBezTo>
                    <a:pt x="43" y="0"/>
                    <a:pt x="0" y="82"/>
                    <a:pt x="67" y="105"/>
                  </a:cubicBezTo>
                  <a:cubicBezTo>
                    <a:pt x="193" y="180"/>
                    <a:pt x="331" y="243"/>
                    <a:pt x="469" y="305"/>
                  </a:cubicBezTo>
                  <a:cubicBezTo>
                    <a:pt x="582" y="356"/>
                    <a:pt x="707" y="418"/>
                    <a:pt x="833" y="418"/>
                  </a:cubicBezTo>
                  <a:cubicBezTo>
                    <a:pt x="858" y="406"/>
                    <a:pt x="896" y="356"/>
                    <a:pt x="858" y="331"/>
                  </a:cubicBezTo>
                  <a:cubicBezTo>
                    <a:pt x="770" y="255"/>
                    <a:pt x="657" y="230"/>
                    <a:pt x="544" y="193"/>
                  </a:cubicBezTo>
                  <a:cubicBezTo>
                    <a:pt x="406" y="142"/>
                    <a:pt x="256" y="80"/>
                    <a:pt x="118" y="4"/>
                  </a:cubicBezTo>
                  <a:cubicBezTo>
                    <a:pt x="111" y="2"/>
                    <a:pt x="104" y="0"/>
                    <a:pt x="9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63"/>
            <p:cNvSpPr/>
            <p:nvPr/>
          </p:nvSpPr>
          <p:spPr>
            <a:xfrm>
              <a:off x="4456350" y="4262413"/>
              <a:ext cx="16325" cy="15150"/>
            </a:xfrm>
            <a:custGeom>
              <a:avLst/>
              <a:gdLst/>
              <a:ahLst/>
              <a:cxnLst/>
              <a:rect l="l" t="t" r="r" b="b"/>
              <a:pathLst>
                <a:path w="653" h="606" extrusionOk="0">
                  <a:moveTo>
                    <a:pt x="56" y="0"/>
                  </a:moveTo>
                  <a:cubicBezTo>
                    <a:pt x="22" y="0"/>
                    <a:pt x="0" y="38"/>
                    <a:pt x="29" y="76"/>
                  </a:cubicBezTo>
                  <a:cubicBezTo>
                    <a:pt x="104" y="176"/>
                    <a:pt x="204" y="264"/>
                    <a:pt x="292" y="365"/>
                  </a:cubicBezTo>
                  <a:cubicBezTo>
                    <a:pt x="380" y="440"/>
                    <a:pt x="468" y="540"/>
                    <a:pt x="568" y="603"/>
                  </a:cubicBezTo>
                  <a:cubicBezTo>
                    <a:pt x="573" y="605"/>
                    <a:pt x="579" y="606"/>
                    <a:pt x="584" y="606"/>
                  </a:cubicBezTo>
                  <a:cubicBezTo>
                    <a:pt x="618" y="606"/>
                    <a:pt x="653" y="573"/>
                    <a:pt x="631" y="540"/>
                  </a:cubicBezTo>
                  <a:cubicBezTo>
                    <a:pt x="568" y="440"/>
                    <a:pt x="468" y="365"/>
                    <a:pt x="380" y="277"/>
                  </a:cubicBezTo>
                  <a:cubicBezTo>
                    <a:pt x="280" y="189"/>
                    <a:pt x="192" y="101"/>
                    <a:pt x="92" y="13"/>
                  </a:cubicBezTo>
                  <a:cubicBezTo>
                    <a:pt x="79" y="4"/>
                    <a:pt x="67" y="0"/>
                    <a:pt x="5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63"/>
            <p:cNvSpPr/>
            <p:nvPr/>
          </p:nvSpPr>
          <p:spPr>
            <a:xfrm>
              <a:off x="4447550" y="4276313"/>
              <a:ext cx="12900" cy="9725"/>
            </a:xfrm>
            <a:custGeom>
              <a:avLst/>
              <a:gdLst/>
              <a:ahLst/>
              <a:cxnLst/>
              <a:rect l="l" t="t" r="r" b="b"/>
              <a:pathLst>
                <a:path w="516" h="389" extrusionOk="0">
                  <a:moveTo>
                    <a:pt x="67" y="0"/>
                  </a:moveTo>
                  <a:cubicBezTo>
                    <a:pt x="28" y="0"/>
                    <a:pt x="0" y="66"/>
                    <a:pt x="42" y="97"/>
                  </a:cubicBezTo>
                  <a:cubicBezTo>
                    <a:pt x="167" y="198"/>
                    <a:pt x="293" y="323"/>
                    <a:pt x="444" y="386"/>
                  </a:cubicBezTo>
                  <a:cubicBezTo>
                    <a:pt x="449" y="388"/>
                    <a:pt x="454" y="388"/>
                    <a:pt x="458" y="388"/>
                  </a:cubicBezTo>
                  <a:cubicBezTo>
                    <a:pt x="490" y="388"/>
                    <a:pt x="515" y="356"/>
                    <a:pt x="494" y="323"/>
                  </a:cubicBezTo>
                  <a:cubicBezTo>
                    <a:pt x="381" y="198"/>
                    <a:pt x="218" y="110"/>
                    <a:pt x="92" y="10"/>
                  </a:cubicBezTo>
                  <a:cubicBezTo>
                    <a:pt x="84" y="3"/>
                    <a:pt x="75"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63"/>
            <p:cNvSpPr/>
            <p:nvPr/>
          </p:nvSpPr>
          <p:spPr>
            <a:xfrm>
              <a:off x="4366550" y="4302463"/>
              <a:ext cx="22150" cy="8300"/>
            </a:xfrm>
            <a:custGeom>
              <a:avLst/>
              <a:gdLst/>
              <a:ahLst/>
              <a:cxnLst/>
              <a:rect l="l" t="t" r="r" b="b"/>
              <a:pathLst>
                <a:path w="886" h="332" extrusionOk="0">
                  <a:moveTo>
                    <a:pt x="64" y="1"/>
                  </a:moveTo>
                  <a:cubicBezTo>
                    <a:pt x="24" y="1"/>
                    <a:pt x="0" y="71"/>
                    <a:pt x="44" y="93"/>
                  </a:cubicBezTo>
                  <a:cubicBezTo>
                    <a:pt x="295" y="206"/>
                    <a:pt x="559" y="319"/>
                    <a:pt x="847" y="331"/>
                  </a:cubicBezTo>
                  <a:cubicBezTo>
                    <a:pt x="885" y="331"/>
                    <a:pt x="885" y="269"/>
                    <a:pt x="847" y="256"/>
                  </a:cubicBezTo>
                  <a:cubicBezTo>
                    <a:pt x="596" y="168"/>
                    <a:pt x="333" y="105"/>
                    <a:pt x="82" y="5"/>
                  </a:cubicBezTo>
                  <a:cubicBezTo>
                    <a:pt x="76" y="2"/>
                    <a:pt x="70" y="1"/>
                    <a:pt x="6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63"/>
            <p:cNvSpPr/>
            <p:nvPr/>
          </p:nvSpPr>
          <p:spPr>
            <a:xfrm>
              <a:off x="4437075" y="4331438"/>
              <a:ext cx="22525" cy="4150"/>
            </a:xfrm>
            <a:custGeom>
              <a:avLst/>
              <a:gdLst/>
              <a:ahLst/>
              <a:cxnLst/>
              <a:rect l="l" t="t" r="r" b="b"/>
              <a:pathLst>
                <a:path w="901" h="166" extrusionOk="0">
                  <a:moveTo>
                    <a:pt x="63" y="12"/>
                  </a:moveTo>
                  <a:cubicBezTo>
                    <a:pt x="19" y="12"/>
                    <a:pt x="0" y="101"/>
                    <a:pt x="59" y="101"/>
                  </a:cubicBezTo>
                  <a:cubicBezTo>
                    <a:pt x="233" y="127"/>
                    <a:pt x="432" y="165"/>
                    <a:pt x="621" y="165"/>
                  </a:cubicBezTo>
                  <a:cubicBezTo>
                    <a:pt x="704" y="165"/>
                    <a:pt x="786" y="158"/>
                    <a:pt x="863" y="139"/>
                  </a:cubicBezTo>
                  <a:cubicBezTo>
                    <a:pt x="900" y="126"/>
                    <a:pt x="900" y="76"/>
                    <a:pt x="863" y="63"/>
                  </a:cubicBezTo>
                  <a:cubicBezTo>
                    <a:pt x="612" y="1"/>
                    <a:pt x="323" y="38"/>
                    <a:pt x="72" y="13"/>
                  </a:cubicBezTo>
                  <a:cubicBezTo>
                    <a:pt x="69" y="12"/>
                    <a:pt x="66" y="12"/>
                    <a:pt x="63" y="12"/>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63"/>
            <p:cNvSpPr/>
            <p:nvPr/>
          </p:nvSpPr>
          <p:spPr>
            <a:xfrm>
              <a:off x="4473550" y="4286063"/>
              <a:ext cx="12975" cy="12200"/>
            </a:xfrm>
            <a:custGeom>
              <a:avLst/>
              <a:gdLst/>
              <a:ahLst/>
              <a:cxnLst/>
              <a:rect l="l" t="t" r="r" b="b"/>
              <a:pathLst>
                <a:path w="519" h="488" extrusionOk="0">
                  <a:moveTo>
                    <a:pt x="67" y="0"/>
                  </a:moveTo>
                  <a:cubicBezTo>
                    <a:pt x="33" y="0"/>
                    <a:pt x="1" y="36"/>
                    <a:pt x="18" y="71"/>
                  </a:cubicBezTo>
                  <a:cubicBezTo>
                    <a:pt x="119" y="222"/>
                    <a:pt x="269" y="435"/>
                    <a:pt x="445" y="485"/>
                  </a:cubicBezTo>
                  <a:cubicBezTo>
                    <a:pt x="450" y="486"/>
                    <a:pt x="454" y="487"/>
                    <a:pt x="458" y="487"/>
                  </a:cubicBezTo>
                  <a:cubicBezTo>
                    <a:pt x="499" y="487"/>
                    <a:pt x="518" y="433"/>
                    <a:pt x="495" y="410"/>
                  </a:cubicBezTo>
                  <a:cubicBezTo>
                    <a:pt x="445" y="335"/>
                    <a:pt x="357" y="297"/>
                    <a:pt x="294" y="234"/>
                  </a:cubicBezTo>
                  <a:cubicBezTo>
                    <a:pt x="232" y="172"/>
                    <a:pt x="156" y="96"/>
                    <a:pt x="106" y="21"/>
                  </a:cubicBezTo>
                  <a:cubicBezTo>
                    <a:pt x="95" y="6"/>
                    <a:pt x="81"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63"/>
            <p:cNvSpPr/>
            <p:nvPr/>
          </p:nvSpPr>
          <p:spPr>
            <a:xfrm>
              <a:off x="4487850" y="4246963"/>
              <a:ext cx="10325" cy="17300"/>
            </a:xfrm>
            <a:custGeom>
              <a:avLst/>
              <a:gdLst/>
              <a:ahLst/>
              <a:cxnLst/>
              <a:rect l="l" t="t" r="r" b="b"/>
              <a:pathLst>
                <a:path w="413" h="692" extrusionOk="0">
                  <a:moveTo>
                    <a:pt x="35" y="1"/>
                  </a:moveTo>
                  <a:cubicBezTo>
                    <a:pt x="16" y="1"/>
                    <a:pt x="1" y="21"/>
                    <a:pt x="11" y="42"/>
                  </a:cubicBezTo>
                  <a:cubicBezTo>
                    <a:pt x="49" y="154"/>
                    <a:pt x="124" y="255"/>
                    <a:pt x="174" y="355"/>
                  </a:cubicBezTo>
                  <a:cubicBezTo>
                    <a:pt x="237" y="468"/>
                    <a:pt x="275" y="581"/>
                    <a:pt x="350" y="682"/>
                  </a:cubicBezTo>
                  <a:cubicBezTo>
                    <a:pt x="353" y="689"/>
                    <a:pt x="360" y="692"/>
                    <a:pt x="367" y="692"/>
                  </a:cubicBezTo>
                  <a:cubicBezTo>
                    <a:pt x="387" y="692"/>
                    <a:pt x="413" y="671"/>
                    <a:pt x="413" y="644"/>
                  </a:cubicBezTo>
                  <a:cubicBezTo>
                    <a:pt x="413" y="518"/>
                    <a:pt x="337" y="405"/>
                    <a:pt x="275" y="305"/>
                  </a:cubicBezTo>
                  <a:cubicBezTo>
                    <a:pt x="212" y="192"/>
                    <a:pt x="149" y="79"/>
                    <a:pt x="49" y="4"/>
                  </a:cubicBezTo>
                  <a:cubicBezTo>
                    <a:pt x="44" y="2"/>
                    <a:pt x="40" y="1"/>
                    <a:pt x="3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63"/>
            <p:cNvSpPr/>
            <p:nvPr/>
          </p:nvSpPr>
          <p:spPr>
            <a:xfrm>
              <a:off x="4476500" y="4258238"/>
              <a:ext cx="9075" cy="11600"/>
            </a:xfrm>
            <a:custGeom>
              <a:avLst/>
              <a:gdLst/>
              <a:ahLst/>
              <a:cxnLst/>
              <a:rect l="l" t="t" r="r" b="b"/>
              <a:pathLst>
                <a:path w="363" h="464" extrusionOk="0">
                  <a:moveTo>
                    <a:pt x="73" y="1"/>
                  </a:moveTo>
                  <a:cubicBezTo>
                    <a:pt x="38" y="1"/>
                    <a:pt x="0" y="38"/>
                    <a:pt x="26" y="80"/>
                  </a:cubicBezTo>
                  <a:cubicBezTo>
                    <a:pt x="89" y="218"/>
                    <a:pt x="164" y="369"/>
                    <a:pt x="289" y="456"/>
                  </a:cubicBezTo>
                  <a:cubicBezTo>
                    <a:pt x="296" y="461"/>
                    <a:pt x="304" y="463"/>
                    <a:pt x="310" y="463"/>
                  </a:cubicBezTo>
                  <a:cubicBezTo>
                    <a:pt x="339" y="463"/>
                    <a:pt x="362" y="424"/>
                    <a:pt x="352" y="394"/>
                  </a:cubicBezTo>
                  <a:cubicBezTo>
                    <a:pt x="289" y="268"/>
                    <a:pt x="189" y="155"/>
                    <a:pt x="114" y="30"/>
                  </a:cubicBezTo>
                  <a:cubicBezTo>
                    <a:pt x="106" y="9"/>
                    <a:pt x="90"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63"/>
            <p:cNvSpPr/>
            <p:nvPr/>
          </p:nvSpPr>
          <p:spPr>
            <a:xfrm>
              <a:off x="4489150" y="4275013"/>
              <a:ext cx="8100" cy="13275"/>
            </a:xfrm>
            <a:custGeom>
              <a:avLst/>
              <a:gdLst/>
              <a:ahLst/>
              <a:cxnLst/>
              <a:rect l="l" t="t" r="r" b="b"/>
              <a:pathLst>
                <a:path w="324" h="531" extrusionOk="0">
                  <a:moveTo>
                    <a:pt x="71" y="1"/>
                  </a:moveTo>
                  <a:cubicBezTo>
                    <a:pt x="38" y="1"/>
                    <a:pt x="1" y="32"/>
                    <a:pt x="9" y="74"/>
                  </a:cubicBezTo>
                  <a:cubicBezTo>
                    <a:pt x="47" y="162"/>
                    <a:pt x="85" y="250"/>
                    <a:pt x="122" y="325"/>
                  </a:cubicBezTo>
                  <a:cubicBezTo>
                    <a:pt x="160" y="400"/>
                    <a:pt x="198" y="488"/>
                    <a:pt x="273" y="526"/>
                  </a:cubicBezTo>
                  <a:cubicBezTo>
                    <a:pt x="280" y="529"/>
                    <a:pt x="286" y="531"/>
                    <a:pt x="293" y="531"/>
                  </a:cubicBezTo>
                  <a:cubicBezTo>
                    <a:pt x="310" y="531"/>
                    <a:pt x="323" y="519"/>
                    <a:pt x="323" y="501"/>
                  </a:cubicBezTo>
                  <a:cubicBezTo>
                    <a:pt x="323" y="413"/>
                    <a:pt x="273" y="350"/>
                    <a:pt x="235" y="287"/>
                  </a:cubicBezTo>
                  <a:cubicBezTo>
                    <a:pt x="198" y="200"/>
                    <a:pt x="147" y="112"/>
                    <a:pt x="110" y="24"/>
                  </a:cubicBezTo>
                  <a:cubicBezTo>
                    <a:pt x="102" y="8"/>
                    <a:pt x="87" y="1"/>
                    <a:pt x="7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63"/>
            <p:cNvSpPr/>
            <p:nvPr/>
          </p:nvSpPr>
          <p:spPr>
            <a:xfrm>
              <a:off x="4511025" y="4264313"/>
              <a:ext cx="4100" cy="17200"/>
            </a:xfrm>
            <a:custGeom>
              <a:avLst/>
              <a:gdLst/>
              <a:ahLst/>
              <a:cxnLst/>
              <a:rect l="l" t="t" r="r" b="b"/>
              <a:pathLst>
                <a:path w="164" h="688" extrusionOk="0">
                  <a:moveTo>
                    <a:pt x="44" y="0"/>
                  </a:moveTo>
                  <a:cubicBezTo>
                    <a:pt x="22" y="0"/>
                    <a:pt x="0" y="13"/>
                    <a:pt x="0" y="38"/>
                  </a:cubicBezTo>
                  <a:cubicBezTo>
                    <a:pt x="0" y="151"/>
                    <a:pt x="13" y="276"/>
                    <a:pt x="13" y="389"/>
                  </a:cubicBezTo>
                  <a:cubicBezTo>
                    <a:pt x="13" y="477"/>
                    <a:pt x="13" y="577"/>
                    <a:pt x="50" y="665"/>
                  </a:cubicBezTo>
                  <a:cubicBezTo>
                    <a:pt x="61" y="681"/>
                    <a:pt x="76" y="688"/>
                    <a:pt x="91" y="688"/>
                  </a:cubicBezTo>
                  <a:cubicBezTo>
                    <a:pt x="111" y="688"/>
                    <a:pt x="131" y="675"/>
                    <a:pt x="138" y="653"/>
                  </a:cubicBezTo>
                  <a:cubicBezTo>
                    <a:pt x="163" y="565"/>
                    <a:pt x="138" y="464"/>
                    <a:pt x="126" y="364"/>
                  </a:cubicBezTo>
                  <a:cubicBezTo>
                    <a:pt x="113" y="251"/>
                    <a:pt x="101" y="151"/>
                    <a:pt x="88" y="38"/>
                  </a:cubicBezTo>
                  <a:cubicBezTo>
                    <a:pt x="88" y="13"/>
                    <a:pt x="66" y="0"/>
                    <a:pt x="4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63"/>
            <p:cNvSpPr/>
            <p:nvPr/>
          </p:nvSpPr>
          <p:spPr>
            <a:xfrm>
              <a:off x="4502550" y="4240688"/>
              <a:ext cx="4425" cy="13025"/>
            </a:xfrm>
            <a:custGeom>
              <a:avLst/>
              <a:gdLst/>
              <a:ahLst/>
              <a:cxnLst/>
              <a:rect l="l" t="t" r="r" b="b"/>
              <a:pathLst>
                <a:path w="177" h="521" extrusionOk="0">
                  <a:moveTo>
                    <a:pt x="44" y="1"/>
                  </a:moveTo>
                  <a:cubicBezTo>
                    <a:pt x="23" y="1"/>
                    <a:pt x="0" y="19"/>
                    <a:pt x="0" y="42"/>
                  </a:cubicBezTo>
                  <a:cubicBezTo>
                    <a:pt x="25" y="192"/>
                    <a:pt x="38" y="355"/>
                    <a:pt x="101" y="493"/>
                  </a:cubicBezTo>
                  <a:cubicBezTo>
                    <a:pt x="107" y="511"/>
                    <a:pt x="123" y="520"/>
                    <a:pt x="139" y="520"/>
                  </a:cubicBezTo>
                  <a:cubicBezTo>
                    <a:pt x="158" y="520"/>
                    <a:pt x="176" y="508"/>
                    <a:pt x="176" y="481"/>
                  </a:cubicBezTo>
                  <a:cubicBezTo>
                    <a:pt x="176" y="330"/>
                    <a:pt x="113" y="167"/>
                    <a:pt x="76" y="29"/>
                  </a:cubicBezTo>
                  <a:cubicBezTo>
                    <a:pt x="71" y="9"/>
                    <a:pt x="58" y="1"/>
                    <a:pt x="4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63"/>
            <p:cNvSpPr/>
            <p:nvPr/>
          </p:nvSpPr>
          <p:spPr>
            <a:xfrm>
              <a:off x="4526400" y="4228338"/>
              <a:ext cx="4725" cy="19100"/>
            </a:xfrm>
            <a:custGeom>
              <a:avLst/>
              <a:gdLst/>
              <a:ahLst/>
              <a:cxnLst/>
              <a:rect l="l" t="t" r="r" b="b"/>
              <a:pathLst>
                <a:path w="189" h="764" extrusionOk="0">
                  <a:moveTo>
                    <a:pt x="37" y="1"/>
                  </a:moveTo>
                  <a:cubicBezTo>
                    <a:pt x="18" y="1"/>
                    <a:pt x="0" y="13"/>
                    <a:pt x="0" y="34"/>
                  </a:cubicBezTo>
                  <a:cubicBezTo>
                    <a:pt x="13" y="260"/>
                    <a:pt x="13" y="523"/>
                    <a:pt x="88" y="736"/>
                  </a:cubicBezTo>
                  <a:cubicBezTo>
                    <a:pt x="94" y="754"/>
                    <a:pt x="108" y="763"/>
                    <a:pt x="121" y="763"/>
                  </a:cubicBezTo>
                  <a:cubicBezTo>
                    <a:pt x="136" y="763"/>
                    <a:pt x="151" y="751"/>
                    <a:pt x="151" y="724"/>
                  </a:cubicBezTo>
                  <a:cubicBezTo>
                    <a:pt x="188" y="510"/>
                    <a:pt x="113" y="247"/>
                    <a:pt x="75" y="34"/>
                  </a:cubicBezTo>
                  <a:cubicBezTo>
                    <a:pt x="70" y="10"/>
                    <a:pt x="53" y="1"/>
                    <a:pt x="3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63"/>
            <p:cNvSpPr/>
            <p:nvPr/>
          </p:nvSpPr>
          <p:spPr>
            <a:xfrm>
              <a:off x="4520125" y="4252063"/>
              <a:ext cx="4725" cy="20400"/>
            </a:xfrm>
            <a:custGeom>
              <a:avLst/>
              <a:gdLst/>
              <a:ahLst/>
              <a:cxnLst/>
              <a:rect l="l" t="t" r="r" b="b"/>
              <a:pathLst>
                <a:path w="189" h="816" extrusionOk="0">
                  <a:moveTo>
                    <a:pt x="63" y="1"/>
                  </a:moveTo>
                  <a:cubicBezTo>
                    <a:pt x="44" y="1"/>
                    <a:pt x="25" y="13"/>
                    <a:pt x="25" y="38"/>
                  </a:cubicBezTo>
                  <a:cubicBezTo>
                    <a:pt x="25" y="277"/>
                    <a:pt x="0" y="565"/>
                    <a:pt x="63" y="791"/>
                  </a:cubicBezTo>
                  <a:cubicBezTo>
                    <a:pt x="70" y="805"/>
                    <a:pt x="88" y="815"/>
                    <a:pt x="105" y="815"/>
                  </a:cubicBezTo>
                  <a:cubicBezTo>
                    <a:pt x="119" y="815"/>
                    <a:pt x="132" y="808"/>
                    <a:pt x="138" y="791"/>
                  </a:cubicBezTo>
                  <a:cubicBezTo>
                    <a:pt x="188" y="553"/>
                    <a:pt x="126" y="277"/>
                    <a:pt x="100" y="38"/>
                  </a:cubicBezTo>
                  <a:cubicBezTo>
                    <a:pt x="100" y="13"/>
                    <a:pt x="82" y="1"/>
                    <a:pt x="6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63"/>
            <p:cNvSpPr/>
            <p:nvPr/>
          </p:nvSpPr>
          <p:spPr>
            <a:xfrm>
              <a:off x="4539375" y="4261513"/>
              <a:ext cx="8875" cy="19450"/>
            </a:xfrm>
            <a:custGeom>
              <a:avLst/>
              <a:gdLst/>
              <a:ahLst/>
              <a:cxnLst/>
              <a:rect l="l" t="t" r="r" b="b"/>
              <a:pathLst>
                <a:path w="355" h="778" extrusionOk="0">
                  <a:moveTo>
                    <a:pt x="300" y="0"/>
                  </a:moveTo>
                  <a:cubicBezTo>
                    <a:pt x="282" y="0"/>
                    <a:pt x="264" y="11"/>
                    <a:pt x="259" y="37"/>
                  </a:cubicBezTo>
                  <a:cubicBezTo>
                    <a:pt x="184" y="275"/>
                    <a:pt x="71" y="501"/>
                    <a:pt x="8" y="740"/>
                  </a:cubicBezTo>
                  <a:cubicBezTo>
                    <a:pt x="0" y="764"/>
                    <a:pt x="18" y="778"/>
                    <a:pt x="35" y="778"/>
                  </a:cubicBezTo>
                  <a:cubicBezTo>
                    <a:pt x="45" y="778"/>
                    <a:pt x="54" y="774"/>
                    <a:pt x="58" y="765"/>
                  </a:cubicBezTo>
                  <a:cubicBezTo>
                    <a:pt x="209" y="564"/>
                    <a:pt x="272" y="300"/>
                    <a:pt x="347" y="62"/>
                  </a:cubicBezTo>
                  <a:cubicBezTo>
                    <a:pt x="354" y="24"/>
                    <a:pt x="326" y="0"/>
                    <a:pt x="30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63"/>
            <p:cNvSpPr/>
            <p:nvPr/>
          </p:nvSpPr>
          <p:spPr>
            <a:xfrm>
              <a:off x="4540825" y="4231363"/>
              <a:ext cx="3775" cy="16425"/>
            </a:xfrm>
            <a:custGeom>
              <a:avLst/>
              <a:gdLst/>
              <a:ahLst/>
              <a:cxnLst/>
              <a:rect l="l" t="t" r="r" b="b"/>
              <a:pathLst>
                <a:path w="151" h="657" extrusionOk="0">
                  <a:moveTo>
                    <a:pt x="57" y="1"/>
                  </a:moveTo>
                  <a:cubicBezTo>
                    <a:pt x="30" y="1"/>
                    <a:pt x="0" y="22"/>
                    <a:pt x="0" y="51"/>
                  </a:cubicBezTo>
                  <a:cubicBezTo>
                    <a:pt x="0" y="151"/>
                    <a:pt x="13" y="251"/>
                    <a:pt x="0" y="352"/>
                  </a:cubicBezTo>
                  <a:cubicBezTo>
                    <a:pt x="0" y="440"/>
                    <a:pt x="0" y="528"/>
                    <a:pt x="13" y="628"/>
                  </a:cubicBezTo>
                  <a:cubicBezTo>
                    <a:pt x="19" y="647"/>
                    <a:pt x="38" y="656"/>
                    <a:pt x="57" y="656"/>
                  </a:cubicBezTo>
                  <a:cubicBezTo>
                    <a:pt x="76" y="656"/>
                    <a:pt x="94" y="647"/>
                    <a:pt x="101" y="628"/>
                  </a:cubicBezTo>
                  <a:cubicBezTo>
                    <a:pt x="151" y="452"/>
                    <a:pt x="138" y="214"/>
                    <a:pt x="101" y="38"/>
                  </a:cubicBezTo>
                  <a:cubicBezTo>
                    <a:pt x="95" y="12"/>
                    <a:pt x="77" y="1"/>
                    <a:pt x="5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63"/>
            <p:cNvSpPr/>
            <p:nvPr/>
          </p:nvSpPr>
          <p:spPr>
            <a:xfrm>
              <a:off x="4564150" y="4221688"/>
              <a:ext cx="6175" cy="20975"/>
            </a:xfrm>
            <a:custGeom>
              <a:avLst/>
              <a:gdLst/>
              <a:ahLst/>
              <a:cxnLst/>
              <a:rect l="l" t="t" r="r" b="b"/>
              <a:pathLst>
                <a:path w="247" h="839" extrusionOk="0">
                  <a:moveTo>
                    <a:pt x="151" y="1"/>
                  </a:moveTo>
                  <a:cubicBezTo>
                    <a:pt x="132" y="1"/>
                    <a:pt x="114" y="14"/>
                    <a:pt x="121" y="36"/>
                  </a:cubicBezTo>
                  <a:cubicBezTo>
                    <a:pt x="121" y="162"/>
                    <a:pt x="121" y="300"/>
                    <a:pt x="96" y="438"/>
                  </a:cubicBezTo>
                  <a:cubicBezTo>
                    <a:pt x="71" y="551"/>
                    <a:pt x="34" y="664"/>
                    <a:pt x="8" y="789"/>
                  </a:cubicBezTo>
                  <a:cubicBezTo>
                    <a:pt x="0" y="814"/>
                    <a:pt x="24" y="838"/>
                    <a:pt x="49" y="838"/>
                  </a:cubicBezTo>
                  <a:cubicBezTo>
                    <a:pt x="62" y="838"/>
                    <a:pt x="75" y="831"/>
                    <a:pt x="84" y="814"/>
                  </a:cubicBezTo>
                  <a:cubicBezTo>
                    <a:pt x="234" y="601"/>
                    <a:pt x="247" y="275"/>
                    <a:pt x="184" y="24"/>
                  </a:cubicBezTo>
                  <a:cubicBezTo>
                    <a:pt x="179" y="8"/>
                    <a:pt x="165" y="1"/>
                    <a:pt x="15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63"/>
            <p:cNvSpPr/>
            <p:nvPr/>
          </p:nvSpPr>
          <p:spPr>
            <a:xfrm>
              <a:off x="4550350" y="4259138"/>
              <a:ext cx="10475" cy="21800"/>
            </a:xfrm>
            <a:custGeom>
              <a:avLst/>
              <a:gdLst/>
              <a:ahLst/>
              <a:cxnLst/>
              <a:rect l="l" t="t" r="r" b="b"/>
              <a:pathLst>
                <a:path w="419" h="872" extrusionOk="0">
                  <a:moveTo>
                    <a:pt x="359" y="1"/>
                  </a:moveTo>
                  <a:cubicBezTo>
                    <a:pt x="344" y="1"/>
                    <a:pt x="330" y="6"/>
                    <a:pt x="322" y="19"/>
                  </a:cubicBezTo>
                  <a:cubicBezTo>
                    <a:pt x="209" y="282"/>
                    <a:pt x="71" y="546"/>
                    <a:pt x="8" y="822"/>
                  </a:cubicBezTo>
                  <a:cubicBezTo>
                    <a:pt x="0" y="847"/>
                    <a:pt x="24" y="871"/>
                    <a:pt x="49" y="871"/>
                  </a:cubicBezTo>
                  <a:cubicBezTo>
                    <a:pt x="62" y="871"/>
                    <a:pt x="75" y="864"/>
                    <a:pt x="84" y="847"/>
                  </a:cubicBezTo>
                  <a:cubicBezTo>
                    <a:pt x="222" y="609"/>
                    <a:pt x="310" y="320"/>
                    <a:pt x="410" y="57"/>
                  </a:cubicBezTo>
                  <a:cubicBezTo>
                    <a:pt x="418" y="23"/>
                    <a:pt x="388" y="1"/>
                    <a:pt x="35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63"/>
            <p:cNvSpPr/>
            <p:nvPr/>
          </p:nvSpPr>
          <p:spPr>
            <a:xfrm>
              <a:off x="4469750" y="4315338"/>
              <a:ext cx="14950" cy="5250"/>
            </a:xfrm>
            <a:custGeom>
              <a:avLst/>
              <a:gdLst/>
              <a:ahLst/>
              <a:cxnLst/>
              <a:rect l="l" t="t" r="r" b="b"/>
              <a:pathLst>
                <a:path w="598" h="210" extrusionOk="0">
                  <a:moveTo>
                    <a:pt x="41" y="0"/>
                  </a:moveTo>
                  <a:cubicBezTo>
                    <a:pt x="5" y="0"/>
                    <a:pt x="1" y="69"/>
                    <a:pt x="45" y="80"/>
                  </a:cubicBezTo>
                  <a:cubicBezTo>
                    <a:pt x="177" y="135"/>
                    <a:pt x="339" y="210"/>
                    <a:pt x="487" y="210"/>
                  </a:cubicBezTo>
                  <a:cubicBezTo>
                    <a:pt x="507" y="210"/>
                    <a:pt x="527" y="208"/>
                    <a:pt x="547" y="205"/>
                  </a:cubicBezTo>
                  <a:cubicBezTo>
                    <a:pt x="572" y="205"/>
                    <a:pt x="597" y="168"/>
                    <a:pt x="559" y="155"/>
                  </a:cubicBezTo>
                  <a:cubicBezTo>
                    <a:pt x="484" y="117"/>
                    <a:pt x="409" y="105"/>
                    <a:pt x="334" y="80"/>
                  </a:cubicBezTo>
                  <a:cubicBezTo>
                    <a:pt x="233" y="67"/>
                    <a:pt x="145" y="30"/>
                    <a:pt x="57" y="5"/>
                  </a:cubicBezTo>
                  <a:cubicBezTo>
                    <a:pt x="51" y="1"/>
                    <a:pt x="46" y="0"/>
                    <a:pt x="4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63"/>
            <p:cNvSpPr/>
            <p:nvPr/>
          </p:nvSpPr>
          <p:spPr>
            <a:xfrm>
              <a:off x="4461775" y="4328313"/>
              <a:ext cx="21650" cy="3500"/>
            </a:xfrm>
            <a:custGeom>
              <a:avLst/>
              <a:gdLst/>
              <a:ahLst/>
              <a:cxnLst/>
              <a:rect l="l" t="t" r="r" b="b"/>
              <a:pathLst>
                <a:path w="866" h="140" extrusionOk="0">
                  <a:moveTo>
                    <a:pt x="63" y="0"/>
                  </a:moveTo>
                  <a:cubicBezTo>
                    <a:pt x="25" y="0"/>
                    <a:pt x="0" y="63"/>
                    <a:pt x="50" y="75"/>
                  </a:cubicBezTo>
                  <a:cubicBezTo>
                    <a:pt x="196" y="112"/>
                    <a:pt x="349" y="140"/>
                    <a:pt x="502" y="140"/>
                  </a:cubicBezTo>
                  <a:cubicBezTo>
                    <a:pt x="613" y="140"/>
                    <a:pt x="723" y="125"/>
                    <a:pt x="828" y="88"/>
                  </a:cubicBezTo>
                  <a:cubicBezTo>
                    <a:pt x="866" y="75"/>
                    <a:pt x="866" y="13"/>
                    <a:pt x="816" y="13"/>
                  </a:cubicBezTo>
                  <a:cubicBezTo>
                    <a:pt x="678" y="19"/>
                    <a:pt x="545" y="30"/>
                    <a:pt x="409" y="30"/>
                  </a:cubicBezTo>
                  <a:cubicBezTo>
                    <a:pt x="296" y="30"/>
                    <a:pt x="182" y="23"/>
                    <a:pt x="6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63"/>
            <p:cNvSpPr/>
            <p:nvPr/>
          </p:nvSpPr>
          <p:spPr>
            <a:xfrm>
              <a:off x="4489475" y="4286738"/>
              <a:ext cx="12425" cy="17500"/>
            </a:xfrm>
            <a:custGeom>
              <a:avLst/>
              <a:gdLst/>
              <a:ahLst/>
              <a:cxnLst/>
              <a:rect l="l" t="t" r="r" b="b"/>
              <a:pathLst>
                <a:path w="497" h="700" extrusionOk="0">
                  <a:moveTo>
                    <a:pt x="49" y="1"/>
                  </a:moveTo>
                  <a:cubicBezTo>
                    <a:pt x="24" y="1"/>
                    <a:pt x="1" y="20"/>
                    <a:pt x="9" y="44"/>
                  </a:cubicBezTo>
                  <a:cubicBezTo>
                    <a:pt x="47" y="182"/>
                    <a:pt x="122" y="295"/>
                    <a:pt x="185" y="408"/>
                  </a:cubicBezTo>
                  <a:cubicBezTo>
                    <a:pt x="260" y="509"/>
                    <a:pt x="335" y="622"/>
                    <a:pt x="436" y="697"/>
                  </a:cubicBezTo>
                  <a:cubicBezTo>
                    <a:pt x="441" y="698"/>
                    <a:pt x="445" y="699"/>
                    <a:pt x="450" y="699"/>
                  </a:cubicBezTo>
                  <a:cubicBezTo>
                    <a:pt x="479" y="699"/>
                    <a:pt x="497" y="667"/>
                    <a:pt x="486" y="634"/>
                  </a:cubicBezTo>
                  <a:cubicBezTo>
                    <a:pt x="436" y="534"/>
                    <a:pt x="335" y="433"/>
                    <a:pt x="272" y="333"/>
                  </a:cubicBezTo>
                  <a:cubicBezTo>
                    <a:pt x="197" y="232"/>
                    <a:pt x="147" y="120"/>
                    <a:pt x="84" y="19"/>
                  </a:cubicBezTo>
                  <a:cubicBezTo>
                    <a:pt x="75" y="6"/>
                    <a:pt x="62" y="1"/>
                    <a:pt x="4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63"/>
            <p:cNvSpPr/>
            <p:nvPr/>
          </p:nvSpPr>
          <p:spPr>
            <a:xfrm>
              <a:off x="4503600" y="4274288"/>
              <a:ext cx="7125" cy="21675"/>
            </a:xfrm>
            <a:custGeom>
              <a:avLst/>
              <a:gdLst/>
              <a:ahLst/>
              <a:cxnLst/>
              <a:rect l="l" t="t" r="r" b="b"/>
              <a:pathLst>
                <a:path w="285" h="867" extrusionOk="0">
                  <a:moveTo>
                    <a:pt x="50" y="0"/>
                  </a:moveTo>
                  <a:cubicBezTo>
                    <a:pt x="27" y="0"/>
                    <a:pt x="1" y="22"/>
                    <a:pt x="9" y="53"/>
                  </a:cubicBezTo>
                  <a:cubicBezTo>
                    <a:pt x="59" y="304"/>
                    <a:pt x="96" y="605"/>
                    <a:pt x="222" y="843"/>
                  </a:cubicBezTo>
                  <a:cubicBezTo>
                    <a:pt x="227" y="859"/>
                    <a:pt x="239" y="866"/>
                    <a:pt x="251" y="866"/>
                  </a:cubicBezTo>
                  <a:cubicBezTo>
                    <a:pt x="268" y="866"/>
                    <a:pt x="285" y="853"/>
                    <a:pt x="285" y="831"/>
                  </a:cubicBezTo>
                  <a:cubicBezTo>
                    <a:pt x="272" y="567"/>
                    <a:pt x="159" y="279"/>
                    <a:pt x="84" y="28"/>
                  </a:cubicBezTo>
                  <a:cubicBezTo>
                    <a:pt x="79" y="9"/>
                    <a:pt x="65" y="0"/>
                    <a:pt x="5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63"/>
            <p:cNvSpPr/>
            <p:nvPr/>
          </p:nvSpPr>
          <p:spPr>
            <a:xfrm>
              <a:off x="4525550" y="4268388"/>
              <a:ext cx="8400" cy="29325"/>
            </a:xfrm>
            <a:custGeom>
              <a:avLst/>
              <a:gdLst/>
              <a:ahLst/>
              <a:cxnLst/>
              <a:rect l="l" t="t" r="r" b="b"/>
              <a:pathLst>
                <a:path w="336" h="1173" extrusionOk="0">
                  <a:moveTo>
                    <a:pt x="291" y="0"/>
                  </a:moveTo>
                  <a:cubicBezTo>
                    <a:pt x="269" y="0"/>
                    <a:pt x="247" y="13"/>
                    <a:pt x="247" y="38"/>
                  </a:cubicBezTo>
                  <a:cubicBezTo>
                    <a:pt x="197" y="414"/>
                    <a:pt x="84" y="753"/>
                    <a:pt x="9" y="1117"/>
                  </a:cubicBezTo>
                  <a:cubicBezTo>
                    <a:pt x="1" y="1151"/>
                    <a:pt x="31" y="1173"/>
                    <a:pt x="60" y="1173"/>
                  </a:cubicBezTo>
                  <a:cubicBezTo>
                    <a:pt x="75" y="1173"/>
                    <a:pt x="88" y="1167"/>
                    <a:pt x="97" y="1155"/>
                  </a:cubicBezTo>
                  <a:cubicBezTo>
                    <a:pt x="272" y="816"/>
                    <a:pt x="310" y="414"/>
                    <a:pt x="335" y="38"/>
                  </a:cubicBezTo>
                  <a:cubicBezTo>
                    <a:pt x="335" y="13"/>
                    <a:pt x="313" y="0"/>
                    <a:pt x="29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1" name="Google Shape;9021;p63"/>
          <p:cNvGrpSpPr/>
          <p:nvPr/>
        </p:nvGrpSpPr>
        <p:grpSpPr>
          <a:xfrm rot="-6704476">
            <a:off x="6438723" y="3728568"/>
            <a:ext cx="2209192" cy="987709"/>
            <a:chOff x="1953550" y="3501225"/>
            <a:chExt cx="487850" cy="215275"/>
          </a:xfrm>
        </p:grpSpPr>
        <p:sp>
          <p:nvSpPr>
            <p:cNvPr id="9022" name="Google Shape;9022;p63"/>
            <p:cNvSpPr/>
            <p:nvPr/>
          </p:nvSpPr>
          <p:spPr>
            <a:xfrm>
              <a:off x="1953850" y="3501225"/>
              <a:ext cx="486925" cy="215275"/>
            </a:xfrm>
            <a:custGeom>
              <a:avLst/>
              <a:gdLst/>
              <a:ahLst/>
              <a:cxnLst/>
              <a:rect l="l" t="t" r="r" b="b"/>
              <a:pathLst>
                <a:path w="19477" h="8611" extrusionOk="0">
                  <a:moveTo>
                    <a:pt x="10005" y="1"/>
                  </a:moveTo>
                  <a:cubicBezTo>
                    <a:pt x="9294" y="1"/>
                    <a:pt x="8584" y="47"/>
                    <a:pt x="7881" y="139"/>
                  </a:cubicBezTo>
                  <a:cubicBezTo>
                    <a:pt x="6212" y="353"/>
                    <a:pt x="1946" y="2913"/>
                    <a:pt x="1" y="4582"/>
                  </a:cubicBezTo>
                  <a:cubicBezTo>
                    <a:pt x="2302" y="7322"/>
                    <a:pt x="5307" y="8611"/>
                    <a:pt x="8298" y="8611"/>
                  </a:cubicBezTo>
                  <a:cubicBezTo>
                    <a:pt x="8814" y="8611"/>
                    <a:pt x="9328" y="8572"/>
                    <a:pt x="9839" y="8497"/>
                  </a:cubicBezTo>
                  <a:cubicBezTo>
                    <a:pt x="13302" y="7982"/>
                    <a:pt x="16590" y="5849"/>
                    <a:pt x="19477" y="2975"/>
                  </a:cubicBezTo>
                  <a:cubicBezTo>
                    <a:pt x="16591" y="976"/>
                    <a:pt x="13274" y="1"/>
                    <a:pt x="10005"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63"/>
            <p:cNvSpPr/>
            <p:nvPr/>
          </p:nvSpPr>
          <p:spPr>
            <a:xfrm>
              <a:off x="2370175" y="3583050"/>
              <a:ext cx="21500" cy="8300"/>
            </a:xfrm>
            <a:custGeom>
              <a:avLst/>
              <a:gdLst/>
              <a:ahLst/>
              <a:cxnLst/>
              <a:rect l="l" t="t" r="r" b="b"/>
              <a:pathLst>
                <a:path w="860" h="332" extrusionOk="0">
                  <a:moveTo>
                    <a:pt x="759" y="0"/>
                  </a:moveTo>
                  <a:cubicBezTo>
                    <a:pt x="753" y="0"/>
                    <a:pt x="747" y="1"/>
                    <a:pt x="740" y="3"/>
                  </a:cubicBezTo>
                  <a:cubicBezTo>
                    <a:pt x="602" y="41"/>
                    <a:pt x="477" y="79"/>
                    <a:pt x="339" y="104"/>
                  </a:cubicBezTo>
                  <a:cubicBezTo>
                    <a:pt x="226" y="129"/>
                    <a:pt x="100" y="116"/>
                    <a:pt x="25" y="204"/>
                  </a:cubicBezTo>
                  <a:cubicBezTo>
                    <a:pt x="0" y="229"/>
                    <a:pt x="0" y="267"/>
                    <a:pt x="38" y="292"/>
                  </a:cubicBezTo>
                  <a:cubicBezTo>
                    <a:pt x="72" y="322"/>
                    <a:pt x="116" y="332"/>
                    <a:pt x="164" y="332"/>
                  </a:cubicBezTo>
                  <a:cubicBezTo>
                    <a:pt x="238" y="332"/>
                    <a:pt x="320" y="307"/>
                    <a:pt x="389" y="292"/>
                  </a:cubicBezTo>
                  <a:cubicBezTo>
                    <a:pt x="527" y="254"/>
                    <a:pt x="665" y="204"/>
                    <a:pt x="791" y="141"/>
                  </a:cubicBezTo>
                  <a:cubicBezTo>
                    <a:pt x="860" y="118"/>
                    <a:pt x="823" y="0"/>
                    <a:pt x="7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63"/>
            <p:cNvSpPr/>
            <p:nvPr/>
          </p:nvSpPr>
          <p:spPr>
            <a:xfrm>
              <a:off x="1953550" y="3572450"/>
              <a:ext cx="487850" cy="52725"/>
            </a:xfrm>
            <a:custGeom>
              <a:avLst/>
              <a:gdLst/>
              <a:ahLst/>
              <a:cxnLst/>
              <a:rect l="l" t="t" r="r" b="b"/>
              <a:pathLst>
                <a:path w="19514" h="2109" extrusionOk="0">
                  <a:moveTo>
                    <a:pt x="19451" y="1"/>
                  </a:moveTo>
                  <a:cubicBezTo>
                    <a:pt x="19356" y="22"/>
                    <a:pt x="11605" y="1843"/>
                    <a:pt x="4247" y="1843"/>
                  </a:cubicBezTo>
                  <a:cubicBezTo>
                    <a:pt x="2809" y="1843"/>
                    <a:pt x="1386" y="1773"/>
                    <a:pt x="38" y="1607"/>
                  </a:cubicBezTo>
                  <a:lnTo>
                    <a:pt x="0" y="1871"/>
                  </a:lnTo>
                  <a:cubicBezTo>
                    <a:pt x="1368" y="2046"/>
                    <a:pt x="2799" y="2109"/>
                    <a:pt x="4254" y="2109"/>
                  </a:cubicBezTo>
                  <a:cubicBezTo>
                    <a:pt x="11658" y="2109"/>
                    <a:pt x="19426" y="289"/>
                    <a:pt x="19514" y="264"/>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63"/>
            <p:cNvSpPr/>
            <p:nvPr/>
          </p:nvSpPr>
          <p:spPr>
            <a:xfrm>
              <a:off x="2328125" y="3543600"/>
              <a:ext cx="64325" cy="56175"/>
            </a:xfrm>
            <a:custGeom>
              <a:avLst/>
              <a:gdLst/>
              <a:ahLst/>
              <a:cxnLst/>
              <a:rect l="l" t="t" r="r" b="b"/>
              <a:pathLst>
                <a:path w="2573" h="2247" extrusionOk="0">
                  <a:moveTo>
                    <a:pt x="2322" y="0"/>
                  </a:moveTo>
                  <a:cubicBezTo>
                    <a:pt x="1506" y="866"/>
                    <a:pt x="841" y="1456"/>
                    <a:pt x="0" y="2033"/>
                  </a:cubicBezTo>
                  <a:lnTo>
                    <a:pt x="151" y="2247"/>
                  </a:lnTo>
                  <a:lnTo>
                    <a:pt x="289" y="2033"/>
                  </a:lnTo>
                  <a:cubicBezTo>
                    <a:pt x="327" y="2058"/>
                    <a:pt x="352" y="2071"/>
                    <a:pt x="389" y="2096"/>
                  </a:cubicBezTo>
                  <a:cubicBezTo>
                    <a:pt x="1142" y="1544"/>
                    <a:pt x="1795" y="967"/>
                    <a:pt x="2573" y="138"/>
                  </a:cubicBezTo>
                  <a:cubicBezTo>
                    <a:pt x="2498" y="88"/>
                    <a:pt x="2410" y="50"/>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63"/>
            <p:cNvSpPr/>
            <p:nvPr/>
          </p:nvSpPr>
          <p:spPr>
            <a:xfrm>
              <a:off x="2290800" y="3533250"/>
              <a:ext cx="79075" cy="70925"/>
            </a:xfrm>
            <a:custGeom>
              <a:avLst/>
              <a:gdLst/>
              <a:ahLst/>
              <a:cxnLst/>
              <a:rect l="l" t="t" r="r" b="b"/>
              <a:pathLst>
                <a:path w="3163" h="2837" extrusionOk="0">
                  <a:moveTo>
                    <a:pt x="2899" y="0"/>
                  </a:moveTo>
                  <a:cubicBezTo>
                    <a:pt x="2008" y="1054"/>
                    <a:pt x="1029" y="1958"/>
                    <a:pt x="0" y="2711"/>
                  </a:cubicBezTo>
                  <a:lnTo>
                    <a:pt x="88" y="2836"/>
                  </a:lnTo>
                  <a:lnTo>
                    <a:pt x="226" y="2648"/>
                  </a:lnTo>
                  <a:cubicBezTo>
                    <a:pt x="276" y="2686"/>
                    <a:pt x="339" y="2723"/>
                    <a:pt x="389" y="2761"/>
                  </a:cubicBezTo>
                  <a:cubicBezTo>
                    <a:pt x="1368" y="2021"/>
                    <a:pt x="2309" y="1130"/>
                    <a:pt x="3162" y="113"/>
                  </a:cubicBezTo>
                  <a:cubicBezTo>
                    <a:pt x="3075" y="75"/>
                    <a:pt x="2987" y="38"/>
                    <a:pt x="289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63"/>
            <p:cNvSpPr/>
            <p:nvPr/>
          </p:nvSpPr>
          <p:spPr>
            <a:xfrm>
              <a:off x="2241850" y="3521625"/>
              <a:ext cx="96650" cy="86925"/>
            </a:xfrm>
            <a:custGeom>
              <a:avLst/>
              <a:gdLst/>
              <a:ahLst/>
              <a:cxnLst/>
              <a:rect l="l" t="t" r="r" b="b"/>
              <a:pathLst>
                <a:path w="3866" h="3477" extrusionOk="0">
                  <a:moveTo>
                    <a:pt x="3590" y="1"/>
                  </a:moveTo>
                  <a:cubicBezTo>
                    <a:pt x="2523" y="1381"/>
                    <a:pt x="1318" y="2511"/>
                    <a:pt x="1" y="3376"/>
                  </a:cubicBezTo>
                  <a:lnTo>
                    <a:pt x="76" y="3477"/>
                  </a:lnTo>
                  <a:lnTo>
                    <a:pt x="189" y="3339"/>
                  </a:lnTo>
                  <a:cubicBezTo>
                    <a:pt x="239" y="3389"/>
                    <a:pt x="302" y="3427"/>
                    <a:pt x="352" y="3477"/>
                  </a:cubicBezTo>
                  <a:cubicBezTo>
                    <a:pt x="1632" y="2586"/>
                    <a:pt x="2811" y="1457"/>
                    <a:pt x="3866" y="89"/>
                  </a:cubicBezTo>
                  <a:cubicBezTo>
                    <a:pt x="3778" y="51"/>
                    <a:pt x="3690" y="26"/>
                    <a:pt x="3590"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63"/>
            <p:cNvSpPr/>
            <p:nvPr/>
          </p:nvSpPr>
          <p:spPr>
            <a:xfrm>
              <a:off x="2203900" y="3512850"/>
              <a:ext cx="104175" cy="102300"/>
            </a:xfrm>
            <a:custGeom>
              <a:avLst/>
              <a:gdLst/>
              <a:ahLst/>
              <a:cxnLst/>
              <a:rect l="l" t="t" r="r" b="b"/>
              <a:pathLst>
                <a:path w="4167" h="4092" extrusionOk="0">
                  <a:moveTo>
                    <a:pt x="3878" y="0"/>
                  </a:moveTo>
                  <a:cubicBezTo>
                    <a:pt x="2510" y="1569"/>
                    <a:pt x="1205" y="2912"/>
                    <a:pt x="0" y="3991"/>
                  </a:cubicBezTo>
                  <a:lnTo>
                    <a:pt x="88" y="4091"/>
                  </a:lnTo>
                  <a:lnTo>
                    <a:pt x="176" y="3991"/>
                  </a:lnTo>
                  <a:cubicBezTo>
                    <a:pt x="213" y="4016"/>
                    <a:pt x="251" y="4054"/>
                    <a:pt x="289" y="4091"/>
                  </a:cubicBezTo>
                  <a:cubicBezTo>
                    <a:pt x="1506" y="2987"/>
                    <a:pt x="2811" y="1644"/>
                    <a:pt x="4166" y="76"/>
                  </a:cubicBezTo>
                  <a:cubicBezTo>
                    <a:pt x="4066" y="51"/>
                    <a:pt x="3978" y="26"/>
                    <a:pt x="387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63"/>
            <p:cNvSpPr/>
            <p:nvPr/>
          </p:nvSpPr>
          <p:spPr>
            <a:xfrm>
              <a:off x="2156825" y="3506900"/>
              <a:ext cx="122075" cy="113900"/>
            </a:xfrm>
            <a:custGeom>
              <a:avLst/>
              <a:gdLst/>
              <a:ahLst/>
              <a:cxnLst/>
              <a:rect l="l" t="t" r="r" b="b"/>
              <a:pathLst>
                <a:path w="4883" h="4556" extrusionOk="0">
                  <a:moveTo>
                    <a:pt x="4569" y="0"/>
                  </a:moveTo>
                  <a:cubicBezTo>
                    <a:pt x="3138" y="1631"/>
                    <a:pt x="1607" y="3087"/>
                    <a:pt x="1" y="4342"/>
                  </a:cubicBezTo>
                  <a:lnTo>
                    <a:pt x="176" y="4555"/>
                  </a:lnTo>
                  <a:cubicBezTo>
                    <a:pt x="176" y="4543"/>
                    <a:pt x="189" y="4543"/>
                    <a:pt x="202" y="4530"/>
                  </a:cubicBezTo>
                  <a:cubicBezTo>
                    <a:pt x="176" y="4505"/>
                    <a:pt x="151" y="4480"/>
                    <a:pt x="126" y="4455"/>
                  </a:cubicBezTo>
                  <a:lnTo>
                    <a:pt x="315" y="4267"/>
                  </a:lnTo>
                  <a:cubicBezTo>
                    <a:pt x="352" y="4304"/>
                    <a:pt x="377" y="4329"/>
                    <a:pt x="415" y="4367"/>
                  </a:cubicBezTo>
                  <a:cubicBezTo>
                    <a:pt x="1984" y="3112"/>
                    <a:pt x="3477" y="1669"/>
                    <a:pt x="4882" y="50"/>
                  </a:cubicBezTo>
                  <a:cubicBezTo>
                    <a:pt x="4769" y="25"/>
                    <a:pt x="4669" y="13"/>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63"/>
            <p:cNvSpPr/>
            <p:nvPr/>
          </p:nvSpPr>
          <p:spPr>
            <a:xfrm>
              <a:off x="2114800" y="3501875"/>
              <a:ext cx="122675" cy="119850"/>
            </a:xfrm>
            <a:custGeom>
              <a:avLst/>
              <a:gdLst/>
              <a:ahLst/>
              <a:cxnLst/>
              <a:rect l="l" t="t" r="r" b="b"/>
              <a:pathLst>
                <a:path w="4907" h="4794" extrusionOk="0">
                  <a:moveTo>
                    <a:pt x="4555" y="0"/>
                  </a:moveTo>
                  <a:cubicBezTo>
                    <a:pt x="3652" y="967"/>
                    <a:pt x="2686" y="1933"/>
                    <a:pt x="1745" y="2887"/>
                  </a:cubicBezTo>
                  <a:cubicBezTo>
                    <a:pt x="1167" y="3464"/>
                    <a:pt x="565" y="4066"/>
                    <a:pt x="0" y="4656"/>
                  </a:cubicBezTo>
                  <a:lnTo>
                    <a:pt x="138" y="4794"/>
                  </a:lnTo>
                  <a:lnTo>
                    <a:pt x="314" y="4618"/>
                  </a:lnTo>
                  <a:cubicBezTo>
                    <a:pt x="327" y="4643"/>
                    <a:pt x="352" y="4656"/>
                    <a:pt x="364" y="4668"/>
                  </a:cubicBezTo>
                  <a:cubicBezTo>
                    <a:pt x="879" y="4141"/>
                    <a:pt x="1418" y="3602"/>
                    <a:pt x="1945" y="3075"/>
                  </a:cubicBezTo>
                  <a:cubicBezTo>
                    <a:pt x="2937" y="2071"/>
                    <a:pt x="3966" y="1042"/>
                    <a:pt x="4907" y="25"/>
                  </a:cubicBezTo>
                  <a:cubicBezTo>
                    <a:pt x="4781" y="25"/>
                    <a:pt x="4668" y="13"/>
                    <a:pt x="4555"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63"/>
            <p:cNvSpPr/>
            <p:nvPr/>
          </p:nvSpPr>
          <p:spPr>
            <a:xfrm>
              <a:off x="2077150" y="3501250"/>
              <a:ext cx="120800" cy="121125"/>
            </a:xfrm>
            <a:custGeom>
              <a:avLst/>
              <a:gdLst/>
              <a:ahLst/>
              <a:cxnLst/>
              <a:rect l="l" t="t" r="r" b="b"/>
              <a:pathLst>
                <a:path w="4832" h="4845" extrusionOk="0">
                  <a:moveTo>
                    <a:pt x="4832" y="0"/>
                  </a:moveTo>
                  <a:cubicBezTo>
                    <a:pt x="4706" y="0"/>
                    <a:pt x="4593" y="0"/>
                    <a:pt x="4468" y="13"/>
                  </a:cubicBezTo>
                  <a:cubicBezTo>
                    <a:pt x="3075" y="1732"/>
                    <a:pt x="1569" y="3288"/>
                    <a:pt x="0" y="4668"/>
                  </a:cubicBezTo>
                  <a:lnTo>
                    <a:pt x="25" y="4681"/>
                  </a:lnTo>
                  <a:lnTo>
                    <a:pt x="63" y="4656"/>
                  </a:lnTo>
                  <a:cubicBezTo>
                    <a:pt x="113" y="4719"/>
                    <a:pt x="164" y="4781"/>
                    <a:pt x="214" y="4844"/>
                  </a:cubicBezTo>
                  <a:cubicBezTo>
                    <a:pt x="1833" y="3413"/>
                    <a:pt x="3389" y="1795"/>
                    <a:pt x="483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63"/>
            <p:cNvSpPr/>
            <p:nvPr/>
          </p:nvSpPr>
          <p:spPr>
            <a:xfrm>
              <a:off x="2031650" y="3505000"/>
              <a:ext cx="117050" cy="116100"/>
            </a:xfrm>
            <a:custGeom>
              <a:avLst/>
              <a:gdLst/>
              <a:ahLst/>
              <a:cxnLst/>
              <a:rect l="l" t="t" r="r" b="b"/>
              <a:pathLst>
                <a:path w="4682" h="4644" extrusionOk="0">
                  <a:moveTo>
                    <a:pt x="4682" y="1"/>
                  </a:moveTo>
                  <a:lnTo>
                    <a:pt x="4682" y="1"/>
                  </a:lnTo>
                  <a:cubicBezTo>
                    <a:pt x="4543" y="26"/>
                    <a:pt x="4393" y="64"/>
                    <a:pt x="4230" y="101"/>
                  </a:cubicBezTo>
                  <a:cubicBezTo>
                    <a:pt x="2887" y="1707"/>
                    <a:pt x="1469" y="3201"/>
                    <a:pt x="1" y="4543"/>
                  </a:cubicBezTo>
                  <a:lnTo>
                    <a:pt x="89" y="4644"/>
                  </a:lnTo>
                  <a:lnTo>
                    <a:pt x="252" y="4493"/>
                  </a:lnTo>
                  <a:cubicBezTo>
                    <a:pt x="277" y="4531"/>
                    <a:pt x="315" y="4556"/>
                    <a:pt x="340" y="4594"/>
                  </a:cubicBezTo>
                  <a:cubicBezTo>
                    <a:pt x="1845" y="3201"/>
                    <a:pt x="3301" y="1670"/>
                    <a:pt x="468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63"/>
            <p:cNvSpPr/>
            <p:nvPr/>
          </p:nvSpPr>
          <p:spPr>
            <a:xfrm>
              <a:off x="2007200" y="3524450"/>
              <a:ext cx="89425" cy="95100"/>
            </a:xfrm>
            <a:custGeom>
              <a:avLst/>
              <a:gdLst/>
              <a:ahLst/>
              <a:cxnLst/>
              <a:rect l="l" t="t" r="r" b="b"/>
              <a:pathLst>
                <a:path w="3577" h="3804" extrusionOk="0">
                  <a:moveTo>
                    <a:pt x="3576" y="1"/>
                  </a:moveTo>
                  <a:lnTo>
                    <a:pt x="3576" y="1"/>
                  </a:lnTo>
                  <a:cubicBezTo>
                    <a:pt x="3376" y="89"/>
                    <a:pt x="3187" y="189"/>
                    <a:pt x="2987" y="302"/>
                  </a:cubicBezTo>
                  <a:cubicBezTo>
                    <a:pt x="2008" y="1482"/>
                    <a:pt x="1016" y="2611"/>
                    <a:pt x="0" y="3690"/>
                  </a:cubicBezTo>
                  <a:lnTo>
                    <a:pt x="125" y="3803"/>
                  </a:lnTo>
                  <a:lnTo>
                    <a:pt x="213" y="3728"/>
                  </a:lnTo>
                  <a:cubicBezTo>
                    <a:pt x="238" y="3753"/>
                    <a:pt x="251" y="3778"/>
                    <a:pt x="276" y="3803"/>
                  </a:cubicBezTo>
                  <a:cubicBezTo>
                    <a:pt x="1405" y="2598"/>
                    <a:pt x="2510" y="1318"/>
                    <a:pt x="35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63"/>
            <p:cNvSpPr/>
            <p:nvPr/>
          </p:nvSpPr>
          <p:spPr>
            <a:xfrm>
              <a:off x="1978950" y="3550500"/>
              <a:ext cx="69675" cy="68100"/>
            </a:xfrm>
            <a:custGeom>
              <a:avLst/>
              <a:gdLst/>
              <a:ahLst/>
              <a:cxnLst/>
              <a:rect l="l" t="t" r="r" b="b"/>
              <a:pathLst>
                <a:path w="2787" h="2724" extrusionOk="0">
                  <a:moveTo>
                    <a:pt x="2786" y="0"/>
                  </a:moveTo>
                  <a:lnTo>
                    <a:pt x="2786" y="0"/>
                  </a:lnTo>
                  <a:cubicBezTo>
                    <a:pt x="2548" y="138"/>
                    <a:pt x="2310" y="276"/>
                    <a:pt x="2084" y="427"/>
                  </a:cubicBezTo>
                  <a:cubicBezTo>
                    <a:pt x="1406" y="1218"/>
                    <a:pt x="716" y="1971"/>
                    <a:pt x="1" y="2673"/>
                  </a:cubicBezTo>
                  <a:lnTo>
                    <a:pt x="26" y="2698"/>
                  </a:lnTo>
                  <a:lnTo>
                    <a:pt x="226" y="2573"/>
                  </a:lnTo>
                  <a:cubicBezTo>
                    <a:pt x="264" y="2623"/>
                    <a:pt x="302" y="2673"/>
                    <a:pt x="327" y="2723"/>
                  </a:cubicBezTo>
                  <a:cubicBezTo>
                    <a:pt x="1180" y="1883"/>
                    <a:pt x="1996" y="967"/>
                    <a:pt x="278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63"/>
            <p:cNvSpPr/>
            <p:nvPr/>
          </p:nvSpPr>
          <p:spPr>
            <a:xfrm>
              <a:off x="2396200" y="3561800"/>
              <a:ext cx="29200" cy="22925"/>
            </a:xfrm>
            <a:custGeom>
              <a:avLst/>
              <a:gdLst/>
              <a:ahLst/>
              <a:cxnLst/>
              <a:rect l="l" t="t" r="r" b="b"/>
              <a:pathLst>
                <a:path w="1168" h="917" extrusionOk="0">
                  <a:moveTo>
                    <a:pt x="917" y="0"/>
                  </a:moveTo>
                  <a:lnTo>
                    <a:pt x="1" y="816"/>
                  </a:lnTo>
                  <a:lnTo>
                    <a:pt x="88" y="916"/>
                  </a:lnTo>
                  <a:lnTo>
                    <a:pt x="176" y="816"/>
                  </a:lnTo>
                  <a:cubicBezTo>
                    <a:pt x="214" y="853"/>
                    <a:pt x="252" y="891"/>
                    <a:pt x="289" y="916"/>
                  </a:cubicBezTo>
                  <a:lnTo>
                    <a:pt x="1168" y="151"/>
                  </a:lnTo>
                  <a:cubicBezTo>
                    <a:pt x="1080" y="101"/>
                    <a:pt x="1004" y="50"/>
                    <a:pt x="91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63"/>
            <p:cNvSpPr/>
            <p:nvPr/>
          </p:nvSpPr>
          <p:spPr>
            <a:xfrm>
              <a:off x="2396200" y="3582175"/>
              <a:ext cx="23250" cy="18550"/>
            </a:xfrm>
            <a:custGeom>
              <a:avLst/>
              <a:gdLst/>
              <a:ahLst/>
              <a:cxnLst/>
              <a:rect l="l" t="t" r="r" b="b"/>
              <a:pathLst>
                <a:path w="930" h="742" extrusionOk="0">
                  <a:moveTo>
                    <a:pt x="176" y="1"/>
                  </a:moveTo>
                  <a:lnTo>
                    <a:pt x="88" y="101"/>
                  </a:lnTo>
                  <a:lnTo>
                    <a:pt x="1" y="202"/>
                  </a:lnTo>
                  <a:cubicBezTo>
                    <a:pt x="189" y="390"/>
                    <a:pt x="477" y="578"/>
                    <a:pt x="728" y="741"/>
                  </a:cubicBezTo>
                  <a:cubicBezTo>
                    <a:pt x="791" y="678"/>
                    <a:pt x="866" y="616"/>
                    <a:pt x="929" y="553"/>
                  </a:cubicBezTo>
                  <a:cubicBezTo>
                    <a:pt x="728" y="415"/>
                    <a:pt x="490" y="252"/>
                    <a:pt x="289" y="101"/>
                  </a:cubicBezTo>
                  <a:cubicBezTo>
                    <a:pt x="252" y="76"/>
                    <a:pt x="214"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63"/>
            <p:cNvSpPr/>
            <p:nvPr/>
          </p:nvSpPr>
          <p:spPr>
            <a:xfrm>
              <a:off x="2331575" y="3594425"/>
              <a:ext cx="56800" cy="33275"/>
            </a:xfrm>
            <a:custGeom>
              <a:avLst/>
              <a:gdLst/>
              <a:ahLst/>
              <a:cxnLst/>
              <a:rect l="l" t="t" r="r" b="b"/>
              <a:pathLst>
                <a:path w="2272" h="1331" extrusionOk="0">
                  <a:moveTo>
                    <a:pt x="151" y="0"/>
                  </a:moveTo>
                  <a:lnTo>
                    <a:pt x="13" y="214"/>
                  </a:lnTo>
                  <a:lnTo>
                    <a:pt x="1" y="226"/>
                  </a:lnTo>
                  <a:cubicBezTo>
                    <a:pt x="653" y="678"/>
                    <a:pt x="1331" y="1042"/>
                    <a:pt x="2021" y="1330"/>
                  </a:cubicBezTo>
                  <a:cubicBezTo>
                    <a:pt x="2109" y="1268"/>
                    <a:pt x="2184" y="1205"/>
                    <a:pt x="2272" y="1142"/>
                  </a:cubicBezTo>
                  <a:cubicBezTo>
                    <a:pt x="1582" y="854"/>
                    <a:pt x="904" y="502"/>
                    <a:pt x="251" y="63"/>
                  </a:cubicBezTo>
                  <a:cubicBezTo>
                    <a:pt x="214" y="38"/>
                    <a:pt x="189" y="25"/>
                    <a:pt x="15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63"/>
            <p:cNvSpPr/>
            <p:nvPr/>
          </p:nvSpPr>
          <p:spPr>
            <a:xfrm>
              <a:off x="2292675" y="3599425"/>
              <a:ext cx="72500" cy="45850"/>
            </a:xfrm>
            <a:custGeom>
              <a:avLst/>
              <a:gdLst/>
              <a:ahLst/>
              <a:cxnLst/>
              <a:rect l="l" t="t" r="r" b="b"/>
              <a:pathLst>
                <a:path w="2900" h="1834" extrusionOk="0">
                  <a:moveTo>
                    <a:pt x="151" y="1"/>
                  </a:moveTo>
                  <a:lnTo>
                    <a:pt x="13" y="189"/>
                  </a:lnTo>
                  <a:lnTo>
                    <a:pt x="0" y="227"/>
                  </a:lnTo>
                  <a:cubicBezTo>
                    <a:pt x="854" y="842"/>
                    <a:pt x="1745" y="1381"/>
                    <a:pt x="2661" y="1833"/>
                  </a:cubicBezTo>
                  <a:cubicBezTo>
                    <a:pt x="2736" y="1770"/>
                    <a:pt x="2824" y="1708"/>
                    <a:pt x="2899" y="1645"/>
                  </a:cubicBezTo>
                  <a:cubicBezTo>
                    <a:pt x="2021" y="1218"/>
                    <a:pt x="1155" y="704"/>
                    <a:pt x="314" y="114"/>
                  </a:cubicBezTo>
                  <a:cubicBezTo>
                    <a:pt x="264" y="76"/>
                    <a:pt x="201" y="39"/>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63"/>
            <p:cNvSpPr/>
            <p:nvPr/>
          </p:nvSpPr>
          <p:spPr>
            <a:xfrm>
              <a:off x="2242175" y="3605075"/>
              <a:ext cx="94750" cy="59325"/>
            </a:xfrm>
            <a:custGeom>
              <a:avLst/>
              <a:gdLst/>
              <a:ahLst/>
              <a:cxnLst/>
              <a:rect l="l" t="t" r="r" b="b"/>
              <a:pathLst>
                <a:path w="3790" h="2373" extrusionOk="0">
                  <a:moveTo>
                    <a:pt x="176" y="1"/>
                  </a:moveTo>
                  <a:lnTo>
                    <a:pt x="63" y="139"/>
                  </a:lnTo>
                  <a:lnTo>
                    <a:pt x="0" y="214"/>
                  </a:lnTo>
                  <a:cubicBezTo>
                    <a:pt x="1104" y="1118"/>
                    <a:pt x="2284" y="1846"/>
                    <a:pt x="3501" y="2373"/>
                  </a:cubicBezTo>
                  <a:cubicBezTo>
                    <a:pt x="3602" y="2310"/>
                    <a:pt x="3702" y="2247"/>
                    <a:pt x="3790" y="2197"/>
                  </a:cubicBezTo>
                  <a:cubicBezTo>
                    <a:pt x="2598" y="1695"/>
                    <a:pt x="1431" y="1005"/>
                    <a:pt x="339" y="139"/>
                  </a:cubicBezTo>
                  <a:cubicBezTo>
                    <a:pt x="289" y="89"/>
                    <a:pt x="226" y="51"/>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63"/>
            <p:cNvSpPr/>
            <p:nvPr/>
          </p:nvSpPr>
          <p:spPr>
            <a:xfrm>
              <a:off x="2203900" y="3612625"/>
              <a:ext cx="103225" cy="68400"/>
            </a:xfrm>
            <a:custGeom>
              <a:avLst/>
              <a:gdLst/>
              <a:ahLst/>
              <a:cxnLst/>
              <a:rect l="l" t="t" r="r" b="b"/>
              <a:pathLst>
                <a:path w="4129" h="2736" extrusionOk="0">
                  <a:moveTo>
                    <a:pt x="176" y="0"/>
                  </a:moveTo>
                  <a:lnTo>
                    <a:pt x="88" y="100"/>
                  </a:lnTo>
                  <a:lnTo>
                    <a:pt x="0" y="201"/>
                  </a:lnTo>
                  <a:cubicBezTo>
                    <a:pt x="1192" y="1280"/>
                    <a:pt x="2472" y="2133"/>
                    <a:pt x="3815" y="2736"/>
                  </a:cubicBezTo>
                  <a:cubicBezTo>
                    <a:pt x="3915" y="2685"/>
                    <a:pt x="4028" y="2635"/>
                    <a:pt x="4129" y="2585"/>
                  </a:cubicBezTo>
                  <a:cubicBezTo>
                    <a:pt x="2786" y="1995"/>
                    <a:pt x="1493" y="1167"/>
                    <a:pt x="289" y="100"/>
                  </a:cubicBezTo>
                  <a:cubicBezTo>
                    <a:pt x="251" y="63"/>
                    <a:pt x="213" y="25"/>
                    <a:pt x="17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63"/>
            <p:cNvSpPr/>
            <p:nvPr/>
          </p:nvSpPr>
          <p:spPr>
            <a:xfrm>
              <a:off x="2159975" y="3613550"/>
              <a:ext cx="109825" cy="84100"/>
            </a:xfrm>
            <a:custGeom>
              <a:avLst/>
              <a:gdLst/>
              <a:ahLst/>
              <a:cxnLst/>
              <a:rect l="l" t="t" r="r" b="b"/>
              <a:pathLst>
                <a:path w="4393" h="3364" extrusionOk="0">
                  <a:moveTo>
                    <a:pt x="189" y="1"/>
                  </a:moveTo>
                  <a:lnTo>
                    <a:pt x="0" y="189"/>
                  </a:lnTo>
                  <a:cubicBezTo>
                    <a:pt x="25" y="214"/>
                    <a:pt x="50" y="239"/>
                    <a:pt x="76" y="264"/>
                  </a:cubicBezTo>
                  <a:cubicBezTo>
                    <a:pt x="1293" y="1557"/>
                    <a:pt x="2636" y="2598"/>
                    <a:pt x="4054" y="3364"/>
                  </a:cubicBezTo>
                  <a:cubicBezTo>
                    <a:pt x="4167" y="3326"/>
                    <a:pt x="4279" y="3276"/>
                    <a:pt x="4392" y="3238"/>
                  </a:cubicBezTo>
                  <a:cubicBezTo>
                    <a:pt x="2924" y="2473"/>
                    <a:pt x="1544" y="1419"/>
                    <a:pt x="289" y="101"/>
                  </a:cubicBezTo>
                  <a:cubicBezTo>
                    <a:pt x="251" y="63"/>
                    <a:pt x="226" y="38"/>
                    <a:pt x="18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63"/>
            <p:cNvSpPr/>
            <p:nvPr/>
          </p:nvSpPr>
          <p:spPr>
            <a:xfrm>
              <a:off x="2117625" y="3617325"/>
              <a:ext cx="111400" cy="92575"/>
            </a:xfrm>
            <a:custGeom>
              <a:avLst/>
              <a:gdLst/>
              <a:ahLst/>
              <a:cxnLst/>
              <a:rect l="l" t="t" r="r" b="b"/>
              <a:pathLst>
                <a:path w="4456" h="3703" extrusionOk="0">
                  <a:moveTo>
                    <a:pt x="201" y="0"/>
                  </a:moveTo>
                  <a:lnTo>
                    <a:pt x="25" y="176"/>
                  </a:lnTo>
                  <a:lnTo>
                    <a:pt x="0" y="188"/>
                  </a:lnTo>
                  <a:cubicBezTo>
                    <a:pt x="1293" y="1519"/>
                    <a:pt x="2673" y="2698"/>
                    <a:pt x="4104" y="3702"/>
                  </a:cubicBezTo>
                  <a:cubicBezTo>
                    <a:pt x="4229" y="3677"/>
                    <a:pt x="4342" y="3652"/>
                    <a:pt x="4455" y="3614"/>
                  </a:cubicBezTo>
                  <a:cubicBezTo>
                    <a:pt x="2987" y="2610"/>
                    <a:pt x="1581" y="1406"/>
                    <a:pt x="251" y="50"/>
                  </a:cubicBezTo>
                  <a:cubicBezTo>
                    <a:pt x="239" y="38"/>
                    <a:pt x="214" y="25"/>
                    <a:pt x="20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63"/>
            <p:cNvSpPr/>
            <p:nvPr/>
          </p:nvSpPr>
          <p:spPr>
            <a:xfrm>
              <a:off x="2073375" y="3617625"/>
              <a:ext cx="122075" cy="97925"/>
            </a:xfrm>
            <a:custGeom>
              <a:avLst/>
              <a:gdLst/>
              <a:ahLst/>
              <a:cxnLst/>
              <a:rect l="l" t="t" r="r" b="b"/>
              <a:pathLst>
                <a:path w="4883" h="3917" extrusionOk="0">
                  <a:moveTo>
                    <a:pt x="214" y="1"/>
                  </a:moveTo>
                  <a:lnTo>
                    <a:pt x="176" y="26"/>
                  </a:lnTo>
                  <a:lnTo>
                    <a:pt x="1" y="164"/>
                  </a:lnTo>
                  <a:cubicBezTo>
                    <a:pt x="1318" y="1820"/>
                    <a:pt x="2862" y="2950"/>
                    <a:pt x="4443" y="3916"/>
                  </a:cubicBezTo>
                  <a:cubicBezTo>
                    <a:pt x="4594" y="3903"/>
                    <a:pt x="4744" y="3878"/>
                    <a:pt x="4882" y="3866"/>
                  </a:cubicBezTo>
                  <a:cubicBezTo>
                    <a:pt x="3289" y="2900"/>
                    <a:pt x="1707" y="1795"/>
                    <a:pt x="365" y="189"/>
                  </a:cubicBezTo>
                  <a:cubicBezTo>
                    <a:pt x="315" y="126"/>
                    <a:pt x="264" y="64"/>
                    <a:pt x="214"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63"/>
            <p:cNvSpPr/>
            <p:nvPr/>
          </p:nvSpPr>
          <p:spPr>
            <a:xfrm>
              <a:off x="2032925" y="3617325"/>
              <a:ext cx="128325" cy="99150"/>
            </a:xfrm>
            <a:custGeom>
              <a:avLst/>
              <a:gdLst/>
              <a:ahLst/>
              <a:cxnLst/>
              <a:rect l="l" t="t" r="r" b="b"/>
              <a:pathLst>
                <a:path w="5133" h="3966" extrusionOk="0">
                  <a:moveTo>
                    <a:pt x="201" y="0"/>
                  </a:moveTo>
                  <a:lnTo>
                    <a:pt x="38" y="151"/>
                  </a:lnTo>
                  <a:lnTo>
                    <a:pt x="0" y="188"/>
                  </a:lnTo>
                  <a:cubicBezTo>
                    <a:pt x="1431" y="1682"/>
                    <a:pt x="2974" y="2949"/>
                    <a:pt x="4593" y="3953"/>
                  </a:cubicBezTo>
                  <a:cubicBezTo>
                    <a:pt x="4769" y="3966"/>
                    <a:pt x="4957" y="3966"/>
                    <a:pt x="5132" y="3966"/>
                  </a:cubicBezTo>
                  <a:cubicBezTo>
                    <a:pt x="3426" y="2949"/>
                    <a:pt x="1794" y="1657"/>
                    <a:pt x="289" y="101"/>
                  </a:cubicBezTo>
                  <a:cubicBezTo>
                    <a:pt x="264" y="63"/>
                    <a:pt x="226" y="38"/>
                    <a:pt x="20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63"/>
            <p:cNvSpPr/>
            <p:nvPr/>
          </p:nvSpPr>
          <p:spPr>
            <a:xfrm>
              <a:off x="2007200" y="3617625"/>
              <a:ext cx="104175" cy="93825"/>
            </a:xfrm>
            <a:custGeom>
              <a:avLst/>
              <a:gdLst/>
              <a:ahLst/>
              <a:cxnLst/>
              <a:rect l="l" t="t" r="r" b="b"/>
              <a:pathLst>
                <a:path w="4167" h="3753" extrusionOk="0">
                  <a:moveTo>
                    <a:pt x="213" y="1"/>
                  </a:moveTo>
                  <a:lnTo>
                    <a:pt x="125" y="76"/>
                  </a:lnTo>
                  <a:lnTo>
                    <a:pt x="0" y="176"/>
                  </a:lnTo>
                  <a:cubicBezTo>
                    <a:pt x="1079" y="1494"/>
                    <a:pt x="2259" y="2636"/>
                    <a:pt x="3501" y="3602"/>
                  </a:cubicBezTo>
                  <a:cubicBezTo>
                    <a:pt x="3714" y="3665"/>
                    <a:pt x="3940" y="3715"/>
                    <a:pt x="4166" y="3753"/>
                  </a:cubicBezTo>
                  <a:cubicBezTo>
                    <a:pt x="2773" y="2749"/>
                    <a:pt x="1468" y="1519"/>
                    <a:pt x="276" y="76"/>
                  </a:cubicBezTo>
                  <a:cubicBezTo>
                    <a:pt x="251" y="51"/>
                    <a:pt x="238"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63"/>
            <p:cNvSpPr/>
            <p:nvPr/>
          </p:nvSpPr>
          <p:spPr>
            <a:xfrm>
              <a:off x="1978950" y="3614800"/>
              <a:ext cx="93200" cy="86000"/>
            </a:xfrm>
            <a:custGeom>
              <a:avLst/>
              <a:gdLst/>
              <a:ahLst/>
              <a:cxnLst/>
              <a:rect l="l" t="t" r="r" b="b"/>
              <a:pathLst>
                <a:path w="3728" h="3440" extrusionOk="0">
                  <a:moveTo>
                    <a:pt x="226" y="1"/>
                  </a:moveTo>
                  <a:lnTo>
                    <a:pt x="26" y="126"/>
                  </a:lnTo>
                  <a:lnTo>
                    <a:pt x="1" y="151"/>
                  </a:lnTo>
                  <a:cubicBezTo>
                    <a:pt x="716" y="1318"/>
                    <a:pt x="1632" y="2197"/>
                    <a:pt x="2573" y="2925"/>
                  </a:cubicBezTo>
                  <a:cubicBezTo>
                    <a:pt x="2950" y="3113"/>
                    <a:pt x="3339" y="3289"/>
                    <a:pt x="3728" y="3439"/>
                  </a:cubicBezTo>
                  <a:cubicBezTo>
                    <a:pt x="2535" y="2598"/>
                    <a:pt x="1268" y="1620"/>
                    <a:pt x="327" y="151"/>
                  </a:cubicBezTo>
                  <a:cubicBezTo>
                    <a:pt x="302" y="101"/>
                    <a:pt x="264" y="51"/>
                    <a:pt x="22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63"/>
            <p:cNvSpPr/>
            <p:nvPr/>
          </p:nvSpPr>
          <p:spPr>
            <a:xfrm>
              <a:off x="2149300" y="3638975"/>
              <a:ext cx="7875" cy="7550"/>
            </a:xfrm>
            <a:custGeom>
              <a:avLst/>
              <a:gdLst/>
              <a:ahLst/>
              <a:cxnLst/>
              <a:rect l="l" t="t" r="r" b="b"/>
              <a:pathLst>
                <a:path w="315" h="302" extrusionOk="0">
                  <a:moveTo>
                    <a:pt x="164" y="0"/>
                  </a:moveTo>
                  <a:cubicBezTo>
                    <a:pt x="76" y="0"/>
                    <a:pt x="1" y="63"/>
                    <a:pt x="1" y="151"/>
                  </a:cubicBezTo>
                  <a:cubicBezTo>
                    <a:pt x="1" y="239"/>
                    <a:pt x="76" y="301"/>
                    <a:pt x="164" y="301"/>
                  </a:cubicBezTo>
                  <a:cubicBezTo>
                    <a:pt x="239" y="301"/>
                    <a:pt x="314" y="239"/>
                    <a:pt x="314" y="151"/>
                  </a:cubicBezTo>
                  <a:cubicBezTo>
                    <a:pt x="314" y="63"/>
                    <a:pt x="239"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63"/>
            <p:cNvSpPr/>
            <p:nvPr/>
          </p:nvSpPr>
          <p:spPr>
            <a:xfrm>
              <a:off x="2233375" y="3562100"/>
              <a:ext cx="7875" cy="7550"/>
            </a:xfrm>
            <a:custGeom>
              <a:avLst/>
              <a:gdLst/>
              <a:ahLst/>
              <a:cxnLst/>
              <a:rect l="l" t="t" r="r" b="b"/>
              <a:pathLst>
                <a:path w="315" h="302" extrusionOk="0">
                  <a:moveTo>
                    <a:pt x="164" y="1"/>
                  </a:moveTo>
                  <a:cubicBezTo>
                    <a:pt x="76" y="1"/>
                    <a:pt x="1" y="63"/>
                    <a:pt x="1" y="151"/>
                  </a:cubicBezTo>
                  <a:cubicBezTo>
                    <a:pt x="1" y="239"/>
                    <a:pt x="76" y="302"/>
                    <a:pt x="164" y="302"/>
                  </a:cubicBezTo>
                  <a:cubicBezTo>
                    <a:pt x="239" y="302"/>
                    <a:pt x="314" y="239"/>
                    <a:pt x="314" y="151"/>
                  </a:cubicBezTo>
                  <a:cubicBezTo>
                    <a:pt x="314" y="63"/>
                    <a:pt x="239"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63"/>
            <p:cNvSpPr/>
            <p:nvPr/>
          </p:nvSpPr>
          <p:spPr>
            <a:xfrm>
              <a:off x="2087500" y="3552700"/>
              <a:ext cx="7550" cy="7550"/>
            </a:xfrm>
            <a:custGeom>
              <a:avLst/>
              <a:gdLst/>
              <a:ahLst/>
              <a:cxnLst/>
              <a:rect l="l" t="t" r="r" b="b"/>
              <a:pathLst>
                <a:path w="302" h="302" extrusionOk="0">
                  <a:moveTo>
                    <a:pt x="151" y="0"/>
                  </a:moveTo>
                  <a:cubicBezTo>
                    <a:pt x="63" y="0"/>
                    <a:pt x="1" y="63"/>
                    <a:pt x="1" y="151"/>
                  </a:cubicBezTo>
                  <a:cubicBezTo>
                    <a:pt x="1" y="239"/>
                    <a:pt x="63" y="301"/>
                    <a:pt x="151" y="301"/>
                  </a:cubicBezTo>
                  <a:cubicBezTo>
                    <a:pt x="226" y="301"/>
                    <a:pt x="302" y="239"/>
                    <a:pt x="302" y="151"/>
                  </a:cubicBezTo>
                  <a:cubicBezTo>
                    <a:pt x="302" y="63"/>
                    <a:pt x="226"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63"/>
            <p:cNvSpPr/>
            <p:nvPr/>
          </p:nvSpPr>
          <p:spPr>
            <a:xfrm>
              <a:off x="2372350" y="3554900"/>
              <a:ext cx="41125" cy="37025"/>
            </a:xfrm>
            <a:custGeom>
              <a:avLst/>
              <a:gdLst/>
              <a:ahLst/>
              <a:cxnLst/>
              <a:rect l="l" t="t" r="r" b="b"/>
              <a:pathLst>
                <a:path w="1645" h="1481" extrusionOk="0">
                  <a:moveTo>
                    <a:pt x="1406" y="0"/>
                  </a:moveTo>
                  <a:lnTo>
                    <a:pt x="1193" y="201"/>
                  </a:lnTo>
                  <a:cubicBezTo>
                    <a:pt x="791" y="590"/>
                    <a:pt x="465" y="904"/>
                    <a:pt x="1" y="1280"/>
                  </a:cubicBezTo>
                  <a:lnTo>
                    <a:pt x="177" y="1481"/>
                  </a:lnTo>
                  <a:cubicBezTo>
                    <a:pt x="189" y="1468"/>
                    <a:pt x="214" y="1456"/>
                    <a:pt x="227" y="1443"/>
                  </a:cubicBezTo>
                  <a:cubicBezTo>
                    <a:pt x="214" y="1431"/>
                    <a:pt x="189" y="1418"/>
                    <a:pt x="177" y="1406"/>
                  </a:cubicBezTo>
                  <a:lnTo>
                    <a:pt x="365" y="1205"/>
                  </a:lnTo>
                  <a:cubicBezTo>
                    <a:pt x="390" y="1230"/>
                    <a:pt x="415" y="1242"/>
                    <a:pt x="440" y="1267"/>
                  </a:cubicBezTo>
                  <a:cubicBezTo>
                    <a:pt x="779" y="979"/>
                    <a:pt x="1068" y="703"/>
                    <a:pt x="1381" y="402"/>
                  </a:cubicBezTo>
                  <a:lnTo>
                    <a:pt x="1645" y="151"/>
                  </a:lnTo>
                  <a:cubicBezTo>
                    <a:pt x="1569" y="100"/>
                    <a:pt x="1494"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63"/>
            <p:cNvSpPr/>
            <p:nvPr/>
          </p:nvSpPr>
          <p:spPr>
            <a:xfrm>
              <a:off x="2376750" y="3585000"/>
              <a:ext cx="30775" cy="26375"/>
            </a:xfrm>
            <a:custGeom>
              <a:avLst/>
              <a:gdLst/>
              <a:ahLst/>
              <a:cxnLst/>
              <a:rect l="l" t="t" r="r" b="b"/>
              <a:pathLst>
                <a:path w="1231" h="1055" extrusionOk="0">
                  <a:moveTo>
                    <a:pt x="189" y="1"/>
                  </a:moveTo>
                  <a:lnTo>
                    <a:pt x="1" y="202"/>
                  </a:lnTo>
                  <a:cubicBezTo>
                    <a:pt x="13" y="214"/>
                    <a:pt x="38" y="227"/>
                    <a:pt x="51" y="239"/>
                  </a:cubicBezTo>
                  <a:cubicBezTo>
                    <a:pt x="364" y="528"/>
                    <a:pt x="691" y="804"/>
                    <a:pt x="1017" y="1055"/>
                  </a:cubicBezTo>
                  <a:cubicBezTo>
                    <a:pt x="1092" y="992"/>
                    <a:pt x="1155" y="929"/>
                    <a:pt x="1230" y="867"/>
                  </a:cubicBezTo>
                  <a:cubicBezTo>
                    <a:pt x="904" y="616"/>
                    <a:pt x="578" y="352"/>
                    <a:pt x="264" y="63"/>
                  </a:cubicBezTo>
                  <a:cubicBezTo>
                    <a:pt x="239" y="38"/>
                    <a:pt x="214" y="26"/>
                    <a:pt x="18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603241" y="3535160"/>
            <a:ext cx="4073241" cy="5499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sp>
        <p:nvSpPr>
          <p:cNvPr id="2939" name="Google Shape;2939;p43"/>
          <p:cNvSpPr txBox="1">
            <a:spLocks noGrp="1"/>
          </p:cNvSpPr>
          <p:nvPr>
            <p:ph type="title" idx="2"/>
          </p:nvPr>
        </p:nvSpPr>
        <p:spPr>
          <a:xfrm>
            <a:off x="3602358" y="2828046"/>
            <a:ext cx="1968600" cy="384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800" dirty="0" smtClean="0">
                <a:solidFill>
                  <a:schemeClr val="accent5">
                    <a:lumMod val="75000"/>
                  </a:schemeClr>
                </a:solidFill>
              </a:rPr>
              <a:t>Herlina</a:t>
            </a:r>
            <a:endParaRPr sz="2800" dirty="0">
              <a:solidFill>
                <a:schemeClr val="accent5">
                  <a:lumMod val="75000"/>
                </a:schemeClr>
              </a:solidFill>
            </a:endParaRPr>
          </a:p>
        </p:txBody>
      </p:sp>
      <p:sp>
        <p:nvSpPr>
          <p:cNvPr id="2940" name="Google Shape;2940;p43"/>
          <p:cNvSpPr txBox="1">
            <a:spLocks noGrp="1"/>
          </p:cNvSpPr>
          <p:nvPr>
            <p:ph type="subTitle" idx="1"/>
          </p:nvPr>
        </p:nvSpPr>
        <p:spPr>
          <a:xfrm>
            <a:off x="3393819" y="3610947"/>
            <a:ext cx="2350800" cy="540734"/>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b="1" dirty="0" smtClean="0"/>
              <a:t>1913024029</a:t>
            </a:r>
            <a:endParaRPr b="1" dirty="0"/>
          </a:p>
        </p:txBody>
      </p:sp>
      <p:sp>
        <p:nvSpPr>
          <p:cNvPr id="2941" name="Google Shape;2941;p43"/>
          <p:cNvSpPr txBox="1">
            <a:spLocks noGrp="1"/>
          </p:cNvSpPr>
          <p:nvPr>
            <p:ph type="title" idx="3"/>
          </p:nvPr>
        </p:nvSpPr>
        <p:spPr>
          <a:xfrm>
            <a:off x="1031550" y="2828046"/>
            <a:ext cx="1968600" cy="384600"/>
          </a:xfrm>
          <a:prstGeom prst="rect">
            <a:avLst/>
          </a:prstGeom>
        </p:spPr>
        <p:txBody>
          <a:bodyPr spcFirstLastPara="1" wrap="square" lIns="0" tIns="0" rIns="0" bIns="0" anchor="t" anchorCtr="0">
            <a:noAutofit/>
          </a:bodyPr>
          <a:lstStyle/>
          <a:p>
            <a:pPr lvl="0"/>
            <a:r>
              <a:rPr lang="en-US" sz="2400" dirty="0" err="1">
                <a:solidFill>
                  <a:schemeClr val="accent5">
                    <a:lumMod val="75000"/>
                  </a:schemeClr>
                </a:solidFill>
              </a:rPr>
              <a:t>Amalia</a:t>
            </a:r>
            <a:r>
              <a:rPr lang="en-US" sz="2400" dirty="0">
                <a:solidFill>
                  <a:schemeClr val="accent5">
                    <a:lumMod val="75000"/>
                  </a:schemeClr>
                </a:solidFill>
              </a:rPr>
              <a:t> </a:t>
            </a:r>
            <a:r>
              <a:rPr lang="en-US" sz="2400" dirty="0" err="1">
                <a:solidFill>
                  <a:schemeClr val="accent5">
                    <a:lumMod val="75000"/>
                  </a:schemeClr>
                </a:solidFill>
              </a:rPr>
              <a:t>Desma</a:t>
            </a:r>
            <a:r>
              <a:rPr lang="en-US" sz="2400" dirty="0">
                <a:solidFill>
                  <a:schemeClr val="accent5">
                    <a:lumMod val="75000"/>
                  </a:schemeClr>
                </a:solidFill>
              </a:rPr>
              <a:t> </a:t>
            </a:r>
            <a:r>
              <a:rPr lang="en-US" sz="2400" dirty="0" err="1">
                <a:solidFill>
                  <a:schemeClr val="accent5">
                    <a:lumMod val="75000"/>
                  </a:schemeClr>
                </a:solidFill>
              </a:rPr>
              <a:t>Triani</a:t>
            </a:r>
            <a:r>
              <a:rPr lang="en-US" sz="2400" dirty="0">
                <a:solidFill>
                  <a:schemeClr val="accent5">
                    <a:lumMod val="75000"/>
                  </a:schemeClr>
                </a:solidFill>
              </a:rPr>
              <a:t> </a:t>
            </a:r>
            <a:endParaRPr sz="2400" dirty="0">
              <a:solidFill>
                <a:schemeClr val="accent5">
                  <a:lumMod val="75000"/>
                </a:schemeClr>
              </a:solidFill>
            </a:endParaRPr>
          </a:p>
        </p:txBody>
      </p:sp>
      <p:sp>
        <p:nvSpPr>
          <p:cNvPr id="2942" name="Google Shape;2942;p43"/>
          <p:cNvSpPr txBox="1">
            <a:spLocks noGrp="1"/>
          </p:cNvSpPr>
          <p:nvPr>
            <p:ph type="subTitle" idx="4"/>
          </p:nvPr>
        </p:nvSpPr>
        <p:spPr>
          <a:xfrm>
            <a:off x="905561" y="3610946"/>
            <a:ext cx="2350800" cy="540734"/>
          </a:xfrm>
          <a:prstGeom prst="rect">
            <a:avLst/>
          </a:prstGeom>
        </p:spPr>
        <p:txBody>
          <a:bodyPr spcFirstLastPara="1" wrap="square" lIns="0" tIns="0" rIns="0" bIns="0" anchor="t" anchorCtr="0">
            <a:noAutofit/>
          </a:bodyPr>
          <a:lstStyle/>
          <a:p>
            <a:pPr marL="0" lvl="0" indent="0"/>
            <a:r>
              <a:rPr lang="en-US" b="1" dirty="0" smtClean="0"/>
              <a:t>195302400</a:t>
            </a:r>
            <a:r>
              <a:rPr lang="id-ID" b="1" dirty="0" smtClean="0"/>
              <a:t>1</a:t>
            </a:r>
            <a:endParaRPr b="1" dirty="0"/>
          </a:p>
        </p:txBody>
      </p:sp>
      <p:sp>
        <p:nvSpPr>
          <p:cNvPr id="2943" name="Google Shape;2943;p43"/>
          <p:cNvSpPr txBox="1">
            <a:spLocks noGrp="1"/>
          </p:cNvSpPr>
          <p:nvPr>
            <p:ph type="title" idx="5"/>
          </p:nvPr>
        </p:nvSpPr>
        <p:spPr>
          <a:xfrm>
            <a:off x="6173154" y="2828046"/>
            <a:ext cx="1968600" cy="384600"/>
          </a:xfrm>
          <a:prstGeom prst="rect">
            <a:avLst/>
          </a:prstGeom>
        </p:spPr>
        <p:txBody>
          <a:bodyPr spcFirstLastPara="1" wrap="square" lIns="0" tIns="0" rIns="0" bIns="0" anchor="t" anchorCtr="0">
            <a:noAutofit/>
          </a:bodyPr>
          <a:lstStyle/>
          <a:p>
            <a:pPr lvl="0"/>
            <a:r>
              <a:rPr lang="en-US" sz="2400" dirty="0">
                <a:solidFill>
                  <a:schemeClr val="accent5">
                    <a:lumMod val="75000"/>
                  </a:schemeClr>
                </a:solidFill>
              </a:rPr>
              <a:t>M. Dimas </a:t>
            </a:r>
            <a:r>
              <a:rPr lang="en-US" sz="2400" dirty="0" err="1">
                <a:solidFill>
                  <a:schemeClr val="accent5">
                    <a:lumMod val="75000"/>
                  </a:schemeClr>
                </a:solidFill>
              </a:rPr>
              <a:t>Dhitya</a:t>
            </a:r>
            <a:r>
              <a:rPr lang="en-US" sz="2400" dirty="0">
                <a:solidFill>
                  <a:schemeClr val="accent5">
                    <a:lumMod val="75000"/>
                  </a:schemeClr>
                </a:solidFill>
              </a:rPr>
              <a:t> </a:t>
            </a:r>
            <a:r>
              <a:rPr lang="en-US" sz="2400" dirty="0" err="1">
                <a:solidFill>
                  <a:schemeClr val="accent5">
                    <a:lumMod val="75000"/>
                  </a:schemeClr>
                </a:solidFill>
              </a:rPr>
              <a:t>Asri</a:t>
            </a:r>
            <a:r>
              <a:rPr lang="en-US" sz="2400" dirty="0">
                <a:solidFill>
                  <a:schemeClr val="accent5">
                    <a:lumMod val="75000"/>
                  </a:schemeClr>
                </a:solidFill>
              </a:rPr>
              <a:t> </a:t>
            </a:r>
            <a:endParaRPr sz="2400" dirty="0">
              <a:solidFill>
                <a:schemeClr val="accent5">
                  <a:lumMod val="75000"/>
                </a:schemeClr>
              </a:solidFill>
            </a:endParaRPr>
          </a:p>
        </p:txBody>
      </p:sp>
      <p:sp>
        <p:nvSpPr>
          <p:cNvPr id="2944" name="Google Shape;2944;p43"/>
          <p:cNvSpPr txBox="1">
            <a:spLocks noGrp="1"/>
          </p:cNvSpPr>
          <p:nvPr>
            <p:ph type="subTitle" idx="6"/>
          </p:nvPr>
        </p:nvSpPr>
        <p:spPr>
          <a:xfrm>
            <a:off x="5961656" y="3648268"/>
            <a:ext cx="2350800" cy="531403"/>
          </a:xfrm>
          <a:prstGeom prst="rect">
            <a:avLst/>
          </a:prstGeom>
        </p:spPr>
        <p:txBody>
          <a:bodyPr spcFirstLastPara="1" wrap="square" lIns="0" tIns="0" rIns="0" bIns="0" anchor="t" anchorCtr="0">
            <a:noAutofit/>
          </a:bodyPr>
          <a:lstStyle/>
          <a:p>
            <a:pPr marL="0" lvl="0" indent="0">
              <a:buSzPts val="1100"/>
            </a:pPr>
            <a:r>
              <a:rPr lang="en-US" b="1" dirty="0"/>
              <a:t>1913024039</a:t>
            </a:r>
            <a:endParaRPr b="1" dirty="0"/>
          </a:p>
        </p:txBody>
      </p:sp>
      <p:grpSp>
        <p:nvGrpSpPr>
          <p:cNvPr id="2945" name="Google Shape;2945;p43"/>
          <p:cNvGrpSpPr/>
          <p:nvPr/>
        </p:nvGrpSpPr>
        <p:grpSpPr>
          <a:xfrm>
            <a:off x="1673006" y="1814033"/>
            <a:ext cx="686000" cy="609200"/>
            <a:chOff x="3467375" y="2547725"/>
            <a:chExt cx="686000" cy="609200"/>
          </a:xfrm>
        </p:grpSpPr>
        <p:sp>
          <p:nvSpPr>
            <p:cNvPr id="2946" name="Google Shape;2946;p43"/>
            <p:cNvSpPr/>
            <p:nvPr/>
          </p:nvSpPr>
          <p:spPr>
            <a:xfrm>
              <a:off x="3526000" y="2633350"/>
              <a:ext cx="143400" cy="190700"/>
            </a:xfrm>
            <a:custGeom>
              <a:avLst/>
              <a:gdLst/>
              <a:ahLst/>
              <a:cxnLst/>
              <a:rect l="l" t="t" r="r" b="b"/>
              <a:pathLst>
                <a:path w="5736" h="7628" extrusionOk="0">
                  <a:moveTo>
                    <a:pt x="1747" y="1"/>
                  </a:moveTo>
                  <a:cubicBezTo>
                    <a:pt x="1654" y="1"/>
                    <a:pt x="1562" y="13"/>
                    <a:pt x="1474" y="39"/>
                  </a:cubicBezTo>
                  <a:cubicBezTo>
                    <a:pt x="1030" y="197"/>
                    <a:pt x="793" y="672"/>
                    <a:pt x="650" y="1116"/>
                  </a:cubicBezTo>
                  <a:cubicBezTo>
                    <a:pt x="0" y="3207"/>
                    <a:pt x="539" y="5568"/>
                    <a:pt x="1505" y="7627"/>
                  </a:cubicBezTo>
                  <a:lnTo>
                    <a:pt x="5735" y="7548"/>
                  </a:lnTo>
                  <a:cubicBezTo>
                    <a:pt x="5292" y="5393"/>
                    <a:pt x="4484" y="3271"/>
                    <a:pt x="3359" y="1322"/>
                  </a:cubicBezTo>
                  <a:cubicBezTo>
                    <a:pt x="3169" y="958"/>
                    <a:pt x="2947" y="593"/>
                    <a:pt x="2630" y="340"/>
                  </a:cubicBezTo>
                  <a:cubicBezTo>
                    <a:pt x="2375" y="133"/>
                    <a:pt x="2054" y="1"/>
                    <a:pt x="1747"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3"/>
            <p:cNvSpPr/>
            <p:nvPr/>
          </p:nvSpPr>
          <p:spPr>
            <a:xfrm>
              <a:off x="3558475" y="2693650"/>
              <a:ext cx="79625" cy="162075"/>
            </a:xfrm>
            <a:custGeom>
              <a:avLst/>
              <a:gdLst/>
              <a:ahLst/>
              <a:cxnLst/>
              <a:rect l="l" t="t" r="r" b="b"/>
              <a:pathLst>
                <a:path w="3185" h="6483" extrusionOk="0">
                  <a:moveTo>
                    <a:pt x="666" y="0"/>
                  </a:moveTo>
                  <a:cubicBezTo>
                    <a:pt x="535" y="0"/>
                    <a:pt x="406" y="35"/>
                    <a:pt x="302" y="114"/>
                  </a:cubicBezTo>
                  <a:cubicBezTo>
                    <a:pt x="1" y="352"/>
                    <a:pt x="32" y="795"/>
                    <a:pt x="111" y="1160"/>
                  </a:cubicBezTo>
                  <a:cubicBezTo>
                    <a:pt x="539" y="3124"/>
                    <a:pt x="3185" y="6483"/>
                    <a:pt x="3185" y="6483"/>
                  </a:cubicBezTo>
                  <a:cubicBezTo>
                    <a:pt x="2852" y="4455"/>
                    <a:pt x="2995" y="2617"/>
                    <a:pt x="1585" y="478"/>
                  </a:cubicBezTo>
                  <a:cubicBezTo>
                    <a:pt x="1458" y="272"/>
                    <a:pt x="1220" y="146"/>
                    <a:pt x="983" y="66"/>
                  </a:cubicBezTo>
                  <a:cubicBezTo>
                    <a:pt x="883" y="24"/>
                    <a:pt x="774" y="0"/>
                    <a:pt x="666"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3"/>
            <p:cNvSpPr/>
            <p:nvPr/>
          </p:nvSpPr>
          <p:spPr>
            <a:xfrm>
              <a:off x="3625800" y="2577350"/>
              <a:ext cx="133100" cy="234425"/>
            </a:xfrm>
            <a:custGeom>
              <a:avLst/>
              <a:gdLst/>
              <a:ahLst/>
              <a:cxnLst/>
              <a:rect l="l" t="t" r="r" b="b"/>
              <a:pathLst>
                <a:path w="5324" h="9377" extrusionOk="0">
                  <a:moveTo>
                    <a:pt x="2247" y="1"/>
                  </a:moveTo>
                  <a:cubicBezTo>
                    <a:pt x="2195" y="1"/>
                    <a:pt x="2144" y="5"/>
                    <a:pt x="2092" y="13"/>
                  </a:cubicBezTo>
                  <a:cubicBezTo>
                    <a:pt x="1442" y="92"/>
                    <a:pt x="1078" y="726"/>
                    <a:pt x="872" y="1312"/>
                  </a:cubicBezTo>
                  <a:cubicBezTo>
                    <a:pt x="1" y="3863"/>
                    <a:pt x="666" y="6746"/>
                    <a:pt x="1569" y="9376"/>
                  </a:cubicBezTo>
                  <a:lnTo>
                    <a:pt x="5324" y="9281"/>
                  </a:lnTo>
                  <a:cubicBezTo>
                    <a:pt x="4833" y="6651"/>
                    <a:pt x="5039" y="3879"/>
                    <a:pt x="3882" y="1423"/>
                  </a:cubicBezTo>
                  <a:cubicBezTo>
                    <a:pt x="3708" y="1059"/>
                    <a:pt x="3502" y="694"/>
                    <a:pt x="3201" y="425"/>
                  </a:cubicBezTo>
                  <a:cubicBezTo>
                    <a:pt x="2939" y="177"/>
                    <a:pt x="2593" y="1"/>
                    <a:pt x="2247"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3"/>
            <p:cNvSpPr/>
            <p:nvPr/>
          </p:nvSpPr>
          <p:spPr>
            <a:xfrm>
              <a:off x="3663825" y="2626525"/>
              <a:ext cx="62600" cy="173750"/>
            </a:xfrm>
            <a:custGeom>
              <a:avLst/>
              <a:gdLst/>
              <a:ahLst/>
              <a:cxnLst/>
              <a:rect l="l" t="t" r="r" b="b"/>
              <a:pathLst>
                <a:path w="2504" h="6950" extrusionOk="0">
                  <a:moveTo>
                    <a:pt x="810" y="1"/>
                  </a:moveTo>
                  <a:cubicBezTo>
                    <a:pt x="739" y="1"/>
                    <a:pt x="670" y="14"/>
                    <a:pt x="603" y="42"/>
                  </a:cubicBezTo>
                  <a:cubicBezTo>
                    <a:pt x="254" y="169"/>
                    <a:pt x="159" y="613"/>
                    <a:pt x="143" y="993"/>
                  </a:cubicBezTo>
                  <a:cubicBezTo>
                    <a:pt x="1" y="2989"/>
                    <a:pt x="1617" y="6950"/>
                    <a:pt x="1617" y="6950"/>
                  </a:cubicBezTo>
                  <a:cubicBezTo>
                    <a:pt x="1854" y="4906"/>
                    <a:pt x="2504" y="3179"/>
                    <a:pt x="1743" y="739"/>
                  </a:cubicBezTo>
                  <a:cubicBezTo>
                    <a:pt x="1664" y="502"/>
                    <a:pt x="1474" y="312"/>
                    <a:pt x="1284" y="169"/>
                  </a:cubicBezTo>
                  <a:cubicBezTo>
                    <a:pt x="1140" y="70"/>
                    <a:pt x="973" y="1"/>
                    <a:pt x="810"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3"/>
            <p:cNvSpPr/>
            <p:nvPr/>
          </p:nvSpPr>
          <p:spPr>
            <a:xfrm>
              <a:off x="3746200" y="2547725"/>
              <a:ext cx="131525" cy="254150"/>
            </a:xfrm>
            <a:custGeom>
              <a:avLst/>
              <a:gdLst/>
              <a:ahLst/>
              <a:cxnLst/>
              <a:rect l="l" t="t" r="r" b="b"/>
              <a:pathLst>
                <a:path w="5261" h="10166" extrusionOk="0">
                  <a:moveTo>
                    <a:pt x="1756" y="0"/>
                  </a:moveTo>
                  <a:cubicBezTo>
                    <a:pt x="1635" y="0"/>
                    <a:pt x="1517" y="23"/>
                    <a:pt x="1411" y="73"/>
                  </a:cubicBezTo>
                  <a:cubicBezTo>
                    <a:pt x="1094" y="216"/>
                    <a:pt x="951" y="549"/>
                    <a:pt x="841" y="866"/>
                  </a:cubicBezTo>
                  <a:cubicBezTo>
                    <a:pt x="1" y="3495"/>
                    <a:pt x="397" y="6442"/>
                    <a:pt x="809" y="9294"/>
                  </a:cubicBezTo>
                  <a:lnTo>
                    <a:pt x="5261" y="10165"/>
                  </a:lnTo>
                  <a:cubicBezTo>
                    <a:pt x="5055" y="7820"/>
                    <a:pt x="4801" y="5444"/>
                    <a:pt x="4104" y="3131"/>
                  </a:cubicBezTo>
                  <a:cubicBezTo>
                    <a:pt x="3866" y="2386"/>
                    <a:pt x="3581" y="1642"/>
                    <a:pt x="3138" y="961"/>
                  </a:cubicBezTo>
                  <a:cubicBezTo>
                    <a:pt x="2948" y="675"/>
                    <a:pt x="2726" y="390"/>
                    <a:pt x="2409" y="200"/>
                  </a:cubicBezTo>
                  <a:cubicBezTo>
                    <a:pt x="2214" y="77"/>
                    <a:pt x="1979" y="0"/>
                    <a:pt x="175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3"/>
            <p:cNvSpPr/>
            <p:nvPr/>
          </p:nvSpPr>
          <p:spPr>
            <a:xfrm>
              <a:off x="3781850" y="2608575"/>
              <a:ext cx="66575" cy="177050"/>
            </a:xfrm>
            <a:custGeom>
              <a:avLst/>
              <a:gdLst/>
              <a:ahLst/>
              <a:cxnLst/>
              <a:rect l="l" t="t" r="r" b="b"/>
              <a:pathLst>
                <a:path w="2663" h="7082" extrusionOk="0">
                  <a:moveTo>
                    <a:pt x="836" y="1"/>
                  </a:moveTo>
                  <a:cubicBezTo>
                    <a:pt x="772" y="1"/>
                    <a:pt x="709" y="11"/>
                    <a:pt x="650" y="32"/>
                  </a:cubicBezTo>
                  <a:cubicBezTo>
                    <a:pt x="286" y="143"/>
                    <a:pt x="175" y="586"/>
                    <a:pt x="143" y="966"/>
                  </a:cubicBezTo>
                  <a:cubicBezTo>
                    <a:pt x="1" y="2978"/>
                    <a:pt x="1696" y="7082"/>
                    <a:pt x="1696" y="7082"/>
                  </a:cubicBezTo>
                  <a:cubicBezTo>
                    <a:pt x="1965" y="5022"/>
                    <a:pt x="2662" y="3327"/>
                    <a:pt x="1854" y="808"/>
                  </a:cubicBezTo>
                  <a:cubicBezTo>
                    <a:pt x="1775" y="570"/>
                    <a:pt x="1569" y="364"/>
                    <a:pt x="1363" y="206"/>
                  </a:cubicBezTo>
                  <a:cubicBezTo>
                    <a:pt x="1212" y="78"/>
                    <a:pt x="1017" y="1"/>
                    <a:pt x="836"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3"/>
            <p:cNvSpPr/>
            <p:nvPr/>
          </p:nvSpPr>
          <p:spPr>
            <a:xfrm>
              <a:off x="3855125" y="2563175"/>
              <a:ext cx="134675" cy="249000"/>
            </a:xfrm>
            <a:custGeom>
              <a:avLst/>
              <a:gdLst/>
              <a:ahLst/>
              <a:cxnLst/>
              <a:rect l="l" t="t" r="r" b="b"/>
              <a:pathLst>
                <a:path w="5387" h="9960" extrusionOk="0">
                  <a:moveTo>
                    <a:pt x="2629" y="1"/>
                  </a:moveTo>
                  <a:cubicBezTo>
                    <a:pt x="2283" y="1"/>
                    <a:pt x="1945" y="143"/>
                    <a:pt x="1696" y="358"/>
                  </a:cubicBezTo>
                  <a:cubicBezTo>
                    <a:pt x="1347" y="675"/>
                    <a:pt x="1125" y="1103"/>
                    <a:pt x="951" y="1531"/>
                  </a:cubicBezTo>
                  <a:cubicBezTo>
                    <a:pt x="1" y="3844"/>
                    <a:pt x="16" y="6553"/>
                    <a:pt x="967" y="8977"/>
                  </a:cubicBezTo>
                  <a:lnTo>
                    <a:pt x="5324" y="9959"/>
                  </a:lnTo>
                  <a:cubicBezTo>
                    <a:pt x="5387" y="7171"/>
                    <a:pt x="4975" y="4335"/>
                    <a:pt x="4135" y="1610"/>
                  </a:cubicBezTo>
                  <a:cubicBezTo>
                    <a:pt x="3945" y="992"/>
                    <a:pt x="3660" y="295"/>
                    <a:pt x="3042" y="73"/>
                  </a:cubicBezTo>
                  <a:cubicBezTo>
                    <a:pt x="2907" y="24"/>
                    <a:pt x="2767" y="1"/>
                    <a:pt x="2629"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3"/>
            <p:cNvSpPr/>
            <p:nvPr/>
          </p:nvSpPr>
          <p:spPr>
            <a:xfrm>
              <a:off x="3884050" y="2619950"/>
              <a:ext cx="62200" cy="174775"/>
            </a:xfrm>
            <a:custGeom>
              <a:avLst/>
              <a:gdLst/>
              <a:ahLst/>
              <a:cxnLst/>
              <a:rect l="l" t="t" r="r" b="b"/>
              <a:pathLst>
                <a:path w="2488" h="6991" extrusionOk="0">
                  <a:moveTo>
                    <a:pt x="954" y="0"/>
                  </a:moveTo>
                  <a:cubicBezTo>
                    <a:pt x="904" y="0"/>
                    <a:pt x="855" y="7"/>
                    <a:pt x="808" y="20"/>
                  </a:cubicBezTo>
                  <a:cubicBezTo>
                    <a:pt x="444" y="131"/>
                    <a:pt x="317" y="559"/>
                    <a:pt x="269" y="939"/>
                  </a:cubicBezTo>
                  <a:cubicBezTo>
                    <a:pt x="0" y="2935"/>
                    <a:pt x="1315" y="6991"/>
                    <a:pt x="1315" y="6991"/>
                  </a:cubicBezTo>
                  <a:cubicBezTo>
                    <a:pt x="1711" y="4963"/>
                    <a:pt x="2487" y="3300"/>
                    <a:pt x="1885" y="812"/>
                  </a:cubicBezTo>
                  <a:cubicBezTo>
                    <a:pt x="1838" y="575"/>
                    <a:pt x="1664" y="369"/>
                    <a:pt x="1473" y="210"/>
                  </a:cubicBezTo>
                  <a:cubicBezTo>
                    <a:pt x="1324" y="86"/>
                    <a:pt x="1135" y="0"/>
                    <a:pt x="954"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3"/>
            <p:cNvSpPr/>
            <p:nvPr/>
          </p:nvSpPr>
          <p:spPr>
            <a:xfrm>
              <a:off x="3970775" y="2601050"/>
              <a:ext cx="119250" cy="256275"/>
            </a:xfrm>
            <a:custGeom>
              <a:avLst/>
              <a:gdLst/>
              <a:ahLst/>
              <a:cxnLst/>
              <a:rect l="l" t="t" r="r" b="b"/>
              <a:pathLst>
                <a:path w="4770" h="10251" extrusionOk="0">
                  <a:moveTo>
                    <a:pt x="3374" y="0"/>
                  </a:moveTo>
                  <a:cubicBezTo>
                    <a:pt x="2937" y="0"/>
                    <a:pt x="2558" y="408"/>
                    <a:pt x="2298" y="792"/>
                  </a:cubicBezTo>
                  <a:cubicBezTo>
                    <a:pt x="951" y="2836"/>
                    <a:pt x="159" y="5260"/>
                    <a:pt x="1" y="7763"/>
                  </a:cubicBezTo>
                  <a:lnTo>
                    <a:pt x="3169" y="10250"/>
                  </a:lnTo>
                  <a:cubicBezTo>
                    <a:pt x="4706" y="7367"/>
                    <a:pt x="4769" y="4357"/>
                    <a:pt x="4611" y="2440"/>
                  </a:cubicBezTo>
                  <a:cubicBezTo>
                    <a:pt x="4563" y="1869"/>
                    <a:pt x="4500" y="1299"/>
                    <a:pt x="4278" y="760"/>
                  </a:cubicBezTo>
                  <a:cubicBezTo>
                    <a:pt x="4135" y="444"/>
                    <a:pt x="3914" y="127"/>
                    <a:pt x="3581" y="32"/>
                  </a:cubicBezTo>
                  <a:cubicBezTo>
                    <a:pt x="3511" y="10"/>
                    <a:pt x="3441" y="0"/>
                    <a:pt x="337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3"/>
            <p:cNvSpPr/>
            <p:nvPr/>
          </p:nvSpPr>
          <p:spPr>
            <a:xfrm>
              <a:off x="4005225" y="2652025"/>
              <a:ext cx="59050" cy="173200"/>
            </a:xfrm>
            <a:custGeom>
              <a:avLst/>
              <a:gdLst/>
              <a:ahLst/>
              <a:cxnLst/>
              <a:rect l="l" t="t" r="r" b="b"/>
              <a:pathLst>
                <a:path w="2362" h="6928" extrusionOk="0">
                  <a:moveTo>
                    <a:pt x="1442" y="0"/>
                  </a:moveTo>
                  <a:cubicBezTo>
                    <a:pt x="1421" y="0"/>
                    <a:pt x="1400" y="2"/>
                    <a:pt x="1379" y="5"/>
                  </a:cubicBezTo>
                  <a:cubicBezTo>
                    <a:pt x="999" y="36"/>
                    <a:pt x="793" y="432"/>
                    <a:pt x="666" y="797"/>
                  </a:cubicBezTo>
                  <a:cubicBezTo>
                    <a:pt x="1" y="2682"/>
                    <a:pt x="492" y="6928"/>
                    <a:pt x="492" y="6928"/>
                  </a:cubicBezTo>
                  <a:cubicBezTo>
                    <a:pt x="1284" y="5027"/>
                    <a:pt x="2361" y="3538"/>
                    <a:pt x="2282" y="987"/>
                  </a:cubicBezTo>
                  <a:cubicBezTo>
                    <a:pt x="2282" y="733"/>
                    <a:pt x="2140" y="496"/>
                    <a:pt x="1997" y="306"/>
                  </a:cubicBezTo>
                  <a:cubicBezTo>
                    <a:pt x="1854" y="133"/>
                    <a:pt x="1645" y="0"/>
                    <a:pt x="1442"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3"/>
            <p:cNvSpPr/>
            <p:nvPr/>
          </p:nvSpPr>
          <p:spPr>
            <a:xfrm>
              <a:off x="3582875" y="2768300"/>
              <a:ext cx="45975" cy="63100"/>
            </a:xfrm>
            <a:custGeom>
              <a:avLst/>
              <a:gdLst/>
              <a:ahLst/>
              <a:cxnLst/>
              <a:rect l="l" t="t" r="r" b="b"/>
              <a:pathLst>
                <a:path w="1839" h="2524" extrusionOk="0">
                  <a:moveTo>
                    <a:pt x="65" y="1"/>
                  </a:moveTo>
                  <a:cubicBezTo>
                    <a:pt x="32" y="1"/>
                    <a:pt x="0" y="41"/>
                    <a:pt x="23" y="75"/>
                  </a:cubicBezTo>
                  <a:cubicBezTo>
                    <a:pt x="482" y="946"/>
                    <a:pt x="1037" y="1833"/>
                    <a:pt x="1749" y="2514"/>
                  </a:cubicBezTo>
                  <a:cubicBezTo>
                    <a:pt x="1755" y="2521"/>
                    <a:pt x="1763" y="2523"/>
                    <a:pt x="1770" y="2523"/>
                  </a:cubicBezTo>
                  <a:cubicBezTo>
                    <a:pt x="1802" y="2523"/>
                    <a:pt x="1838" y="2477"/>
                    <a:pt x="1813" y="2451"/>
                  </a:cubicBezTo>
                  <a:cubicBezTo>
                    <a:pt x="1227" y="1643"/>
                    <a:pt x="609" y="899"/>
                    <a:pt x="102" y="27"/>
                  </a:cubicBezTo>
                  <a:cubicBezTo>
                    <a:pt x="92" y="8"/>
                    <a:pt x="78" y="1"/>
                    <a:pt x="6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3"/>
            <p:cNvSpPr/>
            <p:nvPr/>
          </p:nvSpPr>
          <p:spPr>
            <a:xfrm>
              <a:off x="3630700" y="2761650"/>
              <a:ext cx="25050" cy="38500"/>
            </a:xfrm>
            <a:custGeom>
              <a:avLst/>
              <a:gdLst/>
              <a:ahLst/>
              <a:cxnLst/>
              <a:rect l="l" t="t" r="r" b="b"/>
              <a:pathLst>
                <a:path w="1002" h="1540" extrusionOk="0">
                  <a:moveTo>
                    <a:pt x="57" y="0"/>
                  </a:moveTo>
                  <a:cubicBezTo>
                    <a:pt x="30" y="0"/>
                    <a:pt x="0" y="25"/>
                    <a:pt x="11" y="56"/>
                  </a:cubicBezTo>
                  <a:cubicBezTo>
                    <a:pt x="185" y="594"/>
                    <a:pt x="470" y="1165"/>
                    <a:pt x="914" y="1529"/>
                  </a:cubicBezTo>
                  <a:cubicBezTo>
                    <a:pt x="924" y="1536"/>
                    <a:pt x="935" y="1539"/>
                    <a:pt x="945" y="1539"/>
                  </a:cubicBezTo>
                  <a:cubicBezTo>
                    <a:pt x="979" y="1539"/>
                    <a:pt x="1002" y="1502"/>
                    <a:pt x="977" y="1466"/>
                  </a:cubicBezTo>
                  <a:cubicBezTo>
                    <a:pt x="613" y="1006"/>
                    <a:pt x="296" y="578"/>
                    <a:pt x="90" y="24"/>
                  </a:cubicBezTo>
                  <a:cubicBezTo>
                    <a:pt x="84" y="7"/>
                    <a:pt x="71" y="0"/>
                    <a:pt x="5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3"/>
            <p:cNvSpPr/>
            <p:nvPr/>
          </p:nvSpPr>
          <p:spPr>
            <a:xfrm>
              <a:off x="3688925" y="2708125"/>
              <a:ext cx="24675" cy="85325"/>
            </a:xfrm>
            <a:custGeom>
              <a:avLst/>
              <a:gdLst/>
              <a:ahLst/>
              <a:cxnLst/>
              <a:rect l="l" t="t" r="r" b="b"/>
              <a:pathLst>
                <a:path w="987" h="3413" extrusionOk="0">
                  <a:moveTo>
                    <a:pt x="75" y="0"/>
                  </a:moveTo>
                  <a:cubicBezTo>
                    <a:pt x="40" y="0"/>
                    <a:pt x="1" y="34"/>
                    <a:pt x="11" y="74"/>
                  </a:cubicBezTo>
                  <a:cubicBezTo>
                    <a:pt x="264" y="1167"/>
                    <a:pt x="502" y="2307"/>
                    <a:pt x="882" y="3385"/>
                  </a:cubicBezTo>
                  <a:cubicBezTo>
                    <a:pt x="888" y="3403"/>
                    <a:pt x="907" y="3412"/>
                    <a:pt x="926" y="3412"/>
                  </a:cubicBezTo>
                  <a:cubicBezTo>
                    <a:pt x="955" y="3412"/>
                    <a:pt x="987" y="3391"/>
                    <a:pt x="977" y="3353"/>
                  </a:cubicBezTo>
                  <a:cubicBezTo>
                    <a:pt x="755" y="2244"/>
                    <a:pt x="407" y="1135"/>
                    <a:pt x="121" y="42"/>
                  </a:cubicBezTo>
                  <a:cubicBezTo>
                    <a:pt x="116" y="12"/>
                    <a:pt x="96" y="0"/>
                    <a:pt x="7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3"/>
            <p:cNvSpPr/>
            <p:nvPr/>
          </p:nvSpPr>
          <p:spPr>
            <a:xfrm>
              <a:off x="3747800" y="2727375"/>
              <a:ext cx="16350" cy="58325"/>
            </a:xfrm>
            <a:custGeom>
              <a:avLst/>
              <a:gdLst/>
              <a:ahLst/>
              <a:cxnLst/>
              <a:rect l="l" t="t" r="r" b="b"/>
              <a:pathLst>
                <a:path w="654" h="2333" extrusionOk="0">
                  <a:moveTo>
                    <a:pt x="50" y="1"/>
                  </a:moveTo>
                  <a:cubicBezTo>
                    <a:pt x="24" y="1"/>
                    <a:pt x="0" y="17"/>
                    <a:pt x="0" y="48"/>
                  </a:cubicBezTo>
                  <a:cubicBezTo>
                    <a:pt x="79" y="809"/>
                    <a:pt x="206" y="1617"/>
                    <a:pt x="539" y="2298"/>
                  </a:cubicBezTo>
                  <a:cubicBezTo>
                    <a:pt x="551" y="2322"/>
                    <a:pt x="572" y="2332"/>
                    <a:pt x="592" y="2332"/>
                  </a:cubicBezTo>
                  <a:cubicBezTo>
                    <a:pt x="625" y="2332"/>
                    <a:pt x="654" y="2305"/>
                    <a:pt x="634" y="2266"/>
                  </a:cubicBezTo>
                  <a:cubicBezTo>
                    <a:pt x="444" y="1522"/>
                    <a:pt x="206" y="809"/>
                    <a:pt x="111" y="48"/>
                  </a:cubicBezTo>
                  <a:cubicBezTo>
                    <a:pt x="103" y="17"/>
                    <a:pt x="75" y="1"/>
                    <a:pt x="5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3"/>
            <p:cNvSpPr/>
            <p:nvPr/>
          </p:nvSpPr>
          <p:spPr>
            <a:xfrm>
              <a:off x="3794300" y="2684275"/>
              <a:ext cx="17675" cy="106500"/>
            </a:xfrm>
            <a:custGeom>
              <a:avLst/>
              <a:gdLst/>
              <a:ahLst/>
              <a:cxnLst/>
              <a:rect l="l" t="t" r="r" b="b"/>
              <a:pathLst>
                <a:path w="707" h="4260" extrusionOk="0">
                  <a:moveTo>
                    <a:pt x="47" y="1"/>
                  </a:moveTo>
                  <a:cubicBezTo>
                    <a:pt x="23" y="1"/>
                    <a:pt x="0" y="18"/>
                    <a:pt x="10" y="45"/>
                  </a:cubicBezTo>
                  <a:cubicBezTo>
                    <a:pt x="295" y="1424"/>
                    <a:pt x="437" y="2818"/>
                    <a:pt x="596" y="4212"/>
                  </a:cubicBezTo>
                  <a:cubicBezTo>
                    <a:pt x="604" y="4244"/>
                    <a:pt x="631" y="4260"/>
                    <a:pt x="657" y="4260"/>
                  </a:cubicBezTo>
                  <a:cubicBezTo>
                    <a:pt x="683" y="4260"/>
                    <a:pt x="707" y="4244"/>
                    <a:pt x="707" y="4212"/>
                  </a:cubicBezTo>
                  <a:cubicBezTo>
                    <a:pt x="691" y="2802"/>
                    <a:pt x="406" y="1392"/>
                    <a:pt x="89" y="30"/>
                  </a:cubicBezTo>
                  <a:cubicBezTo>
                    <a:pt x="82" y="10"/>
                    <a:pt x="64" y="1"/>
                    <a:pt x="4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3"/>
            <p:cNvSpPr/>
            <p:nvPr/>
          </p:nvSpPr>
          <p:spPr>
            <a:xfrm>
              <a:off x="3907600" y="2719300"/>
              <a:ext cx="11725" cy="70350"/>
            </a:xfrm>
            <a:custGeom>
              <a:avLst/>
              <a:gdLst/>
              <a:ahLst/>
              <a:cxnLst/>
              <a:rect l="l" t="t" r="r" b="b"/>
              <a:pathLst>
                <a:path w="469" h="2814" extrusionOk="0">
                  <a:moveTo>
                    <a:pt x="54" y="1"/>
                  </a:moveTo>
                  <a:cubicBezTo>
                    <a:pt x="27" y="1"/>
                    <a:pt x="0" y="21"/>
                    <a:pt x="9" y="54"/>
                  </a:cubicBezTo>
                  <a:cubicBezTo>
                    <a:pt x="120" y="957"/>
                    <a:pt x="183" y="1876"/>
                    <a:pt x="373" y="2779"/>
                  </a:cubicBezTo>
                  <a:cubicBezTo>
                    <a:pt x="380" y="2801"/>
                    <a:pt x="401" y="2813"/>
                    <a:pt x="422" y="2813"/>
                  </a:cubicBezTo>
                  <a:cubicBezTo>
                    <a:pt x="445" y="2813"/>
                    <a:pt x="468" y="2797"/>
                    <a:pt x="468" y="2763"/>
                  </a:cubicBezTo>
                  <a:cubicBezTo>
                    <a:pt x="405" y="1860"/>
                    <a:pt x="230" y="942"/>
                    <a:pt x="104" y="54"/>
                  </a:cubicBezTo>
                  <a:cubicBezTo>
                    <a:pt x="104" y="17"/>
                    <a:pt x="79" y="1"/>
                    <a:pt x="5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3"/>
            <p:cNvSpPr/>
            <p:nvPr/>
          </p:nvSpPr>
          <p:spPr>
            <a:xfrm>
              <a:off x="3935275" y="2686525"/>
              <a:ext cx="14525" cy="111025"/>
            </a:xfrm>
            <a:custGeom>
              <a:avLst/>
              <a:gdLst/>
              <a:ahLst/>
              <a:cxnLst/>
              <a:rect l="l" t="t" r="r" b="b"/>
              <a:pathLst>
                <a:path w="581" h="4441" extrusionOk="0">
                  <a:moveTo>
                    <a:pt x="286" y="1"/>
                  </a:moveTo>
                  <a:cubicBezTo>
                    <a:pt x="251" y="1"/>
                    <a:pt x="217" y="25"/>
                    <a:pt x="217" y="66"/>
                  </a:cubicBezTo>
                  <a:cubicBezTo>
                    <a:pt x="422" y="1540"/>
                    <a:pt x="264" y="2918"/>
                    <a:pt x="11" y="4360"/>
                  </a:cubicBezTo>
                  <a:cubicBezTo>
                    <a:pt x="1" y="4410"/>
                    <a:pt x="41" y="4441"/>
                    <a:pt x="77" y="4441"/>
                  </a:cubicBezTo>
                  <a:cubicBezTo>
                    <a:pt x="97" y="4441"/>
                    <a:pt x="116" y="4430"/>
                    <a:pt x="121" y="4407"/>
                  </a:cubicBezTo>
                  <a:cubicBezTo>
                    <a:pt x="581" y="3029"/>
                    <a:pt x="581" y="1476"/>
                    <a:pt x="359" y="66"/>
                  </a:cubicBezTo>
                  <a:cubicBezTo>
                    <a:pt x="352" y="21"/>
                    <a:pt x="319" y="1"/>
                    <a:pt x="28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3"/>
            <p:cNvSpPr/>
            <p:nvPr/>
          </p:nvSpPr>
          <p:spPr>
            <a:xfrm>
              <a:off x="3988600" y="2728325"/>
              <a:ext cx="7550" cy="91375"/>
            </a:xfrm>
            <a:custGeom>
              <a:avLst/>
              <a:gdLst/>
              <a:ahLst/>
              <a:cxnLst/>
              <a:rect l="l" t="t" r="r" b="b"/>
              <a:pathLst>
                <a:path w="302" h="3655" extrusionOk="0">
                  <a:moveTo>
                    <a:pt x="249" y="0"/>
                  </a:moveTo>
                  <a:cubicBezTo>
                    <a:pt x="227" y="0"/>
                    <a:pt x="206" y="12"/>
                    <a:pt x="206" y="42"/>
                  </a:cubicBezTo>
                  <a:cubicBezTo>
                    <a:pt x="127" y="1230"/>
                    <a:pt x="0" y="2418"/>
                    <a:pt x="32" y="3607"/>
                  </a:cubicBezTo>
                  <a:cubicBezTo>
                    <a:pt x="32" y="3638"/>
                    <a:pt x="60" y="3654"/>
                    <a:pt x="90" y="3654"/>
                  </a:cubicBezTo>
                  <a:cubicBezTo>
                    <a:pt x="119" y="3654"/>
                    <a:pt x="151" y="3638"/>
                    <a:pt x="159" y="3607"/>
                  </a:cubicBezTo>
                  <a:cubicBezTo>
                    <a:pt x="286" y="2434"/>
                    <a:pt x="270" y="1230"/>
                    <a:pt x="301" y="42"/>
                  </a:cubicBezTo>
                  <a:cubicBezTo>
                    <a:pt x="301" y="16"/>
                    <a:pt x="274" y="0"/>
                    <a:pt x="24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3"/>
            <p:cNvSpPr/>
            <p:nvPr/>
          </p:nvSpPr>
          <p:spPr>
            <a:xfrm>
              <a:off x="4023200" y="2723025"/>
              <a:ext cx="30775" cy="125600"/>
            </a:xfrm>
            <a:custGeom>
              <a:avLst/>
              <a:gdLst/>
              <a:ahLst/>
              <a:cxnLst/>
              <a:rect l="l" t="t" r="r" b="b"/>
              <a:pathLst>
                <a:path w="1231" h="5024" extrusionOk="0">
                  <a:moveTo>
                    <a:pt x="1175" y="0"/>
                  </a:moveTo>
                  <a:cubicBezTo>
                    <a:pt x="1147" y="0"/>
                    <a:pt x="1120" y="16"/>
                    <a:pt x="1120" y="48"/>
                  </a:cubicBezTo>
                  <a:cubicBezTo>
                    <a:pt x="1056" y="888"/>
                    <a:pt x="945" y="1727"/>
                    <a:pt x="755" y="2551"/>
                  </a:cubicBezTo>
                  <a:cubicBezTo>
                    <a:pt x="565" y="3391"/>
                    <a:pt x="248" y="4167"/>
                    <a:pt x="11" y="4991"/>
                  </a:cubicBezTo>
                  <a:cubicBezTo>
                    <a:pt x="1" y="5010"/>
                    <a:pt x="21" y="5024"/>
                    <a:pt x="46" y="5024"/>
                  </a:cubicBezTo>
                  <a:cubicBezTo>
                    <a:pt x="61" y="5024"/>
                    <a:pt x="78" y="5019"/>
                    <a:pt x="90" y="5007"/>
                  </a:cubicBezTo>
                  <a:cubicBezTo>
                    <a:pt x="898" y="3549"/>
                    <a:pt x="1183" y="1696"/>
                    <a:pt x="1230" y="48"/>
                  </a:cubicBezTo>
                  <a:cubicBezTo>
                    <a:pt x="1230" y="16"/>
                    <a:pt x="1203" y="0"/>
                    <a:pt x="117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3"/>
            <p:cNvSpPr/>
            <p:nvPr/>
          </p:nvSpPr>
          <p:spPr>
            <a:xfrm>
              <a:off x="4031375" y="2711175"/>
              <a:ext cx="42800" cy="37725"/>
            </a:xfrm>
            <a:custGeom>
              <a:avLst/>
              <a:gdLst/>
              <a:ahLst/>
              <a:cxnLst/>
              <a:rect l="l" t="t" r="r" b="b"/>
              <a:pathLst>
                <a:path w="1712" h="1509" extrusionOk="0">
                  <a:moveTo>
                    <a:pt x="846" y="1"/>
                  </a:moveTo>
                  <a:cubicBezTo>
                    <a:pt x="566" y="1"/>
                    <a:pt x="300" y="164"/>
                    <a:pt x="175" y="427"/>
                  </a:cubicBezTo>
                  <a:cubicBezTo>
                    <a:pt x="0" y="807"/>
                    <a:pt x="159" y="1251"/>
                    <a:pt x="539" y="1441"/>
                  </a:cubicBezTo>
                  <a:cubicBezTo>
                    <a:pt x="640" y="1487"/>
                    <a:pt x="746" y="1509"/>
                    <a:pt x="850" y="1509"/>
                  </a:cubicBezTo>
                  <a:cubicBezTo>
                    <a:pt x="1136" y="1509"/>
                    <a:pt x="1409" y="1344"/>
                    <a:pt x="1537" y="1076"/>
                  </a:cubicBezTo>
                  <a:cubicBezTo>
                    <a:pt x="1711" y="696"/>
                    <a:pt x="1553" y="253"/>
                    <a:pt x="1173" y="78"/>
                  </a:cubicBezTo>
                  <a:cubicBezTo>
                    <a:pt x="1067" y="25"/>
                    <a:pt x="955" y="1"/>
                    <a:pt x="84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3"/>
            <p:cNvSpPr/>
            <p:nvPr/>
          </p:nvSpPr>
          <p:spPr>
            <a:xfrm>
              <a:off x="4001675" y="2750225"/>
              <a:ext cx="23775" cy="20550"/>
            </a:xfrm>
            <a:custGeom>
              <a:avLst/>
              <a:gdLst/>
              <a:ahLst/>
              <a:cxnLst/>
              <a:rect l="l" t="t" r="r" b="b"/>
              <a:pathLst>
                <a:path w="951" h="822" extrusionOk="0">
                  <a:moveTo>
                    <a:pt x="483" y="0"/>
                  </a:moveTo>
                  <a:cubicBezTo>
                    <a:pt x="327" y="0"/>
                    <a:pt x="177" y="92"/>
                    <a:pt x="95" y="243"/>
                  </a:cubicBezTo>
                  <a:cubicBezTo>
                    <a:pt x="0" y="449"/>
                    <a:pt x="95" y="687"/>
                    <a:pt x="301" y="782"/>
                  </a:cubicBezTo>
                  <a:cubicBezTo>
                    <a:pt x="360" y="809"/>
                    <a:pt x="422" y="822"/>
                    <a:pt x="483" y="822"/>
                  </a:cubicBezTo>
                  <a:cubicBezTo>
                    <a:pt x="638" y="822"/>
                    <a:pt x="788" y="739"/>
                    <a:pt x="856" y="592"/>
                  </a:cubicBezTo>
                  <a:cubicBezTo>
                    <a:pt x="951" y="386"/>
                    <a:pt x="856" y="132"/>
                    <a:pt x="650" y="37"/>
                  </a:cubicBezTo>
                  <a:cubicBezTo>
                    <a:pt x="595" y="12"/>
                    <a:pt x="539" y="0"/>
                    <a:pt x="48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3"/>
            <p:cNvSpPr/>
            <p:nvPr/>
          </p:nvSpPr>
          <p:spPr>
            <a:xfrm>
              <a:off x="3782650" y="2676950"/>
              <a:ext cx="23775" cy="20550"/>
            </a:xfrm>
            <a:custGeom>
              <a:avLst/>
              <a:gdLst/>
              <a:ahLst/>
              <a:cxnLst/>
              <a:rect l="l" t="t" r="r" b="b"/>
              <a:pathLst>
                <a:path w="951" h="822" extrusionOk="0">
                  <a:moveTo>
                    <a:pt x="480" y="0"/>
                  </a:moveTo>
                  <a:cubicBezTo>
                    <a:pt x="321" y="0"/>
                    <a:pt x="165" y="92"/>
                    <a:pt x="95" y="243"/>
                  </a:cubicBezTo>
                  <a:cubicBezTo>
                    <a:pt x="0" y="449"/>
                    <a:pt x="95" y="687"/>
                    <a:pt x="301" y="782"/>
                  </a:cubicBezTo>
                  <a:cubicBezTo>
                    <a:pt x="360" y="809"/>
                    <a:pt x="421" y="822"/>
                    <a:pt x="481" y="822"/>
                  </a:cubicBezTo>
                  <a:cubicBezTo>
                    <a:pt x="632" y="822"/>
                    <a:pt x="776" y="739"/>
                    <a:pt x="856" y="592"/>
                  </a:cubicBezTo>
                  <a:cubicBezTo>
                    <a:pt x="951" y="386"/>
                    <a:pt x="856" y="132"/>
                    <a:pt x="650" y="37"/>
                  </a:cubicBezTo>
                  <a:cubicBezTo>
                    <a:pt x="595" y="12"/>
                    <a:pt x="538" y="0"/>
                    <a:pt x="48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3"/>
            <p:cNvSpPr/>
            <p:nvPr/>
          </p:nvSpPr>
          <p:spPr>
            <a:xfrm>
              <a:off x="3572725" y="2759275"/>
              <a:ext cx="23400" cy="20625"/>
            </a:xfrm>
            <a:custGeom>
              <a:avLst/>
              <a:gdLst/>
              <a:ahLst/>
              <a:cxnLst/>
              <a:rect l="l" t="t" r="r" b="b"/>
              <a:pathLst>
                <a:path w="936" h="825" extrusionOk="0">
                  <a:moveTo>
                    <a:pt x="458" y="0"/>
                  </a:moveTo>
                  <a:cubicBezTo>
                    <a:pt x="307" y="0"/>
                    <a:pt x="164" y="86"/>
                    <a:pt x="96" y="246"/>
                  </a:cubicBezTo>
                  <a:cubicBezTo>
                    <a:pt x="1" y="452"/>
                    <a:pt x="80" y="689"/>
                    <a:pt x="286" y="784"/>
                  </a:cubicBezTo>
                  <a:cubicBezTo>
                    <a:pt x="344" y="811"/>
                    <a:pt x="407" y="824"/>
                    <a:pt x="468" y="824"/>
                  </a:cubicBezTo>
                  <a:cubicBezTo>
                    <a:pt x="623" y="824"/>
                    <a:pt x="772" y="742"/>
                    <a:pt x="840" y="594"/>
                  </a:cubicBezTo>
                  <a:cubicBezTo>
                    <a:pt x="936" y="388"/>
                    <a:pt x="856" y="135"/>
                    <a:pt x="635" y="40"/>
                  </a:cubicBezTo>
                  <a:cubicBezTo>
                    <a:pt x="577" y="13"/>
                    <a:pt x="517" y="0"/>
                    <a:pt x="45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3"/>
            <p:cNvSpPr/>
            <p:nvPr/>
          </p:nvSpPr>
          <p:spPr>
            <a:xfrm>
              <a:off x="3889975" y="2701425"/>
              <a:ext cx="34875" cy="30775"/>
            </a:xfrm>
            <a:custGeom>
              <a:avLst/>
              <a:gdLst/>
              <a:ahLst/>
              <a:cxnLst/>
              <a:rect l="l" t="t" r="r" b="b"/>
              <a:pathLst>
                <a:path w="1395" h="1231" extrusionOk="0">
                  <a:moveTo>
                    <a:pt x="703" y="1"/>
                  </a:moveTo>
                  <a:cubicBezTo>
                    <a:pt x="472" y="1"/>
                    <a:pt x="248" y="136"/>
                    <a:pt x="143" y="357"/>
                  </a:cubicBezTo>
                  <a:cubicBezTo>
                    <a:pt x="1" y="658"/>
                    <a:pt x="127" y="1023"/>
                    <a:pt x="444" y="1165"/>
                  </a:cubicBezTo>
                  <a:cubicBezTo>
                    <a:pt x="529" y="1210"/>
                    <a:pt x="619" y="1231"/>
                    <a:pt x="708" y="1231"/>
                  </a:cubicBezTo>
                  <a:cubicBezTo>
                    <a:pt x="933" y="1231"/>
                    <a:pt x="1150" y="1096"/>
                    <a:pt x="1252" y="880"/>
                  </a:cubicBezTo>
                  <a:cubicBezTo>
                    <a:pt x="1395" y="563"/>
                    <a:pt x="1268" y="199"/>
                    <a:pt x="951" y="56"/>
                  </a:cubicBezTo>
                  <a:cubicBezTo>
                    <a:pt x="871" y="19"/>
                    <a:pt x="787" y="1"/>
                    <a:pt x="70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3"/>
            <p:cNvSpPr/>
            <p:nvPr/>
          </p:nvSpPr>
          <p:spPr>
            <a:xfrm>
              <a:off x="3758100" y="2706575"/>
              <a:ext cx="35275" cy="30925"/>
            </a:xfrm>
            <a:custGeom>
              <a:avLst/>
              <a:gdLst/>
              <a:ahLst/>
              <a:cxnLst/>
              <a:rect l="l" t="t" r="r" b="b"/>
              <a:pathLst>
                <a:path w="1411" h="1237" extrusionOk="0">
                  <a:moveTo>
                    <a:pt x="716" y="1"/>
                  </a:moveTo>
                  <a:cubicBezTo>
                    <a:pt x="480" y="1"/>
                    <a:pt x="247" y="136"/>
                    <a:pt x="143" y="357"/>
                  </a:cubicBezTo>
                  <a:cubicBezTo>
                    <a:pt x="0" y="674"/>
                    <a:pt x="143" y="1039"/>
                    <a:pt x="444" y="1181"/>
                  </a:cubicBezTo>
                  <a:cubicBezTo>
                    <a:pt x="524" y="1219"/>
                    <a:pt x="609" y="1237"/>
                    <a:pt x="694" y="1237"/>
                  </a:cubicBezTo>
                  <a:cubicBezTo>
                    <a:pt x="930" y="1237"/>
                    <a:pt x="1163" y="1101"/>
                    <a:pt x="1268" y="880"/>
                  </a:cubicBezTo>
                  <a:cubicBezTo>
                    <a:pt x="1410" y="579"/>
                    <a:pt x="1268" y="215"/>
                    <a:pt x="967" y="56"/>
                  </a:cubicBezTo>
                  <a:cubicBezTo>
                    <a:pt x="887" y="19"/>
                    <a:pt x="801" y="1"/>
                    <a:pt x="71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3"/>
            <p:cNvSpPr/>
            <p:nvPr/>
          </p:nvSpPr>
          <p:spPr>
            <a:xfrm>
              <a:off x="3620650" y="2739050"/>
              <a:ext cx="34875" cy="30775"/>
            </a:xfrm>
            <a:custGeom>
              <a:avLst/>
              <a:gdLst/>
              <a:ahLst/>
              <a:cxnLst/>
              <a:rect l="l" t="t" r="r" b="b"/>
              <a:pathLst>
                <a:path w="1395" h="1231" extrusionOk="0">
                  <a:moveTo>
                    <a:pt x="703" y="1"/>
                  </a:moveTo>
                  <a:cubicBezTo>
                    <a:pt x="472" y="1"/>
                    <a:pt x="248" y="136"/>
                    <a:pt x="143" y="358"/>
                  </a:cubicBezTo>
                  <a:cubicBezTo>
                    <a:pt x="1" y="659"/>
                    <a:pt x="128" y="1023"/>
                    <a:pt x="429" y="1165"/>
                  </a:cubicBezTo>
                  <a:cubicBezTo>
                    <a:pt x="518" y="1210"/>
                    <a:pt x="611" y="1231"/>
                    <a:pt x="702" y="1231"/>
                  </a:cubicBezTo>
                  <a:cubicBezTo>
                    <a:pt x="933" y="1231"/>
                    <a:pt x="1150" y="1096"/>
                    <a:pt x="1252" y="880"/>
                  </a:cubicBezTo>
                  <a:cubicBezTo>
                    <a:pt x="1395" y="563"/>
                    <a:pt x="1268" y="199"/>
                    <a:pt x="951" y="57"/>
                  </a:cubicBezTo>
                  <a:cubicBezTo>
                    <a:pt x="871" y="19"/>
                    <a:pt x="787" y="1"/>
                    <a:pt x="70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3"/>
            <p:cNvSpPr/>
            <p:nvPr/>
          </p:nvSpPr>
          <p:spPr>
            <a:xfrm>
              <a:off x="3931575" y="2680500"/>
              <a:ext cx="23375" cy="20900"/>
            </a:xfrm>
            <a:custGeom>
              <a:avLst/>
              <a:gdLst/>
              <a:ahLst/>
              <a:cxnLst/>
              <a:rect l="l" t="t" r="r" b="b"/>
              <a:pathLst>
                <a:path w="935" h="836" extrusionOk="0">
                  <a:moveTo>
                    <a:pt x="467" y="1"/>
                  </a:moveTo>
                  <a:cubicBezTo>
                    <a:pt x="312" y="1"/>
                    <a:pt x="165" y="92"/>
                    <a:pt x="95" y="244"/>
                  </a:cubicBezTo>
                  <a:cubicBezTo>
                    <a:pt x="0" y="450"/>
                    <a:pt x="79" y="703"/>
                    <a:pt x="285" y="798"/>
                  </a:cubicBezTo>
                  <a:cubicBezTo>
                    <a:pt x="340" y="824"/>
                    <a:pt x="398" y="835"/>
                    <a:pt x="455" y="835"/>
                  </a:cubicBezTo>
                  <a:cubicBezTo>
                    <a:pt x="614" y="835"/>
                    <a:pt x="770" y="744"/>
                    <a:pt x="840" y="592"/>
                  </a:cubicBezTo>
                  <a:cubicBezTo>
                    <a:pt x="935" y="387"/>
                    <a:pt x="840" y="149"/>
                    <a:pt x="634" y="38"/>
                  </a:cubicBezTo>
                  <a:cubicBezTo>
                    <a:pt x="579" y="13"/>
                    <a:pt x="523" y="1"/>
                    <a:pt x="46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3"/>
            <p:cNvSpPr/>
            <p:nvPr/>
          </p:nvSpPr>
          <p:spPr>
            <a:xfrm>
              <a:off x="3679275" y="2699850"/>
              <a:ext cx="23400" cy="20625"/>
            </a:xfrm>
            <a:custGeom>
              <a:avLst/>
              <a:gdLst/>
              <a:ahLst/>
              <a:cxnLst/>
              <a:rect l="l" t="t" r="r" b="b"/>
              <a:pathLst>
                <a:path w="936" h="825" extrusionOk="0">
                  <a:moveTo>
                    <a:pt x="470" y="1"/>
                  </a:moveTo>
                  <a:cubicBezTo>
                    <a:pt x="315" y="1"/>
                    <a:pt x="164" y="86"/>
                    <a:pt x="96" y="246"/>
                  </a:cubicBezTo>
                  <a:cubicBezTo>
                    <a:pt x="0" y="452"/>
                    <a:pt x="96" y="690"/>
                    <a:pt x="301" y="785"/>
                  </a:cubicBezTo>
                  <a:cubicBezTo>
                    <a:pt x="360" y="812"/>
                    <a:pt x="421" y="825"/>
                    <a:pt x="480" y="825"/>
                  </a:cubicBezTo>
                  <a:cubicBezTo>
                    <a:pt x="631" y="825"/>
                    <a:pt x="772" y="742"/>
                    <a:pt x="840" y="595"/>
                  </a:cubicBezTo>
                  <a:cubicBezTo>
                    <a:pt x="935" y="389"/>
                    <a:pt x="856" y="135"/>
                    <a:pt x="650" y="40"/>
                  </a:cubicBezTo>
                  <a:cubicBezTo>
                    <a:pt x="592" y="14"/>
                    <a:pt x="531" y="1"/>
                    <a:pt x="47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3"/>
            <p:cNvSpPr/>
            <p:nvPr/>
          </p:nvSpPr>
          <p:spPr>
            <a:xfrm>
              <a:off x="3577475" y="2693125"/>
              <a:ext cx="23400" cy="20550"/>
            </a:xfrm>
            <a:custGeom>
              <a:avLst/>
              <a:gdLst/>
              <a:ahLst/>
              <a:cxnLst/>
              <a:rect l="l" t="t" r="r" b="b"/>
              <a:pathLst>
                <a:path w="936" h="822" extrusionOk="0">
                  <a:moveTo>
                    <a:pt x="468" y="0"/>
                  </a:moveTo>
                  <a:cubicBezTo>
                    <a:pt x="313" y="0"/>
                    <a:pt x="164" y="83"/>
                    <a:pt x="96" y="230"/>
                  </a:cubicBezTo>
                  <a:cubicBezTo>
                    <a:pt x="1" y="436"/>
                    <a:pt x="96" y="689"/>
                    <a:pt x="302" y="785"/>
                  </a:cubicBezTo>
                  <a:cubicBezTo>
                    <a:pt x="356" y="810"/>
                    <a:pt x="413" y="822"/>
                    <a:pt x="469" y="822"/>
                  </a:cubicBezTo>
                  <a:cubicBezTo>
                    <a:pt x="624" y="822"/>
                    <a:pt x="771" y="730"/>
                    <a:pt x="841" y="579"/>
                  </a:cubicBezTo>
                  <a:cubicBezTo>
                    <a:pt x="936" y="373"/>
                    <a:pt x="856" y="135"/>
                    <a:pt x="650" y="40"/>
                  </a:cubicBezTo>
                  <a:cubicBezTo>
                    <a:pt x="592" y="13"/>
                    <a:pt x="530" y="0"/>
                    <a:pt x="46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3"/>
            <p:cNvSpPr/>
            <p:nvPr/>
          </p:nvSpPr>
          <p:spPr>
            <a:xfrm>
              <a:off x="3680725" y="2742325"/>
              <a:ext cx="28025" cy="61650"/>
            </a:xfrm>
            <a:custGeom>
              <a:avLst/>
              <a:gdLst/>
              <a:ahLst/>
              <a:cxnLst/>
              <a:rect l="l" t="t" r="r" b="b"/>
              <a:pathLst>
                <a:path w="1121" h="2466" extrusionOk="0">
                  <a:moveTo>
                    <a:pt x="101" y="0"/>
                  </a:moveTo>
                  <a:cubicBezTo>
                    <a:pt x="51" y="0"/>
                    <a:pt x="0" y="46"/>
                    <a:pt x="22" y="100"/>
                  </a:cubicBezTo>
                  <a:cubicBezTo>
                    <a:pt x="291" y="860"/>
                    <a:pt x="529" y="1732"/>
                    <a:pt x="972" y="2429"/>
                  </a:cubicBezTo>
                  <a:cubicBezTo>
                    <a:pt x="988" y="2454"/>
                    <a:pt x="1010" y="2465"/>
                    <a:pt x="1032" y="2465"/>
                  </a:cubicBezTo>
                  <a:cubicBezTo>
                    <a:pt x="1077" y="2465"/>
                    <a:pt x="1120" y="2419"/>
                    <a:pt x="1099" y="2365"/>
                  </a:cubicBezTo>
                  <a:cubicBezTo>
                    <a:pt x="941" y="1573"/>
                    <a:pt x="497" y="765"/>
                    <a:pt x="164" y="36"/>
                  </a:cubicBezTo>
                  <a:cubicBezTo>
                    <a:pt x="149" y="11"/>
                    <a:pt x="125" y="0"/>
                    <a:pt x="10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3"/>
            <p:cNvSpPr/>
            <p:nvPr/>
          </p:nvSpPr>
          <p:spPr>
            <a:xfrm>
              <a:off x="3792700" y="2735350"/>
              <a:ext cx="8200" cy="41275"/>
            </a:xfrm>
            <a:custGeom>
              <a:avLst/>
              <a:gdLst/>
              <a:ahLst/>
              <a:cxnLst/>
              <a:rect l="l" t="t" r="r" b="b"/>
              <a:pathLst>
                <a:path w="328" h="1651" extrusionOk="0">
                  <a:moveTo>
                    <a:pt x="87" y="0"/>
                  </a:moveTo>
                  <a:cubicBezTo>
                    <a:pt x="48" y="0"/>
                    <a:pt x="1" y="31"/>
                    <a:pt x="10" y="78"/>
                  </a:cubicBezTo>
                  <a:cubicBezTo>
                    <a:pt x="10" y="569"/>
                    <a:pt x="10" y="1123"/>
                    <a:pt x="169" y="1599"/>
                  </a:cubicBezTo>
                  <a:cubicBezTo>
                    <a:pt x="176" y="1634"/>
                    <a:pt x="202" y="1651"/>
                    <a:pt x="229" y="1651"/>
                  </a:cubicBezTo>
                  <a:cubicBezTo>
                    <a:pt x="262" y="1651"/>
                    <a:pt x="295" y="1626"/>
                    <a:pt x="295" y="1583"/>
                  </a:cubicBezTo>
                  <a:cubicBezTo>
                    <a:pt x="327" y="1092"/>
                    <a:pt x="216" y="537"/>
                    <a:pt x="137" y="46"/>
                  </a:cubicBezTo>
                  <a:cubicBezTo>
                    <a:pt x="137" y="14"/>
                    <a:pt x="114" y="0"/>
                    <a:pt x="8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3"/>
            <p:cNvSpPr/>
            <p:nvPr/>
          </p:nvSpPr>
          <p:spPr>
            <a:xfrm>
              <a:off x="3813550" y="2713375"/>
              <a:ext cx="8725" cy="59300"/>
            </a:xfrm>
            <a:custGeom>
              <a:avLst/>
              <a:gdLst/>
              <a:ahLst/>
              <a:cxnLst/>
              <a:rect l="l" t="t" r="r" b="b"/>
              <a:pathLst>
                <a:path w="349" h="2372" extrusionOk="0">
                  <a:moveTo>
                    <a:pt x="73" y="0"/>
                  </a:moveTo>
                  <a:cubicBezTo>
                    <a:pt x="49" y="0"/>
                    <a:pt x="23" y="16"/>
                    <a:pt x="16" y="54"/>
                  </a:cubicBezTo>
                  <a:cubicBezTo>
                    <a:pt x="0" y="798"/>
                    <a:pt x="16" y="1590"/>
                    <a:pt x="190" y="2319"/>
                  </a:cubicBezTo>
                  <a:cubicBezTo>
                    <a:pt x="204" y="2355"/>
                    <a:pt x="238" y="2371"/>
                    <a:pt x="271" y="2371"/>
                  </a:cubicBezTo>
                  <a:cubicBezTo>
                    <a:pt x="310" y="2371"/>
                    <a:pt x="349" y="2347"/>
                    <a:pt x="349" y="2303"/>
                  </a:cubicBezTo>
                  <a:cubicBezTo>
                    <a:pt x="333" y="1559"/>
                    <a:pt x="206" y="798"/>
                    <a:pt x="127" y="54"/>
                  </a:cubicBezTo>
                  <a:cubicBezTo>
                    <a:pt x="127" y="20"/>
                    <a:pt x="100" y="0"/>
                    <a:pt x="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3"/>
            <p:cNvSpPr/>
            <p:nvPr/>
          </p:nvSpPr>
          <p:spPr>
            <a:xfrm>
              <a:off x="3921675" y="2731825"/>
              <a:ext cx="9125" cy="64100"/>
            </a:xfrm>
            <a:custGeom>
              <a:avLst/>
              <a:gdLst/>
              <a:ahLst/>
              <a:cxnLst/>
              <a:rect l="l" t="t" r="r" b="b"/>
              <a:pathLst>
                <a:path w="365" h="2564" extrusionOk="0">
                  <a:moveTo>
                    <a:pt x="95" y="1"/>
                  </a:moveTo>
                  <a:cubicBezTo>
                    <a:pt x="63" y="1"/>
                    <a:pt x="32" y="21"/>
                    <a:pt x="32" y="60"/>
                  </a:cubicBezTo>
                  <a:cubicBezTo>
                    <a:pt x="16" y="852"/>
                    <a:pt x="0" y="1724"/>
                    <a:pt x="190" y="2500"/>
                  </a:cubicBezTo>
                  <a:cubicBezTo>
                    <a:pt x="205" y="2544"/>
                    <a:pt x="243" y="2564"/>
                    <a:pt x="279" y="2564"/>
                  </a:cubicBezTo>
                  <a:cubicBezTo>
                    <a:pt x="323" y="2564"/>
                    <a:pt x="364" y="2536"/>
                    <a:pt x="364" y="2484"/>
                  </a:cubicBezTo>
                  <a:cubicBezTo>
                    <a:pt x="349" y="1676"/>
                    <a:pt x="206" y="868"/>
                    <a:pt x="159" y="60"/>
                  </a:cubicBezTo>
                  <a:cubicBezTo>
                    <a:pt x="159" y="21"/>
                    <a:pt x="127" y="1"/>
                    <a:pt x="9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3"/>
            <p:cNvSpPr/>
            <p:nvPr/>
          </p:nvSpPr>
          <p:spPr>
            <a:xfrm>
              <a:off x="4017650" y="2759250"/>
              <a:ext cx="17925" cy="73300"/>
            </a:xfrm>
            <a:custGeom>
              <a:avLst/>
              <a:gdLst/>
              <a:ahLst/>
              <a:cxnLst/>
              <a:rect l="l" t="t" r="r" b="b"/>
              <a:pathLst>
                <a:path w="717" h="2932" extrusionOk="0">
                  <a:moveTo>
                    <a:pt x="654" y="0"/>
                  </a:moveTo>
                  <a:cubicBezTo>
                    <a:pt x="629" y="0"/>
                    <a:pt x="604" y="13"/>
                    <a:pt x="597" y="41"/>
                  </a:cubicBezTo>
                  <a:cubicBezTo>
                    <a:pt x="375" y="991"/>
                    <a:pt x="264" y="1942"/>
                    <a:pt x="11" y="2876"/>
                  </a:cubicBezTo>
                  <a:cubicBezTo>
                    <a:pt x="1" y="2907"/>
                    <a:pt x="24" y="2932"/>
                    <a:pt x="50" y="2932"/>
                  </a:cubicBezTo>
                  <a:cubicBezTo>
                    <a:pt x="64" y="2932"/>
                    <a:pt x="79" y="2925"/>
                    <a:pt x="90" y="2908"/>
                  </a:cubicBezTo>
                  <a:cubicBezTo>
                    <a:pt x="645" y="2179"/>
                    <a:pt x="660" y="944"/>
                    <a:pt x="708" y="56"/>
                  </a:cubicBezTo>
                  <a:cubicBezTo>
                    <a:pt x="717" y="21"/>
                    <a:pt x="686" y="0"/>
                    <a:pt x="65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3"/>
            <p:cNvSpPr/>
            <p:nvPr/>
          </p:nvSpPr>
          <p:spPr>
            <a:xfrm>
              <a:off x="3600825" y="2775200"/>
              <a:ext cx="33775" cy="41800"/>
            </a:xfrm>
            <a:custGeom>
              <a:avLst/>
              <a:gdLst/>
              <a:ahLst/>
              <a:cxnLst/>
              <a:rect l="l" t="t" r="r" b="b"/>
              <a:pathLst>
                <a:path w="1351" h="1672" extrusionOk="0">
                  <a:moveTo>
                    <a:pt x="104" y="0"/>
                  </a:moveTo>
                  <a:cubicBezTo>
                    <a:pt x="50" y="0"/>
                    <a:pt x="1" y="51"/>
                    <a:pt x="33" y="116"/>
                  </a:cubicBezTo>
                  <a:cubicBezTo>
                    <a:pt x="366" y="638"/>
                    <a:pt x="730" y="1272"/>
                    <a:pt x="1222" y="1652"/>
                  </a:cubicBezTo>
                  <a:cubicBezTo>
                    <a:pt x="1239" y="1666"/>
                    <a:pt x="1259" y="1672"/>
                    <a:pt x="1276" y="1672"/>
                  </a:cubicBezTo>
                  <a:cubicBezTo>
                    <a:pt x="1320" y="1672"/>
                    <a:pt x="1351" y="1634"/>
                    <a:pt x="1317" y="1589"/>
                  </a:cubicBezTo>
                  <a:cubicBezTo>
                    <a:pt x="1174" y="1335"/>
                    <a:pt x="984" y="1114"/>
                    <a:pt x="794" y="892"/>
                  </a:cubicBezTo>
                  <a:cubicBezTo>
                    <a:pt x="588" y="607"/>
                    <a:pt x="366" y="322"/>
                    <a:pt x="176" y="36"/>
                  </a:cubicBezTo>
                  <a:cubicBezTo>
                    <a:pt x="156" y="11"/>
                    <a:pt x="129" y="0"/>
                    <a:pt x="10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3"/>
            <p:cNvSpPr/>
            <p:nvPr/>
          </p:nvSpPr>
          <p:spPr>
            <a:xfrm>
              <a:off x="3567150" y="2785075"/>
              <a:ext cx="46625" cy="52400"/>
            </a:xfrm>
            <a:custGeom>
              <a:avLst/>
              <a:gdLst/>
              <a:ahLst/>
              <a:cxnLst/>
              <a:rect l="l" t="t" r="r" b="b"/>
              <a:pathLst>
                <a:path w="1865" h="2096" extrusionOk="0">
                  <a:moveTo>
                    <a:pt x="118" y="1"/>
                  </a:moveTo>
                  <a:cubicBezTo>
                    <a:pt x="64" y="1"/>
                    <a:pt x="1" y="68"/>
                    <a:pt x="50" y="117"/>
                  </a:cubicBezTo>
                  <a:cubicBezTo>
                    <a:pt x="541" y="798"/>
                    <a:pt x="1063" y="1574"/>
                    <a:pt x="1745" y="2081"/>
                  </a:cubicBezTo>
                  <a:cubicBezTo>
                    <a:pt x="1755" y="2091"/>
                    <a:pt x="1766" y="2096"/>
                    <a:pt x="1778" y="2096"/>
                  </a:cubicBezTo>
                  <a:cubicBezTo>
                    <a:pt x="1821" y="2096"/>
                    <a:pt x="1865" y="2036"/>
                    <a:pt x="1840" y="1986"/>
                  </a:cubicBezTo>
                  <a:cubicBezTo>
                    <a:pt x="1333" y="1305"/>
                    <a:pt x="683" y="703"/>
                    <a:pt x="160" y="22"/>
                  </a:cubicBezTo>
                  <a:cubicBezTo>
                    <a:pt x="149" y="7"/>
                    <a:pt x="134" y="1"/>
                    <a:pt x="11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3"/>
            <p:cNvSpPr/>
            <p:nvPr/>
          </p:nvSpPr>
          <p:spPr>
            <a:xfrm>
              <a:off x="3570750" y="2761825"/>
              <a:ext cx="511750" cy="230550"/>
            </a:xfrm>
            <a:custGeom>
              <a:avLst/>
              <a:gdLst/>
              <a:ahLst/>
              <a:cxnLst/>
              <a:rect l="l" t="t" r="r" b="b"/>
              <a:pathLst>
                <a:path w="20470" h="9222" extrusionOk="0">
                  <a:moveTo>
                    <a:pt x="10081" y="1"/>
                  </a:moveTo>
                  <a:cubicBezTo>
                    <a:pt x="8087" y="1"/>
                    <a:pt x="6080" y="321"/>
                    <a:pt x="4120" y="777"/>
                  </a:cubicBezTo>
                  <a:cubicBezTo>
                    <a:pt x="2852" y="1062"/>
                    <a:pt x="1490" y="1506"/>
                    <a:pt x="745" y="2631"/>
                  </a:cubicBezTo>
                  <a:cubicBezTo>
                    <a:pt x="1" y="3756"/>
                    <a:pt x="159" y="5308"/>
                    <a:pt x="777" y="6449"/>
                  </a:cubicBezTo>
                  <a:cubicBezTo>
                    <a:pt x="1411" y="7590"/>
                    <a:pt x="2425" y="8413"/>
                    <a:pt x="3407" y="9221"/>
                  </a:cubicBezTo>
                  <a:lnTo>
                    <a:pt x="10441" y="8508"/>
                  </a:lnTo>
                  <a:cubicBezTo>
                    <a:pt x="11348" y="8705"/>
                    <a:pt x="12276" y="8802"/>
                    <a:pt x="13208" y="8802"/>
                  </a:cubicBezTo>
                  <a:cubicBezTo>
                    <a:pt x="14378" y="8802"/>
                    <a:pt x="15553" y="8650"/>
                    <a:pt x="16699" y="8350"/>
                  </a:cubicBezTo>
                  <a:cubicBezTo>
                    <a:pt x="17744" y="8081"/>
                    <a:pt x="18790" y="7685"/>
                    <a:pt x="19582" y="6924"/>
                  </a:cubicBezTo>
                  <a:cubicBezTo>
                    <a:pt x="19804" y="6718"/>
                    <a:pt x="19994" y="6481"/>
                    <a:pt x="20121" y="6211"/>
                  </a:cubicBezTo>
                  <a:cubicBezTo>
                    <a:pt x="20469" y="5451"/>
                    <a:pt x="20136" y="4595"/>
                    <a:pt x="19677" y="3946"/>
                  </a:cubicBezTo>
                  <a:cubicBezTo>
                    <a:pt x="19154" y="3217"/>
                    <a:pt x="18473" y="2615"/>
                    <a:pt x="17744" y="2124"/>
                  </a:cubicBezTo>
                  <a:cubicBezTo>
                    <a:pt x="15827" y="809"/>
                    <a:pt x="13498" y="175"/>
                    <a:pt x="11154" y="33"/>
                  </a:cubicBezTo>
                  <a:cubicBezTo>
                    <a:pt x="10797" y="11"/>
                    <a:pt x="10439" y="1"/>
                    <a:pt x="1008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3"/>
            <p:cNvSpPr/>
            <p:nvPr/>
          </p:nvSpPr>
          <p:spPr>
            <a:xfrm>
              <a:off x="3467375" y="2741725"/>
              <a:ext cx="223800" cy="251050"/>
            </a:xfrm>
            <a:custGeom>
              <a:avLst/>
              <a:gdLst/>
              <a:ahLst/>
              <a:cxnLst/>
              <a:rect l="l" t="t" r="r" b="b"/>
              <a:pathLst>
                <a:path w="8952" h="10042" extrusionOk="0">
                  <a:moveTo>
                    <a:pt x="1241" y="0"/>
                  </a:moveTo>
                  <a:cubicBezTo>
                    <a:pt x="1011" y="0"/>
                    <a:pt x="791" y="50"/>
                    <a:pt x="603" y="171"/>
                  </a:cubicBezTo>
                  <a:cubicBezTo>
                    <a:pt x="48" y="520"/>
                    <a:pt x="1" y="1312"/>
                    <a:pt x="175" y="1977"/>
                  </a:cubicBezTo>
                  <a:cubicBezTo>
                    <a:pt x="524" y="3356"/>
                    <a:pt x="1506" y="4528"/>
                    <a:pt x="2504" y="5589"/>
                  </a:cubicBezTo>
                  <a:cubicBezTo>
                    <a:pt x="3486" y="6651"/>
                    <a:pt x="4563" y="7712"/>
                    <a:pt x="5150" y="9027"/>
                  </a:cubicBezTo>
                  <a:lnTo>
                    <a:pt x="8952" y="10041"/>
                  </a:lnTo>
                  <a:cubicBezTo>
                    <a:pt x="7954" y="8204"/>
                    <a:pt x="6956" y="6366"/>
                    <a:pt x="5958" y="4528"/>
                  </a:cubicBezTo>
                  <a:cubicBezTo>
                    <a:pt x="5498" y="3673"/>
                    <a:pt x="5039" y="2817"/>
                    <a:pt x="4437" y="2057"/>
                  </a:cubicBezTo>
                  <a:cubicBezTo>
                    <a:pt x="3835" y="1280"/>
                    <a:pt x="3074" y="599"/>
                    <a:pt x="2171" y="219"/>
                  </a:cubicBezTo>
                  <a:cubicBezTo>
                    <a:pt x="1880" y="91"/>
                    <a:pt x="1552" y="0"/>
                    <a:pt x="1241"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3"/>
            <p:cNvSpPr/>
            <p:nvPr/>
          </p:nvSpPr>
          <p:spPr>
            <a:xfrm>
              <a:off x="3702250" y="2682450"/>
              <a:ext cx="138650" cy="302800"/>
            </a:xfrm>
            <a:custGeom>
              <a:avLst/>
              <a:gdLst/>
              <a:ahLst/>
              <a:cxnLst/>
              <a:rect l="l" t="t" r="r" b="b"/>
              <a:pathLst>
                <a:path w="5546" h="12112" extrusionOk="0">
                  <a:moveTo>
                    <a:pt x="1594" y="0"/>
                  </a:moveTo>
                  <a:cubicBezTo>
                    <a:pt x="1078" y="0"/>
                    <a:pt x="719" y="562"/>
                    <a:pt x="555" y="1053"/>
                  </a:cubicBezTo>
                  <a:cubicBezTo>
                    <a:pt x="0" y="2796"/>
                    <a:pt x="111" y="4729"/>
                    <a:pt x="444" y="6582"/>
                  </a:cubicBezTo>
                  <a:cubicBezTo>
                    <a:pt x="777" y="8420"/>
                    <a:pt x="998" y="9893"/>
                    <a:pt x="1268" y="11747"/>
                  </a:cubicBezTo>
                  <a:lnTo>
                    <a:pt x="5545" y="12111"/>
                  </a:lnTo>
                  <a:cubicBezTo>
                    <a:pt x="5149" y="9165"/>
                    <a:pt x="4626" y="6218"/>
                    <a:pt x="3723" y="3350"/>
                  </a:cubicBezTo>
                  <a:cubicBezTo>
                    <a:pt x="3438" y="2400"/>
                    <a:pt x="3090" y="1449"/>
                    <a:pt x="2503" y="641"/>
                  </a:cubicBezTo>
                  <a:cubicBezTo>
                    <a:pt x="2313" y="356"/>
                    <a:pt x="2044" y="55"/>
                    <a:pt x="1695" y="7"/>
                  </a:cubicBezTo>
                  <a:cubicBezTo>
                    <a:pt x="1661" y="3"/>
                    <a:pt x="1628" y="0"/>
                    <a:pt x="1594"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3"/>
            <p:cNvSpPr/>
            <p:nvPr/>
          </p:nvSpPr>
          <p:spPr>
            <a:xfrm>
              <a:off x="3812350" y="2682600"/>
              <a:ext cx="125575" cy="302650"/>
            </a:xfrm>
            <a:custGeom>
              <a:avLst/>
              <a:gdLst/>
              <a:ahLst/>
              <a:cxnLst/>
              <a:rect l="l" t="t" r="r" b="b"/>
              <a:pathLst>
                <a:path w="5023" h="12106" extrusionOk="0">
                  <a:moveTo>
                    <a:pt x="1517" y="1"/>
                  </a:moveTo>
                  <a:cubicBezTo>
                    <a:pt x="1383" y="1"/>
                    <a:pt x="1253" y="28"/>
                    <a:pt x="1141" y="97"/>
                  </a:cubicBezTo>
                  <a:cubicBezTo>
                    <a:pt x="1014" y="192"/>
                    <a:pt x="919" y="334"/>
                    <a:pt x="840" y="461"/>
                  </a:cubicBezTo>
                  <a:cubicBezTo>
                    <a:pt x="349" y="1364"/>
                    <a:pt x="191" y="2425"/>
                    <a:pt x="143" y="3455"/>
                  </a:cubicBezTo>
                  <a:cubicBezTo>
                    <a:pt x="1" y="6354"/>
                    <a:pt x="365" y="9269"/>
                    <a:pt x="1141" y="12105"/>
                  </a:cubicBezTo>
                  <a:lnTo>
                    <a:pt x="5023" y="11725"/>
                  </a:lnTo>
                  <a:cubicBezTo>
                    <a:pt x="4848" y="8477"/>
                    <a:pt x="4674" y="5182"/>
                    <a:pt x="3533" y="2077"/>
                  </a:cubicBezTo>
                  <a:cubicBezTo>
                    <a:pt x="3217" y="1237"/>
                    <a:pt x="2725" y="303"/>
                    <a:pt x="1854" y="49"/>
                  </a:cubicBezTo>
                  <a:cubicBezTo>
                    <a:pt x="1745" y="20"/>
                    <a:pt x="1630" y="1"/>
                    <a:pt x="1517"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3"/>
            <p:cNvSpPr/>
            <p:nvPr/>
          </p:nvSpPr>
          <p:spPr>
            <a:xfrm>
              <a:off x="3928800" y="2690450"/>
              <a:ext cx="102600" cy="284500"/>
            </a:xfrm>
            <a:custGeom>
              <a:avLst/>
              <a:gdLst/>
              <a:ahLst/>
              <a:cxnLst/>
              <a:rect l="l" t="t" r="r" b="b"/>
              <a:pathLst>
                <a:path w="4104" h="11380" extrusionOk="0">
                  <a:moveTo>
                    <a:pt x="2588" y="0"/>
                  </a:moveTo>
                  <a:cubicBezTo>
                    <a:pt x="2331" y="0"/>
                    <a:pt x="2090" y="148"/>
                    <a:pt x="1901" y="321"/>
                  </a:cubicBezTo>
                  <a:cubicBezTo>
                    <a:pt x="1489" y="686"/>
                    <a:pt x="1204" y="1193"/>
                    <a:pt x="982" y="1684"/>
                  </a:cubicBezTo>
                  <a:cubicBezTo>
                    <a:pt x="301" y="3189"/>
                    <a:pt x="48" y="4852"/>
                    <a:pt x="16" y="6484"/>
                  </a:cubicBezTo>
                  <a:cubicBezTo>
                    <a:pt x="0" y="8132"/>
                    <a:pt x="190" y="9763"/>
                    <a:pt x="396" y="11379"/>
                  </a:cubicBezTo>
                  <a:lnTo>
                    <a:pt x="3169" y="10524"/>
                  </a:lnTo>
                  <a:cubicBezTo>
                    <a:pt x="3866" y="8068"/>
                    <a:pt x="4103" y="5486"/>
                    <a:pt x="3882" y="2951"/>
                  </a:cubicBezTo>
                  <a:cubicBezTo>
                    <a:pt x="3818" y="2254"/>
                    <a:pt x="3723" y="1541"/>
                    <a:pt x="3486" y="892"/>
                  </a:cubicBezTo>
                  <a:cubicBezTo>
                    <a:pt x="3343" y="480"/>
                    <a:pt x="3090" y="52"/>
                    <a:pt x="2662" y="4"/>
                  </a:cubicBezTo>
                  <a:cubicBezTo>
                    <a:pt x="2637" y="2"/>
                    <a:pt x="2613" y="0"/>
                    <a:pt x="2588"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3"/>
            <p:cNvSpPr/>
            <p:nvPr/>
          </p:nvSpPr>
          <p:spPr>
            <a:xfrm>
              <a:off x="4004050" y="2696325"/>
              <a:ext cx="149325" cy="257625"/>
            </a:xfrm>
            <a:custGeom>
              <a:avLst/>
              <a:gdLst/>
              <a:ahLst/>
              <a:cxnLst/>
              <a:rect l="l" t="t" r="r" b="b"/>
              <a:pathLst>
                <a:path w="5973" h="10305" extrusionOk="0">
                  <a:moveTo>
                    <a:pt x="4805" y="1"/>
                  </a:moveTo>
                  <a:cubicBezTo>
                    <a:pt x="4437" y="1"/>
                    <a:pt x="4109" y="220"/>
                    <a:pt x="3834" y="466"/>
                  </a:cubicBezTo>
                  <a:cubicBezTo>
                    <a:pt x="2614" y="1512"/>
                    <a:pt x="1886" y="3001"/>
                    <a:pt x="1363" y="4538"/>
                  </a:cubicBezTo>
                  <a:cubicBezTo>
                    <a:pt x="729" y="6392"/>
                    <a:pt x="349" y="8340"/>
                    <a:pt x="0" y="10305"/>
                  </a:cubicBezTo>
                  <a:lnTo>
                    <a:pt x="2472" y="10004"/>
                  </a:lnTo>
                  <a:cubicBezTo>
                    <a:pt x="4040" y="7532"/>
                    <a:pt x="5624" y="4950"/>
                    <a:pt x="5925" y="2003"/>
                  </a:cubicBezTo>
                  <a:cubicBezTo>
                    <a:pt x="5957" y="1607"/>
                    <a:pt x="5973" y="1179"/>
                    <a:pt x="5815" y="799"/>
                  </a:cubicBezTo>
                  <a:cubicBezTo>
                    <a:pt x="5672" y="403"/>
                    <a:pt x="5323" y="55"/>
                    <a:pt x="4912" y="7"/>
                  </a:cubicBezTo>
                  <a:cubicBezTo>
                    <a:pt x="4876" y="3"/>
                    <a:pt x="4840" y="1"/>
                    <a:pt x="480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3"/>
            <p:cNvSpPr/>
            <p:nvPr/>
          </p:nvSpPr>
          <p:spPr>
            <a:xfrm>
              <a:off x="4043075" y="2782325"/>
              <a:ext cx="76250" cy="121900"/>
            </a:xfrm>
            <a:custGeom>
              <a:avLst/>
              <a:gdLst/>
              <a:ahLst/>
              <a:cxnLst/>
              <a:rect l="l" t="t" r="r" b="b"/>
              <a:pathLst>
                <a:path w="3050" h="4876" extrusionOk="0">
                  <a:moveTo>
                    <a:pt x="2403" y="1"/>
                  </a:moveTo>
                  <a:cubicBezTo>
                    <a:pt x="2130" y="1"/>
                    <a:pt x="1892" y="235"/>
                    <a:pt x="1703" y="448"/>
                  </a:cubicBezTo>
                  <a:cubicBezTo>
                    <a:pt x="895" y="1462"/>
                    <a:pt x="261" y="3712"/>
                    <a:pt x="24" y="4710"/>
                  </a:cubicBezTo>
                  <a:cubicBezTo>
                    <a:pt x="1" y="4801"/>
                    <a:pt x="76" y="4875"/>
                    <a:pt x="155" y="4875"/>
                  </a:cubicBezTo>
                  <a:cubicBezTo>
                    <a:pt x="186" y="4875"/>
                    <a:pt x="218" y="4864"/>
                    <a:pt x="245" y="4837"/>
                  </a:cubicBezTo>
                  <a:cubicBezTo>
                    <a:pt x="1307" y="3728"/>
                    <a:pt x="2416" y="2825"/>
                    <a:pt x="2986" y="1003"/>
                  </a:cubicBezTo>
                  <a:cubicBezTo>
                    <a:pt x="3050" y="813"/>
                    <a:pt x="3002" y="591"/>
                    <a:pt x="2923" y="385"/>
                  </a:cubicBezTo>
                  <a:cubicBezTo>
                    <a:pt x="2859" y="242"/>
                    <a:pt x="2764" y="116"/>
                    <a:pt x="2622" y="52"/>
                  </a:cubicBezTo>
                  <a:cubicBezTo>
                    <a:pt x="2547" y="16"/>
                    <a:pt x="2474" y="1"/>
                    <a:pt x="2403"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3"/>
            <p:cNvSpPr/>
            <p:nvPr/>
          </p:nvSpPr>
          <p:spPr>
            <a:xfrm>
              <a:off x="3523225" y="2805275"/>
              <a:ext cx="85750" cy="118200"/>
            </a:xfrm>
            <a:custGeom>
              <a:avLst/>
              <a:gdLst/>
              <a:ahLst/>
              <a:cxnLst/>
              <a:rect l="l" t="t" r="r" b="b"/>
              <a:pathLst>
                <a:path w="3430" h="4728" extrusionOk="0">
                  <a:moveTo>
                    <a:pt x="659" y="0"/>
                  </a:moveTo>
                  <a:cubicBezTo>
                    <a:pt x="536" y="0"/>
                    <a:pt x="417" y="26"/>
                    <a:pt x="317" y="101"/>
                  </a:cubicBezTo>
                  <a:cubicBezTo>
                    <a:pt x="1" y="338"/>
                    <a:pt x="96" y="766"/>
                    <a:pt x="238" y="1099"/>
                  </a:cubicBezTo>
                  <a:cubicBezTo>
                    <a:pt x="745" y="2350"/>
                    <a:pt x="2535" y="4061"/>
                    <a:pt x="3248" y="4695"/>
                  </a:cubicBezTo>
                  <a:cubicBezTo>
                    <a:pt x="3271" y="4718"/>
                    <a:pt x="3296" y="4728"/>
                    <a:pt x="3320" y="4728"/>
                  </a:cubicBezTo>
                  <a:cubicBezTo>
                    <a:pt x="3379" y="4728"/>
                    <a:pt x="3429" y="4668"/>
                    <a:pt x="3407" y="4600"/>
                  </a:cubicBezTo>
                  <a:cubicBezTo>
                    <a:pt x="2931" y="3095"/>
                    <a:pt x="2694" y="1653"/>
                    <a:pt x="1331" y="243"/>
                  </a:cubicBezTo>
                  <a:cubicBezTo>
                    <a:pt x="1189" y="101"/>
                    <a:pt x="967" y="37"/>
                    <a:pt x="761" y="6"/>
                  </a:cubicBezTo>
                  <a:cubicBezTo>
                    <a:pt x="727" y="2"/>
                    <a:pt x="693" y="0"/>
                    <a:pt x="659"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3"/>
            <p:cNvSpPr/>
            <p:nvPr/>
          </p:nvSpPr>
          <p:spPr>
            <a:xfrm>
              <a:off x="3596100" y="2709000"/>
              <a:ext cx="145775" cy="278625"/>
            </a:xfrm>
            <a:custGeom>
              <a:avLst/>
              <a:gdLst/>
              <a:ahLst/>
              <a:cxnLst/>
              <a:rect l="l" t="t" r="r" b="b"/>
              <a:pathLst>
                <a:path w="5831" h="11145" extrusionOk="0">
                  <a:moveTo>
                    <a:pt x="1239" y="1"/>
                  </a:moveTo>
                  <a:cubicBezTo>
                    <a:pt x="1094" y="1"/>
                    <a:pt x="954" y="36"/>
                    <a:pt x="840" y="118"/>
                  </a:cubicBezTo>
                  <a:cubicBezTo>
                    <a:pt x="729" y="197"/>
                    <a:pt x="634" y="308"/>
                    <a:pt x="571" y="435"/>
                  </a:cubicBezTo>
                  <a:cubicBezTo>
                    <a:pt x="1" y="1433"/>
                    <a:pt x="96" y="2700"/>
                    <a:pt x="349" y="3873"/>
                  </a:cubicBezTo>
                  <a:cubicBezTo>
                    <a:pt x="777" y="5916"/>
                    <a:pt x="1569" y="7865"/>
                    <a:pt x="2409" y="9798"/>
                  </a:cubicBezTo>
                  <a:cubicBezTo>
                    <a:pt x="2615" y="10289"/>
                    <a:pt x="2836" y="10780"/>
                    <a:pt x="3201" y="11144"/>
                  </a:cubicBezTo>
                  <a:lnTo>
                    <a:pt x="5831" y="10907"/>
                  </a:lnTo>
                  <a:cubicBezTo>
                    <a:pt x="5640" y="8308"/>
                    <a:pt x="5007" y="5726"/>
                    <a:pt x="3993" y="3286"/>
                  </a:cubicBezTo>
                  <a:cubicBezTo>
                    <a:pt x="3644" y="2415"/>
                    <a:pt x="2916" y="1338"/>
                    <a:pt x="2298" y="625"/>
                  </a:cubicBezTo>
                  <a:cubicBezTo>
                    <a:pt x="2108" y="419"/>
                    <a:pt x="1902" y="213"/>
                    <a:pt x="1648" y="86"/>
                  </a:cubicBezTo>
                  <a:cubicBezTo>
                    <a:pt x="1517" y="32"/>
                    <a:pt x="1376" y="1"/>
                    <a:pt x="1239"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3"/>
            <p:cNvSpPr/>
            <p:nvPr/>
          </p:nvSpPr>
          <p:spPr>
            <a:xfrm>
              <a:off x="3621050" y="2775550"/>
              <a:ext cx="78700" cy="156975"/>
            </a:xfrm>
            <a:custGeom>
              <a:avLst/>
              <a:gdLst/>
              <a:ahLst/>
              <a:cxnLst/>
              <a:rect l="l" t="t" r="r" b="b"/>
              <a:pathLst>
                <a:path w="3148" h="6279" extrusionOk="0">
                  <a:moveTo>
                    <a:pt x="683" y="1"/>
                  </a:moveTo>
                  <a:cubicBezTo>
                    <a:pt x="545" y="1"/>
                    <a:pt x="411" y="36"/>
                    <a:pt x="302" y="117"/>
                  </a:cubicBezTo>
                  <a:cubicBezTo>
                    <a:pt x="1" y="339"/>
                    <a:pt x="32" y="783"/>
                    <a:pt x="112" y="1163"/>
                  </a:cubicBezTo>
                  <a:cubicBezTo>
                    <a:pt x="476" y="2811"/>
                    <a:pt x="2409" y="5472"/>
                    <a:pt x="3011" y="6248"/>
                  </a:cubicBezTo>
                  <a:cubicBezTo>
                    <a:pt x="3027" y="6270"/>
                    <a:pt x="3048" y="6278"/>
                    <a:pt x="3068" y="6278"/>
                  </a:cubicBezTo>
                  <a:cubicBezTo>
                    <a:pt x="3109" y="6278"/>
                    <a:pt x="3148" y="6243"/>
                    <a:pt x="3137" y="6201"/>
                  </a:cubicBezTo>
                  <a:cubicBezTo>
                    <a:pt x="2868" y="4268"/>
                    <a:pt x="2931" y="2510"/>
                    <a:pt x="1585" y="482"/>
                  </a:cubicBezTo>
                  <a:cubicBezTo>
                    <a:pt x="1458" y="276"/>
                    <a:pt x="1221" y="133"/>
                    <a:pt x="983" y="54"/>
                  </a:cubicBezTo>
                  <a:cubicBezTo>
                    <a:pt x="888" y="20"/>
                    <a:pt x="785" y="1"/>
                    <a:pt x="683"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3"/>
            <p:cNvSpPr/>
            <p:nvPr/>
          </p:nvSpPr>
          <p:spPr>
            <a:xfrm>
              <a:off x="3949000" y="2753500"/>
              <a:ext cx="55075" cy="164150"/>
            </a:xfrm>
            <a:custGeom>
              <a:avLst/>
              <a:gdLst/>
              <a:ahLst/>
              <a:cxnLst/>
              <a:rect l="l" t="t" r="r" b="b"/>
              <a:pathLst>
                <a:path w="2203" h="6566" extrusionOk="0">
                  <a:moveTo>
                    <a:pt x="1304" y="0"/>
                  </a:moveTo>
                  <a:cubicBezTo>
                    <a:pt x="1292" y="0"/>
                    <a:pt x="1280" y="1"/>
                    <a:pt x="1268" y="1"/>
                  </a:cubicBezTo>
                  <a:cubicBezTo>
                    <a:pt x="903" y="33"/>
                    <a:pt x="681" y="429"/>
                    <a:pt x="555" y="778"/>
                  </a:cubicBezTo>
                  <a:cubicBezTo>
                    <a:pt x="0" y="2283"/>
                    <a:pt x="143" y="5324"/>
                    <a:pt x="222" y="6465"/>
                  </a:cubicBezTo>
                  <a:cubicBezTo>
                    <a:pt x="231" y="6528"/>
                    <a:pt x="286" y="6566"/>
                    <a:pt x="341" y="6566"/>
                  </a:cubicBezTo>
                  <a:cubicBezTo>
                    <a:pt x="382" y="6566"/>
                    <a:pt x="423" y="6544"/>
                    <a:pt x="444" y="6497"/>
                  </a:cubicBezTo>
                  <a:cubicBezTo>
                    <a:pt x="1236" y="4802"/>
                    <a:pt x="2202" y="3376"/>
                    <a:pt x="2171" y="999"/>
                  </a:cubicBezTo>
                  <a:cubicBezTo>
                    <a:pt x="2155" y="762"/>
                    <a:pt x="2028" y="524"/>
                    <a:pt x="1885" y="318"/>
                  </a:cubicBezTo>
                  <a:cubicBezTo>
                    <a:pt x="1750" y="138"/>
                    <a:pt x="1529" y="0"/>
                    <a:pt x="130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3"/>
            <p:cNvSpPr/>
            <p:nvPr/>
          </p:nvSpPr>
          <p:spPr>
            <a:xfrm>
              <a:off x="3725500" y="2752250"/>
              <a:ext cx="69450" cy="180525"/>
            </a:xfrm>
            <a:custGeom>
              <a:avLst/>
              <a:gdLst/>
              <a:ahLst/>
              <a:cxnLst/>
              <a:rect l="l" t="t" r="r" b="b"/>
              <a:pathLst>
                <a:path w="2778" h="7221" extrusionOk="0">
                  <a:moveTo>
                    <a:pt x="719" y="1"/>
                  </a:moveTo>
                  <a:cubicBezTo>
                    <a:pt x="1" y="1"/>
                    <a:pt x="90" y="1357"/>
                    <a:pt x="227" y="1889"/>
                  </a:cubicBezTo>
                  <a:cubicBezTo>
                    <a:pt x="639" y="3489"/>
                    <a:pt x="2017" y="6167"/>
                    <a:pt x="2556" y="7165"/>
                  </a:cubicBezTo>
                  <a:cubicBezTo>
                    <a:pt x="2581" y="7203"/>
                    <a:pt x="2620" y="7221"/>
                    <a:pt x="2657" y="7221"/>
                  </a:cubicBezTo>
                  <a:cubicBezTo>
                    <a:pt x="2711" y="7221"/>
                    <a:pt x="2762" y="7183"/>
                    <a:pt x="2762" y="7117"/>
                  </a:cubicBezTo>
                  <a:cubicBezTo>
                    <a:pt x="2714" y="5818"/>
                    <a:pt x="2777" y="4535"/>
                    <a:pt x="2603" y="3236"/>
                  </a:cubicBezTo>
                  <a:cubicBezTo>
                    <a:pt x="2461" y="2190"/>
                    <a:pt x="2191" y="653"/>
                    <a:pt x="1130" y="115"/>
                  </a:cubicBezTo>
                  <a:cubicBezTo>
                    <a:pt x="970" y="36"/>
                    <a:pt x="834" y="1"/>
                    <a:pt x="719"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3"/>
            <p:cNvSpPr/>
            <p:nvPr/>
          </p:nvSpPr>
          <p:spPr>
            <a:xfrm>
              <a:off x="3839025" y="2739100"/>
              <a:ext cx="54950" cy="179425"/>
            </a:xfrm>
            <a:custGeom>
              <a:avLst/>
              <a:gdLst/>
              <a:ahLst/>
              <a:cxnLst/>
              <a:rect l="l" t="t" r="r" b="b"/>
              <a:pathLst>
                <a:path w="2198" h="7177" extrusionOk="0">
                  <a:moveTo>
                    <a:pt x="790" y="0"/>
                  </a:moveTo>
                  <a:cubicBezTo>
                    <a:pt x="175" y="0"/>
                    <a:pt x="1" y="1233"/>
                    <a:pt x="27" y="1750"/>
                  </a:cubicBezTo>
                  <a:cubicBezTo>
                    <a:pt x="74" y="3239"/>
                    <a:pt x="724" y="5758"/>
                    <a:pt x="1072" y="7041"/>
                  </a:cubicBezTo>
                  <a:cubicBezTo>
                    <a:pt x="1103" y="7132"/>
                    <a:pt x="1184" y="7176"/>
                    <a:pt x="1264" y="7176"/>
                  </a:cubicBezTo>
                  <a:cubicBezTo>
                    <a:pt x="1351" y="7176"/>
                    <a:pt x="1436" y="7124"/>
                    <a:pt x="1453" y="7025"/>
                  </a:cubicBezTo>
                  <a:cubicBezTo>
                    <a:pt x="1674" y="5869"/>
                    <a:pt x="1959" y="4744"/>
                    <a:pt x="2055" y="3572"/>
                  </a:cubicBezTo>
                  <a:cubicBezTo>
                    <a:pt x="2134" y="2526"/>
                    <a:pt x="2197" y="958"/>
                    <a:pt x="1278" y="213"/>
                  </a:cubicBezTo>
                  <a:cubicBezTo>
                    <a:pt x="1091" y="64"/>
                    <a:pt x="929" y="0"/>
                    <a:pt x="790"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3"/>
            <p:cNvSpPr/>
            <p:nvPr/>
          </p:nvSpPr>
          <p:spPr>
            <a:xfrm>
              <a:off x="3566000" y="2909675"/>
              <a:ext cx="23250" cy="22325"/>
            </a:xfrm>
            <a:custGeom>
              <a:avLst/>
              <a:gdLst/>
              <a:ahLst/>
              <a:cxnLst/>
              <a:rect l="l" t="t" r="r" b="b"/>
              <a:pathLst>
                <a:path w="930" h="893" extrusionOk="0">
                  <a:moveTo>
                    <a:pt x="100" y="1"/>
                  </a:moveTo>
                  <a:cubicBezTo>
                    <a:pt x="43" y="1"/>
                    <a:pt x="0" y="75"/>
                    <a:pt x="48" y="123"/>
                  </a:cubicBezTo>
                  <a:cubicBezTo>
                    <a:pt x="175" y="266"/>
                    <a:pt x="302" y="408"/>
                    <a:pt x="444" y="535"/>
                  </a:cubicBezTo>
                  <a:cubicBezTo>
                    <a:pt x="555" y="662"/>
                    <a:pt x="682" y="804"/>
                    <a:pt x="824" y="883"/>
                  </a:cubicBezTo>
                  <a:cubicBezTo>
                    <a:pt x="836" y="889"/>
                    <a:pt x="847" y="892"/>
                    <a:pt x="858" y="892"/>
                  </a:cubicBezTo>
                  <a:cubicBezTo>
                    <a:pt x="903" y="892"/>
                    <a:pt x="929" y="843"/>
                    <a:pt x="904" y="804"/>
                  </a:cubicBezTo>
                  <a:cubicBezTo>
                    <a:pt x="824" y="646"/>
                    <a:pt x="682" y="535"/>
                    <a:pt x="571" y="408"/>
                  </a:cubicBezTo>
                  <a:cubicBezTo>
                    <a:pt x="428" y="281"/>
                    <a:pt x="302" y="155"/>
                    <a:pt x="159" y="28"/>
                  </a:cubicBezTo>
                  <a:cubicBezTo>
                    <a:pt x="139" y="8"/>
                    <a:pt x="119" y="1"/>
                    <a:pt x="10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3"/>
            <p:cNvSpPr/>
            <p:nvPr/>
          </p:nvSpPr>
          <p:spPr>
            <a:xfrm>
              <a:off x="3593575" y="2917000"/>
              <a:ext cx="17950" cy="21975"/>
            </a:xfrm>
            <a:custGeom>
              <a:avLst/>
              <a:gdLst/>
              <a:ahLst/>
              <a:cxnLst/>
              <a:rect l="l" t="t" r="r" b="b"/>
              <a:pathLst>
                <a:path w="718" h="879" extrusionOk="0">
                  <a:moveTo>
                    <a:pt x="91" y="0"/>
                  </a:moveTo>
                  <a:cubicBezTo>
                    <a:pt x="46" y="0"/>
                    <a:pt x="1" y="50"/>
                    <a:pt x="22" y="115"/>
                  </a:cubicBezTo>
                  <a:cubicBezTo>
                    <a:pt x="102" y="274"/>
                    <a:pt x="197" y="432"/>
                    <a:pt x="308" y="575"/>
                  </a:cubicBezTo>
                  <a:cubicBezTo>
                    <a:pt x="387" y="686"/>
                    <a:pt x="498" y="844"/>
                    <a:pt x="640" y="876"/>
                  </a:cubicBezTo>
                  <a:cubicBezTo>
                    <a:pt x="645" y="878"/>
                    <a:pt x="649" y="879"/>
                    <a:pt x="654" y="879"/>
                  </a:cubicBezTo>
                  <a:cubicBezTo>
                    <a:pt x="684" y="879"/>
                    <a:pt x="717" y="840"/>
                    <a:pt x="704" y="812"/>
                  </a:cubicBezTo>
                  <a:cubicBezTo>
                    <a:pt x="656" y="686"/>
                    <a:pt x="529" y="575"/>
                    <a:pt x="434" y="480"/>
                  </a:cubicBezTo>
                  <a:cubicBezTo>
                    <a:pt x="323" y="337"/>
                    <a:pt x="228" y="194"/>
                    <a:pt x="149" y="36"/>
                  </a:cubicBezTo>
                  <a:cubicBezTo>
                    <a:pt x="134" y="11"/>
                    <a:pt x="113" y="0"/>
                    <a:pt x="9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3"/>
            <p:cNvSpPr/>
            <p:nvPr/>
          </p:nvSpPr>
          <p:spPr>
            <a:xfrm>
              <a:off x="3618150" y="2923250"/>
              <a:ext cx="17925" cy="24450"/>
            </a:xfrm>
            <a:custGeom>
              <a:avLst/>
              <a:gdLst/>
              <a:ahLst/>
              <a:cxnLst/>
              <a:rect l="l" t="t" r="r" b="b"/>
              <a:pathLst>
                <a:path w="717" h="978" extrusionOk="0">
                  <a:moveTo>
                    <a:pt x="71" y="1"/>
                  </a:moveTo>
                  <a:cubicBezTo>
                    <a:pt x="36" y="1"/>
                    <a:pt x="0" y="29"/>
                    <a:pt x="22" y="71"/>
                  </a:cubicBezTo>
                  <a:cubicBezTo>
                    <a:pt x="85" y="261"/>
                    <a:pt x="180" y="436"/>
                    <a:pt x="291" y="610"/>
                  </a:cubicBezTo>
                  <a:cubicBezTo>
                    <a:pt x="386" y="737"/>
                    <a:pt x="481" y="927"/>
                    <a:pt x="639" y="974"/>
                  </a:cubicBezTo>
                  <a:cubicBezTo>
                    <a:pt x="646" y="976"/>
                    <a:pt x="652" y="977"/>
                    <a:pt x="658" y="977"/>
                  </a:cubicBezTo>
                  <a:cubicBezTo>
                    <a:pt x="695" y="977"/>
                    <a:pt x="716" y="938"/>
                    <a:pt x="703" y="911"/>
                  </a:cubicBezTo>
                  <a:cubicBezTo>
                    <a:pt x="671" y="752"/>
                    <a:pt x="513" y="626"/>
                    <a:pt x="418" y="499"/>
                  </a:cubicBezTo>
                  <a:cubicBezTo>
                    <a:pt x="323" y="340"/>
                    <a:pt x="228" y="182"/>
                    <a:pt x="117" y="24"/>
                  </a:cubicBezTo>
                  <a:cubicBezTo>
                    <a:pt x="106" y="8"/>
                    <a:pt x="88" y="1"/>
                    <a:pt x="7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3"/>
            <p:cNvSpPr/>
            <p:nvPr/>
          </p:nvSpPr>
          <p:spPr>
            <a:xfrm>
              <a:off x="3641100" y="2926100"/>
              <a:ext cx="14325" cy="24775"/>
            </a:xfrm>
            <a:custGeom>
              <a:avLst/>
              <a:gdLst/>
              <a:ahLst/>
              <a:cxnLst/>
              <a:rect l="l" t="t" r="r" b="b"/>
              <a:pathLst>
                <a:path w="573" h="991" extrusionOk="0">
                  <a:moveTo>
                    <a:pt x="66" y="1"/>
                  </a:moveTo>
                  <a:cubicBezTo>
                    <a:pt x="33" y="1"/>
                    <a:pt x="0" y="34"/>
                    <a:pt x="22" y="68"/>
                  </a:cubicBezTo>
                  <a:cubicBezTo>
                    <a:pt x="102" y="226"/>
                    <a:pt x="165" y="401"/>
                    <a:pt x="244" y="559"/>
                  </a:cubicBezTo>
                  <a:cubicBezTo>
                    <a:pt x="308" y="702"/>
                    <a:pt x="355" y="860"/>
                    <a:pt x="466" y="971"/>
                  </a:cubicBezTo>
                  <a:cubicBezTo>
                    <a:pt x="480" y="985"/>
                    <a:pt x="495" y="991"/>
                    <a:pt x="509" y="991"/>
                  </a:cubicBezTo>
                  <a:cubicBezTo>
                    <a:pt x="544" y="991"/>
                    <a:pt x="572" y="957"/>
                    <a:pt x="561" y="924"/>
                  </a:cubicBezTo>
                  <a:cubicBezTo>
                    <a:pt x="545" y="765"/>
                    <a:pt x="434" y="623"/>
                    <a:pt x="371" y="480"/>
                  </a:cubicBezTo>
                  <a:cubicBezTo>
                    <a:pt x="276" y="337"/>
                    <a:pt x="197" y="179"/>
                    <a:pt x="102" y="21"/>
                  </a:cubicBezTo>
                  <a:cubicBezTo>
                    <a:pt x="92" y="7"/>
                    <a:pt x="79" y="1"/>
                    <a:pt x="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3"/>
            <p:cNvSpPr/>
            <p:nvPr/>
          </p:nvSpPr>
          <p:spPr>
            <a:xfrm>
              <a:off x="3658475" y="2928925"/>
              <a:ext cx="10925" cy="25825"/>
            </a:xfrm>
            <a:custGeom>
              <a:avLst/>
              <a:gdLst/>
              <a:ahLst/>
              <a:cxnLst/>
              <a:rect l="l" t="t" r="r" b="b"/>
              <a:pathLst>
                <a:path w="437" h="1033" extrusionOk="0">
                  <a:moveTo>
                    <a:pt x="61" y="0"/>
                  </a:moveTo>
                  <a:cubicBezTo>
                    <a:pt x="28" y="0"/>
                    <a:pt x="0" y="16"/>
                    <a:pt x="9" y="50"/>
                  </a:cubicBezTo>
                  <a:cubicBezTo>
                    <a:pt x="25" y="240"/>
                    <a:pt x="72" y="414"/>
                    <a:pt x="120" y="573"/>
                  </a:cubicBezTo>
                  <a:cubicBezTo>
                    <a:pt x="167" y="716"/>
                    <a:pt x="215" y="906"/>
                    <a:pt x="326" y="1017"/>
                  </a:cubicBezTo>
                  <a:cubicBezTo>
                    <a:pt x="341" y="1027"/>
                    <a:pt x="359" y="1032"/>
                    <a:pt x="375" y="1032"/>
                  </a:cubicBezTo>
                  <a:cubicBezTo>
                    <a:pt x="408" y="1032"/>
                    <a:pt x="436" y="1011"/>
                    <a:pt x="436" y="969"/>
                  </a:cubicBezTo>
                  <a:cubicBezTo>
                    <a:pt x="436" y="826"/>
                    <a:pt x="357" y="668"/>
                    <a:pt x="294" y="525"/>
                  </a:cubicBezTo>
                  <a:cubicBezTo>
                    <a:pt x="230" y="367"/>
                    <a:pt x="183" y="209"/>
                    <a:pt x="135" y="34"/>
                  </a:cubicBezTo>
                  <a:cubicBezTo>
                    <a:pt x="121" y="12"/>
                    <a:pt x="89" y="0"/>
                    <a:pt x="6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3"/>
            <p:cNvSpPr/>
            <p:nvPr/>
          </p:nvSpPr>
          <p:spPr>
            <a:xfrm>
              <a:off x="3678725" y="2921600"/>
              <a:ext cx="17600" cy="37800"/>
            </a:xfrm>
            <a:custGeom>
              <a:avLst/>
              <a:gdLst/>
              <a:ahLst/>
              <a:cxnLst/>
              <a:rect l="l" t="t" r="r" b="b"/>
              <a:pathLst>
                <a:path w="704" h="1512" extrusionOk="0">
                  <a:moveTo>
                    <a:pt x="84" y="0"/>
                  </a:moveTo>
                  <a:cubicBezTo>
                    <a:pt x="41" y="0"/>
                    <a:pt x="0" y="45"/>
                    <a:pt x="22" y="90"/>
                  </a:cubicBezTo>
                  <a:cubicBezTo>
                    <a:pt x="244" y="533"/>
                    <a:pt x="371" y="1040"/>
                    <a:pt x="593" y="1484"/>
                  </a:cubicBezTo>
                  <a:cubicBezTo>
                    <a:pt x="599" y="1503"/>
                    <a:pt x="618" y="1511"/>
                    <a:pt x="638" y="1511"/>
                  </a:cubicBezTo>
                  <a:cubicBezTo>
                    <a:pt x="669" y="1511"/>
                    <a:pt x="704" y="1490"/>
                    <a:pt x="704" y="1452"/>
                  </a:cubicBezTo>
                  <a:cubicBezTo>
                    <a:pt x="640" y="961"/>
                    <a:pt x="371" y="454"/>
                    <a:pt x="133" y="26"/>
                  </a:cubicBezTo>
                  <a:cubicBezTo>
                    <a:pt x="119" y="8"/>
                    <a:pt x="101" y="0"/>
                    <a:pt x="8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3"/>
            <p:cNvSpPr/>
            <p:nvPr/>
          </p:nvSpPr>
          <p:spPr>
            <a:xfrm>
              <a:off x="3704350" y="2926425"/>
              <a:ext cx="22375" cy="38550"/>
            </a:xfrm>
            <a:custGeom>
              <a:avLst/>
              <a:gdLst/>
              <a:ahLst/>
              <a:cxnLst/>
              <a:rect l="l" t="t" r="r" b="b"/>
              <a:pathLst>
                <a:path w="895" h="1542" extrusionOk="0">
                  <a:moveTo>
                    <a:pt x="60" y="0"/>
                  </a:moveTo>
                  <a:cubicBezTo>
                    <a:pt x="33" y="0"/>
                    <a:pt x="1" y="29"/>
                    <a:pt x="11" y="71"/>
                  </a:cubicBezTo>
                  <a:cubicBezTo>
                    <a:pt x="202" y="546"/>
                    <a:pt x="407" y="1164"/>
                    <a:pt x="788" y="1528"/>
                  </a:cubicBezTo>
                  <a:cubicBezTo>
                    <a:pt x="801" y="1537"/>
                    <a:pt x="815" y="1541"/>
                    <a:pt x="829" y="1541"/>
                  </a:cubicBezTo>
                  <a:cubicBezTo>
                    <a:pt x="864" y="1541"/>
                    <a:pt x="894" y="1515"/>
                    <a:pt x="883" y="1481"/>
                  </a:cubicBezTo>
                  <a:cubicBezTo>
                    <a:pt x="788" y="1243"/>
                    <a:pt x="629" y="1021"/>
                    <a:pt x="503" y="800"/>
                  </a:cubicBezTo>
                  <a:cubicBezTo>
                    <a:pt x="360" y="546"/>
                    <a:pt x="217" y="293"/>
                    <a:pt x="91" y="23"/>
                  </a:cubicBezTo>
                  <a:cubicBezTo>
                    <a:pt x="85" y="8"/>
                    <a:pt x="73" y="0"/>
                    <a:pt x="6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3"/>
            <p:cNvSpPr/>
            <p:nvPr/>
          </p:nvSpPr>
          <p:spPr>
            <a:xfrm>
              <a:off x="3736700" y="2936950"/>
              <a:ext cx="15750" cy="33800"/>
            </a:xfrm>
            <a:custGeom>
              <a:avLst/>
              <a:gdLst/>
              <a:ahLst/>
              <a:cxnLst/>
              <a:rect l="l" t="t" r="r" b="b"/>
              <a:pathLst>
                <a:path w="630" h="1352" extrusionOk="0">
                  <a:moveTo>
                    <a:pt x="134" y="0"/>
                  </a:moveTo>
                  <a:cubicBezTo>
                    <a:pt x="104" y="0"/>
                    <a:pt x="71" y="16"/>
                    <a:pt x="64" y="46"/>
                  </a:cubicBezTo>
                  <a:cubicBezTo>
                    <a:pt x="1" y="252"/>
                    <a:pt x="96" y="442"/>
                    <a:pt x="175" y="632"/>
                  </a:cubicBezTo>
                  <a:cubicBezTo>
                    <a:pt x="270" y="854"/>
                    <a:pt x="349" y="1107"/>
                    <a:pt x="492" y="1329"/>
                  </a:cubicBezTo>
                  <a:cubicBezTo>
                    <a:pt x="507" y="1344"/>
                    <a:pt x="527" y="1352"/>
                    <a:pt x="547" y="1352"/>
                  </a:cubicBezTo>
                  <a:cubicBezTo>
                    <a:pt x="589" y="1352"/>
                    <a:pt x="629" y="1320"/>
                    <a:pt x="619" y="1266"/>
                  </a:cubicBezTo>
                  <a:cubicBezTo>
                    <a:pt x="571" y="1092"/>
                    <a:pt x="492" y="901"/>
                    <a:pt x="413" y="727"/>
                  </a:cubicBezTo>
                  <a:cubicBezTo>
                    <a:pt x="317" y="521"/>
                    <a:pt x="159" y="299"/>
                    <a:pt x="191" y="62"/>
                  </a:cubicBezTo>
                  <a:cubicBezTo>
                    <a:pt x="199" y="20"/>
                    <a:pt x="168" y="0"/>
                    <a:pt x="13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3"/>
            <p:cNvSpPr/>
            <p:nvPr/>
          </p:nvSpPr>
          <p:spPr>
            <a:xfrm>
              <a:off x="3758300" y="2929175"/>
              <a:ext cx="12750" cy="41475"/>
            </a:xfrm>
            <a:custGeom>
              <a:avLst/>
              <a:gdLst/>
              <a:ahLst/>
              <a:cxnLst/>
              <a:rect l="l" t="t" r="r" b="b"/>
              <a:pathLst>
                <a:path w="510" h="1659" extrusionOk="0">
                  <a:moveTo>
                    <a:pt x="73" y="1"/>
                  </a:moveTo>
                  <a:cubicBezTo>
                    <a:pt x="36" y="1"/>
                    <a:pt x="0" y="24"/>
                    <a:pt x="8" y="72"/>
                  </a:cubicBezTo>
                  <a:cubicBezTo>
                    <a:pt x="24" y="595"/>
                    <a:pt x="87" y="1197"/>
                    <a:pt x="372" y="1624"/>
                  </a:cubicBezTo>
                  <a:cubicBezTo>
                    <a:pt x="390" y="1648"/>
                    <a:pt x="414" y="1658"/>
                    <a:pt x="436" y="1658"/>
                  </a:cubicBezTo>
                  <a:cubicBezTo>
                    <a:pt x="475" y="1658"/>
                    <a:pt x="509" y="1627"/>
                    <a:pt x="499" y="1577"/>
                  </a:cubicBezTo>
                  <a:cubicBezTo>
                    <a:pt x="372" y="1070"/>
                    <a:pt x="198" y="610"/>
                    <a:pt x="151" y="72"/>
                  </a:cubicBezTo>
                  <a:cubicBezTo>
                    <a:pt x="151" y="24"/>
                    <a:pt x="111"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3"/>
            <p:cNvSpPr/>
            <p:nvPr/>
          </p:nvSpPr>
          <p:spPr>
            <a:xfrm>
              <a:off x="3784625" y="2937650"/>
              <a:ext cx="11800" cy="33200"/>
            </a:xfrm>
            <a:custGeom>
              <a:avLst/>
              <a:gdLst/>
              <a:ahLst/>
              <a:cxnLst/>
              <a:rect l="l" t="t" r="r" b="b"/>
              <a:pathLst>
                <a:path w="472" h="1328" extrusionOk="0">
                  <a:moveTo>
                    <a:pt x="60" y="0"/>
                  </a:moveTo>
                  <a:cubicBezTo>
                    <a:pt x="29" y="0"/>
                    <a:pt x="1" y="20"/>
                    <a:pt x="1" y="65"/>
                  </a:cubicBezTo>
                  <a:cubicBezTo>
                    <a:pt x="1" y="477"/>
                    <a:pt x="80" y="984"/>
                    <a:pt x="349" y="1301"/>
                  </a:cubicBezTo>
                  <a:cubicBezTo>
                    <a:pt x="363" y="1320"/>
                    <a:pt x="380" y="1327"/>
                    <a:pt x="396" y="1327"/>
                  </a:cubicBezTo>
                  <a:cubicBezTo>
                    <a:pt x="435" y="1327"/>
                    <a:pt x="471" y="1283"/>
                    <a:pt x="460" y="1238"/>
                  </a:cubicBezTo>
                  <a:cubicBezTo>
                    <a:pt x="412" y="1064"/>
                    <a:pt x="317" y="889"/>
                    <a:pt x="254" y="699"/>
                  </a:cubicBezTo>
                  <a:cubicBezTo>
                    <a:pt x="207" y="493"/>
                    <a:pt x="159" y="271"/>
                    <a:pt x="127" y="65"/>
                  </a:cubicBezTo>
                  <a:cubicBezTo>
                    <a:pt x="127" y="24"/>
                    <a:pt x="93" y="0"/>
                    <a:pt x="6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3"/>
            <p:cNvSpPr/>
            <p:nvPr/>
          </p:nvSpPr>
          <p:spPr>
            <a:xfrm>
              <a:off x="3806975" y="2927425"/>
              <a:ext cx="13325" cy="45500"/>
            </a:xfrm>
            <a:custGeom>
              <a:avLst/>
              <a:gdLst/>
              <a:ahLst/>
              <a:cxnLst/>
              <a:rect l="l" t="t" r="r" b="b"/>
              <a:pathLst>
                <a:path w="533" h="1820" extrusionOk="0">
                  <a:moveTo>
                    <a:pt x="80" y="1"/>
                  </a:moveTo>
                  <a:cubicBezTo>
                    <a:pt x="41" y="1"/>
                    <a:pt x="0" y="31"/>
                    <a:pt x="10" y="78"/>
                  </a:cubicBezTo>
                  <a:cubicBezTo>
                    <a:pt x="121" y="649"/>
                    <a:pt x="200" y="1235"/>
                    <a:pt x="406" y="1774"/>
                  </a:cubicBezTo>
                  <a:cubicBezTo>
                    <a:pt x="413" y="1804"/>
                    <a:pt x="442" y="1819"/>
                    <a:pt x="470" y="1819"/>
                  </a:cubicBezTo>
                  <a:cubicBezTo>
                    <a:pt x="502" y="1819"/>
                    <a:pt x="532" y="1800"/>
                    <a:pt x="532" y="1758"/>
                  </a:cubicBezTo>
                  <a:cubicBezTo>
                    <a:pt x="453" y="1187"/>
                    <a:pt x="279" y="617"/>
                    <a:pt x="136" y="47"/>
                  </a:cubicBezTo>
                  <a:cubicBezTo>
                    <a:pt x="130" y="15"/>
                    <a:pt x="105" y="1"/>
                    <a:pt x="8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3"/>
            <p:cNvSpPr/>
            <p:nvPr/>
          </p:nvSpPr>
          <p:spPr>
            <a:xfrm>
              <a:off x="3829925" y="2917000"/>
              <a:ext cx="17700" cy="56400"/>
            </a:xfrm>
            <a:custGeom>
              <a:avLst/>
              <a:gdLst/>
              <a:ahLst/>
              <a:cxnLst/>
              <a:rect l="l" t="t" r="r" b="b"/>
              <a:pathLst>
                <a:path w="708" h="2256" extrusionOk="0">
                  <a:moveTo>
                    <a:pt x="54" y="1"/>
                  </a:moveTo>
                  <a:cubicBezTo>
                    <a:pt x="26" y="1"/>
                    <a:pt x="1" y="23"/>
                    <a:pt x="10" y="52"/>
                  </a:cubicBezTo>
                  <a:cubicBezTo>
                    <a:pt x="185" y="765"/>
                    <a:pt x="296" y="1541"/>
                    <a:pt x="581" y="2222"/>
                  </a:cubicBezTo>
                  <a:cubicBezTo>
                    <a:pt x="592" y="2246"/>
                    <a:pt x="613" y="2256"/>
                    <a:pt x="633" y="2256"/>
                  </a:cubicBezTo>
                  <a:cubicBezTo>
                    <a:pt x="669" y="2256"/>
                    <a:pt x="708" y="2225"/>
                    <a:pt x="708" y="2175"/>
                  </a:cubicBezTo>
                  <a:cubicBezTo>
                    <a:pt x="597" y="1462"/>
                    <a:pt x="311" y="733"/>
                    <a:pt x="106" y="36"/>
                  </a:cubicBezTo>
                  <a:cubicBezTo>
                    <a:pt x="93" y="11"/>
                    <a:pt x="73" y="1"/>
                    <a:pt x="5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3"/>
            <p:cNvSpPr/>
            <p:nvPr/>
          </p:nvSpPr>
          <p:spPr>
            <a:xfrm>
              <a:off x="3853350" y="2939475"/>
              <a:ext cx="10375" cy="34100"/>
            </a:xfrm>
            <a:custGeom>
              <a:avLst/>
              <a:gdLst/>
              <a:ahLst/>
              <a:cxnLst/>
              <a:rect l="l" t="t" r="r" b="b"/>
              <a:pathLst>
                <a:path w="415" h="1364" extrusionOk="0">
                  <a:moveTo>
                    <a:pt x="74" y="0"/>
                  </a:moveTo>
                  <a:cubicBezTo>
                    <a:pt x="36" y="0"/>
                    <a:pt x="0" y="24"/>
                    <a:pt x="8" y="72"/>
                  </a:cubicBezTo>
                  <a:cubicBezTo>
                    <a:pt x="40" y="484"/>
                    <a:pt x="72" y="959"/>
                    <a:pt x="278" y="1323"/>
                  </a:cubicBezTo>
                  <a:cubicBezTo>
                    <a:pt x="295" y="1352"/>
                    <a:pt x="318" y="1364"/>
                    <a:pt x="340" y="1364"/>
                  </a:cubicBezTo>
                  <a:cubicBezTo>
                    <a:pt x="379" y="1364"/>
                    <a:pt x="414" y="1326"/>
                    <a:pt x="404" y="1276"/>
                  </a:cubicBezTo>
                  <a:cubicBezTo>
                    <a:pt x="341" y="864"/>
                    <a:pt x="198" y="484"/>
                    <a:pt x="151" y="72"/>
                  </a:cubicBezTo>
                  <a:cubicBezTo>
                    <a:pt x="151" y="24"/>
                    <a:pt x="111" y="0"/>
                    <a:pt x="7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3"/>
            <p:cNvSpPr/>
            <p:nvPr/>
          </p:nvSpPr>
          <p:spPr>
            <a:xfrm>
              <a:off x="3874125" y="2938575"/>
              <a:ext cx="6775" cy="34175"/>
            </a:xfrm>
            <a:custGeom>
              <a:avLst/>
              <a:gdLst/>
              <a:ahLst/>
              <a:cxnLst/>
              <a:rect l="l" t="t" r="r" b="b"/>
              <a:pathLst>
                <a:path w="271" h="1367" extrusionOk="0">
                  <a:moveTo>
                    <a:pt x="96" y="1"/>
                  </a:moveTo>
                  <a:cubicBezTo>
                    <a:pt x="64" y="1"/>
                    <a:pt x="33" y="21"/>
                    <a:pt x="33" y="60"/>
                  </a:cubicBezTo>
                  <a:cubicBezTo>
                    <a:pt x="17" y="472"/>
                    <a:pt x="1" y="963"/>
                    <a:pt x="159" y="1343"/>
                  </a:cubicBezTo>
                  <a:cubicBezTo>
                    <a:pt x="165" y="1360"/>
                    <a:pt x="178" y="1367"/>
                    <a:pt x="193" y="1367"/>
                  </a:cubicBezTo>
                  <a:cubicBezTo>
                    <a:pt x="221" y="1367"/>
                    <a:pt x="254" y="1343"/>
                    <a:pt x="254" y="1312"/>
                  </a:cubicBezTo>
                  <a:cubicBezTo>
                    <a:pt x="270" y="1106"/>
                    <a:pt x="223" y="900"/>
                    <a:pt x="191" y="694"/>
                  </a:cubicBezTo>
                  <a:cubicBezTo>
                    <a:pt x="175" y="488"/>
                    <a:pt x="159" y="282"/>
                    <a:pt x="159" y="60"/>
                  </a:cubicBezTo>
                  <a:cubicBezTo>
                    <a:pt x="159" y="21"/>
                    <a:pt x="128" y="1"/>
                    <a:pt x="9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3"/>
            <p:cNvSpPr/>
            <p:nvPr/>
          </p:nvSpPr>
          <p:spPr>
            <a:xfrm>
              <a:off x="3896725" y="2927625"/>
              <a:ext cx="6750" cy="39525"/>
            </a:xfrm>
            <a:custGeom>
              <a:avLst/>
              <a:gdLst/>
              <a:ahLst/>
              <a:cxnLst/>
              <a:rect l="l" t="t" r="r" b="b"/>
              <a:pathLst>
                <a:path w="270" h="1581" extrusionOk="0">
                  <a:moveTo>
                    <a:pt x="44" y="1"/>
                  </a:moveTo>
                  <a:cubicBezTo>
                    <a:pt x="21" y="1"/>
                    <a:pt x="0" y="17"/>
                    <a:pt x="0" y="55"/>
                  </a:cubicBezTo>
                  <a:cubicBezTo>
                    <a:pt x="32" y="530"/>
                    <a:pt x="0" y="1069"/>
                    <a:pt x="127" y="1528"/>
                  </a:cubicBezTo>
                  <a:cubicBezTo>
                    <a:pt x="134" y="1564"/>
                    <a:pt x="157" y="1580"/>
                    <a:pt x="180" y="1580"/>
                  </a:cubicBezTo>
                  <a:cubicBezTo>
                    <a:pt x="209" y="1580"/>
                    <a:pt x="238" y="1556"/>
                    <a:pt x="238" y="1512"/>
                  </a:cubicBezTo>
                  <a:cubicBezTo>
                    <a:pt x="269" y="1037"/>
                    <a:pt x="158" y="530"/>
                    <a:pt x="95" y="55"/>
                  </a:cubicBezTo>
                  <a:cubicBezTo>
                    <a:pt x="95" y="21"/>
                    <a:pt x="69" y="1"/>
                    <a:pt x="4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3"/>
            <p:cNvSpPr/>
            <p:nvPr/>
          </p:nvSpPr>
          <p:spPr>
            <a:xfrm>
              <a:off x="3912550" y="2914675"/>
              <a:ext cx="7550" cy="51050"/>
            </a:xfrm>
            <a:custGeom>
              <a:avLst/>
              <a:gdLst/>
              <a:ahLst/>
              <a:cxnLst/>
              <a:rect l="l" t="t" r="r" b="b"/>
              <a:pathLst>
                <a:path w="302" h="2042" extrusionOk="0">
                  <a:moveTo>
                    <a:pt x="47" y="0"/>
                  </a:moveTo>
                  <a:cubicBezTo>
                    <a:pt x="23" y="0"/>
                    <a:pt x="1" y="16"/>
                    <a:pt x="1" y="50"/>
                  </a:cubicBezTo>
                  <a:cubicBezTo>
                    <a:pt x="64" y="683"/>
                    <a:pt x="48" y="1349"/>
                    <a:pt x="112" y="1983"/>
                  </a:cubicBezTo>
                  <a:cubicBezTo>
                    <a:pt x="112" y="2022"/>
                    <a:pt x="139" y="2042"/>
                    <a:pt x="169" y="2042"/>
                  </a:cubicBezTo>
                  <a:cubicBezTo>
                    <a:pt x="199" y="2042"/>
                    <a:pt x="230" y="2022"/>
                    <a:pt x="238" y="1983"/>
                  </a:cubicBezTo>
                  <a:cubicBezTo>
                    <a:pt x="302" y="1349"/>
                    <a:pt x="191" y="668"/>
                    <a:pt x="96" y="34"/>
                  </a:cubicBezTo>
                  <a:cubicBezTo>
                    <a:pt x="88" y="12"/>
                    <a:pt x="67" y="0"/>
                    <a:pt x="4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3"/>
            <p:cNvSpPr/>
            <p:nvPr/>
          </p:nvSpPr>
          <p:spPr>
            <a:xfrm>
              <a:off x="3927600" y="2932750"/>
              <a:ext cx="7950" cy="36400"/>
            </a:xfrm>
            <a:custGeom>
              <a:avLst/>
              <a:gdLst/>
              <a:ahLst/>
              <a:cxnLst/>
              <a:rect l="l" t="t" r="r" b="b"/>
              <a:pathLst>
                <a:path w="318" h="1456" extrusionOk="0">
                  <a:moveTo>
                    <a:pt x="189" y="0"/>
                  </a:moveTo>
                  <a:cubicBezTo>
                    <a:pt x="155" y="0"/>
                    <a:pt x="120" y="24"/>
                    <a:pt x="112" y="71"/>
                  </a:cubicBezTo>
                  <a:cubicBezTo>
                    <a:pt x="80" y="483"/>
                    <a:pt x="1" y="1038"/>
                    <a:pt x="175" y="1434"/>
                  </a:cubicBezTo>
                  <a:cubicBezTo>
                    <a:pt x="189" y="1448"/>
                    <a:pt x="210" y="1456"/>
                    <a:pt x="230" y="1456"/>
                  </a:cubicBezTo>
                  <a:cubicBezTo>
                    <a:pt x="254" y="1456"/>
                    <a:pt x="277" y="1444"/>
                    <a:pt x="286" y="1418"/>
                  </a:cubicBezTo>
                  <a:cubicBezTo>
                    <a:pt x="318" y="1212"/>
                    <a:pt x="270" y="990"/>
                    <a:pt x="254" y="784"/>
                  </a:cubicBezTo>
                  <a:cubicBezTo>
                    <a:pt x="238" y="547"/>
                    <a:pt x="238" y="309"/>
                    <a:pt x="254" y="71"/>
                  </a:cubicBezTo>
                  <a:cubicBezTo>
                    <a:pt x="254" y="24"/>
                    <a:pt x="223" y="0"/>
                    <a:pt x="1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3"/>
            <p:cNvSpPr/>
            <p:nvPr/>
          </p:nvSpPr>
          <p:spPr>
            <a:xfrm>
              <a:off x="3948200" y="2926900"/>
              <a:ext cx="7150" cy="40975"/>
            </a:xfrm>
            <a:custGeom>
              <a:avLst/>
              <a:gdLst/>
              <a:ahLst/>
              <a:cxnLst/>
              <a:rect l="l" t="t" r="r" b="b"/>
              <a:pathLst>
                <a:path w="286" h="1639" extrusionOk="0">
                  <a:moveTo>
                    <a:pt x="129" y="0"/>
                  </a:moveTo>
                  <a:cubicBezTo>
                    <a:pt x="107" y="0"/>
                    <a:pt x="88" y="12"/>
                    <a:pt x="96" y="36"/>
                  </a:cubicBezTo>
                  <a:cubicBezTo>
                    <a:pt x="96" y="321"/>
                    <a:pt x="96" y="606"/>
                    <a:pt x="64" y="876"/>
                  </a:cubicBezTo>
                  <a:cubicBezTo>
                    <a:pt x="48" y="1129"/>
                    <a:pt x="1" y="1367"/>
                    <a:pt x="32" y="1620"/>
                  </a:cubicBezTo>
                  <a:cubicBezTo>
                    <a:pt x="32" y="1634"/>
                    <a:pt x="44" y="1639"/>
                    <a:pt x="58" y="1639"/>
                  </a:cubicBezTo>
                  <a:cubicBezTo>
                    <a:pt x="77" y="1639"/>
                    <a:pt x="102" y="1629"/>
                    <a:pt x="111" y="1620"/>
                  </a:cubicBezTo>
                  <a:cubicBezTo>
                    <a:pt x="286" y="1161"/>
                    <a:pt x="206" y="511"/>
                    <a:pt x="175" y="36"/>
                  </a:cubicBezTo>
                  <a:cubicBezTo>
                    <a:pt x="175" y="12"/>
                    <a:pt x="151" y="0"/>
                    <a:pt x="1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3"/>
            <p:cNvSpPr/>
            <p:nvPr/>
          </p:nvSpPr>
          <p:spPr>
            <a:xfrm>
              <a:off x="3961275" y="2933225"/>
              <a:ext cx="5950" cy="30275"/>
            </a:xfrm>
            <a:custGeom>
              <a:avLst/>
              <a:gdLst/>
              <a:ahLst/>
              <a:cxnLst/>
              <a:rect l="l" t="t" r="r" b="b"/>
              <a:pathLst>
                <a:path w="238" h="1211" extrusionOk="0">
                  <a:moveTo>
                    <a:pt x="170" y="0"/>
                  </a:moveTo>
                  <a:cubicBezTo>
                    <a:pt x="145" y="0"/>
                    <a:pt x="118" y="17"/>
                    <a:pt x="111" y="52"/>
                  </a:cubicBezTo>
                  <a:cubicBezTo>
                    <a:pt x="64" y="242"/>
                    <a:pt x="32" y="448"/>
                    <a:pt x="32" y="654"/>
                  </a:cubicBezTo>
                  <a:cubicBezTo>
                    <a:pt x="16" y="829"/>
                    <a:pt x="0" y="1035"/>
                    <a:pt x="95" y="1193"/>
                  </a:cubicBezTo>
                  <a:cubicBezTo>
                    <a:pt x="101" y="1205"/>
                    <a:pt x="114" y="1210"/>
                    <a:pt x="129" y="1210"/>
                  </a:cubicBezTo>
                  <a:cubicBezTo>
                    <a:pt x="153" y="1210"/>
                    <a:pt x="181" y="1197"/>
                    <a:pt x="190" y="1177"/>
                  </a:cubicBezTo>
                  <a:cubicBezTo>
                    <a:pt x="238" y="1003"/>
                    <a:pt x="190" y="829"/>
                    <a:pt x="190" y="654"/>
                  </a:cubicBezTo>
                  <a:cubicBezTo>
                    <a:pt x="190" y="448"/>
                    <a:pt x="206" y="258"/>
                    <a:pt x="222" y="68"/>
                  </a:cubicBezTo>
                  <a:cubicBezTo>
                    <a:pt x="231" y="25"/>
                    <a:pt x="201" y="0"/>
                    <a:pt x="17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3"/>
            <p:cNvSpPr/>
            <p:nvPr/>
          </p:nvSpPr>
          <p:spPr>
            <a:xfrm>
              <a:off x="3981475" y="2907925"/>
              <a:ext cx="13725" cy="51000"/>
            </a:xfrm>
            <a:custGeom>
              <a:avLst/>
              <a:gdLst/>
              <a:ahLst/>
              <a:cxnLst/>
              <a:rect l="l" t="t" r="r" b="b"/>
              <a:pathLst>
                <a:path w="549" h="2040" extrusionOk="0">
                  <a:moveTo>
                    <a:pt x="475" y="0"/>
                  </a:moveTo>
                  <a:cubicBezTo>
                    <a:pt x="454" y="0"/>
                    <a:pt x="434" y="10"/>
                    <a:pt x="428" y="35"/>
                  </a:cubicBezTo>
                  <a:cubicBezTo>
                    <a:pt x="206" y="637"/>
                    <a:pt x="0" y="1334"/>
                    <a:pt x="48" y="1983"/>
                  </a:cubicBezTo>
                  <a:cubicBezTo>
                    <a:pt x="48" y="2019"/>
                    <a:pt x="83" y="2039"/>
                    <a:pt x="116" y="2039"/>
                  </a:cubicBezTo>
                  <a:cubicBezTo>
                    <a:pt x="142" y="2039"/>
                    <a:pt x="168" y="2027"/>
                    <a:pt x="175" y="1999"/>
                  </a:cubicBezTo>
                  <a:cubicBezTo>
                    <a:pt x="301" y="1350"/>
                    <a:pt x="333" y="700"/>
                    <a:pt x="539" y="66"/>
                  </a:cubicBezTo>
                  <a:cubicBezTo>
                    <a:pt x="549" y="27"/>
                    <a:pt x="510" y="0"/>
                    <a:pt x="4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3"/>
            <p:cNvSpPr/>
            <p:nvPr/>
          </p:nvSpPr>
          <p:spPr>
            <a:xfrm>
              <a:off x="3994150" y="2914750"/>
              <a:ext cx="13725" cy="42125"/>
            </a:xfrm>
            <a:custGeom>
              <a:avLst/>
              <a:gdLst/>
              <a:ahLst/>
              <a:cxnLst/>
              <a:rect l="l" t="t" r="r" b="b"/>
              <a:pathLst>
                <a:path w="549" h="1685" extrusionOk="0">
                  <a:moveTo>
                    <a:pt x="476" y="1"/>
                  </a:moveTo>
                  <a:cubicBezTo>
                    <a:pt x="451" y="1"/>
                    <a:pt x="425" y="15"/>
                    <a:pt x="412" y="47"/>
                  </a:cubicBezTo>
                  <a:cubicBezTo>
                    <a:pt x="333" y="332"/>
                    <a:pt x="270" y="617"/>
                    <a:pt x="175" y="886"/>
                  </a:cubicBezTo>
                  <a:cubicBezTo>
                    <a:pt x="111" y="1140"/>
                    <a:pt x="0" y="1393"/>
                    <a:pt x="0" y="1647"/>
                  </a:cubicBezTo>
                  <a:cubicBezTo>
                    <a:pt x="0" y="1673"/>
                    <a:pt x="15" y="1685"/>
                    <a:pt x="30" y="1685"/>
                  </a:cubicBezTo>
                  <a:cubicBezTo>
                    <a:pt x="43" y="1685"/>
                    <a:pt x="57" y="1677"/>
                    <a:pt x="64" y="1663"/>
                  </a:cubicBezTo>
                  <a:cubicBezTo>
                    <a:pt x="349" y="1235"/>
                    <a:pt x="428" y="570"/>
                    <a:pt x="539" y="78"/>
                  </a:cubicBezTo>
                  <a:cubicBezTo>
                    <a:pt x="548" y="31"/>
                    <a:pt x="513" y="1"/>
                    <a:pt x="4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3"/>
            <p:cNvSpPr/>
            <p:nvPr/>
          </p:nvSpPr>
          <p:spPr>
            <a:xfrm>
              <a:off x="4013550" y="2903275"/>
              <a:ext cx="16100" cy="49550"/>
            </a:xfrm>
            <a:custGeom>
              <a:avLst/>
              <a:gdLst/>
              <a:ahLst/>
              <a:cxnLst/>
              <a:rect l="l" t="t" r="r" b="b"/>
              <a:pathLst>
                <a:path w="644" h="1982" extrusionOk="0">
                  <a:moveTo>
                    <a:pt x="564" y="0"/>
                  </a:moveTo>
                  <a:cubicBezTo>
                    <a:pt x="538" y="0"/>
                    <a:pt x="514" y="14"/>
                    <a:pt x="508" y="46"/>
                  </a:cubicBezTo>
                  <a:cubicBezTo>
                    <a:pt x="333" y="648"/>
                    <a:pt x="96" y="1282"/>
                    <a:pt x="1" y="1916"/>
                  </a:cubicBezTo>
                  <a:cubicBezTo>
                    <a:pt x="1" y="1955"/>
                    <a:pt x="37" y="1982"/>
                    <a:pt x="72" y="1982"/>
                  </a:cubicBezTo>
                  <a:cubicBezTo>
                    <a:pt x="94" y="1982"/>
                    <a:pt x="115" y="1972"/>
                    <a:pt x="127" y="1947"/>
                  </a:cubicBezTo>
                  <a:cubicBezTo>
                    <a:pt x="365" y="1345"/>
                    <a:pt x="476" y="696"/>
                    <a:pt x="634" y="78"/>
                  </a:cubicBezTo>
                  <a:cubicBezTo>
                    <a:pt x="644" y="31"/>
                    <a:pt x="602" y="0"/>
                    <a:pt x="56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3"/>
            <p:cNvSpPr/>
            <p:nvPr/>
          </p:nvSpPr>
          <p:spPr>
            <a:xfrm>
              <a:off x="4031775" y="2916750"/>
              <a:ext cx="12925" cy="34450"/>
            </a:xfrm>
            <a:custGeom>
              <a:avLst/>
              <a:gdLst/>
              <a:ahLst/>
              <a:cxnLst/>
              <a:rect l="l" t="t" r="r" b="b"/>
              <a:pathLst>
                <a:path w="517" h="1378" extrusionOk="0">
                  <a:moveTo>
                    <a:pt x="444" y="0"/>
                  </a:moveTo>
                  <a:cubicBezTo>
                    <a:pt x="419" y="0"/>
                    <a:pt x="393" y="14"/>
                    <a:pt x="381" y="46"/>
                  </a:cubicBezTo>
                  <a:cubicBezTo>
                    <a:pt x="301" y="268"/>
                    <a:pt x="222" y="490"/>
                    <a:pt x="159" y="727"/>
                  </a:cubicBezTo>
                  <a:cubicBezTo>
                    <a:pt x="80" y="917"/>
                    <a:pt x="0" y="1123"/>
                    <a:pt x="0" y="1329"/>
                  </a:cubicBezTo>
                  <a:cubicBezTo>
                    <a:pt x="0" y="1360"/>
                    <a:pt x="27" y="1377"/>
                    <a:pt x="54" y="1377"/>
                  </a:cubicBezTo>
                  <a:cubicBezTo>
                    <a:pt x="69" y="1377"/>
                    <a:pt x="84" y="1372"/>
                    <a:pt x="95" y="1361"/>
                  </a:cubicBezTo>
                  <a:cubicBezTo>
                    <a:pt x="206" y="1187"/>
                    <a:pt x="254" y="965"/>
                    <a:pt x="317" y="775"/>
                  </a:cubicBezTo>
                  <a:cubicBezTo>
                    <a:pt x="381" y="537"/>
                    <a:pt x="444" y="315"/>
                    <a:pt x="507" y="78"/>
                  </a:cubicBezTo>
                  <a:cubicBezTo>
                    <a:pt x="517" y="30"/>
                    <a:pt x="481" y="0"/>
                    <a:pt x="44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3"/>
            <p:cNvSpPr/>
            <p:nvPr/>
          </p:nvSpPr>
          <p:spPr>
            <a:xfrm>
              <a:off x="4054100" y="2909225"/>
              <a:ext cx="13175" cy="37625"/>
            </a:xfrm>
            <a:custGeom>
              <a:avLst/>
              <a:gdLst/>
              <a:ahLst/>
              <a:cxnLst/>
              <a:rect l="l" t="t" r="r" b="b"/>
              <a:pathLst>
                <a:path w="527" h="1505" extrusionOk="0">
                  <a:moveTo>
                    <a:pt x="447" y="0"/>
                  </a:moveTo>
                  <a:cubicBezTo>
                    <a:pt x="421" y="0"/>
                    <a:pt x="397" y="14"/>
                    <a:pt x="391" y="46"/>
                  </a:cubicBezTo>
                  <a:cubicBezTo>
                    <a:pt x="327" y="299"/>
                    <a:pt x="264" y="553"/>
                    <a:pt x="185" y="791"/>
                  </a:cubicBezTo>
                  <a:cubicBezTo>
                    <a:pt x="121" y="1012"/>
                    <a:pt x="26" y="1218"/>
                    <a:pt x="10" y="1456"/>
                  </a:cubicBezTo>
                  <a:cubicBezTo>
                    <a:pt x="0" y="1487"/>
                    <a:pt x="30" y="1504"/>
                    <a:pt x="60" y="1504"/>
                  </a:cubicBezTo>
                  <a:cubicBezTo>
                    <a:pt x="77" y="1504"/>
                    <a:pt x="94" y="1499"/>
                    <a:pt x="105" y="1488"/>
                  </a:cubicBezTo>
                  <a:cubicBezTo>
                    <a:pt x="359" y="1092"/>
                    <a:pt x="422" y="521"/>
                    <a:pt x="517" y="78"/>
                  </a:cubicBezTo>
                  <a:cubicBezTo>
                    <a:pt x="527" y="30"/>
                    <a:pt x="485" y="0"/>
                    <a:pt x="44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3"/>
            <p:cNvSpPr/>
            <p:nvPr/>
          </p:nvSpPr>
          <p:spPr>
            <a:xfrm>
              <a:off x="3564800" y="2921850"/>
              <a:ext cx="511750" cy="235075"/>
            </a:xfrm>
            <a:custGeom>
              <a:avLst/>
              <a:gdLst/>
              <a:ahLst/>
              <a:cxnLst/>
              <a:rect l="l" t="t" r="r" b="b"/>
              <a:pathLst>
                <a:path w="20470" h="9403" extrusionOk="0">
                  <a:moveTo>
                    <a:pt x="1" y="0"/>
                  </a:moveTo>
                  <a:lnTo>
                    <a:pt x="1" y="0"/>
                  </a:lnTo>
                  <a:cubicBezTo>
                    <a:pt x="888" y="2377"/>
                    <a:pt x="1775" y="4294"/>
                    <a:pt x="3661" y="6084"/>
                  </a:cubicBezTo>
                  <a:cubicBezTo>
                    <a:pt x="5561" y="7883"/>
                    <a:pt x="8339" y="9403"/>
                    <a:pt x="10995" y="9403"/>
                  </a:cubicBezTo>
                  <a:cubicBezTo>
                    <a:pt x="11240" y="9403"/>
                    <a:pt x="11483" y="9390"/>
                    <a:pt x="11724" y="9363"/>
                  </a:cubicBezTo>
                  <a:cubicBezTo>
                    <a:pt x="14133" y="9094"/>
                    <a:pt x="16224" y="7494"/>
                    <a:pt x="17760" y="5688"/>
                  </a:cubicBezTo>
                  <a:cubicBezTo>
                    <a:pt x="19060" y="4167"/>
                    <a:pt x="19820" y="2282"/>
                    <a:pt x="20470" y="412"/>
                  </a:cubicBezTo>
                  <a:lnTo>
                    <a:pt x="20470" y="412"/>
                  </a:lnTo>
                  <a:cubicBezTo>
                    <a:pt x="17994" y="1306"/>
                    <a:pt x="14152" y="1963"/>
                    <a:pt x="10193" y="1963"/>
                  </a:cubicBezTo>
                  <a:cubicBezTo>
                    <a:pt x="6575" y="1963"/>
                    <a:pt x="2860" y="1415"/>
                    <a:pt x="1"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3"/>
            <p:cNvSpPr/>
            <p:nvPr/>
          </p:nvSpPr>
          <p:spPr>
            <a:xfrm>
              <a:off x="3575250" y="2945950"/>
              <a:ext cx="492450" cy="59100"/>
            </a:xfrm>
            <a:custGeom>
              <a:avLst/>
              <a:gdLst/>
              <a:ahLst/>
              <a:cxnLst/>
              <a:rect l="l" t="t" r="r" b="b"/>
              <a:pathLst>
                <a:path w="19698" h="2364" extrusionOk="0">
                  <a:moveTo>
                    <a:pt x="75" y="0"/>
                  </a:moveTo>
                  <a:cubicBezTo>
                    <a:pt x="33" y="0"/>
                    <a:pt x="0" y="54"/>
                    <a:pt x="42" y="82"/>
                  </a:cubicBezTo>
                  <a:cubicBezTo>
                    <a:pt x="3180" y="1831"/>
                    <a:pt x="6780" y="2364"/>
                    <a:pt x="10325" y="2364"/>
                  </a:cubicBezTo>
                  <a:cubicBezTo>
                    <a:pt x="10378" y="2364"/>
                    <a:pt x="10430" y="2364"/>
                    <a:pt x="10483" y="2363"/>
                  </a:cubicBezTo>
                  <a:cubicBezTo>
                    <a:pt x="12225" y="2363"/>
                    <a:pt x="13984" y="2316"/>
                    <a:pt x="15695" y="2047"/>
                  </a:cubicBezTo>
                  <a:cubicBezTo>
                    <a:pt x="16978" y="1841"/>
                    <a:pt x="18657" y="1587"/>
                    <a:pt x="19655" y="668"/>
                  </a:cubicBezTo>
                  <a:cubicBezTo>
                    <a:pt x="19698" y="640"/>
                    <a:pt x="19652" y="586"/>
                    <a:pt x="19619" y="586"/>
                  </a:cubicBezTo>
                  <a:cubicBezTo>
                    <a:pt x="19615" y="586"/>
                    <a:pt x="19611" y="587"/>
                    <a:pt x="19608" y="589"/>
                  </a:cubicBezTo>
                  <a:cubicBezTo>
                    <a:pt x="16788" y="2015"/>
                    <a:pt x="13461" y="2110"/>
                    <a:pt x="10372" y="2110"/>
                  </a:cubicBezTo>
                  <a:cubicBezTo>
                    <a:pt x="6791" y="2110"/>
                    <a:pt x="3354" y="1555"/>
                    <a:pt x="90" y="3"/>
                  </a:cubicBezTo>
                  <a:cubicBezTo>
                    <a:pt x="85" y="1"/>
                    <a:pt x="80" y="0"/>
                    <a:pt x="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3"/>
            <p:cNvSpPr/>
            <p:nvPr/>
          </p:nvSpPr>
          <p:spPr>
            <a:xfrm>
              <a:off x="3564500" y="2920600"/>
              <a:ext cx="513900" cy="57150"/>
            </a:xfrm>
            <a:custGeom>
              <a:avLst/>
              <a:gdLst/>
              <a:ahLst/>
              <a:cxnLst/>
              <a:rect l="l" t="t" r="r" b="b"/>
              <a:pathLst>
                <a:path w="20556" h="2286" extrusionOk="0">
                  <a:moveTo>
                    <a:pt x="52" y="1"/>
                  </a:moveTo>
                  <a:cubicBezTo>
                    <a:pt x="24" y="1"/>
                    <a:pt x="0" y="68"/>
                    <a:pt x="29" y="82"/>
                  </a:cubicBezTo>
                  <a:cubicBezTo>
                    <a:pt x="3261" y="1587"/>
                    <a:pt x="6889" y="2237"/>
                    <a:pt x="10422" y="2284"/>
                  </a:cubicBezTo>
                  <a:cubicBezTo>
                    <a:pt x="10513" y="2285"/>
                    <a:pt x="10604" y="2285"/>
                    <a:pt x="10695" y="2285"/>
                  </a:cubicBezTo>
                  <a:cubicBezTo>
                    <a:pt x="12424" y="2285"/>
                    <a:pt x="14139" y="2142"/>
                    <a:pt x="15840" y="1856"/>
                  </a:cubicBezTo>
                  <a:cubicBezTo>
                    <a:pt x="16711" y="1714"/>
                    <a:pt x="17566" y="1524"/>
                    <a:pt x="18422" y="1334"/>
                  </a:cubicBezTo>
                  <a:cubicBezTo>
                    <a:pt x="19151" y="1159"/>
                    <a:pt x="19927" y="969"/>
                    <a:pt x="20513" y="494"/>
                  </a:cubicBezTo>
                  <a:cubicBezTo>
                    <a:pt x="20556" y="466"/>
                    <a:pt x="20522" y="412"/>
                    <a:pt x="20492" y="412"/>
                  </a:cubicBezTo>
                  <a:cubicBezTo>
                    <a:pt x="20489" y="412"/>
                    <a:pt x="20485" y="413"/>
                    <a:pt x="20482" y="415"/>
                  </a:cubicBezTo>
                  <a:cubicBezTo>
                    <a:pt x="18992" y="1049"/>
                    <a:pt x="17361" y="1334"/>
                    <a:pt x="15760" y="1603"/>
                  </a:cubicBezTo>
                  <a:cubicBezTo>
                    <a:pt x="14134" y="1877"/>
                    <a:pt x="12468" y="2019"/>
                    <a:pt x="10810" y="2019"/>
                  </a:cubicBezTo>
                  <a:cubicBezTo>
                    <a:pt x="10643" y="2019"/>
                    <a:pt x="10477" y="2018"/>
                    <a:pt x="10311" y="2015"/>
                  </a:cubicBezTo>
                  <a:cubicBezTo>
                    <a:pt x="6794" y="1983"/>
                    <a:pt x="3340" y="1286"/>
                    <a:pt x="61" y="3"/>
                  </a:cubicBezTo>
                  <a:cubicBezTo>
                    <a:pt x="58" y="1"/>
                    <a:pt x="55" y="1"/>
                    <a:pt x="5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3"/>
            <p:cNvSpPr/>
            <p:nvPr/>
          </p:nvSpPr>
          <p:spPr>
            <a:xfrm>
              <a:off x="3602050" y="2981525"/>
              <a:ext cx="24575" cy="21350"/>
            </a:xfrm>
            <a:custGeom>
              <a:avLst/>
              <a:gdLst/>
              <a:ahLst/>
              <a:cxnLst/>
              <a:rect l="l" t="t" r="r" b="b"/>
              <a:pathLst>
                <a:path w="983" h="854" extrusionOk="0">
                  <a:moveTo>
                    <a:pt x="502" y="0"/>
                  </a:moveTo>
                  <a:cubicBezTo>
                    <a:pt x="337" y="0"/>
                    <a:pt x="181" y="92"/>
                    <a:pt x="111" y="243"/>
                  </a:cubicBezTo>
                  <a:cubicBezTo>
                    <a:pt x="0" y="465"/>
                    <a:pt x="95" y="719"/>
                    <a:pt x="317" y="814"/>
                  </a:cubicBezTo>
                  <a:cubicBezTo>
                    <a:pt x="375" y="840"/>
                    <a:pt x="436" y="853"/>
                    <a:pt x="497" y="853"/>
                  </a:cubicBezTo>
                  <a:cubicBezTo>
                    <a:pt x="654" y="853"/>
                    <a:pt x="808" y="767"/>
                    <a:pt x="887" y="608"/>
                  </a:cubicBezTo>
                  <a:cubicBezTo>
                    <a:pt x="982" y="402"/>
                    <a:pt x="887" y="148"/>
                    <a:pt x="681" y="37"/>
                  </a:cubicBezTo>
                  <a:cubicBezTo>
                    <a:pt x="623" y="12"/>
                    <a:pt x="562" y="0"/>
                    <a:pt x="50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3"/>
            <p:cNvSpPr/>
            <p:nvPr/>
          </p:nvSpPr>
          <p:spPr>
            <a:xfrm>
              <a:off x="3673725" y="2998700"/>
              <a:ext cx="24200" cy="21375"/>
            </a:xfrm>
            <a:custGeom>
              <a:avLst/>
              <a:gdLst/>
              <a:ahLst/>
              <a:cxnLst/>
              <a:rect l="l" t="t" r="r" b="b"/>
              <a:pathLst>
                <a:path w="968" h="855" extrusionOk="0">
                  <a:moveTo>
                    <a:pt x="483" y="1"/>
                  </a:moveTo>
                  <a:cubicBezTo>
                    <a:pt x="327" y="1"/>
                    <a:pt x="175" y="95"/>
                    <a:pt x="96" y="253"/>
                  </a:cubicBezTo>
                  <a:cubicBezTo>
                    <a:pt x="1" y="459"/>
                    <a:pt x="96" y="713"/>
                    <a:pt x="302" y="808"/>
                  </a:cubicBezTo>
                  <a:cubicBezTo>
                    <a:pt x="365" y="839"/>
                    <a:pt x="431" y="854"/>
                    <a:pt x="495" y="854"/>
                  </a:cubicBezTo>
                  <a:cubicBezTo>
                    <a:pt x="655" y="854"/>
                    <a:pt x="804" y="761"/>
                    <a:pt x="872" y="602"/>
                  </a:cubicBezTo>
                  <a:cubicBezTo>
                    <a:pt x="967" y="396"/>
                    <a:pt x="888" y="142"/>
                    <a:pt x="666" y="47"/>
                  </a:cubicBezTo>
                  <a:cubicBezTo>
                    <a:pt x="607" y="16"/>
                    <a:pt x="545" y="1"/>
                    <a:pt x="48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3"/>
            <p:cNvSpPr/>
            <p:nvPr/>
          </p:nvSpPr>
          <p:spPr>
            <a:xfrm>
              <a:off x="3766800" y="3010600"/>
              <a:ext cx="24200" cy="21500"/>
            </a:xfrm>
            <a:custGeom>
              <a:avLst/>
              <a:gdLst/>
              <a:ahLst/>
              <a:cxnLst/>
              <a:rect l="l" t="t" r="r" b="b"/>
              <a:pathLst>
                <a:path w="968" h="860" extrusionOk="0">
                  <a:moveTo>
                    <a:pt x="480" y="0"/>
                  </a:moveTo>
                  <a:cubicBezTo>
                    <a:pt x="321" y="0"/>
                    <a:pt x="164" y="94"/>
                    <a:pt x="96" y="253"/>
                  </a:cubicBezTo>
                  <a:cubicBezTo>
                    <a:pt x="1" y="459"/>
                    <a:pt x="96" y="712"/>
                    <a:pt x="302" y="823"/>
                  </a:cubicBezTo>
                  <a:cubicBezTo>
                    <a:pt x="360" y="848"/>
                    <a:pt x="421" y="860"/>
                    <a:pt x="481" y="860"/>
                  </a:cubicBezTo>
                  <a:cubicBezTo>
                    <a:pt x="647" y="860"/>
                    <a:pt x="802" y="768"/>
                    <a:pt x="872" y="617"/>
                  </a:cubicBezTo>
                  <a:cubicBezTo>
                    <a:pt x="967" y="395"/>
                    <a:pt x="872" y="142"/>
                    <a:pt x="666" y="47"/>
                  </a:cubicBezTo>
                  <a:cubicBezTo>
                    <a:pt x="607" y="15"/>
                    <a:pt x="544" y="0"/>
                    <a:pt x="48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3"/>
            <p:cNvSpPr/>
            <p:nvPr/>
          </p:nvSpPr>
          <p:spPr>
            <a:xfrm>
              <a:off x="3856325" y="3013600"/>
              <a:ext cx="24575" cy="21525"/>
            </a:xfrm>
            <a:custGeom>
              <a:avLst/>
              <a:gdLst/>
              <a:ahLst/>
              <a:cxnLst/>
              <a:rect l="l" t="t" r="r" b="b"/>
              <a:pathLst>
                <a:path w="983" h="861" extrusionOk="0">
                  <a:moveTo>
                    <a:pt x="496" y="1"/>
                  </a:moveTo>
                  <a:cubicBezTo>
                    <a:pt x="336" y="1"/>
                    <a:pt x="181" y="92"/>
                    <a:pt x="111" y="244"/>
                  </a:cubicBezTo>
                  <a:cubicBezTo>
                    <a:pt x="0" y="465"/>
                    <a:pt x="95" y="719"/>
                    <a:pt x="317" y="814"/>
                  </a:cubicBezTo>
                  <a:cubicBezTo>
                    <a:pt x="376" y="845"/>
                    <a:pt x="438" y="860"/>
                    <a:pt x="500" y="860"/>
                  </a:cubicBezTo>
                  <a:cubicBezTo>
                    <a:pt x="654" y="860"/>
                    <a:pt x="803" y="767"/>
                    <a:pt x="871" y="608"/>
                  </a:cubicBezTo>
                  <a:cubicBezTo>
                    <a:pt x="982" y="402"/>
                    <a:pt x="887" y="148"/>
                    <a:pt x="665" y="38"/>
                  </a:cubicBezTo>
                  <a:cubicBezTo>
                    <a:pt x="611" y="12"/>
                    <a:pt x="553" y="1"/>
                    <a:pt x="49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3"/>
            <p:cNvSpPr/>
            <p:nvPr/>
          </p:nvSpPr>
          <p:spPr>
            <a:xfrm>
              <a:off x="3946225" y="3005225"/>
              <a:ext cx="24175" cy="21350"/>
            </a:xfrm>
            <a:custGeom>
              <a:avLst/>
              <a:gdLst/>
              <a:ahLst/>
              <a:cxnLst/>
              <a:rect l="l" t="t" r="r" b="b"/>
              <a:pathLst>
                <a:path w="967" h="854" extrusionOk="0">
                  <a:moveTo>
                    <a:pt x="486" y="0"/>
                  </a:moveTo>
                  <a:cubicBezTo>
                    <a:pt x="329" y="0"/>
                    <a:pt x="175" y="86"/>
                    <a:pt x="95" y="246"/>
                  </a:cubicBezTo>
                  <a:cubicBezTo>
                    <a:pt x="0" y="452"/>
                    <a:pt x="95" y="705"/>
                    <a:pt x="301" y="816"/>
                  </a:cubicBezTo>
                  <a:cubicBezTo>
                    <a:pt x="360" y="841"/>
                    <a:pt x="421" y="853"/>
                    <a:pt x="481" y="853"/>
                  </a:cubicBezTo>
                  <a:cubicBezTo>
                    <a:pt x="646" y="853"/>
                    <a:pt x="802" y="762"/>
                    <a:pt x="872" y="610"/>
                  </a:cubicBezTo>
                  <a:cubicBezTo>
                    <a:pt x="967" y="388"/>
                    <a:pt x="888" y="135"/>
                    <a:pt x="666" y="40"/>
                  </a:cubicBezTo>
                  <a:cubicBezTo>
                    <a:pt x="608" y="13"/>
                    <a:pt x="547" y="0"/>
                    <a:pt x="48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3"/>
            <p:cNvSpPr/>
            <p:nvPr/>
          </p:nvSpPr>
          <p:spPr>
            <a:xfrm>
              <a:off x="4020275" y="2994925"/>
              <a:ext cx="24600" cy="21350"/>
            </a:xfrm>
            <a:custGeom>
              <a:avLst/>
              <a:gdLst/>
              <a:ahLst/>
              <a:cxnLst/>
              <a:rect l="l" t="t" r="r" b="b"/>
              <a:pathLst>
                <a:path w="984" h="854" extrusionOk="0">
                  <a:moveTo>
                    <a:pt x="487" y="0"/>
                  </a:moveTo>
                  <a:cubicBezTo>
                    <a:pt x="331" y="0"/>
                    <a:pt x="180" y="86"/>
                    <a:pt x="112" y="246"/>
                  </a:cubicBezTo>
                  <a:cubicBezTo>
                    <a:pt x="1" y="452"/>
                    <a:pt x="96" y="705"/>
                    <a:pt x="318" y="816"/>
                  </a:cubicBezTo>
                  <a:cubicBezTo>
                    <a:pt x="372" y="841"/>
                    <a:pt x="430" y="853"/>
                    <a:pt x="487" y="853"/>
                  </a:cubicBezTo>
                  <a:cubicBezTo>
                    <a:pt x="647" y="853"/>
                    <a:pt x="802" y="762"/>
                    <a:pt x="872" y="610"/>
                  </a:cubicBezTo>
                  <a:cubicBezTo>
                    <a:pt x="983" y="389"/>
                    <a:pt x="888" y="135"/>
                    <a:pt x="666" y="40"/>
                  </a:cubicBezTo>
                  <a:cubicBezTo>
                    <a:pt x="609" y="13"/>
                    <a:pt x="547" y="0"/>
                    <a:pt x="48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3"/>
            <p:cNvSpPr/>
            <p:nvPr/>
          </p:nvSpPr>
          <p:spPr>
            <a:xfrm>
              <a:off x="3644425" y="2998775"/>
              <a:ext cx="8725" cy="7775"/>
            </a:xfrm>
            <a:custGeom>
              <a:avLst/>
              <a:gdLst/>
              <a:ahLst/>
              <a:cxnLst/>
              <a:rect l="l" t="t" r="r" b="b"/>
              <a:pathLst>
                <a:path w="349" h="311" extrusionOk="0">
                  <a:moveTo>
                    <a:pt x="175" y="1"/>
                  </a:moveTo>
                  <a:cubicBezTo>
                    <a:pt x="114" y="1"/>
                    <a:pt x="56" y="33"/>
                    <a:pt x="32" y="92"/>
                  </a:cubicBezTo>
                  <a:cubicBezTo>
                    <a:pt x="0" y="171"/>
                    <a:pt x="32" y="266"/>
                    <a:pt x="111" y="298"/>
                  </a:cubicBezTo>
                  <a:cubicBezTo>
                    <a:pt x="132" y="306"/>
                    <a:pt x="153" y="310"/>
                    <a:pt x="174" y="310"/>
                  </a:cubicBezTo>
                  <a:cubicBezTo>
                    <a:pt x="235" y="310"/>
                    <a:pt x="294" y="277"/>
                    <a:pt x="317" y="219"/>
                  </a:cubicBezTo>
                  <a:cubicBezTo>
                    <a:pt x="349" y="139"/>
                    <a:pt x="317" y="44"/>
                    <a:pt x="238" y="13"/>
                  </a:cubicBezTo>
                  <a:cubicBezTo>
                    <a:pt x="218" y="5"/>
                    <a:pt x="196" y="1"/>
                    <a:pt x="17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3"/>
            <p:cNvSpPr/>
            <p:nvPr/>
          </p:nvSpPr>
          <p:spPr>
            <a:xfrm>
              <a:off x="3734325" y="3015150"/>
              <a:ext cx="8750" cy="7800"/>
            </a:xfrm>
            <a:custGeom>
              <a:avLst/>
              <a:gdLst/>
              <a:ahLst/>
              <a:cxnLst/>
              <a:rect l="l" t="t" r="r" b="b"/>
              <a:pathLst>
                <a:path w="350" h="312" extrusionOk="0">
                  <a:moveTo>
                    <a:pt x="160" y="1"/>
                  </a:moveTo>
                  <a:cubicBezTo>
                    <a:pt x="105" y="1"/>
                    <a:pt x="54" y="33"/>
                    <a:pt x="32" y="86"/>
                  </a:cubicBezTo>
                  <a:cubicBezTo>
                    <a:pt x="1" y="166"/>
                    <a:pt x="32" y="261"/>
                    <a:pt x="111" y="292"/>
                  </a:cubicBezTo>
                  <a:cubicBezTo>
                    <a:pt x="134" y="306"/>
                    <a:pt x="156" y="312"/>
                    <a:pt x="178" y="312"/>
                  </a:cubicBezTo>
                  <a:cubicBezTo>
                    <a:pt x="233" y="312"/>
                    <a:pt x="283" y="274"/>
                    <a:pt x="317" y="229"/>
                  </a:cubicBezTo>
                  <a:cubicBezTo>
                    <a:pt x="349" y="150"/>
                    <a:pt x="317" y="55"/>
                    <a:pt x="238" y="23"/>
                  </a:cubicBezTo>
                  <a:cubicBezTo>
                    <a:pt x="213" y="8"/>
                    <a:pt x="186" y="1"/>
                    <a:pt x="16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3"/>
            <p:cNvSpPr/>
            <p:nvPr/>
          </p:nvSpPr>
          <p:spPr>
            <a:xfrm>
              <a:off x="3912550" y="3017000"/>
              <a:ext cx="8750" cy="7750"/>
            </a:xfrm>
            <a:custGeom>
              <a:avLst/>
              <a:gdLst/>
              <a:ahLst/>
              <a:cxnLst/>
              <a:rect l="l" t="t" r="r" b="b"/>
              <a:pathLst>
                <a:path w="350" h="310" extrusionOk="0">
                  <a:moveTo>
                    <a:pt x="175" y="0"/>
                  </a:moveTo>
                  <a:cubicBezTo>
                    <a:pt x="114" y="0"/>
                    <a:pt x="56" y="33"/>
                    <a:pt x="32" y="92"/>
                  </a:cubicBezTo>
                  <a:cubicBezTo>
                    <a:pt x="1" y="155"/>
                    <a:pt x="32" y="250"/>
                    <a:pt x="112" y="298"/>
                  </a:cubicBezTo>
                  <a:cubicBezTo>
                    <a:pt x="132" y="306"/>
                    <a:pt x="153" y="310"/>
                    <a:pt x="172" y="310"/>
                  </a:cubicBezTo>
                  <a:cubicBezTo>
                    <a:pt x="230" y="310"/>
                    <a:pt x="282" y="277"/>
                    <a:pt x="318" y="218"/>
                  </a:cubicBezTo>
                  <a:cubicBezTo>
                    <a:pt x="349" y="139"/>
                    <a:pt x="318" y="44"/>
                    <a:pt x="238" y="12"/>
                  </a:cubicBezTo>
                  <a:cubicBezTo>
                    <a:pt x="218" y="4"/>
                    <a:pt x="19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3"/>
            <p:cNvSpPr/>
            <p:nvPr/>
          </p:nvSpPr>
          <p:spPr>
            <a:xfrm>
              <a:off x="3998100" y="3007700"/>
              <a:ext cx="8750" cy="7800"/>
            </a:xfrm>
            <a:custGeom>
              <a:avLst/>
              <a:gdLst/>
              <a:ahLst/>
              <a:cxnLst/>
              <a:rect l="l" t="t" r="r" b="b"/>
              <a:pathLst>
                <a:path w="350" h="312" extrusionOk="0">
                  <a:moveTo>
                    <a:pt x="169" y="1"/>
                  </a:moveTo>
                  <a:cubicBezTo>
                    <a:pt x="110" y="1"/>
                    <a:pt x="55" y="38"/>
                    <a:pt x="32" y="83"/>
                  </a:cubicBezTo>
                  <a:cubicBezTo>
                    <a:pt x="1" y="163"/>
                    <a:pt x="32" y="258"/>
                    <a:pt x="112" y="289"/>
                  </a:cubicBezTo>
                  <a:cubicBezTo>
                    <a:pt x="132" y="305"/>
                    <a:pt x="155" y="312"/>
                    <a:pt x="180" y="312"/>
                  </a:cubicBezTo>
                  <a:cubicBezTo>
                    <a:pt x="231" y="312"/>
                    <a:pt x="285" y="280"/>
                    <a:pt x="318" y="226"/>
                  </a:cubicBezTo>
                  <a:cubicBezTo>
                    <a:pt x="349" y="147"/>
                    <a:pt x="318" y="52"/>
                    <a:pt x="238" y="20"/>
                  </a:cubicBezTo>
                  <a:cubicBezTo>
                    <a:pt x="216" y="7"/>
                    <a:pt x="192" y="1"/>
                    <a:pt x="1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3"/>
            <p:cNvSpPr/>
            <p:nvPr/>
          </p:nvSpPr>
          <p:spPr>
            <a:xfrm>
              <a:off x="3820675" y="3019375"/>
              <a:ext cx="8725" cy="7750"/>
            </a:xfrm>
            <a:custGeom>
              <a:avLst/>
              <a:gdLst/>
              <a:ahLst/>
              <a:cxnLst/>
              <a:rect l="l" t="t" r="r" b="b"/>
              <a:pathLst>
                <a:path w="349" h="310" extrusionOk="0">
                  <a:moveTo>
                    <a:pt x="175" y="0"/>
                  </a:moveTo>
                  <a:cubicBezTo>
                    <a:pt x="114" y="0"/>
                    <a:pt x="55" y="33"/>
                    <a:pt x="32" y="92"/>
                  </a:cubicBezTo>
                  <a:cubicBezTo>
                    <a:pt x="0" y="155"/>
                    <a:pt x="32" y="250"/>
                    <a:pt x="95" y="298"/>
                  </a:cubicBezTo>
                  <a:cubicBezTo>
                    <a:pt x="116" y="306"/>
                    <a:pt x="137" y="310"/>
                    <a:pt x="159" y="310"/>
                  </a:cubicBezTo>
                  <a:cubicBezTo>
                    <a:pt x="219" y="310"/>
                    <a:pt x="278" y="277"/>
                    <a:pt x="301" y="219"/>
                  </a:cubicBezTo>
                  <a:cubicBezTo>
                    <a:pt x="349" y="139"/>
                    <a:pt x="317" y="44"/>
                    <a:pt x="238" y="13"/>
                  </a:cubicBezTo>
                  <a:cubicBezTo>
                    <a:pt x="217" y="4"/>
                    <a:pt x="19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3"/>
            <p:cNvSpPr/>
            <p:nvPr/>
          </p:nvSpPr>
          <p:spPr>
            <a:xfrm>
              <a:off x="3682825" y="3077375"/>
              <a:ext cx="24875" cy="22025"/>
            </a:xfrm>
            <a:custGeom>
              <a:avLst/>
              <a:gdLst/>
              <a:ahLst/>
              <a:cxnLst/>
              <a:rect l="l" t="t" r="r" b="b"/>
              <a:pathLst>
                <a:path w="995" h="881" extrusionOk="0">
                  <a:moveTo>
                    <a:pt x="89" y="0"/>
                  </a:moveTo>
                  <a:cubicBezTo>
                    <a:pt x="44" y="0"/>
                    <a:pt x="0" y="64"/>
                    <a:pt x="49" y="101"/>
                  </a:cubicBezTo>
                  <a:cubicBezTo>
                    <a:pt x="175" y="259"/>
                    <a:pt x="318" y="417"/>
                    <a:pt x="476" y="560"/>
                  </a:cubicBezTo>
                  <a:cubicBezTo>
                    <a:pt x="619" y="687"/>
                    <a:pt x="746" y="814"/>
                    <a:pt x="920" y="877"/>
                  </a:cubicBezTo>
                  <a:cubicBezTo>
                    <a:pt x="924" y="879"/>
                    <a:pt x="929" y="880"/>
                    <a:pt x="933" y="880"/>
                  </a:cubicBezTo>
                  <a:cubicBezTo>
                    <a:pt x="963" y="880"/>
                    <a:pt x="995" y="839"/>
                    <a:pt x="967" y="798"/>
                  </a:cubicBezTo>
                  <a:cubicBezTo>
                    <a:pt x="857" y="655"/>
                    <a:pt x="714" y="544"/>
                    <a:pt x="571" y="433"/>
                  </a:cubicBezTo>
                  <a:cubicBezTo>
                    <a:pt x="413" y="291"/>
                    <a:pt x="270" y="164"/>
                    <a:pt x="128" y="21"/>
                  </a:cubicBezTo>
                  <a:cubicBezTo>
                    <a:pt x="117" y="6"/>
                    <a:pt x="103" y="0"/>
                    <a:pt x="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3"/>
            <p:cNvSpPr/>
            <p:nvPr/>
          </p:nvSpPr>
          <p:spPr>
            <a:xfrm>
              <a:off x="3695850" y="3037625"/>
              <a:ext cx="26500" cy="30175"/>
            </a:xfrm>
            <a:custGeom>
              <a:avLst/>
              <a:gdLst/>
              <a:ahLst/>
              <a:cxnLst/>
              <a:rect l="l" t="t" r="r" b="b"/>
              <a:pathLst>
                <a:path w="1060" h="1207" extrusionOk="0">
                  <a:moveTo>
                    <a:pt x="93" y="1"/>
                  </a:moveTo>
                  <a:cubicBezTo>
                    <a:pt x="47" y="1"/>
                    <a:pt x="1" y="46"/>
                    <a:pt x="35" y="91"/>
                  </a:cubicBezTo>
                  <a:cubicBezTo>
                    <a:pt x="272" y="471"/>
                    <a:pt x="557" y="946"/>
                    <a:pt x="938" y="1200"/>
                  </a:cubicBezTo>
                  <a:cubicBezTo>
                    <a:pt x="945" y="1205"/>
                    <a:pt x="954" y="1207"/>
                    <a:pt x="962" y="1207"/>
                  </a:cubicBezTo>
                  <a:cubicBezTo>
                    <a:pt x="1008" y="1207"/>
                    <a:pt x="1059" y="1144"/>
                    <a:pt x="1033" y="1104"/>
                  </a:cubicBezTo>
                  <a:cubicBezTo>
                    <a:pt x="922" y="914"/>
                    <a:pt x="763" y="772"/>
                    <a:pt x="621" y="613"/>
                  </a:cubicBezTo>
                  <a:cubicBezTo>
                    <a:pt x="462" y="423"/>
                    <a:pt x="304" y="233"/>
                    <a:pt x="145" y="27"/>
                  </a:cubicBezTo>
                  <a:cubicBezTo>
                    <a:pt x="132" y="9"/>
                    <a:pt x="112" y="1"/>
                    <a:pt x="9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3"/>
            <p:cNvSpPr/>
            <p:nvPr/>
          </p:nvSpPr>
          <p:spPr>
            <a:xfrm>
              <a:off x="3719500" y="3082400"/>
              <a:ext cx="23825" cy="24100"/>
            </a:xfrm>
            <a:custGeom>
              <a:avLst/>
              <a:gdLst/>
              <a:ahLst/>
              <a:cxnLst/>
              <a:rect l="l" t="t" r="r" b="b"/>
              <a:pathLst>
                <a:path w="953" h="964" extrusionOk="0">
                  <a:moveTo>
                    <a:pt x="85" y="0"/>
                  </a:moveTo>
                  <a:cubicBezTo>
                    <a:pt x="42" y="0"/>
                    <a:pt x="1" y="45"/>
                    <a:pt x="23" y="90"/>
                  </a:cubicBezTo>
                  <a:cubicBezTo>
                    <a:pt x="245" y="422"/>
                    <a:pt x="499" y="771"/>
                    <a:pt x="847" y="961"/>
                  </a:cubicBezTo>
                  <a:cubicBezTo>
                    <a:pt x="854" y="963"/>
                    <a:pt x="860" y="964"/>
                    <a:pt x="867" y="964"/>
                  </a:cubicBezTo>
                  <a:cubicBezTo>
                    <a:pt x="920" y="964"/>
                    <a:pt x="953" y="908"/>
                    <a:pt x="910" y="866"/>
                  </a:cubicBezTo>
                  <a:cubicBezTo>
                    <a:pt x="657" y="581"/>
                    <a:pt x="372" y="359"/>
                    <a:pt x="134" y="26"/>
                  </a:cubicBezTo>
                  <a:cubicBezTo>
                    <a:pt x="120" y="8"/>
                    <a:pt x="102" y="0"/>
                    <a:pt x="8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3"/>
            <p:cNvSpPr/>
            <p:nvPr/>
          </p:nvSpPr>
          <p:spPr>
            <a:xfrm>
              <a:off x="3760375" y="3051975"/>
              <a:ext cx="20900" cy="25175"/>
            </a:xfrm>
            <a:custGeom>
              <a:avLst/>
              <a:gdLst/>
              <a:ahLst/>
              <a:cxnLst/>
              <a:rect l="l" t="t" r="r" b="b"/>
              <a:pathLst>
                <a:path w="836" h="1007" extrusionOk="0">
                  <a:moveTo>
                    <a:pt x="101" y="0"/>
                  </a:moveTo>
                  <a:cubicBezTo>
                    <a:pt x="52" y="0"/>
                    <a:pt x="1" y="56"/>
                    <a:pt x="36" y="103"/>
                  </a:cubicBezTo>
                  <a:cubicBezTo>
                    <a:pt x="147" y="261"/>
                    <a:pt x="274" y="420"/>
                    <a:pt x="384" y="578"/>
                  </a:cubicBezTo>
                  <a:cubicBezTo>
                    <a:pt x="495" y="721"/>
                    <a:pt x="590" y="879"/>
                    <a:pt x="733" y="990"/>
                  </a:cubicBezTo>
                  <a:cubicBezTo>
                    <a:pt x="745" y="1002"/>
                    <a:pt x="758" y="1007"/>
                    <a:pt x="770" y="1007"/>
                  </a:cubicBezTo>
                  <a:cubicBezTo>
                    <a:pt x="806" y="1007"/>
                    <a:pt x="836" y="962"/>
                    <a:pt x="812" y="927"/>
                  </a:cubicBezTo>
                  <a:cubicBezTo>
                    <a:pt x="749" y="768"/>
                    <a:pt x="622" y="626"/>
                    <a:pt x="511" y="483"/>
                  </a:cubicBezTo>
                  <a:cubicBezTo>
                    <a:pt x="384" y="324"/>
                    <a:pt x="258" y="182"/>
                    <a:pt x="147" y="23"/>
                  </a:cubicBezTo>
                  <a:cubicBezTo>
                    <a:pt x="134" y="7"/>
                    <a:pt x="118"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3"/>
            <p:cNvSpPr/>
            <p:nvPr/>
          </p:nvSpPr>
          <p:spPr>
            <a:xfrm>
              <a:off x="3746350" y="3066050"/>
              <a:ext cx="17550" cy="23975"/>
            </a:xfrm>
            <a:custGeom>
              <a:avLst/>
              <a:gdLst/>
              <a:ahLst/>
              <a:cxnLst/>
              <a:rect l="l" t="t" r="r" b="b"/>
              <a:pathLst>
                <a:path w="702" h="959" extrusionOk="0">
                  <a:moveTo>
                    <a:pt x="87" y="1"/>
                  </a:moveTo>
                  <a:cubicBezTo>
                    <a:pt x="46" y="1"/>
                    <a:pt x="0" y="36"/>
                    <a:pt x="11" y="78"/>
                  </a:cubicBezTo>
                  <a:cubicBezTo>
                    <a:pt x="122" y="379"/>
                    <a:pt x="296" y="791"/>
                    <a:pt x="597" y="950"/>
                  </a:cubicBezTo>
                  <a:cubicBezTo>
                    <a:pt x="606" y="956"/>
                    <a:pt x="615" y="958"/>
                    <a:pt x="624" y="958"/>
                  </a:cubicBezTo>
                  <a:cubicBezTo>
                    <a:pt x="664" y="958"/>
                    <a:pt x="702" y="906"/>
                    <a:pt x="676" y="855"/>
                  </a:cubicBezTo>
                  <a:cubicBezTo>
                    <a:pt x="597" y="712"/>
                    <a:pt x="470" y="601"/>
                    <a:pt x="375" y="459"/>
                  </a:cubicBezTo>
                  <a:cubicBezTo>
                    <a:pt x="280" y="332"/>
                    <a:pt x="201" y="173"/>
                    <a:pt x="137" y="31"/>
                  </a:cubicBezTo>
                  <a:cubicBezTo>
                    <a:pt x="127" y="10"/>
                    <a:pt x="108" y="1"/>
                    <a:pt x="8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3"/>
            <p:cNvSpPr/>
            <p:nvPr/>
          </p:nvSpPr>
          <p:spPr>
            <a:xfrm>
              <a:off x="3758325" y="3098800"/>
              <a:ext cx="19450" cy="21325"/>
            </a:xfrm>
            <a:custGeom>
              <a:avLst/>
              <a:gdLst/>
              <a:ahLst/>
              <a:cxnLst/>
              <a:rect l="l" t="t" r="r" b="b"/>
              <a:pathLst>
                <a:path w="778" h="853" extrusionOk="0">
                  <a:moveTo>
                    <a:pt x="73" y="1"/>
                  </a:moveTo>
                  <a:cubicBezTo>
                    <a:pt x="34" y="1"/>
                    <a:pt x="0" y="38"/>
                    <a:pt x="23" y="83"/>
                  </a:cubicBezTo>
                  <a:cubicBezTo>
                    <a:pt x="118" y="226"/>
                    <a:pt x="213" y="353"/>
                    <a:pt x="308" y="495"/>
                  </a:cubicBezTo>
                  <a:cubicBezTo>
                    <a:pt x="419" y="622"/>
                    <a:pt x="530" y="765"/>
                    <a:pt x="672" y="844"/>
                  </a:cubicBezTo>
                  <a:cubicBezTo>
                    <a:pt x="681" y="850"/>
                    <a:pt x="691" y="852"/>
                    <a:pt x="700" y="852"/>
                  </a:cubicBezTo>
                  <a:cubicBezTo>
                    <a:pt x="740" y="852"/>
                    <a:pt x="777" y="803"/>
                    <a:pt x="752" y="765"/>
                  </a:cubicBezTo>
                  <a:cubicBezTo>
                    <a:pt x="672" y="638"/>
                    <a:pt x="546" y="543"/>
                    <a:pt x="451" y="432"/>
                  </a:cubicBezTo>
                  <a:cubicBezTo>
                    <a:pt x="324" y="305"/>
                    <a:pt x="213" y="162"/>
                    <a:pt x="118" y="20"/>
                  </a:cubicBezTo>
                  <a:cubicBezTo>
                    <a:pt x="104" y="6"/>
                    <a:pt x="88"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3"/>
            <p:cNvSpPr/>
            <p:nvPr/>
          </p:nvSpPr>
          <p:spPr>
            <a:xfrm>
              <a:off x="3779975" y="3089500"/>
              <a:ext cx="23625" cy="26125"/>
            </a:xfrm>
            <a:custGeom>
              <a:avLst/>
              <a:gdLst/>
              <a:ahLst/>
              <a:cxnLst/>
              <a:rect l="l" t="t" r="r" b="b"/>
              <a:pathLst>
                <a:path w="945" h="1045" extrusionOk="0">
                  <a:moveTo>
                    <a:pt x="111" y="0"/>
                  </a:moveTo>
                  <a:cubicBezTo>
                    <a:pt x="53" y="0"/>
                    <a:pt x="1" y="58"/>
                    <a:pt x="44" y="123"/>
                  </a:cubicBezTo>
                  <a:cubicBezTo>
                    <a:pt x="155" y="297"/>
                    <a:pt x="282" y="471"/>
                    <a:pt x="424" y="630"/>
                  </a:cubicBezTo>
                  <a:cubicBezTo>
                    <a:pt x="535" y="788"/>
                    <a:pt x="662" y="962"/>
                    <a:pt x="852" y="1041"/>
                  </a:cubicBezTo>
                  <a:cubicBezTo>
                    <a:pt x="856" y="1044"/>
                    <a:pt x="861" y="1045"/>
                    <a:pt x="866" y="1045"/>
                  </a:cubicBezTo>
                  <a:cubicBezTo>
                    <a:pt x="899" y="1045"/>
                    <a:pt x="945" y="1003"/>
                    <a:pt x="931" y="962"/>
                  </a:cubicBezTo>
                  <a:cubicBezTo>
                    <a:pt x="868" y="804"/>
                    <a:pt x="709" y="677"/>
                    <a:pt x="598" y="550"/>
                  </a:cubicBezTo>
                  <a:cubicBezTo>
                    <a:pt x="456" y="392"/>
                    <a:pt x="313" y="218"/>
                    <a:pt x="187" y="43"/>
                  </a:cubicBezTo>
                  <a:cubicBezTo>
                    <a:pt x="166" y="13"/>
                    <a:pt x="138" y="0"/>
                    <a:pt x="11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3"/>
            <p:cNvSpPr/>
            <p:nvPr/>
          </p:nvSpPr>
          <p:spPr>
            <a:xfrm>
              <a:off x="3810525" y="3041500"/>
              <a:ext cx="12550" cy="28850"/>
            </a:xfrm>
            <a:custGeom>
              <a:avLst/>
              <a:gdLst/>
              <a:ahLst/>
              <a:cxnLst/>
              <a:rect l="l" t="t" r="r" b="b"/>
              <a:pathLst>
                <a:path w="502" h="1154" extrusionOk="0">
                  <a:moveTo>
                    <a:pt x="73" y="1"/>
                  </a:moveTo>
                  <a:cubicBezTo>
                    <a:pt x="36" y="1"/>
                    <a:pt x="1" y="31"/>
                    <a:pt x="10" y="78"/>
                  </a:cubicBezTo>
                  <a:cubicBezTo>
                    <a:pt x="89" y="411"/>
                    <a:pt x="184" y="823"/>
                    <a:pt x="375" y="1124"/>
                  </a:cubicBezTo>
                  <a:cubicBezTo>
                    <a:pt x="385" y="1145"/>
                    <a:pt x="403" y="1154"/>
                    <a:pt x="422" y="1154"/>
                  </a:cubicBezTo>
                  <a:cubicBezTo>
                    <a:pt x="459" y="1154"/>
                    <a:pt x="501" y="1118"/>
                    <a:pt x="501" y="1076"/>
                  </a:cubicBezTo>
                  <a:cubicBezTo>
                    <a:pt x="470" y="902"/>
                    <a:pt x="390" y="728"/>
                    <a:pt x="327" y="553"/>
                  </a:cubicBezTo>
                  <a:cubicBezTo>
                    <a:pt x="264" y="379"/>
                    <a:pt x="200" y="205"/>
                    <a:pt x="137" y="46"/>
                  </a:cubicBezTo>
                  <a:cubicBezTo>
                    <a:pt x="124" y="14"/>
                    <a:pt x="98"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3"/>
            <p:cNvSpPr/>
            <p:nvPr/>
          </p:nvSpPr>
          <p:spPr>
            <a:xfrm>
              <a:off x="3789600" y="3053700"/>
              <a:ext cx="11575" cy="19550"/>
            </a:xfrm>
            <a:custGeom>
              <a:avLst/>
              <a:gdLst/>
              <a:ahLst/>
              <a:cxnLst/>
              <a:rect l="l" t="t" r="r" b="b"/>
              <a:pathLst>
                <a:path w="463" h="782" extrusionOk="0">
                  <a:moveTo>
                    <a:pt x="97" y="1"/>
                  </a:moveTo>
                  <a:cubicBezTo>
                    <a:pt x="50" y="1"/>
                    <a:pt x="1" y="57"/>
                    <a:pt x="23" y="113"/>
                  </a:cubicBezTo>
                  <a:cubicBezTo>
                    <a:pt x="118" y="319"/>
                    <a:pt x="213" y="572"/>
                    <a:pt x="356" y="762"/>
                  </a:cubicBezTo>
                  <a:cubicBezTo>
                    <a:pt x="370" y="776"/>
                    <a:pt x="384" y="782"/>
                    <a:pt x="398" y="782"/>
                  </a:cubicBezTo>
                  <a:cubicBezTo>
                    <a:pt x="433" y="782"/>
                    <a:pt x="462" y="744"/>
                    <a:pt x="451" y="699"/>
                  </a:cubicBezTo>
                  <a:cubicBezTo>
                    <a:pt x="404" y="477"/>
                    <a:pt x="245" y="240"/>
                    <a:pt x="150" y="34"/>
                  </a:cubicBezTo>
                  <a:cubicBezTo>
                    <a:pt x="136" y="10"/>
                    <a:pt x="117" y="1"/>
                    <a:pt x="9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3"/>
            <p:cNvSpPr/>
            <p:nvPr/>
          </p:nvSpPr>
          <p:spPr>
            <a:xfrm>
              <a:off x="3666625" y="3032400"/>
              <a:ext cx="25150" cy="24325"/>
            </a:xfrm>
            <a:custGeom>
              <a:avLst/>
              <a:gdLst/>
              <a:ahLst/>
              <a:cxnLst/>
              <a:rect l="l" t="t" r="r" b="b"/>
              <a:pathLst>
                <a:path w="1006" h="973" extrusionOk="0">
                  <a:moveTo>
                    <a:pt x="88" y="0"/>
                  </a:moveTo>
                  <a:cubicBezTo>
                    <a:pt x="39" y="0"/>
                    <a:pt x="1" y="67"/>
                    <a:pt x="47" y="125"/>
                  </a:cubicBezTo>
                  <a:cubicBezTo>
                    <a:pt x="285" y="442"/>
                    <a:pt x="554" y="759"/>
                    <a:pt x="903" y="965"/>
                  </a:cubicBezTo>
                  <a:cubicBezTo>
                    <a:pt x="913" y="970"/>
                    <a:pt x="922" y="972"/>
                    <a:pt x="931" y="972"/>
                  </a:cubicBezTo>
                  <a:cubicBezTo>
                    <a:pt x="979" y="972"/>
                    <a:pt x="1006" y="910"/>
                    <a:pt x="966" y="870"/>
                  </a:cubicBezTo>
                  <a:cubicBezTo>
                    <a:pt x="712" y="569"/>
                    <a:pt x="396" y="331"/>
                    <a:pt x="142" y="30"/>
                  </a:cubicBezTo>
                  <a:cubicBezTo>
                    <a:pt x="125" y="9"/>
                    <a:pt x="106" y="0"/>
                    <a:pt x="8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3"/>
            <p:cNvSpPr/>
            <p:nvPr/>
          </p:nvSpPr>
          <p:spPr>
            <a:xfrm>
              <a:off x="3738525" y="3118025"/>
              <a:ext cx="28975" cy="17775"/>
            </a:xfrm>
            <a:custGeom>
              <a:avLst/>
              <a:gdLst/>
              <a:ahLst/>
              <a:cxnLst/>
              <a:rect l="l" t="t" r="r" b="b"/>
              <a:pathLst>
                <a:path w="1159" h="711" extrusionOk="0">
                  <a:moveTo>
                    <a:pt x="99" y="1"/>
                  </a:moveTo>
                  <a:cubicBezTo>
                    <a:pt x="38" y="1"/>
                    <a:pt x="1" y="98"/>
                    <a:pt x="54" y="138"/>
                  </a:cubicBezTo>
                  <a:cubicBezTo>
                    <a:pt x="355" y="344"/>
                    <a:pt x="704" y="645"/>
                    <a:pt x="1068" y="708"/>
                  </a:cubicBezTo>
                  <a:cubicBezTo>
                    <a:pt x="1073" y="710"/>
                    <a:pt x="1079" y="711"/>
                    <a:pt x="1084" y="711"/>
                  </a:cubicBezTo>
                  <a:cubicBezTo>
                    <a:pt x="1125" y="711"/>
                    <a:pt x="1158" y="657"/>
                    <a:pt x="1116" y="629"/>
                  </a:cubicBezTo>
                  <a:cubicBezTo>
                    <a:pt x="989" y="502"/>
                    <a:pt x="815" y="423"/>
                    <a:pt x="656" y="328"/>
                  </a:cubicBezTo>
                  <a:cubicBezTo>
                    <a:pt x="482" y="233"/>
                    <a:pt x="308" y="122"/>
                    <a:pt x="134" y="11"/>
                  </a:cubicBezTo>
                  <a:cubicBezTo>
                    <a:pt x="121" y="4"/>
                    <a:pt x="110" y="1"/>
                    <a:pt x="9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3"/>
            <p:cNvSpPr/>
            <p:nvPr/>
          </p:nvSpPr>
          <p:spPr>
            <a:xfrm>
              <a:off x="3817100" y="3083725"/>
              <a:ext cx="10225" cy="22800"/>
            </a:xfrm>
            <a:custGeom>
              <a:avLst/>
              <a:gdLst/>
              <a:ahLst/>
              <a:cxnLst/>
              <a:rect l="l" t="t" r="r" b="b"/>
              <a:pathLst>
                <a:path w="409" h="912" extrusionOk="0">
                  <a:moveTo>
                    <a:pt x="76" y="0"/>
                  </a:moveTo>
                  <a:cubicBezTo>
                    <a:pt x="39" y="0"/>
                    <a:pt x="1" y="25"/>
                    <a:pt x="1" y="68"/>
                  </a:cubicBezTo>
                  <a:cubicBezTo>
                    <a:pt x="32" y="338"/>
                    <a:pt x="80" y="702"/>
                    <a:pt x="286" y="892"/>
                  </a:cubicBezTo>
                  <a:cubicBezTo>
                    <a:pt x="299" y="906"/>
                    <a:pt x="315" y="912"/>
                    <a:pt x="331" y="912"/>
                  </a:cubicBezTo>
                  <a:cubicBezTo>
                    <a:pt x="371" y="912"/>
                    <a:pt x="408" y="874"/>
                    <a:pt x="397" y="829"/>
                  </a:cubicBezTo>
                  <a:cubicBezTo>
                    <a:pt x="365" y="702"/>
                    <a:pt x="286" y="575"/>
                    <a:pt x="238" y="449"/>
                  </a:cubicBezTo>
                  <a:cubicBezTo>
                    <a:pt x="207" y="322"/>
                    <a:pt x="159" y="195"/>
                    <a:pt x="143" y="53"/>
                  </a:cubicBezTo>
                  <a:cubicBezTo>
                    <a:pt x="136" y="17"/>
                    <a:pt x="106" y="0"/>
                    <a:pt x="7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3"/>
            <p:cNvSpPr/>
            <p:nvPr/>
          </p:nvSpPr>
          <p:spPr>
            <a:xfrm>
              <a:off x="3861850" y="3042450"/>
              <a:ext cx="6775" cy="28350"/>
            </a:xfrm>
            <a:custGeom>
              <a:avLst/>
              <a:gdLst/>
              <a:ahLst/>
              <a:cxnLst/>
              <a:rect l="l" t="t" r="r" b="b"/>
              <a:pathLst>
                <a:path w="271" h="1134" extrusionOk="0">
                  <a:moveTo>
                    <a:pt x="65" y="0"/>
                  </a:moveTo>
                  <a:cubicBezTo>
                    <a:pt x="42" y="0"/>
                    <a:pt x="17" y="20"/>
                    <a:pt x="17" y="40"/>
                  </a:cubicBezTo>
                  <a:cubicBezTo>
                    <a:pt x="1" y="230"/>
                    <a:pt x="33" y="420"/>
                    <a:pt x="33" y="595"/>
                  </a:cubicBezTo>
                  <a:cubicBezTo>
                    <a:pt x="33" y="769"/>
                    <a:pt x="1" y="927"/>
                    <a:pt x="33" y="1086"/>
                  </a:cubicBezTo>
                  <a:cubicBezTo>
                    <a:pt x="33" y="1121"/>
                    <a:pt x="51" y="1134"/>
                    <a:pt x="73" y="1134"/>
                  </a:cubicBezTo>
                  <a:cubicBezTo>
                    <a:pt x="101" y="1134"/>
                    <a:pt x="135" y="1112"/>
                    <a:pt x="143" y="1086"/>
                  </a:cubicBezTo>
                  <a:cubicBezTo>
                    <a:pt x="270" y="801"/>
                    <a:pt x="223" y="309"/>
                    <a:pt x="96" y="24"/>
                  </a:cubicBezTo>
                  <a:cubicBezTo>
                    <a:pt x="90" y="7"/>
                    <a:pt x="78" y="0"/>
                    <a:pt x="6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3"/>
            <p:cNvSpPr/>
            <p:nvPr/>
          </p:nvSpPr>
          <p:spPr>
            <a:xfrm>
              <a:off x="3839275" y="3049975"/>
              <a:ext cx="5975" cy="19300"/>
            </a:xfrm>
            <a:custGeom>
              <a:avLst/>
              <a:gdLst/>
              <a:ahLst/>
              <a:cxnLst/>
              <a:rect l="l" t="t" r="r" b="b"/>
              <a:pathLst>
                <a:path w="239" h="772" extrusionOk="0">
                  <a:moveTo>
                    <a:pt x="96" y="1"/>
                  </a:moveTo>
                  <a:cubicBezTo>
                    <a:pt x="56" y="1"/>
                    <a:pt x="17" y="24"/>
                    <a:pt x="17" y="72"/>
                  </a:cubicBezTo>
                  <a:cubicBezTo>
                    <a:pt x="1" y="278"/>
                    <a:pt x="1" y="547"/>
                    <a:pt x="112" y="737"/>
                  </a:cubicBezTo>
                  <a:cubicBezTo>
                    <a:pt x="124" y="761"/>
                    <a:pt x="145" y="772"/>
                    <a:pt x="167" y="772"/>
                  </a:cubicBezTo>
                  <a:cubicBezTo>
                    <a:pt x="202" y="772"/>
                    <a:pt x="238" y="745"/>
                    <a:pt x="238" y="706"/>
                  </a:cubicBezTo>
                  <a:cubicBezTo>
                    <a:pt x="238" y="610"/>
                    <a:pt x="207" y="515"/>
                    <a:pt x="207" y="420"/>
                  </a:cubicBezTo>
                  <a:cubicBezTo>
                    <a:pt x="191" y="309"/>
                    <a:pt x="175" y="199"/>
                    <a:pt x="175" y="72"/>
                  </a:cubicBezTo>
                  <a:cubicBezTo>
                    <a:pt x="175" y="24"/>
                    <a:pt x="136" y="1"/>
                    <a:pt x="9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3"/>
            <p:cNvSpPr/>
            <p:nvPr/>
          </p:nvSpPr>
          <p:spPr>
            <a:xfrm>
              <a:off x="3843650" y="3080175"/>
              <a:ext cx="5175" cy="21325"/>
            </a:xfrm>
            <a:custGeom>
              <a:avLst/>
              <a:gdLst/>
              <a:ahLst/>
              <a:cxnLst/>
              <a:rect l="l" t="t" r="r" b="b"/>
              <a:pathLst>
                <a:path w="207" h="853" extrusionOk="0">
                  <a:moveTo>
                    <a:pt x="127" y="1"/>
                  </a:moveTo>
                  <a:cubicBezTo>
                    <a:pt x="87" y="1"/>
                    <a:pt x="48" y="28"/>
                    <a:pt x="48" y="84"/>
                  </a:cubicBezTo>
                  <a:cubicBezTo>
                    <a:pt x="32" y="210"/>
                    <a:pt x="16" y="353"/>
                    <a:pt x="16" y="496"/>
                  </a:cubicBezTo>
                  <a:cubicBezTo>
                    <a:pt x="16" y="606"/>
                    <a:pt x="0" y="733"/>
                    <a:pt x="63" y="828"/>
                  </a:cubicBezTo>
                  <a:cubicBezTo>
                    <a:pt x="79" y="844"/>
                    <a:pt x="99" y="852"/>
                    <a:pt x="117" y="852"/>
                  </a:cubicBezTo>
                  <a:cubicBezTo>
                    <a:pt x="135" y="852"/>
                    <a:pt x="151" y="844"/>
                    <a:pt x="159" y="828"/>
                  </a:cubicBezTo>
                  <a:cubicBezTo>
                    <a:pt x="206" y="717"/>
                    <a:pt x="190" y="606"/>
                    <a:pt x="190" y="496"/>
                  </a:cubicBezTo>
                  <a:cubicBezTo>
                    <a:pt x="190" y="353"/>
                    <a:pt x="190" y="210"/>
                    <a:pt x="206" y="84"/>
                  </a:cubicBezTo>
                  <a:cubicBezTo>
                    <a:pt x="206" y="28"/>
                    <a:pt x="166" y="1"/>
                    <a:pt x="12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3"/>
            <p:cNvSpPr/>
            <p:nvPr/>
          </p:nvSpPr>
          <p:spPr>
            <a:xfrm>
              <a:off x="3871750" y="3080725"/>
              <a:ext cx="12175" cy="23350"/>
            </a:xfrm>
            <a:custGeom>
              <a:avLst/>
              <a:gdLst/>
              <a:ahLst/>
              <a:cxnLst/>
              <a:rect l="l" t="t" r="r" b="b"/>
              <a:pathLst>
                <a:path w="487" h="934" extrusionOk="0">
                  <a:moveTo>
                    <a:pt x="400" y="0"/>
                  </a:moveTo>
                  <a:cubicBezTo>
                    <a:pt x="379" y="0"/>
                    <a:pt x="360" y="9"/>
                    <a:pt x="349" y="30"/>
                  </a:cubicBezTo>
                  <a:cubicBezTo>
                    <a:pt x="286" y="173"/>
                    <a:pt x="207" y="331"/>
                    <a:pt x="128" y="474"/>
                  </a:cubicBezTo>
                  <a:cubicBezTo>
                    <a:pt x="80" y="600"/>
                    <a:pt x="1" y="727"/>
                    <a:pt x="1" y="870"/>
                  </a:cubicBezTo>
                  <a:cubicBezTo>
                    <a:pt x="1" y="912"/>
                    <a:pt x="29" y="933"/>
                    <a:pt x="62" y="933"/>
                  </a:cubicBezTo>
                  <a:cubicBezTo>
                    <a:pt x="78" y="933"/>
                    <a:pt x="96" y="928"/>
                    <a:pt x="112" y="917"/>
                  </a:cubicBezTo>
                  <a:cubicBezTo>
                    <a:pt x="207" y="822"/>
                    <a:pt x="239" y="680"/>
                    <a:pt x="302" y="553"/>
                  </a:cubicBezTo>
                  <a:cubicBezTo>
                    <a:pt x="349" y="394"/>
                    <a:pt x="413" y="236"/>
                    <a:pt x="476" y="78"/>
                  </a:cubicBezTo>
                  <a:cubicBezTo>
                    <a:pt x="487" y="35"/>
                    <a:pt x="441" y="0"/>
                    <a:pt x="40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3"/>
            <p:cNvSpPr/>
            <p:nvPr/>
          </p:nvSpPr>
          <p:spPr>
            <a:xfrm>
              <a:off x="3880875" y="3044250"/>
              <a:ext cx="7375" cy="18925"/>
            </a:xfrm>
            <a:custGeom>
              <a:avLst/>
              <a:gdLst/>
              <a:ahLst/>
              <a:cxnLst/>
              <a:rect l="l" t="t" r="r" b="b"/>
              <a:pathLst>
                <a:path w="295" h="757" extrusionOk="0">
                  <a:moveTo>
                    <a:pt x="238" y="0"/>
                  </a:moveTo>
                  <a:cubicBezTo>
                    <a:pt x="218" y="0"/>
                    <a:pt x="197" y="14"/>
                    <a:pt x="190" y="47"/>
                  </a:cubicBezTo>
                  <a:cubicBezTo>
                    <a:pt x="111" y="253"/>
                    <a:pt x="16" y="475"/>
                    <a:pt x="0" y="697"/>
                  </a:cubicBezTo>
                  <a:cubicBezTo>
                    <a:pt x="0" y="735"/>
                    <a:pt x="29" y="756"/>
                    <a:pt x="59" y="756"/>
                  </a:cubicBezTo>
                  <a:cubicBezTo>
                    <a:pt x="79" y="756"/>
                    <a:pt x="99" y="747"/>
                    <a:pt x="111" y="729"/>
                  </a:cubicBezTo>
                  <a:cubicBezTo>
                    <a:pt x="206" y="538"/>
                    <a:pt x="254" y="285"/>
                    <a:pt x="285" y="63"/>
                  </a:cubicBezTo>
                  <a:cubicBezTo>
                    <a:pt x="295" y="26"/>
                    <a:pt x="267" y="0"/>
                    <a:pt x="23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3"/>
            <p:cNvSpPr/>
            <p:nvPr/>
          </p:nvSpPr>
          <p:spPr>
            <a:xfrm>
              <a:off x="3915725" y="3044650"/>
              <a:ext cx="12175" cy="26275"/>
            </a:xfrm>
            <a:custGeom>
              <a:avLst/>
              <a:gdLst/>
              <a:ahLst/>
              <a:cxnLst/>
              <a:rect l="l" t="t" r="r" b="b"/>
              <a:pathLst>
                <a:path w="487" h="1051" extrusionOk="0">
                  <a:moveTo>
                    <a:pt x="413" y="1"/>
                  </a:moveTo>
                  <a:cubicBezTo>
                    <a:pt x="394" y="1"/>
                    <a:pt x="376" y="9"/>
                    <a:pt x="365" y="31"/>
                  </a:cubicBezTo>
                  <a:cubicBezTo>
                    <a:pt x="238" y="332"/>
                    <a:pt x="48" y="665"/>
                    <a:pt x="0" y="998"/>
                  </a:cubicBezTo>
                  <a:cubicBezTo>
                    <a:pt x="0" y="1035"/>
                    <a:pt x="28" y="1050"/>
                    <a:pt x="53" y="1050"/>
                  </a:cubicBezTo>
                  <a:cubicBezTo>
                    <a:pt x="72" y="1050"/>
                    <a:pt x="89" y="1043"/>
                    <a:pt x="96" y="1029"/>
                  </a:cubicBezTo>
                  <a:cubicBezTo>
                    <a:pt x="286" y="760"/>
                    <a:pt x="365" y="380"/>
                    <a:pt x="476" y="63"/>
                  </a:cubicBezTo>
                  <a:cubicBezTo>
                    <a:pt x="486" y="32"/>
                    <a:pt x="449" y="1"/>
                    <a:pt x="41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3"/>
            <p:cNvSpPr/>
            <p:nvPr/>
          </p:nvSpPr>
          <p:spPr>
            <a:xfrm>
              <a:off x="3889975" y="3071600"/>
              <a:ext cx="14550" cy="27175"/>
            </a:xfrm>
            <a:custGeom>
              <a:avLst/>
              <a:gdLst/>
              <a:ahLst/>
              <a:cxnLst/>
              <a:rect l="l" t="t" r="r" b="b"/>
              <a:pathLst>
                <a:path w="582" h="1087" extrusionOk="0">
                  <a:moveTo>
                    <a:pt x="506" y="1"/>
                  </a:moveTo>
                  <a:cubicBezTo>
                    <a:pt x="488" y="1"/>
                    <a:pt x="471" y="9"/>
                    <a:pt x="460" y="31"/>
                  </a:cubicBezTo>
                  <a:cubicBezTo>
                    <a:pt x="381" y="205"/>
                    <a:pt x="286" y="363"/>
                    <a:pt x="207" y="538"/>
                  </a:cubicBezTo>
                  <a:cubicBezTo>
                    <a:pt x="127" y="696"/>
                    <a:pt x="32" y="854"/>
                    <a:pt x="1" y="1013"/>
                  </a:cubicBezTo>
                  <a:cubicBezTo>
                    <a:pt x="1" y="1050"/>
                    <a:pt x="29" y="1086"/>
                    <a:pt x="64" y="1086"/>
                  </a:cubicBezTo>
                  <a:cubicBezTo>
                    <a:pt x="74" y="1086"/>
                    <a:pt x="85" y="1083"/>
                    <a:pt x="96" y="1076"/>
                  </a:cubicBezTo>
                  <a:cubicBezTo>
                    <a:pt x="207" y="934"/>
                    <a:pt x="270" y="744"/>
                    <a:pt x="349" y="585"/>
                  </a:cubicBezTo>
                  <a:cubicBezTo>
                    <a:pt x="428" y="411"/>
                    <a:pt x="492" y="237"/>
                    <a:pt x="571" y="78"/>
                  </a:cubicBezTo>
                  <a:cubicBezTo>
                    <a:pt x="582" y="36"/>
                    <a:pt x="543" y="1"/>
                    <a:pt x="50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3"/>
            <p:cNvSpPr/>
            <p:nvPr/>
          </p:nvSpPr>
          <p:spPr>
            <a:xfrm>
              <a:off x="3907200" y="3100750"/>
              <a:ext cx="24025" cy="21000"/>
            </a:xfrm>
            <a:custGeom>
              <a:avLst/>
              <a:gdLst/>
              <a:ahLst/>
              <a:cxnLst/>
              <a:rect l="l" t="t" r="r" b="b"/>
              <a:pathLst>
                <a:path w="961" h="840" extrusionOk="0">
                  <a:moveTo>
                    <a:pt x="864" y="0"/>
                  </a:moveTo>
                  <a:cubicBezTo>
                    <a:pt x="848" y="0"/>
                    <a:pt x="831" y="6"/>
                    <a:pt x="817" y="21"/>
                  </a:cubicBezTo>
                  <a:cubicBezTo>
                    <a:pt x="563" y="275"/>
                    <a:pt x="262" y="496"/>
                    <a:pt x="25" y="766"/>
                  </a:cubicBezTo>
                  <a:cubicBezTo>
                    <a:pt x="0" y="803"/>
                    <a:pt x="14" y="839"/>
                    <a:pt x="43" y="839"/>
                  </a:cubicBezTo>
                  <a:cubicBezTo>
                    <a:pt x="52" y="839"/>
                    <a:pt x="61" y="836"/>
                    <a:pt x="72" y="829"/>
                  </a:cubicBezTo>
                  <a:cubicBezTo>
                    <a:pt x="405" y="671"/>
                    <a:pt x="658" y="386"/>
                    <a:pt x="912" y="116"/>
                  </a:cubicBezTo>
                  <a:cubicBezTo>
                    <a:pt x="960" y="68"/>
                    <a:pt x="916" y="0"/>
                    <a:pt x="86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3"/>
            <p:cNvSpPr/>
            <p:nvPr/>
          </p:nvSpPr>
          <p:spPr>
            <a:xfrm>
              <a:off x="3931675" y="3058350"/>
              <a:ext cx="13250" cy="21650"/>
            </a:xfrm>
            <a:custGeom>
              <a:avLst/>
              <a:gdLst/>
              <a:ahLst/>
              <a:cxnLst/>
              <a:rect l="l" t="t" r="r" b="b"/>
              <a:pathLst>
                <a:path w="530" h="866" extrusionOk="0">
                  <a:moveTo>
                    <a:pt x="450" y="1"/>
                  </a:moveTo>
                  <a:cubicBezTo>
                    <a:pt x="429" y="1"/>
                    <a:pt x="408" y="11"/>
                    <a:pt x="392" y="38"/>
                  </a:cubicBezTo>
                  <a:cubicBezTo>
                    <a:pt x="313" y="165"/>
                    <a:pt x="265" y="291"/>
                    <a:pt x="202" y="434"/>
                  </a:cubicBezTo>
                  <a:cubicBezTo>
                    <a:pt x="139" y="545"/>
                    <a:pt x="60" y="656"/>
                    <a:pt x="12" y="782"/>
                  </a:cubicBezTo>
                  <a:cubicBezTo>
                    <a:pt x="1" y="828"/>
                    <a:pt x="46" y="865"/>
                    <a:pt x="90" y="865"/>
                  </a:cubicBezTo>
                  <a:cubicBezTo>
                    <a:pt x="108" y="865"/>
                    <a:pt x="125" y="859"/>
                    <a:pt x="139" y="846"/>
                  </a:cubicBezTo>
                  <a:cubicBezTo>
                    <a:pt x="234" y="751"/>
                    <a:pt x="297" y="624"/>
                    <a:pt x="361" y="497"/>
                  </a:cubicBezTo>
                  <a:cubicBezTo>
                    <a:pt x="424" y="371"/>
                    <a:pt x="487" y="228"/>
                    <a:pt x="519" y="85"/>
                  </a:cubicBezTo>
                  <a:cubicBezTo>
                    <a:pt x="530" y="43"/>
                    <a:pt x="491" y="1"/>
                    <a:pt x="4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3"/>
            <p:cNvSpPr/>
            <p:nvPr/>
          </p:nvSpPr>
          <p:spPr>
            <a:xfrm>
              <a:off x="3965025" y="3063450"/>
              <a:ext cx="19900" cy="25750"/>
            </a:xfrm>
            <a:custGeom>
              <a:avLst/>
              <a:gdLst/>
              <a:ahLst/>
              <a:cxnLst/>
              <a:rect l="l" t="t" r="r" b="b"/>
              <a:pathLst>
                <a:path w="796" h="1030" extrusionOk="0">
                  <a:moveTo>
                    <a:pt x="734" y="0"/>
                  </a:moveTo>
                  <a:cubicBezTo>
                    <a:pt x="718" y="0"/>
                    <a:pt x="701" y="7"/>
                    <a:pt x="690" y="24"/>
                  </a:cubicBezTo>
                  <a:cubicBezTo>
                    <a:pt x="611" y="182"/>
                    <a:pt x="532" y="341"/>
                    <a:pt x="421" y="483"/>
                  </a:cubicBezTo>
                  <a:cubicBezTo>
                    <a:pt x="310" y="642"/>
                    <a:pt x="167" y="769"/>
                    <a:pt x="40" y="927"/>
                  </a:cubicBezTo>
                  <a:cubicBezTo>
                    <a:pt x="0" y="967"/>
                    <a:pt x="39" y="1029"/>
                    <a:pt x="90" y="1029"/>
                  </a:cubicBezTo>
                  <a:cubicBezTo>
                    <a:pt x="100" y="1029"/>
                    <a:pt x="110" y="1027"/>
                    <a:pt x="120" y="1022"/>
                  </a:cubicBezTo>
                  <a:cubicBezTo>
                    <a:pt x="452" y="848"/>
                    <a:pt x="690" y="420"/>
                    <a:pt x="785" y="56"/>
                  </a:cubicBezTo>
                  <a:cubicBezTo>
                    <a:pt x="795" y="25"/>
                    <a:pt x="765" y="0"/>
                    <a:pt x="73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3"/>
            <p:cNvSpPr/>
            <p:nvPr/>
          </p:nvSpPr>
          <p:spPr>
            <a:xfrm>
              <a:off x="3921450" y="3106300"/>
              <a:ext cx="27600" cy="23300"/>
            </a:xfrm>
            <a:custGeom>
              <a:avLst/>
              <a:gdLst/>
              <a:ahLst/>
              <a:cxnLst/>
              <a:rect l="l" t="t" r="r" b="b"/>
              <a:pathLst>
                <a:path w="1104" h="932" extrusionOk="0">
                  <a:moveTo>
                    <a:pt x="1007" y="0"/>
                  </a:moveTo>
                  <a:cubicBezTo>
                    <a:pt x="991" y="0"/>
                    <a:pt x="974" y="6"/>
                    <a:pt x="960" y="21"/>
                  </a:cubicBezTo>
                  <a:cubicBezTo>
                    <a:pt x="659" y="274"/>
                    <a:pt x="294" y="512"/>
                    <a:pt x="41" y="829"/>
                  </a:cubicBezTo>
                  <a:cubicBezTo>
                    <a:pt x="1" y="869"/>
                    <a:pt x="28" y="931"/>
                    <a:pt x="75" y="931"/>
                  </a:cubicBezTo>
                  <a:cubicBezTo>
                    <a:pt x="84" y="931"/>
                    <a:pt x="94" y="929"/>
                    <a:pt x="104" y="924"/>
                  </a:cubicBezTo>
                  <a:cubicBezTo>
                    <a:pt x="453" y="702"/>
                    <a:pt x="754" y="385"/>
                    <a:pt x="1055" y="116"/>
                  </a:cubicBezTo>
                  <a:cubicBezTo>
                    <a:pt x="1103" y="67"/>
                    <a:pt x="1059" y="0"/>
                    <a:pt x="100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3"/>
            <p:cNvSpPr/>
            <p:nvPr/>
          </p:nvSpPr>
          <p:spPr>
            <a:xfrm>
              <a:off x="3792075" y="3118900"/>
              <a:ext cx="17125" cy="15650"/>
            </a:xfrm>
            <a:custGeom>
              <a:avLst/>
              <a:gdLst/>
              <a:ahLst/>
              <a:cxnLst/>
              <a:rect l="l" t="t" r="r" b="b"/>
              <a:pathLst>
                <a:path w="685" h="626" extrusionOk="0">
                  <a:moveTo>
                    <a:pt x="74" y="1"/>
                  </a:moveTo>
                  <a:cubicBezTo>
                    <a:pt x="34" y="1"/>
                    <a:pt x="0" y="56"/>
                    <a:pt x="35" y="103"/>
                  </a:cubicBezTo>
                  <a:cubicBezTo>
                    <a:pt x="194" y="293"/>
                    <a:pt x="384" y="531"/>
                    <a:pt x="621" y="626"/>
                  </a:cubicBezTo>
                  <a:cubicBezTo>
                    <a:pt x="653" y="626"/>
                    <a:pt x="685" y="578"/>
                    <a:pt x="669" y="547"/>
                  </a:cubicBezTo>
                  <a:cubicBezTo>
                    <a:pt x="590" y="452"/>
                    <a:pt x="495" y="388"/>
                    <a:pt x="400" y="293"/>
                  </a:cubicBezTo>
                  <a:cubicBezTo>
                    <a:pt x="305" y="214"/>
                    <a:pt x="210" y="119"/>
                    <a:pt x="114" y="24"/>
                  </a:cubicBezTo>
                  <a:cubicBezTo>
                    <a:pt x="102" y="7"/>
                    <a:pt x="88" y="1"/>
                    <a:pt x="7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3"/>
            <p:cNvSpPr/>
            <p:nvPr/>
          </p:nvSpPr>
          <p:spPr>
            <a:xfrm>
              <a:off x="3773050" y="3130550"/>
              <a:ext cx="28625" cy="15900"/>
            </a:xfrm>
            <a:custGeom>
              <a:avLst/>
              <a:gdLst/>
              <a:ahLst/>
              <a:cxnLst/>
              <a:rect l="l" t="t" r="r" b="b"/>
              <a:pathLst>
                <a:path w="1145" h="636" extrusionOk="0">
                  <a:moveTo>
                    <a:pt x="76" y="0"/>
                  </a:moveTo>
                  <a:cubicBezTo>
                    <a:pt x="36" y="0"/>
                    <a:pt x="0" y="45"/>
                    <a:pt x="36" y="81"/>
                  </a:cubicBezTo>
                  <a:cubicBezTo>
                    <a:pt x="321" y="334"/>
                    <a:pt x="670" y="572"/>
                    <a:pt x="1050" y="635"/>
                  </a:cubicBezTo>
                  <a:cubicBezTo>
                    <a:pt x="1097" y="635"/>
                    <a:pt x="1145" y="556"/>
                    <a:pt x="1081" y="540"/>
                  </a:cubicBezTo>
                  <a:cubicBezTo>
                    <a:pt x="749" y="382"/>
                    <a:pt x="416" y="255"/>
                    <a:pt x="115" y="17"/>
                  </a:cubicBezTo>
                  <a:cubicBezTo>
                    <a:pt x="103" y="5"/>
                    <a:pt x="89" y="0"/>
                    <a:pt x="7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3"/>
            <p:cNvSpPr/>
            <p:nvPr/>
          </p:nvSpPr>
          <p:spPr>
            <a:xfrm>
              <a:off x="3835725" y="3095225"/>
              <a:ext cx="7400" cy="29725"/>
            </a:xfrm>
            <a:custGeom>
              <a:avLst/>
              <a:gdLst/>
              <a:ahLst/>
              <a:cxnLst/>
              <a:rect l="l" t="t" r="r" b="b"/>
              <a:pathLst>
                <a:path w="296" h="1189" extrusionOk="0">
                  <a:moveTo>
                    <a:pt x="110" y="1"/>
                  </a:moveTo>
                  <a:cubicBezTo>
                    <a:pt x="89" y="1"/>
                    <a:pt x="70" y="11"/>
                    <a:pt x="64" y="36"/>
                  </a:cubicBezTo>
                  <a:cubicBezTo>
                    <a:pt x="0" y="385"/>
                    <a:pt x="32" y="844"/>
                    <a:pt x="190" y="1161"/>
                  </a:cubicBezTo>
                  <a:cubicBezTo>
                    <a:pt x="197" y="1180"/>
                    <a:pt x="215" y="1189"/>
                    <a:pt x="234" y="1189"/>
                  </a:cubicBezTo>
                  <a:cubicBezTo>
                    <a:pt x="264" y="1189"/>
                    <a:pt x="295" y="1168"/>
                    <a:pt x="285" y="1129"/>
                  </a:cubicBezTo>
                  <a:cubicBezTo>
                    <a:pt x="285" y="955"/>
                    <a:pt x="238" y="781"/>
                    <a:pt x="222" y="591"/>
                  </a:cubicBezTo>
                  <a:cubicBezTo>
                    <a:pt x="190" y="416"/>
                    <a:pt x="190" y="242"/>
                    <a:pt x="175" y="52"/>
                  </a:cubicBezTo>
                  <a:cubicBezTo>
                    <a:pt x="175" y="23"/>
                    <a:pt x="140" y="1"/>
                    <a:pt x="1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3"/>
            <p:cNvSpPr/>
            <p:nvPr/>
          </p:nvSpPr>
          <p:spPr>
            <a:xfrm>
              <a:off x="3857500" y="3088600"/>
              <a:ext cx="9750" cy="31725"/>
            </a:xfrm>
            <a:custGeom>
              <a:avLst/>
              <a:gdLst/>
              <a:ahLst/>
              <a:cxnLst/>
              <a:rect l="l" t="t" r="r" b="b"/>
              <a:pathLst>
                <a:path w="390" h="1269" extrusionOk="0">
                  <a:moveTo>
                    <a:pt x="324" y="1"/>
                  </a:moveTo>
                  <a:cubicBezTo>
                    <a:pt x="300" y="1"/>
                    <a:pt x="277" y="14"/>
                    <a:pt x="270" y="48"/>
                  </a:cubicBezTo>
                  <a:cubicBezTo>
                    <a:pt x="159" y="412"/>
                    <a:pt x="16" y="824"/>
                    <a:pt x="1" y="1220"/>
                  </a:cubicBezTo>
                  <a:cubicBezTo>
                    <a:pt x="1" y="1251"/>
                    <a:pt x="27" y="1268"/>
                    <a:pt x="54" y="1268"/>
                  </a:cubicBezTo>
                  <a:cubicBezTo>
                    <a:pt x="69" y="1268"/>
                    <a:pt x="84" y="1263"/>
                    <a:pt x="96" y="1252"/>
                  </a:cubicBezTo>
                  <a:cubicBezTo>
                    <a:pt x="254" y="887"/>
                    <a:pt x="302" y="460"/>
                    <a:pt x="381" y="64"/>
                  </a:cubicBezTo>
                  <a:cubicBezTo>
                    <a:pt x="390" y="27"/>
                    <a:pt x="357" y="1"/>
                    <a:pt x="32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3"/>
            <p:cNvSpPr/>
            <p:nvPr/>
          </p:nvSpPr>
          <p:spPr>
            <a:xfrm>
              <a:off x="3877925" y="3100125"/>
              <a:ext cx="30300" cy="34350"/>
            </a:xfrm>
            <a:custGeom>
              <a:avLst/>
              <a:gdLst/>
              <a:ahLst/>
              <a:cxnLst/>
              <a:rect l="l" t="t" r="r" b="b"/>
              <a:pathLst>
                <a:path w="1212" h="1374" extrusionOk="0">
                  <a:moveTo>
                    <a:pt x="1127" y="1"/>
                  </a:moveTo>
                  <a:cubicBezTo>
                    <a:pt x="1106" y="1"/>
                    <a:pt x="1084" y="10"/>
                    <a:pt x="1069" y="30"/>
                  </a:cubicBezTo>
                  <a:cubicBezTo>
                    <a:pt x="910" y="252"/>
                    <a:pt x="736" y="474"/>
                    <a:pt x="562" y="696"/>
                  </a:cubicBezTo>
                  <a:cubicBezTo>
                    <a:pt x="388" y="886"/>
                    <a:pt x="198" y="1060"/>
                    <a:pt x="39" y="1250"/>
                  </a:cubicBezTo>
                  <a:cubicBezTo>
                    <a:pt x="1" y="1302"/>
                    <a:pt x="35" y="1374"/>
                    <a:pt x="83" y="1374"/>
                  </a:cubicBezTo>
                  <a:cubicBezTo>
                    <a:pt x="94" y="1374"/>
                    <a:pt x="106" y="1370"/>
                    <a:pt x="118" y="1361"/>
                  </a:cubicBezTo>
                  <a:cubicBezTo>
                    <a:pt x="562" y="1076"/>
                    <a:pt x="910" y="553"/>
                    <a:pt x="1180" y="94"/>
                  </a:cubicBezTo>
                  <a:cubicBezTo>
                    <a:pt x="1212" y="40"/>
                    <a:pt x="1172" y="1"/>
                    <a:pt x="112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43"/>
          <p:cNvGrpSpPr/>
          <p:nvPr/>
        </p:nvGrpSpPr>
        <p:grpSpPr>
          <a:xfrm>
            <a:off x="4266744" y="1807833"/>
            <a:ext cx="639825" cy="602150"/>
            <a:chOff x="3511700" y="2546500"/>
            <a:chExt cx="639825" cy="602150"/>
          </a:xfrm>
        </p:grpSpPr>
        <p:sp>
          <p:nvSpPr>
            <p:cNvPr id="3062" name="Google Shape;3062;p43"/>
            <p:cNvSpPr/>
            <p:nvPr/>
          </p:nvSpPr>
          <p:spPr>
            <a:xfrm>
              <a:off x="4019750" y="2774325"/>
              <a:ext cx="131775" cy="171500"/>
            </a:xfrm>
            <a:custGeom>
              <a:avLst/>
              <a:gdLst/>
              <a:ahLst/>
              <a:cxnLst/>
              <a:rect l="l" t="t" r="r" b="b"/>
              <a:pathLst>
                <a:path w="5271" h="6860" extrusionOk="0">
                  <a:moveTo>
                    <a:pt x="3842" y="1"/>
                  </a:moveTo>
                  <a:lnTo>
                    <a:pt x="3144" y="33"/>
                  </a:lnTo>
                  <a:lnTo>
                    <a:pt x="2477" y="239"/>
                  </a:lnTo>
                  <a:lnTo>
                    <a:pt x="1858" y="588"/>
                  </a:lnTo>
                  <a:lnTo>
                    <a:pt x="1572" y="811"/>
                  </a:lnTo>
                  <a:lnTo>
                    <a:pt x="1318" y="1049"/>
                  </a:lnTo>
                  <a:lnTo>
                    <a:pt x="873" y="1589"/>
                  </a:lnTo>
                  <a:lnTo>
                    <a:pt x="302" y="2494"/>
                  </a:lnTo>
                  <a:lnTo>
                    <a:pt x="0" y="3129"/>
                  </a:lnTo>
                  <a:lnTo>
                    <a:pt x="540" y="6859"/>
                  </a:lnTo>
                  <a:lnTo>
                    <a:pt x="1302" y="6415"/>
                  </a:lnTo>
                  <a:lnTo>
                    <a:pt x="2747" y="5399"/>
                  </a:lnTo>
                  <a:lnTo>
                    <a:pt x="3699" y="4494"/>
                  </a:lnTo>
                  <a:lnTo>
                    <a:pt x="4239" y="3827"/>
                  </a:lnTo>
                  <a:lnTo>
                    <a:pt x="4699" y="3097"/>
                  </a:lnTo>
                  <a:lnTo>
                    <a:pt x="5049" y="2319"/>
                  </a:lnTo>
                  <a:lnTo>
                    <a:pt x="5176" y="1906"/>
                  </a:lnTo>
                  <a:lnTo>
                    <a:pt x="5239" y="1652"/>
                  </a:lnTo>
                  <a:lnTo>
                    <a:pt x="5271" y="1128"/>
                  </a:lnTo>
                  <a:lnTo>
                    <a:pt x="5192" y="874"/>
                  </a:lnTo>
                  <a:lnTo>
                    <a:pt x="5128" y="715"/>
                  </a:lnTo>
                  <a:lnTo>
                    <a:pt x="4922" y="461"/>
                  </a:lnTo>
                  <a:lnTo>
                    <a:pt x="4509" y="176"/>
                  </a:lnTo>
                  <a:lnTo>
                    <a:pt x="4191" y="80"/>
                  </a:lnTo>
                  <a:lnTo>
                    <a:pt x="3842" y="1"/>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3"/>
            <p:cNvSpPr/>
            <p:nvPr/>
          </p:nvSpPr>
          <p:spPr>
            <a:xfrm>
              <a:off x="3933225" y="2633050"/>
              <a:ext cx="149250" cy="200050"/>
            </a:xfrm>
            <a:custGeom>
              <a:avLst/>
              <a:gdLst/>
              <a:ahLst/>
              <a:cxnLst/>
              <a:rect l="l" t="t" r="r" b="b"/>
              <a:pathLst>
                <a:path w="5970" h="8002" extrusionOk="0">
                  <a:moveTo>
                    <a:pt x="4223" y="0"/>
                  </a:moveTo>
                  <a:lnTo>
                    <a:pt x="3731" y="16"/>
                  </a:lnTo>
                  <a:lnTo>
                    <a:pt x="3271" y="143"/>
                  </a:lnTo>
                  <a:lnTo>
                    <a:pt x="2826" y="365"/>
                  </a:lnTo>
                  <a:lnTo>
                    <a:pt x="2620" y="508"/>
                  </a:lnTo>
                  <a:lnTo>
                    <a:pt x="2254" y="826"/>
                  </a:lnTo>
                  <a:lnTo>
                    <a:pt x="1651" y="1572"/>
                  </a:lnTo>
                  <a:lnTo>
                    <a:pt x="1381" y="1985"/>
                  </a:lnTo>
                  <a:lnTo>
                    <a:pt x="1096" y="2461"/>
                  </a:lnTo>
                  <a:lnTo>
                    <a:pt x="572" y="3429"/>
                  </a:lnTo>
                  <a:lnTo>
                    <a:pt x="175" y="4445"/>
                  </a:lnTo>
                  <a:lnTo>
                    <a:pt x="0" y="5509"/>
                  </a:lnTo>
                  <a:lnTo>
                    <a:pt x="0" y="6049"/>
                  </a:lnTo>
                  <a:lnTo>
                    <a:pt x="3572" y="8002"/>
                  </a:lnTo>
                  <a:lnTo>
                    <a:pt x="4112" y="7176"/>
                  </a:lnTo>
                  <a:lnTo>
                    <a:pt x="5049" y="5446"/>
                  </a:lnTo>
                  <a:lnTo>
                    <a:pt x="5430" y="4541"/>
                  </a:lnTo>
                  <a:lnTo>
                    <a:pt x="5684" y="3921"/>
                  </a:lnTo>
                  <a:lnTo>
                    <a:pt x="5922" y="2969"/>
                  </a:lnTo>
                  <a:lnTo>
                    <a:pt x="5969" y="2318"/>
                  </a:lnTo>
                  <a:lnTo>
                    <a:pt x="5954" y="2000"/>
                  </a:lnTo>
                  <a:lnTo>
                    <a:pt x="5906" y="1667"/>
                  </a:lnTo>
                  <a:lnTo>
                    <a:pt x="5668" y="1048"/>
                  </a:lnTo>
                  <a:lnTo>
                    <a:pt x="5287" y="524"/>
                  </a:lnTo>
                  <a:lnTo>
                    <a:pt x="4763" y="143"/>
                  </a:lnTo>
                  <a:lnTo>
                    <a:pt x="4461" y="48"/>
                  </a:lnTo>
                  <a:lnTo>
                    <a:pt x="4223" y="0"/>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3"/>
            <p:cNvSpPr/>
            <p:nvPr/>
          </p:nvSpPr>
          <p:spPr>
            <a:xfrm>
              <a:off x="3822075" y="2546500"/>
              <a:ext cx="141725" cy="206025"/>
            </a:xfrm>
            <a:custGeom>
              <a:avLst/>
              <a:gdLst/>
              <a:ahLst/>
              <a:cxnLst/>
              <a:rect l="l" t="t" r="r" b="b"/>
              <a:pathLst>
                <a:path w="5669" h="8241" extrusionOk="0">
                  <a:moveTo>
                    <a:pt x="2731" y="1"/>
                  </a:moveTo>
                  <a:lnTo>
                    <a:pt x="2335" y="49"/>
                  </a:lnTo>
                  <a:lnTo>
                    <a:pt x="2144" y="112"/>
                  </a:lnTo>
                  <a:lnTo>
                    <a:pt x="1890" y="255"/>
                  </a:lnTo>
                  <a:lnTo>
                    <a:pt x="1493" y="636"/>
                  </a:lnTo>
                  <a:lnTo>
                    <a:pt x="1318" y="858"/>
                  </a:lnTo>
                  <a:lnTo>
                    <a:pt x="1049" y="1208"/>
                  </a:lnTo>
                  <a:lnTo>
                    <a:pt x="620" y="1986"/>
                  </a:lnTo>
                  <a:lnTo>
                    <a:pt x="302" y="2811"/>
                  </a:lnTo>
                  <a:lnTo>
                    <a:pt x="96" y="3684"/>
                  </a:lnTo>
                  <a:lnTo>
                    <a:pt x="1" y="4557"/>
                  </a:lnTo>
                  <a:lnTo>
                    <a:pt x="17" y="5447"/>
                  </a:lnTo>
                  <a:lnTo>
                    <a:pt x="144" y="6336"/>
                  </a:lnTo>
                  <a:lnTo>
                    <a:pt x="382" y="7177"/>
                  </a:lnTo>
                  <a:lnTo>
                    <a:pt x="556" y="7590"/>
                  </a:lnTo>
                  <a:lnTo>
                    <a:pt x="5176" y="8241"/>
                  </a:lnTo>
                  <a:lnTo>
                    <a:pt x="5319" y="7844"/>
                  </a:lnTo>
                  <a:lnTo>
                    <a:pt x="5526" y="7018"/>
                  </a:lnTo>
                  <a:lnTo>
                    <a:pt x="5637" y="6161"/>
                  </a:lnTo>
                  <a:lnTo>
                    <a:pt x="5669" y="5320"/>
                  </a:lnTo>
                  <a:lnTo>
                    <a:pt x="5621" y="4462"/>
                  </a:lnTo>
                  <a:lnTo>
                    <a:pt x="5478" y="3621"/>
                  </a:lnTo>
                  <a:lnTo>
                    <a:pt x="5240" y="2795"/>
                  </a:lnTo>
                  <a:lnTo>
                    <a:pt x="4922" y="2001"/>
                  </a:lnTo>
                  <a:lnTo>
                    <a:pt x="4732" y="1620"/>
                  </a:lnTo>
                  <a:lnTo>
                    <a:pt x="4525" y="1255"/>
                  </a:lnTo>
                  <a:lnTo>
                    <a:pt x="4017" y="604"/>
                  </a:lnTo>
                  <a:lnTo>
                    <a:pt x="3700" y="350"/>
                  </a:lnTo>
                  <a:lnTo>
                    <a:pt x="3525" y="239"/>
                  </a:lnTo>
                  <a:lnTo>
                    <a:pt x="3144" y="80"/>
                  </a:lnTo>
                  <a:lnTo>
                    <a:pt x="2731" y="1"/>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3"/>
            <p:cNvSpPr/>
            <p:nvPr/>
          </p:nvSpPr>
          <p:spPr>
            <a:xfrm>
              <a:off x="3676825" y="2564375"/>
              <a:ext cx="151225" cy="226650"/>
            </a:xfrm>
            <a:custGeom>
              <a:avLst/>
              <a:gdLst/>
              <a:ahLst/>
              <a:cxnLst/>
              <a:rect l="l" t="t" r="r" b="b"/>
              <a:pathLst>
                <a:path w="6049" h="9066" extrusionOk="0">
                  <a:moveTo>
                    <a:pt x="2064" y="0"/>
                  </a:moveTo>
                  <a:lnTo>
                    <a:pt x="1826" y="32"/>
                  </a:lnTo>
                  <a:lnTo>
                    <a:pt x="1635" y="96"/>
                  </a:lnTo>
                  <a:lnTo>
                    <a:pt x="1286" y="318"/>
                  </a:lnTo>
                  <a:lnTo>
                    <a:pt x="873" y="762"/>
                  </a:lnTo>
                  <a:lnTo>
                    <a:pt x="651" y="1128"/>
                  </a:lnTo>
                  <a:lnTo>
                    <a:pt x="429" y="1588"/>
                  </a:lnTo>
                  <a:lnTo>
                    <a:pt x="127" y="2588"/>
                  </a:lnTo>
                  <a:lnTo>
                    <a:pt x="0" y="3636"/>
                  </a:lnTo>
                  <a:lnTo>
                    <a:pt x="64" y="4700"/>
                  </a:lnTo>
                  <a:lnTo>
                    <a:pt x="159" y="5224"/>
                  </a:lnTo>
                  <a:lnTo>
                    <a:pt x="270" y="5732"/>
                  </a:lnTo>
                  <a:lnTo>
                    <a:pt x="603" y="6732"/>
                  </a:lnTo>
                  <a:lnTo>
                    <a:pt x="1032" y="7685"/>
                  </a:lnTo>
                  <a:lnTo>
                    <a:pt x="1540" y="8621"/>
                  </a:lnTo>
                  <a:lnTo>
                    <a:pt x="1826" y="9066"/>
                  </a:lnTo>
                  <a:lnTo>
                    <a:pt x="6049" y="6668"/>
                  </a:lnTo>
                  <a:lnTo>
                    <a:pt x="5922" y="5843"/>
                  </a:lnTo>
                  <a:lnTo>
                    <a:pt x="5557" y="4192"/>
                  </a:lnTo>
                  <a:lnTo>
                    <a:pt x="5176" y="3001"/>
                  </a:lnTo>
                  <a:lnTo>
                    <a:pt x="4826" y="2255"/>
                  </a:lnTo>
                  <a:lnTo>
                    <a:pt x="4398" y="1556"/>
                  </a:lnTo>
                  <a:lnTo>
                    <a:pt x="3890" y="937"/>
                  </a:lnTo>
                  <a:lnTo>
                    <a:pt x="3588" y="651"/>
                  </a:lnTo>
                  <a:lnTo>
                    <a:pt x="3398" y="493"/>
                  </a:lnTo>
                  <a:lnTo>
                    <a:pt x="2985" y="223"/>
                  </a:lnTo>
                  <a:lnTo>
                    <a:pt x="2540" y="48"/>
                  </a:lnTo>
                  <a:lnTo>
                    <a:pt x="2064" y="0"/>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3"/>
            <p:cNvSpPr/>
            <p:nvPr/>
          </p:nvSpPr>
          <p:spPr>
            <a:xfrm>
              <a:off x="3574425" y="2688600"/>
              <a:ext cx="140925" cy="179025"/>
            </a:xfrm>
            <a:custGeom>
              <a:avLst/>
              <a:gdLst/>
              <a:ahLst/>
              <a:cxnLst/>
              <a:rect l="l" t="t" r="r" b="b"/>
              <a:pathLst>
                <a:path w="5637" h="7161" extrusionOk="0">
                  <a:moveTo>
                    <a:pt x="1254" y="1"/>
                  </a:moveTo>
                  <a:lnTo>
                    <a:pt x="1095" y="32"/>
                  </a:lnTo>
                  <a:lnTo>
                    <a:pt x="810" y="112"/>
                  </a:lnTo>
                  <a:lnTo>
                    <a:pt x="381" y="493"/>
                  </a:lnTo>
                  <a:lnTo>
                    <a:pt x="111" y="1033"/>
                  </a:lnTo>
                  <a:lnTo>
                    <a:pt x="0" y="1636"/>
                  </a:lnTo>
                  <a:lnTo>
                    <a:pt x="32" y="1938"/>
                  </a:lnTo>
                  <a:lnTo>
                    <a:pt x="111" y="2366"/>
                  </a:lnTo>
                  <a:lnTo>
                    <a:pt x="429" y="3144"/>
                  </a:lnTo>
                  <a:lnTo>
                    <a:pt x="1191" y="4224"/>
                  </a:lnTo>
                  <a:lnTo>
                    <a:pt x="1778" y="4859"/>
                  </a:lnTo>
                  <a:lnTo>
                    <a:pt x="2826" y="6018"/>
                  </a:lnTo>
                  <a:lnTo>
                    <a:pt x="3890" y="7161"/>
                  </a:lnTo>
                  <a:lnTo>
                    <a:pt x="5636" y="3811"/>
                  </a:lnTo>
                  <a:lnTo>
                    <a:pt x="5382" y="3255"/>
                  </a:lnTo>
                  <a:lnTo>
                    <a:pt x="4715" y="2255"/>
                  </a:lnTo>
                  <a:lnTo>
                    <a:pt x="3890" y="1366"/>
                  </a:lnTo>
                  <a:lnTo>
                    <a:pt x="2921" y="620"/>
                  </a:lnTo>
                  <a:lnTo>
                    <a:pt x="2397" y="318"/>
                  </a:lnTo>
                  <a:lnTo>
                    <a:pt x="2080" y="159"/>
                  </a:lnTo>
                  <a:lnTo>
                    <a:pt x="1588" y="17"/>
                  </a:lnTo>
                  <a:lnTo>
                    <a:pt x="1254" y="1"/>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3"/>
            <p:cNvSpPr/>
            <p:nvPr/>
          </p:nvSpPr>
          <p:spPr>
            <a:xfrm>
              <a:off x="3511700" y="2789025"/>
              <a:ext cx="152450" cy="189750"/>
            </a:xfrm>
            <a:custGeom>
              <a:avLst/>
              <a:gdLst/>
              <a:ahLst/>
              <a:cxnLst/>
              <a:rect l="l" t="t" r="r" b="b"/>
              <a:pathLst>
                <a:path w="6098" h="7590" extrusionOk="0">
                  <a:moveTo>
                    <a:pt x="1445" y="0"/>
                  </a:moveTo>
                  <a:lnTo>
                    <a:pt x="1112" y="64"/>
                  </a:lnTo>
                  <a:lnTo>
                    <a:pt x="874" y="143"/>
                  </a:lnTo>
                  <a:lnTo>
                    <a:pt x="493" y="350"/>
                  </a:lnTo>
                  <a:lnTo>
                    <a:pt x="239" y="635"/>
                  </a:lnTo>
                  <a:lnTo>
                    <a:pt x="64" y="953"/>
                  </a:lnTo>
                  <a:lnTo>
                    <a:pt x="1" y="1334"/>
                  </a:lnTo>
                  <a:lnTo>
                    <a:pt x="16" y="1747"/>
                  </a:lnTo>
                  <a:lnTo>
                    <a:pt x="159" y="2398"/>
                  </a:lnTo>
                  <a:lnTo>
                    <a:pt x="556" y="3318"/>
                  </a:lnTo>
                  <a:lnTo>
                    <a:pt x="1112" y="4208"/>
                  </a:lnTo>
                  <a:lnTo>
                    <a:pt x="1731" y="5001"/>
                  </a:lnTo>
                  <a:lnTo>
                    <a:pt x="2350" y="5621"/>
                  </a:lnTo>
                  <a:lnTo>
                    <a:pt x="2620" y="5827"/>
                  </a:lnTo>
                  <a:lnTo>
                    <a:pt x="3303" y="6319"/>
                  </a:lnTo>
                  <a:lnTo>
                    <a:pt x="4763" y="7208"/>
                  </a:lnTo>
                  <a:lnTo>
                    <a:pt x="5510" y="7589"/>
                  </a:lnTo>
                  <a:lnTo>
                    <a:pt x="6097" y="2795"/>
                  </a:lnTo>
                  <a:lnTo>
                    <a:pt x="5637" y="2366"/>
                  </a:lnTo>
                  <a:lnTo>
                    <a:pt x="4478" y="1350"/>
                  </a:lnTo>
                  <a:lnTo>
                    <a:pt x="3477" y="651"/>
                  </a:lnTo>
                  <a:lnTo>
                    <a:pt x="2795" y="286"/>
                  </a:lnTo>
                  <a:lnTo>
                    <a:pt x="2112" y="48"/>
                  </a:lnTo>
                  <a:lnTo>
                    <a:pt x="1445" y="0"/>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3"/>
            <p:cNvSpPr/>
            <p:nvPr/>
          </p:nvSpPr>
          <p:spPr>
            <a:xfrm>
              <a:off x="3632350" y="2701300"/>
              <a:ext cx="403300" cy="349700"/>
            </a:xfrm>
            <a:custGeom>
              <a:avLst/>
              <a:gdLst/>
              <a:ahLst/>
              <a:cxnLst/>
              <a:rect l="l" t="t" r="r" b="b"/>
              <a:pathLst>
                <a:path w="16132" h="13988" extrusionOk="0">
                  <a:moveTo>
                    <a:pt x="9193" y="1"/>
                  </a:moveTo>
                  <a:lnTo>
                    <a:pt x="7621" y="159"/>
                  </a:lnTo>
                  <a:lnTo>
                    <a:pt x="6066" y="525"/>
                  </a:lnTo>
                  <a:lnTo>
                    <a:pt x="4589" y="1080"/>
                  </a:lnTo>
                  <a:lnTo>
                    <a:pt x="3256" y="1811"/>
                  </a:lnTo>
                  <a:lnTo>
                    <a:pt x="2398" y="2477"/>
                  </a:lnTo>
                  <a:lnTo>
                    <a:pt x="1906" y="2954"/>
                  </a:lnTo>
                  <a:lnTo>
                    <a:pt x="1684" y="3208"/>
                  </a:lnTo>
                  <a:lnTo>
                    <a:pt x="1366" y="3620"/>
                  </a:lnTo>
                  <a:lnTo>
                    <a:pt x="826" y="4525"/>
                  </a:lnTo>
                  <a:lnTo>
                    <a:pt x="414" y="5510"/>
                  </a:lnTo>
                  <a:lnTo>
                    <a:pt x="128" y="6510"/>
                  </a:lnTo>
                  <a:lnTo>
                    <a:pt x="1" y="7542"/>
                  </a:lnTo>
                  <a:lnTo>
                    <a:pt x="49" y="8574"/>
                  </a:lnTo>
                  <a:lnTo>
                    <a:pt x="255" y="9558"/>
                  </a:lnTo>
                  <a:lnTo>
                    <a:pt x="668" y="10479"/>
                  </a:lnTo>
                  <a:lnTo>
                    <a:pt x="969" y="10892"/>
                  </a:lnTo>
                  <a:lnTo>
                    <a:pt x="1303" y="11305"/>
                  </a:lnTo>
                  <a:lnTo>
                    <a:pt x="2081" y="11987"/>
                  </a:lnTo>
                  <a:lnTo>
                    <a:pt x="2986" y="12559"/>
                  </a:lnTo>
                  <a:lnTo>
                    <a:pt x="3938" y="13003"/>
                  </a:lnTo>
                  <a:lnTo>
                    <a:pt x="4430" y="13194"/>
                  </a:lnTo>
                  <a:lnTo>
                    <a:pt x="5050" y="13416"/>
                  </a:lnTo>
                  <a:lnTo>
                    <a:pt x="6320" y="13734"/>
                  </a:lnTo>
                  <a:lnTo>
                    <a:pt x="7637" y="13940"/>
                  </a:lnTo>
                  <a:lnTo>
                    <a:pt x="8939" y="13988"/>
                  </a:lnTo>
                  <a:lnTo>
                    <a:pt x="10225" y="13861"/>
                  </a:lnTo>
                  <a:lnTo>
                    <a:pt x="11464" y="13575"/>
                  </a:lnTo>
                  <a:lnTo>
                    <a:pt x="12622" y="13083"/>
                  </a:lnTo>
                  <a:lnTo>
                    <a:pt x="13670" y="12400"/>
                  </a:lnTo>
                  <a:lnTo>
                    <a:pt x="14147" y="11955"/>
                  </a:lnTo>
                  <a:lnTo>
                    <a:pt x="14448" y="11654"/>
                  </a:lnTo>
                  <a:lnTo>
                    <a:pt x="14956" y="10971"/>
                  </a:lnTo>
                  <a:lnTo>
                    <a:pt x="15385" y="10225"/>
                  </a:lnTo>
                  <a:lnTo>
                    <a:pt x="15702" y="9431"/>
                  </a:lnTo>
                  <a:lnTo>
                    <a:pt x="15941" y="8590"/>
                  </a:lnTo>
                  <a:lnTo>
                    <a:pt x="16083" y="7732"/>
                  </a:lnTo>
                  <a:lnTo>
                    <a:pt x="16131" y="6875"/>
                  </a:lnTo>
                  <a:lnTo>
                    <a:pt x="16083" y="6002"/>
                  </a:lnTo>
                  <a:lnTo>
                    <a:pt x="16020" y="5573"/>
                  </a:lnTo>
                  <a:lnTo>
                    <a:pt x="15956" y="5192"/>
                  </a:lnTo>
                  <a:lnTo>
                    <a:pt x="15766" y="4446"/>
                  </a:lnTo>
                  <a:lnTo>
                    <a:pt x="15480" y="3732"/>
                  </a:lnTo>
                  <a:lnTo>
                    <a:pt x="15147" y="3033"/>
                  </a:lnTo>
                  <a:lnTo>
                    <a:pt x="14734" y="2398"/>
                  </a:lnTo>
                  <a:lnTo>
                    <a:pt x="14242" y="1811"/>
                  </a:lnTo>
                  <a:lnTo>
                    <a:pt x="13686" y="1287"/>
                  </a:lnTo>
                  <a:lnTo>
                    <a:pt x="13067" y="858"/>
                  </a:lnTo>
                  <a:lnTo>
                    <a:pt x="12734" y="683"/>
                  </a:lnTo>
                  <a:lnTo>
                    <a:pt x="12416" y="541"/>
                  </a:lnTo>
                  <a:lnTo>
                    <a:pt x="11765" y="318"/>
                  </a:lnTo>
                  <a:lnTo>
                    <a:pt x="10717" y="80"/>
                  </a:lnTo>
                  <a:lnTo>
                    <a:pt x="9193"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3"/>
            <p:cNvSpPr/>
            <p:nvPr/>
          </p:nvSpPr>
          <p:spPr>
            <a:xfrm>
              <a:off x="3905825" y="2750925"/>
              <a:ext cx="65525" cy="45275"/>
            </a:xfrm>
            <a:custGeom>
              <a:avLst/>
              <a:gdLst/>
              <a:ahLst/>
              <a:cxnLst/>
              <a:rect l="l" t="t" r="r" b="b"/>
              <a:pathLst>
                <a:path w="2621" h="1811" extrusionOk="0">
                  <a:moveTo>
                    <a:pt x="128" y="0"/>
                  </a:moveTo>
                  <a:lnTo>
                    <a:pt x="32" y="48"/>
                  </a:lnTo>
                  <a:lnTo>
                    <a:pt x="1" y="143"/>
                  </a:lnTo>
                  <a:lnTo>
                    <a:pt x="16" y="238"/>
                  </a:lnTo>
                  <a:lnTo>
                    <a:pt x="64" y="270"/>
                  </a:lnTo>
                  <a:lnTo>
                    <a:pt x="715" y="588"/>
                  </a:lnTo>
                  <a:lnTo>
                    <a:pt x="1318" y="969"/>
                  </a:lnTo>
                  <a:lnTo>
                    <a:pt x="1604" y="1175"/>
                  </a:lnTo>
                  <a:lnTo>
                    <a:pt x="2160" y="1620"/>
                  </a:lnTo>
                  <a:lnTo>
                    <a:pt x="2461" y="1794"/>
                  </a:lnTo>
                  <a:lnTo>
                    <a:pt x="2541" y="1810"/>
                  </a:lnTo>
                  <a:lnTo>
                    <a:pt x="2620" y="1715"/>
                  </a:lnTo>
                  <a:lnTo>
                    <a:pt x="2604" y="1651"/>
                  </a:lnTo>
                  <a:lnTo>
                    <a:pt x="2414" y="1350"/>
                  </a:lnTo>
                  <a:lnTo>
                    <a:pt x="1842" y="873"/>
                  </a:lnTo>
                  <a:lnTo>
                    <a:pt x="1541" y="683"/>
                  </a:lnTo>
                  <a:lnTo>
                    <a:pt x="1223" y="477"/>
                  </a:lnTo>
                  <a:lnTo>
                    <a:pt x="540" y="143"/>
                  </a:lnTo>
                  <a:lnTo>
                    <a:pt x="191"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3"/>
            <p:cNvSpPr/>
            <p:nvPr/>
          </p:nvSpPr>
          <p:spPr>
            <a:xfrm>
              <a:off x="3894325" y="2791000"/>
              <a:ext cx="47650" cy="37350"/>
            </a:xfrm>
            <a:custGeom>
              <a:avLst/>
              <a:gdLst/>
              <a:ahLst/>
              <a:cxnLst/>
              <a:rect l="l" t="t" r="r" b="b"/>
              <a:pathLst>
                <a:path w="1906" h="1494" extrusionOk="0">
                  <a:moveTo>
                    <a:pt x="95" y="1"/>
                  </a:moveTo>
                  <a:lnTo>
                    <a:pt x="16" y="48"/>
                  </a:lnTo>
                  <a:lnTo>
                    <a:pt x="0" y="144"/>
                  </a:lnTo>
                  <a:lnTo>
                    <a:pt x="32" y="239"/>
                  </a:lnTo>
                  <a:lnTo>
                    <a:pt x="95" y="255"/>
                  </a:lnTo>
                  <a:lnTo>
                    <a:pt x="365" y="350"/>
                  </a:lnTo>
                  <a:lnTo>
                    <a:pt x="873" y="604"/>
                  </a:lnTo>
                  <a:lnTo>
                    <a:pt x="1112" y="779"/>
                  </a:lnTo>
                  <a:lnTo>
                    <a:pt x="1286" y="953"/>
                  </a:lnTo>
                  <a:lnTo>
                    <a:pt x="1604" y="1334"/>
                  </a:lnTo>
                  <a:lnTo>
                    <a:pt x="1794" y="1477"/>
                  </a:lnTo>
                  <a:lnTo>
                    <a:pt x="1826" y="1493"/>
                  </a:lnTo>
                  <a:lnTo>
                    <a:pt x="1905" y="1445"/>
                  </a:lnTo>
                  <a:lnTo>
                    <a:pt x="1905" y="1414"/>
                  </a:lnTo>
                  <a:lnTo>
                    <a:pt x="1889" y="1271"/>
                  </a:lnTo>
                  <a:lnTo>
                    <a:pt x="1778" y="1017"/>
                  </a:lnTo>
                  <a:lnTo>
                    <a:pt x="1493" y="699"/>
                  </a:lnTo>
                  <a:lnTo>
                    <a:pt x="1270" y="525"/>
                  </a:lnTo>
                  <a:lnTo>
                    <a:pt x="1016" y="350"/>
                  </a:lnTo>
                  <a:lnTo>
                    <a:pt x="461" y="80"/>
                  </a:lnTo>
                  <a:lnTo>
                    <a:pt x="159"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3"/>
            <p:cNvSpPr/>
            <p:nvPr/>
          </p:nvSpPr>
          <p:spPr>
            <a:xfrm>
              <a:off x="3811375" y="2737425"/>
              <a:ext cx="44075" cy="14300"/>
            </a:xfrm>
            <a:custGeom>
              <a:avLst/>
              <a:gdLst/>
              <a:ahLst/>
              <a:cxnLst/>
              <a:rect l="l" t="t" r="r" b="b"/>
              <a:pathLst>
                <a:path w="1763" h="572" extrusionOk="0">
                  <a:moveTo>
                    <a:pt x="1032" y="0"/>
                  </a:moveTo>
                  <a:lnTo>
                    <a:pt x="587" y="32"/>
                  </a:lnTo>
                  <a:lnTo>
                    <a:pt x="206" y="223"/>
                  </a:lnTo>
                  <a:lnTo>
                    <a:pt x="48" y="397"/>
                  </a:lnTo>
                  <a:lnTo>
                    <a:pt x="0" y="461"/>
                  </a:lnTo>
                  <a:lnTo>
                    <a:pt x="95" y="572"/>
                  </a:lnTo>
                  <a:lnTo>
                    <a:pt x="175" y="556"/>
                  </a:lnTo>
                  <a:lnTo>
                    <a:pt x="524" y="413"/>
                  </a:lnTo>
                  <a:lnTo>
                    <a:pt x="1032" y="318"/>
                  </a:lnTo>
                  <a:lnTo>
                    <a:pt x="1381" y="350"/>
                  </a:lnTo>
                  <a:lnTo>
                    <a:pt x="1572" y="429"/>
                  </a:lnTo>
                  <a:lnTo>
                    <a:pt x="1619" y="445"/>
                  </a:lnTo>
                  <a:lnTo>
                    <a:pt x="1715" y="381"/>
                  </a:lnTo>
                  <a:lnTo>
                    <a:pt x="1762" y="286"/>
                  </a:lnTo>
                  <a:lnTo>
                    <a:pt x="1731" y="175"/>
                  </a:lnTo>
                  <a:lnTo>
                    <a:pt x="1683" y="143"/>
                  </a:lnTo>
                  <a:lnTo>
                    <a:pt x="1477" y="64"/>
                  </a:lnTo>
                  <a:lnTo>
                    <a:pt x="103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3"/>
            <p:cNvSpPr/>
            <p:nvPr/>
          </p:nvSpPr>
          <p:spPr>
            <a:xfrm>
              <a:off x="3828825" y="2769575"/>
              <a:ext cx="51225" cy="19875"/>
            </a:xfrm>
            <a:custGeom>
              <a:avLst/>
              <a:gdLst/>
              <a:ahLst/>
              <a:cxnLst/>
              <a:rect l="l" t="t" r="r" b="b"/>
              <a:pathLst>
                <a:path w="2049" h="795" extrusionOk="0">
                  <a:moveTo>
                    <a:pt x="1922" y="0"/>
                  </a:moveTo>
                  <a:lnTo>
                    <a:pt x="1429" y="16"/>
                  </a:lnTo>
                  <a:lnTo>
                    <a:pt x="652" y="207"/>
                  </a:lnTo>
                  <a:lnTo>
                    <a:pt x="207" y="461"/>
                  </a:lnTo>
                  <a:lnTo>
                    <a:pt x="32" y="635"/>
                  </a:lnTo>
                  <a:lnTo>
                    <a:pt x="1" y="683"/>
                  </a:lnTo>
                  <a:lnTo>
                    <a:pt x="48" y="794"/>
                  </a:lnTo>
                  <a:lnTo>
                    <a:pt x="128" y="794"/>
                  </a:lnTo>
                  <a:lnTo>
                    <a:pt x="540" y="604"/>
                  </a:lnTo>
                  <a:lnTo>
                    <a:pt x="953" y="429"/>
                  </a:lnTo>
                  <a:lnTo>
                    <a:pt x="1191" y="350"/>
                  </a:lnTo>
                  <a:lnTo>
                    <a:pt x="1683" y="286"/>
                  </a:lnTo>
                  <a:lnTo>
                    <a:pt x="1922" y="270"/>
                  </a:lnTo>
                  <a:lnTo>
                    <a:pt x="1985" y="270"/>
                  </a:lnTo>
                  <a:lnTo>
                    <a:pt x="2049" y="191"/>
                  </a:lnTo>
                  <a:lnTo>
                    <a:pt x="2049" y="80"/>
                  </a:lnTo>
                  <a:lnTo>
                    <a:pt x="1985" y="16"/>
                  </a:lnTo>
                  <a:lnTo>
                    <a:pt x="192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3"/>
            <p:cNvSpPr/>
            <p:nvPr/>
          </p:nvSpPr>
          <p:spPr>
            <a:xfrm>
              <a:off x="3843900" y="2807275"/>
              <a:ext cx="54800" cy="18275"/>
            </a:xfrm>
            <a:custGeom>
              <a:avLst/>
              <a:gdLst/>
              <a:ahLst/>
              <a:cxnLst/>
              <a:rect l="l" t="t" r="r" b="b"/>
              <a:pathLst>
                <a:path w="2192" h="731" extrusionOk="0">
                  <a:moveTo>
                    <a:pt x="842" y="1"/>
                  </a:moveTo>
                  <a:lnTo>
                    <a:pt x="382" y="96"/>
                  </a:lnTo>
                  <a:lnTo>
                    <a:pt x="128" y="239"/>
                  </a:lnTo>
                  <a:lnTo>
                    <a:pt x="33" y="350"/>
                  </a:lnTo>
                  <a:lnTo>
                    <a:pt x="1" y="413"/>
                  </a:lnTo>
                  <a:lnTo>
                    <a:pt x="64" y="540"/>
                  </a:lnTo>
                  <a:lnTo>
                    <a:pt x="144" y="540"/>
                  </a:lnTo>
                  <a:lnTo>
                    <a:pt x="382" y="461"/>
                  </a:lnTo>
                  <a:lnTo>
                    <a:pt x="795" y="318"/>
                  </a:lnTo>
                  <a:lnTo>
                    <a:pt x="1049" y="302"/>
                  </a:lnTo>
                  <a:lnTo>
                    <a:pt x="1303" y="334"/>
                  </a:lnTo>
                  <a:lnTo>
                    <a:pt x="1779" y="525"/>
                  </a:lnTo>
                  <a:lnTo>
                    <a:pt x="1985" y="683"/>
                  </a:lnTo>
                  <a:lnTo>
                    <a:pt x="2065" y="731"/>
                  </a:lnTo>
                  <a:lnTo>
                    <a:pt x="2192" y="604"/>
                  </a:lnTo>
                  <a:lnTo>
                    <a:pt x="2144" y="525"/>
                  </a:lnTo>
                  <a:lnTo>
                    <a:pt x="1938" y="318"/>
                  </a:lnTo>
                  <a:lnTo>
                    <a:pt x="1414" y="64"/>
                  </a:lnTo>
                  <a:lnTo>
                    <a:pt x="1128" y="17"/>
                  </a:lnTo>
                  <a:lnTo>
                    <a:pt x="842"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3"/>
            <p:cNvSpPr/>
            <p:nvPr/>
          </p:nvSpPr>
          <p:spPr>
            <a:xfrm>
              <a:off x="3760175" y="2781075"/>
              <a:ext cx="46050" cy="34950"/>
            </a:xfrm>
            <a:custGeom>
              <a:avLst/>
              <a:gdLst/>
              <a:ahLst/>
              <a:cxnLst/>
              <a:rect l="l" t="t" r="r" b="b"/>
              <a:pathLst>
                <a:path w="1842" h="1398" extrusionOk="0">
                  <a:moveTo>
                    <a:pt x="1699" y="1"/>
                  </a:moveTo>
                  <a:lnTo>
                    <a:pt x="1207" y="191"/>
                  </a:lnTo>
                  <a:lnTo>
                    <a:pt x="476" y="652"/>
                  </a:lnTo>
                  <a:lnTo>
                    <a:pt x="111" y="1065"/>
                  </a:lnTo>
                  <a:lnTo>
                    <a:pt x="0" y="1303"/>
                  </a:lnTo>
                  <a:lnTo>
                    <a:pt x="0" y="1350"/>
                  </a:lnTo>
                  <a:lnTo>
                    <a:pt x="64" y="1398"/>
                  </a:lnTo>
                  <a:lnTo>
                    <a:pt x="111" y="1382"/>
                  </a:lnTo>
                  <a:lnTo>
                    <a:pt x="460" y="1112"/>
                  </a:lnTo>
                  <a:lnTo>
                    <a:pt x="794" y="795"/>
                  </a:lnTo>
                  <a:lnTo>
                    <a:pt x="1016" y="636"/>
                  </a:lnTo>
                  <a:lnTo>
                    <a:pt x="1508" y="366"/>
                  </a:lnTo>
                  <a:lnTo>
                    <a:pt x="1762" y="255"/>
                  </a:lnTo>
                  <a:lnTo>
                    <a:pt x="1842" y="191"/>
                  </a:lnTo>
                  <a:lnTo>
                    <a:pt x="1826" y="48"/>
                  </a:lnTo>
                  <a:lnTo>
                    <a:pt x="1746"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3"/>
            <p:cNvSpPr/>
            <p:nvPr/>
          </p:nvSpPr>
          <p:spPr>
            <a:xfrm>
              <a:off x="3780400" y="2822350"/>
              <a:ext cx="27425" cy="19475"/>
            </a:xfrm>
            <a:custGeom>
              <a:avLst/>
              <a:gdLst/>
              <a:ahLst/>
              <a:cxnLst/>
              <a:rect l="l" t="t" r="r" b="b"/>
              <a:pathLst>
                <a:path w="1097" h="779" extrusionOk="0">
                  <a:moveTo>
                    <a:pt x="969" y="1"/>
                  </a:moveTo>
                  <a:lnTo>
                    <a:pt x="683" y="64"/>
                  </a:lnTo>
                  <a:lnTo>
                    <a:pt x="271" y="318"/>
                  </a:lnTo>
                  <a:lnTo>
                    <a:pt x="64" y="541"/>
                  </a:lnTo>
                  <a:lnTo>
                    <a:pt x="1" y="684"/>
                  </a:lnTo>
                  <a:lnTo>
                    <a:pt x="1" y="731"/>
                  </a:lnTo>
                  <a:lnTo>
                    <a:pt x="80" y="779"/>
                  </a:lnTo>
                  <a:lnTo>
                    <a:pt x="128" y="763"/>
                  </a:lnTo>
                  <a:lnTo>
                    <a:pt x="318" y="573"/>
                  </a:lnTo>
                  <a:lnTo>
                    <a:pt x="525" y="398"/>
                  </a:lnTo>
                  <a:lnTo>
                    <a:pt x="763" y="255"/>
                  </a:lnTo>
                  <a:lnTo>
                    <a:pt x="1017" y="191"/>
                  </a:lnTo>
                  <a:lnTo>
                    <a:pt x="1096" y="160"/>
                  </a:lnTo>
                  <a:lnTo>
                    <a:pt x="1049"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3"/>
            <p:cNvSpPr/>
            <p:nvPr/>
          </p:nvSpPr>
          <p:spPr>
            <a:xfrm>
              <a:off x="3841525" y="2857300"/>
              <a:ext cx="41300" cy="16675"/>
            </a:xfrm>
            <a:custGeom>
              <a:avLst/>
              <a:gdLst/>
              <a:ahLst/>
              <a:cxnLst/>
              <a:rect l="l" t="t" r="r" b="b"/>
              <a:pathLst>
                <a:path w="1652" h="667" extrusionOk="0">
                  <a:moveTo>
                    <a:pt x="302" y="0"/>
                  </a:moveTo>
                  <a:lnTo>
                    <a:pt x="112" y="16"/>
                  </a:lnTo>
                  <a:lnTo>
                    <a:pt x="17" y="64"/>
                  </a:lnTo>
                  <a:lnTo>
                    <a:pt x="1" y="206"/>
                  </a:lnTo>
                  <a:lnTo>
                    <a:pt x="48" y="270"/>
                  </a:lnTo>
                  <a:lnTo>
                    <a:pt x="112" y="270"/>
                  </a:lnTo>
                  <a:lnTo>
                    <a:pt x="302" y="254"/>
                  </a:lnTo>
                  <a:lnTo>
                    <a:pt x="699" y="302"/>
                  </a:lnTo>
                  <a:lnTo>
                    <a:pt x="890" y="349"/>
                  </a:lnTo>
                  <a:lnTo>
                    <a:pt x="1223" y="508"/>
                  </a:lnTo>
                  <a:lnTo>
                    <a:pt x="1541" y="667"/>
                  </a:lnTo>
                  <a:lnTo>
                    <a:pt x="1588" y="667"/>
                  </a:lnTo>
                  <a:lnTo>
                    <a:pt x="1652" y="603"/>
                  </a:lnTo>
                  <a:lnTo>
                    <a:pt x="1636" y="556"/>
                  </a:lnTo>
                  <a:lnTo>
                    <a:pt x="1525" y="381"/>
                  </a:lnTo>
                  <a:lnTo>
                    <a:pt x="1175" y="143"/>
                  </a:lnTo>
                  <a:lnTo>
                    <a:pt x="747" y="32"/>
                  </a:lnTo>
                  <a:lnTo>
                    <a:pt x="30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3"/>
            <p:cNvSpPr/>
            <p:nvPr/>
          </p:nvSpPr>
          <p:spPr>
            <a:xfrm>
              <a:off x="3886375" y="2834675"/>
              <a:ext cx="38525" cy="30575"/>
            </a:xfrm>
            <a:custGeom>
              <a:avLst/>
              <a:gdLst/>
              <a:ahLst/>
              <a:cxnLst/>
              <a:rect l="l" t="t" r="r" b="b"/>
              <a:pathLst>
                <a:path w="1541" h="1223" extrusionOk="0">
                  <a:moveTo>
                    <a:pt x="112" y="0"/>
                  </a:moveTo>
                  <a:lnTo>
                    <a:pt x="17" y="48"/>
                  </a:lnTo>
                  <a:lnTo>
                    <a:pt x="1" y="143"/>
                  </a:lnTo>
                  <a:lnTo>
                    <a:pt x="32" y="238"/>
                  </a:lnTo>
                  <a:lnTo>
                    <a:pt x="96" y="270"/>
                  </a:lnTo>
                  <a:lnTo>
                    <a:pt x="477" y="445"/>
                  </a:lnTo>
                  <a:lnTo>
                    <a:pt x="810" y="683"/>
                  </a:lnTo>
                  <a:lnTo>
                    <a:pt x="1080" y="937"/>
                  </a:lnTo>
                  <a:lnTo>
                    <a:pt x="1350" y="1191"/>
                  </a:lnTo>
                  <a:lnTo>
                    <a:pt x="1414" y="1223"/>
                  </a:lnTo>
                  <a:lnTo>
                    <a:pt x="1541" y="1159"/>
                  </a:lnTo>
                  <a:lnTo>
                    <a:pt x="1525" y="1096"/>
                  </a:lnTo>
                  <a:lnTo>
                    <a:pt x="1430" y="889"/>
                  </a:lnTo>
                  <a:lnTo>
                    <a:pt x="1144" y="556"/>
                  </a:lnTo>
                  <a:lnTo>
                    <a:pt x="556" y="175"/>
                  </a:lnTo>
                  <a:lnTo>
                    <a:pt x="159" y="16"/>
                  </a:lnTo>
                  <a:lnTo>
                    <a:pt x="11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3"/>
            <p:cNvSpPr/>
            <p:nvPr/>
          </p:nvSpPr>
          <p:spPr>
            <a:xfrm>
              <a:off x="3956625" y="2870775"/>
              <a:ext cx="17100" cy="33375"/>
            </a:xfrm>
            <a:custGeom>
              <a:avLst/>
              <a:gdLst/>
              <a:ahLst/>
              <a:cxnLst/>
              <a:rect l="l" t="t" r="r" b="b"/>
              <a:pathLst>
                <a:path w="684" h="1335" extrusionOk="0">
                  <a:moveTo>
                    <a:pt x="160" y="1"/>
                  </a:moveTo>
                  <a:lnTo>
                    <a:pt x="64" y="48"/>
                  </a:lnTo>
                  <a:lnTo>
                    <a:pt x="1" y="144"/>
                  </a:lnTo>
                  <a:lnTo>
                    <a:pt x="17" y="255"/>
                  </a:lnTo>
                  <a:lnTo>
                    <a:pt x="80" y="287"/>
                  </a:lnTo>
                  <a:lnTo>
                    <a:pt x="191" y="382"/>
                  </a:lnTo>
                  <a:lnTo>
                    <a:pt x="334" y="620"/>
                  </a:lnTo>
                  <a:lnTo>
                    <a:pt x="366" y="779"/>
                  </a:lnTo>
                  <a:lnTo>
                    <a:pt x="334" y="1017"/>
                  </a:lnTo>
                  <a:lnTo>
                    <a:pt x="271" y="1271"/>
                  </a:lnTo>
                  <a:lnTo>
                    <a:pt x="287" y="1334"/>
                  </a:lnTo>
                  <a:lnTo>
                    <a:pt x="366" y="1334"/>
                  </a:lnTo>
                  <a:lnTo>
                    <a:pt x="461" y="1303"/>
                  </a:lnTo>
                  <a:lnTo>
                    <a:pt x="588" y="1176"/>
                  </a:lnTo>
                  <a:lnTo>
                    <a:pt x="683" y="890"/>
                  </a:lnTo>
                  <a:lnTo>
                    <a:pt x="668" y="699"/>
                  </a:lnTo>
                  <a:lnTo>
                    <a:pt x="620" y="493"/>
                  </a:lnTo>
                  <a:lnTo>
                    <a:pt x="398" y="144"/>
                  </a:lnTo>
                  <a:lnTo>
                    <a:pt x="223" y="33"/>
                  </a:lnTo>
                  <a:lnTo>
                    <a:pt x="160"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3"/>
            <p:cNvSpPr/>
            <p:nvPr/>
          </p:nvSpPr>
          <p:spPr>
            <a:xfrm>
              <a:off x="3976875" y="2821175"/>
              <a:ext cx="20275" cy="61150"/>
            </a:xfrm>
            <a:custGeom>
              <a:avLst/>
              <a:gdLst/>
              <a:ahLst/>
              <a:cxnLst/>
              <a:rect l="l" t="t" r="r" b="b"/>
              <a:pathLst>
                <a:path w="811" h="2446" extrusionOk="0">
                  <a:moveTo>
                    <a:pt x="143" y="0"/>
                  </a:moveTo>
                  <a:lnTo>
                    <a:pt x="0" y="80"/>
                  </a:lnTo>
                  <a:lnTo>
                    <a:pt x="16" y="175"/>
                  </a:lnTo>
                  <a:lnTo>
                    <a:pt x="159" y="429"/>
                  </a:lnTo>
                  <a:lnTo>
                    <a:pt x="381" y="937"/>
                  </a:lnTo>
                  <a:lnTo>
                    <a:pt x="445" y="1223"/>
                  </a:lnTo>
                  <a:lnTo>
                    <a:pt x="493" y="1778"/>
                  </a:lnTo>
                  <a:lnTo>
                    <a:pt x="493" y="2334"/>
                  </a:lnTo>
                  <a:lnTo>
                    <a:pt x="524" y="2398"/>
                  </a:lnTo>
                  <a:lnTo>
                    <a:pt x="651" y="2445"/>
                  </a:lnTo>
                  <a:lnTo>
                    <a:pt x="699" y="2382"/>
                  </a:lnTo>
                  <a:lnTo>
                    <a:pt x="794" y="2112"/>
                  </a:lnTo>
                  <a:lnTo>
                    <a:pt x="810" y="1493"/>
                  </a:lnTo>
                  <a:lnTo>
                    <a:pt x="667" y="858"/>
                  </a:lnTo>
                  <a:lnTo>
                    <a:pt x="397" y="286"/>
                  </a:lnTo>
                  <a:lnTo>
                    <a:pt x="239" y="64"/>
                  </a:lnTo>
                  <a:lnTo>
                    <a:pt x="143"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3"/>
            <p:cNvSpPr/>
            <p:nvPr/>
          </p:nvSpPr>
          <p:spPr>
            <a:xfrm>
              <a:off x="3904250" y="2896975"/>
              <a:ext cx="14700" cy="42900"/>
            </a:xfrm>
            <a:custGeom>
              <a:avLst/>
              <a:gdLst/>
              <a:ahLst/>
              <a:cxnLst/>
              <a:rect l="l" t="t" r="r" b="b"/>
              <a:pathLst>
                <a:path w="588" h="1716" extrusionOk="0">
                  <a:moveTo>
                    <a:pt x="79" y="1"/>
                  </a:moveTo>
                  <a:lnTo>
                    <a:pt x="16" y="64"/>
                  </a:lnTo>
                  <a:lnTo>
                    <a:pt x="0" y="175"/>
                  </a:lnTo>
                  <a:lnTo>
                    <a:pt x="32" y="223"/>
                  </a:lnTo>
                  <a:lnTo>
                    <a:pt x="143" y="382"/>
                  </a:lnTo>
                  <a:lnTo>
                    <a:pt x="270" y="747"/>
                  </a:lnTo>
                  <a:lnTo>
                    <a:pt x="286" y="953"/>
                  </a:lnTo>
                  <a:lnTo>
                    <a:pt x="238" y="1287"/>
                  </a:lnTo>
                  <a:lnTo>
                    <a:pt x="143" y="1620"/>
                  </a:lnTo>
                  <a:lnTo>
                    <a:pt x="143" y="1668"/>
                  </a:lnTo>
                  <a:lnTo>
                    <a:pt x="206" y="1715"/>
                  </a:lnTo>
                  <a:lnTo>
                    <a:pt x="254" y="1699"/>
                  </a:lnTo>
                  <a:lnTo>
                    <a:pt x="445" y="1557"/>
                  </a:lnTo>
                  <a:lnTo>
                    <a:pt x="588" y="1128"/>
                  </a:lnTo>
                  <a:lnTo>
                    <a:pt x="540" y="636"/>
                  </a:lnTo>
                  <a:lnTo>
                    <a:pt x="349" y="207"/>
                  </a:lnTo>
                  <a:lnTo>
                    <a:pt x="222" y="32"/>
                  </a:lnTo>
                  <a:lnTo>
                    <a:pt x="175"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3"/>
            <p:cNvSpPr/>
            <p:nvPr/>
          </p:nvSpPr>
          <p:spPr>
            <a:xfrm>
              <a:off x="3836375" y="2906100"/>
              <a:ext cx="47650" cy="34575"/>
            </a:xfrm>
            <a:custGeom>
              <a:avLst/>
              <a:gdLst/>
              <a:ahLst/>
              <a:cxnLst/>
              <a:rect l="l" t="t" r="r" b="b"/>
              <a:pathLst>
                <a:path w="1906" h="1383" extrusionOk="0">
                  <a:moveTo>
                    <a:pt x="32" y="1"/>
                  </a:moveTo>
                  <a:lnTo>
                    <a:pt x="0" y="144"/>
                  </a:lnTo>
                  <a:lnTo>
                    <a:pt x="64" y="191"/>
                  </a:lnTo>
                  <a:lnTo>
                    <a:pt x="318" y="302"/>
                  </a:lnTo>
                  <a:lnTo>
                    <a:pt x="810" y="572"/>
                  </a:lnTo>
                  <a:lnTo>
                    <a:pt x="1032" y="731"/>
                  </a:lnTo>
                  <a:lnTo>
                    <a:pt x="1223" y="890"/>
                  </a:lnTo>
                  <a:lnTo>
                    <a:pt x="1572" y="1255"/>
                  </a:lnTo>
                  <a:lnTo>
                    <a:pt x="1778" y="1366"/>
                  </a:lnTo>
                  <a:lnTo>
                    <a:pt x="1826" y="1382"/>
                  </a:lnTo>
                  <a:lnTo>
                    <a:pt x="1905" y="1334"/>
                  </a:lnTo>
                  <a:lnTo>
                    <a:pt x="1905" y="1271"/>
                  </a:lnTo>
                  <a:lnTo>
                    <a:pt x="1810" y="1033"/>
                  </a:lnTo>
                  <a:lnTo>
                    <a:pt x="1397" y="652"/>
                  </a:lnTo>
                  <a:lnTo>
                    <a:pt x="1191" y="509"/>
                  </a:lnTo>
                  <a:lnTo>
                    <a:pt x="937" y="350"/>
                  </a:lnTo>
                  <a:lnTo>
                    <a:pt x="397" y="96"/>
                  </a:lnTo>
                  <a:lnTo>
                    <a:pt x="127"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3"/>
            <p:cNvSpPr/>
            <p:nvPr/>
          </p:nvSpPr>
          <p:spPr>
            <a:xfrm>
              <a:off x="3771675" y="2871975"/>
              <a:ext cx="42500" cy="15900"/>
            </a:xfrm>
            <a:custGeom>
              <a:avLst/>
              <a:gdLst/>
              <a:ahLst/>
              <a:cxnLst/>
              <a:rect l="l" t="t" r="r" b="b"/>
              <a:pathLst>
                <a:path w="1700" h="636" extrusionOk="0">
                  <a:moveTo>
                    <a:pt x="953" y="0"/>
                  </a:moveTo>
                  <a:lnTo>
                    <a:pt x="540" y="112"/>
                  </a:lnTo>
                  <a:lnTo>
                    <a:pt x="175" y="318"/>
                  </a:lnTo>
                  <a:lnTo>
                    <a:pt x="32" y="477"/>
                  </a:lnTo>
                  <a:lnTo>
                    <a:pt x="0" y="540"/>
                  </a:lnTo>
                  <a:lnTo>
                    <a:pt x="112" y="636"/>
                  </a:lnTo>
                  <a:lnTo>
                    <a:pt x="175" y="620"/>
                  </a:lnTo>
                  <a:lnTo>
                    <a:pt x="508" y="477"/>
                  </a:lnTo>
                  <a:lnTo>
                    <a:pt x="985" y="318"/>
                  </a:lnTo>
                  <a:lnTo>
                    <a:pt x="1334" y="286"/>
                  </a:lnTo>
                  <a:lnTo>
                    <a:pt x="1525" y="302"/>
                  </a:lnTo>
                  <a:lnTo>
                    <a:pt x="1588" y="302"/>
                  </a:lnTo>
                  <a:lnTo>
                    <a:pt x="1667" y="239"/>
                  </a:lnTo>
                  <a:lnTo>
                    <a:pt x="1699" y="143"/>
                  </a:lnTo>
                  <a:lnTo>
                    <a:pt x="1652" y="48"/>
                  </a:lnTo>
                  <a:lnTo>
                    <a:pt x="1604" y="32"/>
                  </a:lnTo>
                  <a:lnTo>
                    <a:pt x="1398"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3"/>
            <p:cNvSpPr/>
            <p:nvPr/>
          </p:nvSpPr>
          <p:spPr>
            <a:xfrm>
              <a:off x="3712150" y="2848550"/>
              <a:ext cx="31775" cy="31775"/>
            </a:xfrm>
            <a:custGeom>
              <a:avLst/>
              <a:gdLst/>
              <a:ahLst/>
              <a:cxnLst/>
              <a:rect l="l" t="t" r="r" b="b"/>
              <a:pathLst>
                <a:path w="1271" h="1271" extrusionOk="0">
                  <a:moveTo>
                    <a:pt x="1095" y="1"/>
                  </a:moveTo>
                  <a:lnTo>
                    <a:pt x="1064" y="33"/>
                  </a:lnTo>
                  <a:lnTo>
                    <a:pt x="778" y="302"/>
                  </a:lnTo>
                  <a:lnTo>
                    <a:pt x="492" y="588"/>
                  </a:lnTo>
                  <a:lnTo>
                    <a:pt x="222" y="842"/>
                  </a:lnTo>
                  <a:lnTo>
                    <a:pt x="16" y="1160"/>
                  </a:lnTo>
                  <a:lnTo>
                    <a:pt x="0" y="1207"/>
                  </a:lnTo>
                  <a:lnTo>
                    <a:pt x="64" y="1271"/>
                  </a:lnTo>
                  <a:lnTo>
                    <a:pt x="111" y="1255"/>
                  </a:lnTo>
                  <a:lnTo>
                    <a:pt x="429" y="1049"/>
                  </a:lnTo>
                  <a:lnTo>
                    <a:pt x="683" y="779"/>
                  </a:lnTo>
                  <a:lnTo>
                    <a:pt x="953" y="493"/>
                  </a:lnTo>
                  <a:lnTo>
                    <a:pt x="1238" y="207"/>
                  </a:lnTo>
                  <a:lnTo>
                    <a:pt x="1270" y="160"/>
                  </a:lnTo>
                  <a:lnTo>
                    <a:pt x="1254" y="64"/>
                  </a:lnTo>
                  <a:lnTo>
                    <a:pt x="1191"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3"/>
            <p:cNvSpPr/>
            <p:nvPr/>
          </p:nvSpPr>
          <p:spPr>
            <a:xfrm>
              <a:off x="3737550" y="2743375"/>
              <a:ext cx="40500" cy="21850"/>
            </a:xfrm>
            <a:custGeom>
              <a:avLst/>
              <a:gdLst/>
              <a:ahLst/>
              <a:cxnLst/>
              <a:rect l="l" t="t" r="r" b="b"/>
              <a:pathLst>
                <a:path w="1620" h="874" extrusionOk="0">
                  <a:moveTo>
                    <a:pt x="1477" y="1"/>
                  </a:moveTo>
                  <a:lnTo>
                    <a:pt x="1080" y="112"/>
                  </a:lnTo>
                  <a:lnTo>
                    <a:pt x="508" y="350"/>
                  </a:lnTo>
                  <a:lnTo>
                    <a:pt x="159" y="588"/>
                  </a:lnTo>
                  <a:lnTo>
                    <a:pt x="32" y="715"/>
                  </a:lnTo>
                  <a:lnTo>
                    <a:pt x="0" y="779"/>
                  </a:lnTo>
                  <a:lnTo>
                    <a:pt x="48" y="874"/>
                  </a:lnTo>
                  <a:lnTo>
                    <a:pt x="111" y="858"/>
                  </a:lnTo>
                  <a:lnTo>
                    <a:pt x="810" y="525"/>
                  </a:lnTo>
                  <a:lnTo>
                    <a:pt x="1540" y="239"/>
                  </a:lnTo>
                  <a:lnTo>
                    <a:pt x="1619" y="191"/>
                  </a:lnTo>
                  <a:lnTo>
                    <a:pt x="1572" y="16"/>
                  </a:lnTo>
                  <a:lnTo>
                    <a:pt x="1477"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3"/>
            <p:cNvSpPr/>
            <p:nvPr/>
          </p:nvSpPr>
          <p:spPr>
            <a:xfrm>
              <a:off x="3724050" y="2788225"/>
              <a:ext cx="26625" cy="29800"/>
            </a:xfrm>
            <a:custGeom>
              <a:avLst/>
              <a:gdLst/>
              <a:ahLst/>
              <a:cxnLst/>
              <a:rect l="l" t="t" r="r" b="b"/>
              <a:pathLst>
                <a:path w="1065" h="1192" extrusionOk="0">
                  <a:moveTo>
                    <a:pt x="874" y="1"/>
                  </a:moveTo>
                  <a:lnTo>
                    <a:pt x="842" y="48"/>
                  </a:lnTo>
                  <a:lnTo>
                    <a:pt x="413" y="525"/>
                  </a:lnTo>
                  <a:lnTo>
                    <a:pt x="16" y="1033"/>
                  </a:lnTo>
                  <a:lnTo>
                    <a:pt x="0" y="1112"/>
                  </a:lnTo>
                  <a:lnTo>
                    <a:pt x="111" y="1191"/>
                  </a:lnTo>
                  <a:lnTo>
                    <a:pt x="191" y="1160"/>
                  </a:lnTo>
                  <a:lnTo>
                    <a:pt x="619" y="699"/>
                  </a:lnTo>
                  <a:lnTo>
                    <a:pt x="1016" y="223"/>
                  </a:lnTo>
                  <a:lnTo>
                    <a:pt x="1064" y="128"/>
                  </a:lnTo>
                  <a:lnTo>
                    <a:pt x="969" y="16"/>
                  </a:lnTo>
                  <a:lnTo>
                    <a:pt x="874"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3"/>
            <p:cNvSpPr/>
            <p:nvPr/>
          </p:nvSpPr>
          <p:spPr>
            <a:xfrm>
              <a:off x="3670475" y="2800925"/>
              <a:ext cx="28600" cy="42100"/>
            </a:xfrm>
            <a:custGeom>
              <a:avLst/>
              <a:gdLst/>
              <a:ahLst/>
              <a:cxnLst/>
              <a:rect l="l" t="t" r="r" b="b"/>
              <a:pathLst>
                <a:path w="1144" h="1684" extrusionOk="0">
                  <a:moveTo>
                    <a:pt x="968" y="1"/>
                  </a:moveTo>
                  <a:lnTo>
                    <a:pt x="921" y="32"/>
                  </a:lnTo>
                  <a:lnTo>
                    <a:pt x="635" y="366"/>
                  </a:lnTo>
                  <a:lnTo>
                    <a:pt x="238" y="937"/>
                  </a:lnTo>
                  <a:lnTo>
                    <a:pt x="48" y="1350"/>
                  </a:lnTo>
                  <a:lnTo>
                    <a:pt x="0" y="1557"/>
                  </a:lnTo>
                  <a:lnTo>
                    <a:pt x="0" y="1636"/>
                  </a:lnTo>
                  <a:lnTo>
                    <a:pt x="127" y="1684"/>
                  </a:lnTo>
                  <a:lnTo>
                    <a:pt x="175" y="1636"/>
                  </a:lnTo>
                  <a:lnTo>
                    <a:pt x="429" y="1287"/>
                  </a:lnTo>
                  <a:lnTo>
                    <a:pt x="857" y="572"/>
                  </a:lnTo>
                  <a:lnTo>
                    <a:pt x="1111" y="223"/>
                  </a:lnTo>
                  <a:lnTo>
                    <a:pt x="1143" y="175"/>
                  </a:lnTo>
                  <a:lnTo>
                    <a:pt x="1143" y="64"/>
                  </a:lnTo>
                  <a:lnTo>
                    <a:pt x="1064"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3"/>
            <p:cNvSpPr/>
            <p:nvPr/>
          </p:nvSpPr>
          <p:spPr>
            <a:xfrm>
              <a:off x="3951875" y="2905700"/>
              <a:ext cx="7150" cy="39725"/>
            </a:xfrm>
            <a:custGeom>
              <a:avLst/>
              <a:gdLst/>
              <a:ahLst/>
              <a:cxnLst/>
              <a:rect l="l" t="t" r="r" b="b"/>
              <a:pathLst>
                <a:path w="286" h="1589" extrusionOk="0">
                  <a:moveTo>
                    <a:pt x="64" y="1"/>
                  </a:moveTo>
                  <a:lnTo>
                    <a:pt x="32" y="80"/>
                  </a:lnTo>
                  <a:lnTo>
                    <a:pt x="16" y="445"/>
                  </a:lnTo>
                  <a:lnTo>
                    <a:pt x="0" y="1176"/>
                  </a:lnTo>
                  <a:lnTo>
                    <a:pt x="64" y="1541"/>
                  </a:lnTo>
                  <a:lnTo>
                    <a:pt x="80" y="1589"/>
                  </a:lnTo>
                  <a:lnTo>
                    <a:pt x="191" y="1589"/>
                  </a:lnTo>
                  <a:lnTo>
                    <a:pt x="223" y="1541"/>
                  </a:lnTo>
                  <a:lnTo>
                    <a:pt x="286" y="1176"/>
                  </a:lnTo>
                  <a:lnTo>
                    <a:pt x="270" y="445"/>
                  </a:lnTo>
                  <a:lnTo>
                    <a:pt x="254" y="80"/>
                  </a:lnTo>
                  <a:lnTo>
                    <a:pt x="223"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3"/>
            <p:cNvSpPr/>
            <p:nvPr/>
          </p:nvSpPr>
          <p:spPr>
            <a:xfrm>
              <a:off x="3978075" y="2921975"/>
              <a:ext cx="24225" cy="44100"/>
            </a:xfrm>
            <a:custGeom>
              <a:avLst/>
              <a:gdLst/>
              <a:ahLst/>
              <a:cxnLst/>
              <a:rect l="l" t="t" r="r" b="b"/>
              <a:pathLst>
                <a:path w="969" h="1764" extrusionOk="0">
                  <a:moveTo>
                    <a:pt x="810" y="1"/>
                  </a:moveTo>
                  <a:lnTo>
                    <a:pt x="714" y="49"/>
                  </a:lnTo>
                  <a:lnTo>
                    <a:pt x="699" y="96"/>
                  </a:lnTo>
                  <a:lnTo>
                    <a:pt x="381" y="890"/>
                  </a:lnTo>
                  <a:lnTo>
                    <a:pt x="0" y="1652"/>
                  </a:lnTo>
                  <a:lnTo>
                    <a:pt x="0" y="1700"/>
                  </a:lnTo>
                  <a:lnTo>
                    <a:pt x="64" y="1763"/>
                  </a:lnTo>
                  <a:lnTo>
                    <a:pt x="111" y="1731"/>
                  </a:lnTo>
                  <a:lnTo>
                    <a:pt x="413" y="1382"/>
                  </a:lnTo>
                  <a:lnTo>
                    <a:pt x="810" y="604"/>
                  </a:lnTo>
                  <a:lnTo>
                    <a:pt x="969" y="176"/>
                  </a:lnTo>
                  <a:lnTo>
                    <a:pt x="969" y="112"/>
                  </a:lnTo>
                  <a:lnTo>
                    <a:pt x="921" y="33"/>
                  </a:lnTo>
                  <a:lnTo>
                    <a:pt x="810"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3"/>
            <p:cNvSpPr/>
            <p:nvPr/>
          </p:nvSpPr>
          <p:spPr>
            <a:xfrm>
              <a:off x="3954250" y="2743375"/>
              <a:ext cx="25025" cy="30600"/>
            </a:xfrm>
            <a:custGeom>
              <a:avLst/>
              <a:gdLst/>
              <a:ahLst/>
              <a:cxnLst/>
              <a:rect l="l" t="t" r="r" b="b"/>
              <a:pathLst>
                <a:path w="1001" h="1224" extrusionOk="0">
                  <a:moveTo>
                    <a:pt x="48" y="1"/>
                  </a:moveTo>
                  <a:lnTo>
                    <a:pt x="0" y="128"/>
                  </a:lnTo>
                  <a:lnTo>
                    <a:pt x="48" y="191"/>
                  </a:lnTo>
                  <a:lnTo>
                    <a:pt x="207" y="255"/>
                  </a:lnTo>
                  <a:lnTo>
                    <a:pt x="461" y="477"/>
                  </a:lnTo>
                  <a:lnTo>
                    <a:pt x="572" y="604"/>
                  </a:lnTo>
                  <a:lnTo>
                    <a:pt x="731" y="874"/>
                  </a:lnTo>
                  <a:lnTo>
                    <a:pt x="858" y="1175"/>
                  </a:lnTo>
                  <a:lnTo>
                    <a:pt x="890" y="1223"/>
                  </a:lnTo>
                  <a:lnTo>
                    <a:pt x="985" y="1175"/>
                  </a:lnTo>
                  <a:lnTo>
                    <a:pt x="1001" y="1128"/>
                  </a:lnTo>
                  <a:lnTo>
                    <a:pt x="1001" y="953"/>
                  </a:lnTo>
                  <a:lnTo>
                    <a:pt x="858" y="604"/>
                  </a:lnTo>
                  <a:lnTo>
                    <a:pt x="604" y="302"/>
                  </a:lnTo>
                  <a:lnTo>
                    <a:pt x="286" y="80"/>
                  </a:lnTo>
                  <a:lnTo>
                    <a:pt x="128"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3"/>
            <p:cNvSpPr/>
            <p:nvPr/>
          </p:nvSpPr>
          <p:spPr>
            <a:xfrm>
              <a:off x="3777625" y="2920800"/>
              <a:ext cx="21850" cy="10725"/>
            </a:xfrm>
            <a:custGeom>
              <a:avLst/>
              <a:gdLst/>
              <a:ahLst/>
              <a:cxnLst/>
              <a:rect l="l" t="t" r="r" b="b"/>
              <a:pathLst>
                <a:path w="874" h="429" extrusionOk="0">
                  <a:moveTo>
                    <a:pt x="461" y="0"/>
                  </a:moveTo>
                  <a:lnTo>
                    <a:pt x="350" y="16"/>
                  </a:lnTo>
                  <a:lnTo>
                    <a:pt x="128" y="96"/>
                  </a:lnTo>
                  <a:lnTo>
                    <a:pt x="48" y="175"/>
                  </a:lnTo>
                  <a:lnTo>
                    <a:pt x="1" y="207"/>
                  </a:lnTo>
                  <a:lnTo>
                    <a:pt x="1" y="318"/>
                  </a:lnTo>
                  <a:lnTo>
                    <a:pt x="64" y="397"/>
                  </a:lnTo>
                  <a:lnTo>
                    <a:pt x="159" y="429"/>
                  </a:lnTo>
                  <a:lnTo>
                    <a:pt x="223" y="397"/>
                  </a:lnTo>
                  <a:lnTo>
                    <a:pt x="350" y="318"/>
                  </a:lnTo>
                  <a:lnTo>
                    <a:pt x="493" y="286"/>
                  </a:lnTo>
                  <a:lnTo>
                    <a:pt x="636" y="318"/>
                  </a:lnTo>
                  <a:lnTo>
                    <a:pt x="779" y="318"/>
                  </a:lnTo>
                  <a:lnTo>
                    <a:pt x="842" y="302"/>
                  </a:lnTo>
                  <a:lnTo>
                    <a:pt x="874" y="207"/>
                  </a:lnTo>
                  <a:lnTo>
                    <a:pt x="858" y="159"/>
                  </a:lnTo>
                  <a:lnTo>
                    <a:pt x="794" y="80"/>
                  </a:lnTo>
                  <a:lnTo>
                    <a:pt x="57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3"/>
            <p:cNvSpPr/>
            <p:nvPr/>
          </p:nvSpPr>
          <p:spPr>
            <a:xfrm>
              <a:off x="3804625" y="2950950"/>
              <a:ext cx="41300" cy="13125"/>
            </a:xfrm>
            <a:custGeom>
              <a:avLst/>
              <a:gdLst/>
              <a:ahLst/>
              <a:cxnLst/>
              <a:rect l="l" t="t" r="r" b="b"/>
              <a:pathLst>
                <a:path w="1652" h="525" extrusionOk="0">
                  <a:moveTo>
                    <a:pt x="48" y="1"/>
                  </a:moveTo>
                  <a:lnTo>
                    <a:pt x="0" y="128"/>
                  </a:lnTo>
                  <a:lnTo>
                    <a:pt x="48" y="175"/>
                  </a:lnTo>
                  <a:lnTo>
                    <a:pt x="429" y="318"/>
                  </a:lnTo>
                  <a:lnTo>
                    <a:pt x="826" y="398"/>
                  </a:lnTo>
                  <a:lnTo>
                    <a:pt x="1000" y="445"/>
                  </a:lnTo>
                  <a:lnTo>
                    <a:pt x="1381" y="525"/>
                  </a:lnTo>
                  <a:lnTo>
                    <a:pt x="1572" y="493"/>
                  </a:lnTo>
                  <a:lnTo>
                    <a:pt x="1620" y="461"/>
                  </a:lnTo>
                  <a:lnTo>
                    <a:pt x="1651" y="366"/>
                  </a:lnTo>
                  <a:lnTo>
                    <a:pt x="1620" y="302"/>
                  </a:lnTo>
                  <a:lnTo>
                    <a:pt x="1461" y="207"/>
                  </a:lnTo>
                  <a:lnTo>
                    <a:pt x="1096" y="128"/>
                  </a:lnTo>
                  <a:lnTo>
                    <a:pt x="905" y="96"/>
                  </a:lnTo>
                  <a:lnTo>
                    <a:pt x="508" y="17"/>
                  </a:lnTo>
                  <a:lnTo>
                    <a:pt x="95" y="1"/>
                  </a:lnTo>
                  <a:lnTo>
                    <a:pt x="101" y="14"/>
                  </a:lnTo>
                  <a:lnTo>
                    <a:pt x="101" y="14"/>
                  </a:lnTo>
                  <a:lnTo>
                    <a:pt x="48"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3718875" y="2902925"/>
              <a:ext cx="30200" cy="40125"/>
            </a:xfrm>
            <a:custGeom>
              <a:avLst/>
              <a:gdLst/>
              <a:ahLst/>
              <a:cxnLst/>
              <a:rect l="l" t="t" r="r" b="b"/>
              <a:pathLst>
                <a:path w="1208" h="1605" extrusionOk="0">
                  <a:moveTo>
                    <a:pt x="1065" y="1"/>
                  </a:moveTo>
                  <a:lnTo>
                    <a:pt x="953" y="33"/>
                  </a:lnTo>
                  <a:lnTo>
                    <a:pt x="906" y="80"/>
                  </a:lnTo>
                  <a:lnTo>
                    <a:pt x="668" y="398"/>
                  </a:lnTo>
                  <a:lnTo>
                    <a:pt x="191" y="1065"/>
                  </a:lnTo>
                  <a:lnTo>
                    <a:pt x="17" y="1414"/>
                  </a:lnTo>
                  <a:lnTo>
                    <a:pt x="1" y="1493"/>
                  </a:lnTo>
                  <a:lnTo>
                    <a:pt x="128" y="1604"/>
                  </a:lnTo>
                  <a:lnTo>
                    <a:pt x="207" y="1557"/>
                  </a:lnTo>
                  <a:lnTo>
                    <a:pt x="493" y="1255"/>
                  </a:lnTo>
                  <a:lnTo>
                    <a:pt x="953" y="572"/>
                  </a:lnTo>
                  <a:lnTo>
                    <a:pt x="1176" y="239"/>
                  </a:lnTo>
                  <a:lnTo>
                    <a:pt x="1208" y="175"/>
                  </a:lnTo>
                  <a:lnTo>
                    <a:pt x="1176" y="64"/>
                  </a:lnTo>
                  <a:lnTo>
                    <a:pt x="1065"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3664125" y="2872375"/>
              <a:ext cx="20250" cy="41700"/>
            </a:xfrm>
            <a:custGeom>
              <a:avLst/>
              <a:gdLst/>
              <a:ahLst/>
              <a:cxnLst/>
              <a:rect l="l" t="t" r="r" b="b"/>
              <a:pathLst>
                <a:path w="810" h="1668" extrusionOk="0">
                  <a:moveTo>
                    <a:pt x="667" y="0"/>
                  </a:moveTo>
                  <a:lnTo>
                    <a:pt x="540" y="32"/>
                  </a:lnTo>
                  <a:lnTo>
                    <a:pt x="492" y="80"/>
                  </a:lnTo>
                  <a:lnTo>
                    <a:pt x="286" y="413"/>
                  </a:lnTo>
                  <a:lnTo>
                    <a:pt x="64" y="985"/>
                  </a:lnTo>
                  <a:lnTo>
                    <a:pt x="0" y="1366"/>
                  </a:lnTo>
                  <a:lnTo>
                    <a:pt x="16" y="1572"/>
                  </a:lnTo>
                  <a:lnTo>
                    <a:pt x="32" y="1620"/>
                  </a:lnTo>
                  <a:lnTo>
                    <a:pt x="159" y="1667"/>
                  </a:lnTo>
                  <a:lnTo>
                    <a:pt x="191" y="1620"/>
                  </a:lnTo>
                  <a:lnTo>
                    <a:pt x="445" y="921"/>
                  </a:lnTo>
                  <a:lnTo>
                    <a:pt x="778" y="254"/>
                  </a:lnTo>
                  <a:lnTo>
                    <a:pt x="810" y="191"/>
                  </a:lnTo>
                  <a:lnTo>
                    <a:pt x="778" y="64"/>
                  </a:lnTo>
                  <a:lnTo>
                    <a:pt x="667"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3753825" y="2977550"/>
              <a:ext cx="37725" cy="13525"/>
            </a:xfrm>
            <a:custGeom>
              <a:avLst/>
              <a:gdLst/>
              <a:ahLst/>
              <a:cxnLst/>
              <a:rect l="l" t="t" r="r" b="b"/>
              <a:pathLst>
                <a:path w="1509" h="541" extrusionOk="0">
                  <a:moveTo>
                    <a:pt x="127" y="1"/>
                  </a:moveTo>
                  <a:lnTo>
                    <a:pt x="32" y="64"/>
                  </a:lnTo>
                  <a:lnTo>
                    <a:pt x="0" y="175"/>
                  </a:lnTo>
                  <a:lnTo>
                    <a:pt x="48" y="270"/>
                  </a:lnTo>
                  <a:lnTo>
                    <a:pt x="111" y="302"/>
                  </a:lnTo>
                  <a:lnTo>
                    <a:pt x="476" y="382"/>
                  </a:lnTo>
                  <a:lnTo>
                    <a:pt x="841" y="461"/>
                  </a:lnTo>
                  <a:lnTo>
                    <a:pt x="1127" y="540"/>
                  </a:lnTo>
                  <a:lnTo>
                    <a:pt x="1429" y="524"/>
                  </a:lnTo>
                  <a:lnTo>
                    <a:pt x="1477" y="493"/>
                  </a:lnTo>
                  <a:lnTo>
                    <a:pt x="1508" y="397"/>
                  </a:lnTo>
                  <a:lnTo>
                    <a:pt x="1477" y="366"/>
                  </a:lnTo>
                  <a:lnTo>
                    <a:pt x="1207" y="223"/>
                  </a:lnTo>
                  <a:lnTo>
                    <a:pt x="921" y="159"/>
                  </a:lnTo>
                  <a:lnTo>
                    <a:pt x="556" y="80"/>
                  </a:lnTo>
                  <a:lnTo>
                    <a:pt x="191"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3870100" y="2990650"/>
              <a:ext cx="35350" cy="16700"/>
            </a:xfrm>
            <a:custGeom>
              <a:avLst/>
              <a:gdLst/>
              <a:ahLst/>
              <a:cxnLst/>
              <a:rect l="l" t="t" r="r" b="b"/>
              <a:pathLst>
                <a:path w="1414" h="668" extrusionOk="0">
                  <a:moveTo>
                    <a:pt x="144" y="0"/>
                  </a:moveTo>
                  <a:lnTo>
                    <a:pt x="64" y="16"/>
                  </a:lnTo>
                  <a:lnTo>
                    <a:pt x="1" y="112"/>
                  </a:lnTo>
                  <a:lnTo>
                    <a:pt x="1" y="223"/>
                  </a:lnTo>
                  <a:lnTo>
                    <a:pt x="64" y="318"/>
                  </a:lnTo>
                  <a:lnTo>
                    <a:pt x="144" y="318"/>
                  </a:lnTo>
                  <a:lnTo>
                    <a:pt x="493" y="334"/>
                  </a:lnTo>
                  <a:lnTo>
                    <a:pt x="810" y="445"/>
                  </a:lnTo>
                  <a:lnTo>
                    <a:pt x="1064" y="588"/>
                  </a:lnTo>
                  <a:lnTo>
                    <a:pt x="1318" y="667"/>
                  </a:lnTo>
                  <a:lnTo>
                    <a:pt x="1414" y="636"/>
                  </a:lnTo>
                  <a:lnTo>
                    <a:pt x="1414" y="556"/>
                  </a:lnTo>
                  <a:lnTo>
                    <a:pt x="1334" y="397"/>
                  </a:lnTo>
                  <a:lnTo>
                    <a:pt x="1049" y="175"/>
                  </a:lnTo>
                  <a:lnTo>
                    <a:pt x="477" y="16"/>
                  </a:lnTo>
                  <a:lnTo>
                    <a:pt x="144"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3"/>
            <p:cNvSpPr/>
            <p:nvPr/>
          </p:nvSpPr>
          <p:spPr>
            <a:xfrm>
              <a:off x="3893525" y="2969225"/>
              <a:ext cx="36550" cy="20250"/>
            </a:xfrm>
            <a:custGeom>
              <a:avLst/>
              <a:gdLst/>
              <a:ahLst/>
              <a:cxnLst/>
              <a:rect l="l" t="t" r="r" b="b"/>
              <a:pathLst>
                <a:path w="1462" h="810" extrusionOk="0">
                  <a:moveTo>
                    <a:pt x="112" y="0"/>
                  </a:moveTo>
                  <a:lnTo>
                    <a:pt x="16" y="64"/>
                  </a:lnTo>
                  <a:lnTo>
                    <a:pt x="0" y="159"/>
                  </a:lnTo>
                  <a:lnTo>
                    <a:pt x="48" y="254"/>
                  </a:lnTo>
                  <a:lnTo>
                    <a:pt x="96" y="286"/>
                  </a:lnTo>
                  <a:lnTo>
                    <a:pt x="445" y="397"/>
                  </a:lnTo>
                  <a:lnTo>
                    <a:pt x="778" y="556"/>
                  </a:lnTo>
                  <a:lnTo>
                    <a:pt x="1048" y="715"/>
                  </a:lnTo>
                  <a:lnTo>
                    <a:pt x="1334" y="810"/>
                  </a:lnTo>
                  <a:lnTo>
                    <a:pt x="1398" y="810"/>
                  </a:lnTo>
                  <a:lnTo>
                    <a:pt x="1461" y="730"/>
                  </a:lnTo>
                  <a:lnTo>
                    <a:pt x="1445" y="667"/>
                  </a:lnTo>
                  <a:lnTo>
                    <a:pt x="1366" y="524"/>
                  </a:lnTo>
                  <a:lnTo>
                    <a:pt x="1064" y="302"/>
                  </a:lnTo>
                  <a:lnTo>
                    <a:pt x="508" y="80"/>
                  </a:lnTo>
                  <a:lnTo>
                    <a:pt x="175"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3"/>
            <p:cNvSpPr/>
            <p:nvPr/>
          </p:nvSpPr>
          <p:spPr>
            <a:xfrm>
              <a:off x="3941950" y="2975575"/>
              <a:ext cx="15500" cy="25825"/>
            </a:xfrm>
            <a:custGeom>
              <a:avLst/>
              <a:gdLst/>
              <a:ahLst/>
              <a:cxnLst/>
              <a:rect l="l" t="t" r="r" b="b"/>
              <a:pathLst>
                <a:path w="620" h="1033" extrusionOk="0">
                  <a:moveTo>
                    <a:pt x="191" y="0"/>
                  </a:moveTo>
                  <a:lnTo>
                    <a:pt x="80" y="32"/>
                  </a:lnTo>
                  <a:lnTo>
                    <a:pt x="0" y="127"/>
                  </a:lnTo>
                  <a:lnTo>
                    <a:pt x="0" y="238"/>
                  </a:lnTo>
                  <a:lnTo>
                    <a:pt x="48" y="286"/>
                  </a:lnTo>
                  <a:lnTo>
                    <a:pt x="175" y="429"/>
                  </a:lnTo>
                  <a:lnTo>
                    <a:pt x="254" y="603"/>
                  </a:lnTo>
                  <a:lnTo>
                    <a:pt x="286" y="794"/>
                  </a:lnTo>
                  <a:lnTo>
                    <a:pt x="334" y="969"/>
                  </a:lnTo>
                  <a:lnTo>
                    <a:pt x="365" y="1016"/>
                  </a:lnTo>
                  <a:lnTo>
                    <a:pt x="492" y="1032"/>
                  </a:lnTo>
                  <a:lnTo>
                    <a:pt x="540" y="1000"/>
                  </a:lnTo>
                  <a:lnTo>
                    <a:pt x="620" y="889"/>
                  </a:lnTo>
                  <a:lnTo>
                    <a:pt x="620" y="603"/>
                  </a:lnTo>
                  <a:lnTo>
                    <a:pt x="588" y="476"/>
                  </a:lnTo>
                  <a:lnTo>
                    <a:pt x="540" y="334"/>
                  </a:lnTo>
                  <a:lnTo>
                    <a:pt x="365" y="111"/>
                  </a:lnTo>
                  <a:lnTo>
                    <a:pt x="254" y="32"/>
                  </a:lnTo>
                  <a:lnTo>
                    <a:pt x="191"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3"/>
            <p:cNvSpPr/>
            <p:nvPr/>
          </p:nvSpPr>
          <p:spPr>
            <a:xfrm>
              <a:off x="3817325" y="2859275"/>
              <a:ext cx="138525" cy="191725"/>
            </a:xfrm>
            <a:custGeom>
              <a:avLst/>
              <a:gdLst/>
              <a:ahLst/>
              <a:cxnLst/>
              <a:rect l="l" t="t" r="r" b="b"/>
              <a:pathLst>
                <a:path w="5541" h="7669" extrusionOk="0">
                  <a:moveTo>
                    <a:pt x="3795" y="0"/>
                  </a:moveTo>
                  <a:lnTo>
                    <a:pt x="3429" y="16"/>
                  </a:lnTo>
                  <a:lnTo>
                    <a:pt x="2890" y="207"/>
                  </a:lnTo>
                  <a:lnTo>
                    <a:pt x="2588" y="429"/>
                  </a:lnTo>
                  <a:lnTo>
                    <a:pt x="2302" y="683"/>
                  </a:lnTo>
                  <a:lnTo>
                    <a:pt x="1858" y="1271"/>
                  </a:lnTo>
                  <a:lnTo>
                    <a:pt x="1651" y="1588"/>
                  </a:lnTo>
                  <a:lnTo>
                    <a:pt x="1334" y="2128"/>
                  </a:lnTo>
                  <a:lnTo>
                    <a:pt x="810" y="3287"/>
                  </a:lnTo>
                  <a:lnTo>
                    <a:pt x="651" y="3906"/>
                  </a:lnTo>
                  <a:lnTo>
                    <a:pt x="524" y="4684"/>
                  </a:lnTo>
                  <a:lnTo>
                    <a:pt x="286" y="6287"/>
                  </a:lnTo>
                  <a:lnTo>
                    <a:pt x="111" y="7240"/>
                  </a:lnTo>
                  <a:lnTo>
                    <a:pt x="0" y="7589"/>
                  </a:lnTo>
                  <a:lnTo>
                    <a:pt x="4541" y="7669"/>
                  </a:lnTo>
                  <a:lnTo>
                    <a:pt x="4715" y="7367"/>
                  </a:lnTo>
                  <a:lnTo>
                    <a:pt x="5001" y="6653"/>
                  </a:lnTo>
                  <a:lnTo>
                    <a:pt x="5239" y="5811"/>
                  </a:lnTo>
                  <a:lnTo>
                    <a:pt x="5414" y="4890"/>
                  </a:lnTo>
                  <a:lnTo>
                    <a:pt x="5525" y="3938"/>
                  </a:lnTo>
                  <a:lnTo>
                    <a:pt x="5541" y="3017"/>
                  </a:lnTo>
                  <a:lnTo>
                    <a:pt x="5446" y="2160"/>
                  </a:lnTo>
                  <a:lnTo>
                    <a:pt x="5271" y="1429"/>
                  </a:lnTo>
                  <a:lnTo>
                    <a:pt x="5128" y="1128"/>
                  </a:lnTo>
                  <a:lnTo>
                    <a:pt x="4922" y="763"/>
                  </a:lnTo>
                  <a:lnTo>
                    <a:pt x="4509" y="318"/>
                  </a:lnTo>
                  <a:lnTo>
                    <a:pt x="4160" y="112"/>
                  </a:lnTo>
                  <a:lnTo>
                    <a:pt x="3969" y="48"/>
                  </a:lnTo>
                  <a:lnTo>
                    <a:pt x="3795"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3"/>
            <p:cNvSpPr/>
            <p:nvPr/>
          </p:nvSpPr>
          <p:spPr>
            <a:xfrm>
              <a:off x="3715700" y="2852925"/>
              <a:ext cx="120700" cy="192925"/>
            </a:xfrm>
            <a:custGeom>
              <a:avLst/>
              <a:gdLst/>
              <a:ahLst/>
              <a:cxnLst/>
              <a:rect l="l" t="t" r="r" b="b"/>
              <a:pathLst>
                <a:path w="4828" h="7717" extrusionOk="0">
                  <a:moveTo>
                    <a:pt x="1843" y="0"/>
                  </a:moveTo>
                  <a:lnTo>
                    <a:pt x="1525" y="32"/>
                  </a:lnTo>
                  <a:lnTo>
                    <a:pt x="1366" y="80"/>
                  </a:lnTo>
                  <a:lnTo>
                    <a:pt x="1208" y="159"/>
                  </a:lnTo>
                  <a:lnTo>
                    <a:pt x="922" y="366"/>
                  </a:lnTo>
                  <a:lnTo>
                    <a:pt x="572" y="794"/>
                  </a:lnTo>
                  <a:lnTo>
                    <a:pt x="398" y="1112"/>
                  </a:lnTo>
                  <a:lnTo>
                    <a:pt x="255" y="1461"/>
                  </a:lnTo>
                  <a:lnTo>
                    <a:pt x="80" y="2223"/>
                  </a:lnTo>
                  <a:lnTo>
                    <a:pt x="1" y="3080"/>
                  </a:lnTo>
                  <a:lnTo>
                    <a:pt x="33" y="3985"/>
                  </a:lnTo>
                  <a:lnTo>
                    <a:pt x="239" y="5351"/>
                  </a:lnTo>
                  <a:lnTo>
                    <a:pt x="747" y="7034"/>
                  </a:lnTo>
                  <a:lnTo>
                    <a:pt x="1065" y="7716"/>
                  </a:lnTo>
                  <a:lnTo>
                    <a:pt x="4827" y="7653"/>
                  </a:lnTo>
                  <a:lnTo>
                    <a:pt x="4653" y="5970"/>
                  </a:lnTo>
                  <a:lnTo>
                    <a:pt x="4494" y="4287"/>
                  </a:lnTo>
                  <a:lnTo>
                    <a:pt x="4430" y="3700"/>
                  </a:lnTo>
                  <a:lnTo>
                    <a:pt x="4240" y="2541"/>
                  </a:lnTo>
                  <a:lnTo>
                    <a:pt x="4065" y="1985"/>
                  </a:lnTo>
                  <a:lnTo>
                    <a:pt x="3954" y="1715"/>
                  </a:lnTo>
                  <a:lnTo>
                    <a:pt x="3684" y="1191"/>
                  </a:lnTo>
                  <a:lnTo>
                    <a:pt x="3319" y="731"/>
                  </a:lnTo>
                  <a:lnTo>
                    <a:pt x="2890" y="350"/>
                  </a:lnTo>
                  <a:lnTo>
                    <a:pt x="2636" y="207"/>
                  </a:lnTo>
                  <a:lnTo>
                    <a:pt x="2335" y="80"/>
                  </a:lnTo>
                  <a:lnTo>
                    <a:pt x="1843"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3"/>
            <p:cNvSpPr/>
            <p:nvPr/>
          </p:nvSpPr>
          <p:spPr>
            <a:xfrm>
              <a:off x="3568050" y="2844200"/>
              <a:ext cx="174275" cy="201650"/>
            </a:xfrm>
            <a:custGeom>
              <a:avLst/>
              <a:gdLst/>
              <a:ahLst/>
              <a:cxnLst/>
              <a:rect l="l" t="t" r="r" b="b"/>
              <a:pathLst>
                <a:path w="6971" h="8066" extrusionOk="0">
                  <a:moveTo>
                    <a:pt x="1160" y="0"/>
                  </a:moveTo>
                  <a:lnTo>
                    <a:pt x="842" y="111"/>
                  </a:lnTo>
                  <a:lnTo>
                    <a:pt x="557" y="334"/>
                  </a:lnTo>
                  <a:lnTo>
                    <a:pt x="334" y="619"/>
                  </a:lnTo>
                  <a:lnTo>
                    <a:pt x="255" y="778"/>
                  </a:lnTo>
                  <a:lnTo>
                    <a:pt x="144" y="1032"/>
                  </a:lnTo>
                  <a:lnTo>
                    <a:pt x="17" y="1556"/>
                  </a:lnTo>
                  <a:lnTo>
                    <a:pt x="1" y="2096"/>
                  </a:lnTo>
                  <a:lnTo>
                    <a:pt x="64" y="2620"/>
                  </a:lnTo>
                  <a:lnTo>
                    <a:pt x="303" y="3414"/>
                  </a:lnTo>
                  <a:lnTo>
                    <a:pt x="874" y="4382"/>
                  </a:lnTo>
                  <a:lnTo>
                    <a:pt x="1255" y="4811"/>
                  </a:lnTo>
                  <a:lnTo>
                    <a:pt x="1636" y="5192"/>
                  </a:lnTo>
                  <a:lnTo>
                    <a:pt x="2509" y="5858"/>
                  </a:lnTo>
                  <a:lnTo>
                    <a:pt x="3907" y="6763"/>
                  </a:lnTo>
                  <a:lnTo>
                    <a:pt x="4827" y="7367"/>
                  </a:lnTo>
                  <a:lnTo>
                    <a:pt x="6971" y="8065"/>
                  </a:lnTo>
                  <a:lnTo>
                    <a:pt x="6875" y="7525"/>
                  </a:lnTo>
                  <a:lnTo>
                    <a:pt x="6558" y="6398"/>
                  </a:lnTo>
                  <a:lnTo>
                    <a:pt x="6113" y="5223"/>
                  </a:lnTo>
                  <a:lnTo>
                    <a:pt x="5526" y="4080"/>
                  </a:lnTo>
                  <a:lnTo>
                    <a:pt x="4843" y="2985"/>
                  </a:lnTo>
                  <a:lnTo>
                    <a:pt x="4065" y="1985"/>
                  </a:lnTo>
                  <a:lnTo>
                    <a:pt x="3208" y="1111"/>
                  </a:lnTo>
                  <a:lnTo>
                    <a:pt x="2287" y="413"/>
                  </a:lnTo>
                  <a:lnTo>
                    <a:pt x="1811" y="159"/>
                  </a:lnTo>
                  <a:lnTo>
                    <a:pt x="1573" y="48"/>
                  </a:lnTo>
                  <a:lnTo>
                    <a:pt x="1335"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3"/>
            <p:cNvSpPr/>
            <p:nvPr/>
          </p:nvSpPr>
          <p:spPr>
            <a:xfrm>
              <a:off x="3880825" y="2672725"/>
              <a:ext cx="18675" cy="75825"/>
            </a:xfrm>
            <a:custGeom>
              <a:avLst/>
              <a:gdLst/>
              <a:ahLst/>
              <a:cxnLst/>
              <a:rect l="l" t="t" r="r" b="b"/>
              <a:pathLst>
                <a:path w="747" h="3033" extrusionOk="0">
                  <a:moveTo>
                    <a:pt x="604" y="1"/>
                  </a:moveTo>
                  <a:lnTo>
                    <a:pt x="524" y="32"/>
                  </a:lnTo>
                  <a:lnTo>
                    <a:pt x="508" y="96"/>
                  </a:lnTo>
                  <a:lnTo>
                    <a:pt x="334" y="842"/>
                  </a:lnTo>
                  <a:lnTo>
                    <a:pt x="175" y="1588"/>
                  </a:lnTo>
                  <a:lnTo>
                    <a:pt x="112" y="1906"/>
                  </a:lnTo>
                  <a:lnTo>
                    <a:pt x="0" y="2620"/>
                  </a:lnTo>
                  <a:lnTo>
                    <a:pt x="48" y="2954"/>
                  </a:lnTo>
                  <a:lnTo>
                    <a:pt x="80" y="3017"/>
                  </a:lnTo>
                  <a:lnTo>
                    <a:pt x="239" y="3033"/>
                  </a:lnTo>
                  <a:lnTo>
                    <a:pt x="286" y="2985"/>
                  </a:lnTo>
                  <a:lnTo>
                    <a:pt x="413" y="2684"/>
                  </a:lnTo>
                  <a:lnTo>
                    <a:pt x="508" y="1985"/>
                  </a:lnTo>
                  <a:lnTo>
                    <a:pt x="540" y="1652"/>
                  </a:lnTo>
                  <a:lnTo>
                    <a:pt x="651" y="906"/>
                  </a:lnTo>
                  <a:lnTo>
                    <a:pt x="747" y="159"/>
                  </a:lnTo>
                  <a:lnTo>
                    <a:pt x="731" y="48"/>
                  </a:lnTo>
                  <a:lnTo>
                    <a:pt x="604"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3"/>
            <p:cNvSpPr/>
            <p:nvPr/>
          </p:nvSpPr>
          <p:spPr>
            <a:xfrm>
              <a:off x="3846300" y="2662000"/>
              <a:ext cx="9550" cy="77825"/>
            </a:xfrm>
            <a:custGeom>
              <a:avLst/>
              <a:gdLst/>
              <a:ahLst/>
              <a:cxnLst/>
              <a:rect l="l" t="t" r="r" b="b"/>
              <a:pathLst>
                <a:path w="382" h="3113" extrusionOk="0">
                  <a:moveTo>
                    <a:pt x="318" y="1"/>
                  </a:moveTo>
                  <a:lnTo>
                    <a:pt x="175" y="17"/>
                  </a:lnTo>
                  <a:lnTo>
                    <a:pt x="143" y="112"/>
                  </a:lnTo>
                  <a:lnTo>
                    <a:pt x="64" y="858"/>
                  </a:lnTo>
                  <a:lnTo>
                    <a:pt x="16" y="1620"/>
                  </a:lnTo>
                  <a:lnTo>
                    <a:pt x="0" y="1970"/>
                  </a:lnTo>
                  <a:lnTo>
                    <a:pt x="0" y="2700"/>
                  </a:lnTo>
                  <a:lnTo>
                    <a:pt x="48" y="3049"/>
                  </a:lnTo>
                  <a:lnTo>
                    <a:pt x="95" y="3113"/>
                  </a:lnTo>
                  <a:lnTo>
                    <a:pt x="238" y="3113"/>
                  </a:lnTo>
                  <a:lnTo>
                    <a:pt x="270" y="3049"/>
                  </a:lnTo>
                  <a:lnTo>
                    <a:pt x="334" y="2335"/>
                  </a:lnTo>
                  <a:lnTo>
                    <a:pt x="318" y="1620"/>
                  </a:lnTo>
                  <a:lnTo>
                    <a:pt x="334" y="858"/>
                  </a:lnTo>
                  <a:lnTo>
                    <a:pt x="381" y="112"/>
                  </a:lnTo>
                  <a:lnTo>
                    <a:pt x="381" y="49"/>
                  </a:lnTo>
                  <a:lnTo>
                    <a:pt x="318"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3"/>
            <p:cNvSpPr/>
            <p:nvPr/>
          </p:nvSpPr>
          <p:spPr>
            <a:xfrm>
              <a:off x="3770875" y="2675100"/>
              <a:ext cx="21850" cy="79800"/>
            </a:xfrm>
            <a:custGeom>
              <a:avLst/>
              <a:gdLst/>
              <a:ahLst/>
              <a:cxnLst/>
              <a:rect l="l" t="t" r="r" b="b"/>
              <a:pathLst>
                <a:path w="874" h="3192" extrusionOk="0">
                  <a:moveTo>
                    <a:pt x="175" y="1"/>
                  </a:moveTo>
                  <a:lnTo>
                    <a:pt x="17" y="49"/>
                  </a:lnTo>
                  <a:lnTo>
                    <a:pt x="1" y="144"/>
                  </a:lnTo>
                  <a:lnTo>
                    <a:pt x="128" y="890"/>
                  </a:lnTo>
                  <a:lnTo>
                    <a:pt x="271" y="1636"/>
                  </a:lnTo>
                  <a:lnTo>
                    <a:pt x="429" y="2398"/>
                  </a:lnTo>
                  <a:lnTo>
                    <a:pt x="652" y="3129"/>
                  </a:lnTo>
                  <a:lnTo>
                    <a:pt x="699" y="3192"/>
                  </a:lnTo>
                  <a:lnTo>
                    <a:pt x="858" y="3176"/>
                  </a:lnTo>
                  <a:lnTo>
                    <a:pt x="874" y="3097"/>
                  </a:lnTo>
                  <a:lnTo>
                    <a:pt x="747" y="2351"/>
                  </a:lnTo>
                  <a:lnTo>
                    <a:pt x="556" y="1620"/>
                  </a:lnTo>
                  <a:lnTo>
                    <a:pt x="382" y="858"/>
                  </a:lnTo>
                  <a:lnTo>
                    <a:pt x="207" y="80"/>
                  </a:lnTo>
                  <a:lnTo>
                    <a:pt x="175"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3"/>
            <p:cNvSpPr/>
            <p:nvPr/>
          </p:nvSpPr>
          <p:spPr>
            <a:xfrm>
              <a:off x="3716500" y="2672325"/>
              <a:ext cx="42100" cy="112750"/>
            </a:xfrm>
            <a:custGeom>
              <a:avLst/>
              <a:gdLst/>
              <a:ahLst/>
              <a:cxnLst/>
              <a:rect l="l" t="t" r="r" b="b"/>
              <a:pathLst>
                <a:path w="1684" h="4510" extrusionOk="0">
                  <a:moveTo>
                    <a:pt x="175" y="1"/>
                  </a:moveTo>
                  <a:lnTo>
                    <a:pt x="1" y="48"/>
                  </a:lnTo>
                  <a:lnTo>
                    <a:pt x="1" y="160"/>
                  </a:lnTo>
                  <a:lnTo>
                    <a:pt x="223" y="1318"/>
                  </a:lnTo>
                  <a:lnTo>
                    <a:pt x="540" y="2462"/>
                  </a:lnTo>
                  <a:lnTo>
                    <a:pt x="699" y="2985"/>
                  </a:lnTo>
                  <a:lnTo>
                    <a:pt x="906" y="3509"/>
                  </a:lnTo>
                  <a:lnTo>
                    <a:pt x="1017" y="3763"/>
                  </a:lnTo>
                  <a:lnTo>
                    <a:pt x="1271" y="4256"/>
                  </a:lnTo>
                  <a:lnTo>
                    <a:pt x="1445" y="4462"/>
                  </a:lnTo>
                  <a:lnTo>
                    <a:pt x="1525" y="4510"/>
                  </a:lnTo>
                  <a:lnTo>
                    <a:pt x="1684" y="4430"/>
                  </a:lnTo>
                  <a:lnTo>
                    <a:pt x="1684" y="4335"/>
                  </a:lnTo>
                  <a:lnTo>
                    <a:pt x="1461" y="3843"/>
                  </a:lnTo>
                  <a:lnTo>
                    <a:pt x="1223" y="3351"/>
                  </a:lnTo>
                  <a:lnTo>
                    <a:pt x="1001" y="2811"/>
                  </a:lnTo>
                  <a:lnTo>
                    <a:pt x="810" y="2271"/>
                  </a:lnTo>
                  <a:lnTo>
                    <a:pt x="493" y="1191"/>
                  </a:lnTo>
                  <a:lnTo>
                    <a:pt x="223" y="96"/>
                  </a:lnTo>
                  <a:lnTo>
                    <a:pt x="175"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3"/>
            <p:cNvSpPr/>
            <p:nvPr/>
          </p:nvSpPr>
          <p:spPr>
            <a:xfrm>
              <a:off x="3916150" y="2669950"/>
              <a:ext cx="33350" cy="70675"/>
            </a:xfrm>
            <a:custGeom>
              <a:avLst/>
              <a:gdLst/>
              <a:ahLst/>
              <a:cxnLst/>
              <a:rect l="l" t="t" r="r" b="b"/>
              <a:pathLst>
                <a:path w="1334" h="2827" extrusionOk="0">
                  <a:moveTo>
                    <a:pt x="1223" y="0"/>
                  </a:moveTo>
                  <a:lnTo>
                    <a:pt x="1143" y="16"/>
                  </a:lnTo>
                  <a:lnTo>
                    <a:pt x="1112" y="64"/>
                  </a:lnTo>
                  <a:lnTo>
                    <a:pt x="794" y="699"/>
                  </a:lnTo>
                  <a:lnTo>
                    <a:pt x="207" y="2001"/>
                  </a:lnTo>
                  <a:lnTo>
                    <a:pt x="0" y="2684"/>
                  </a:lnTo>
                  <a:lnTo>
                    <a:pt x="0" y="2763"/>
                  </a:lnTo>
                  <a:lnTo>
                    <a:pt x="143" y="2826"/>
                  </a:lnTo>
                  <a:lnTo>
                    <a:pt x="191" y="2763"/>
                  </a:lnTo>
                  <a:lnTo>
                    <a:pt x="524" y="2144"/>
                  </a:lnTo>
                  <a:lnTo>
                    <a:pt x="1048" y="826"/>
                  </a:lnTo>
                  <a:lnTo>
                    <a:pt x="1318" y="175"/>
                  </a:lnTo>
                  <a:lnTo>
                    <a:pt x="1334" y="80"/>
                  </a:lnTo>
                  <a:lnTo>
                    <a:pt x="1223"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3"/>
            <p:cNvSpPr/>
            <p:nvPr/>
          </p:nvSpPr>
          <p:spPr>
            <a:xfrm>
              <a:off x="3956225" y="2689000"/>
              <a:ext cx="59575" cy="104025"/>
            </a:xfrm>
            <a:custGeom>
              <a:avLst/>
              <a:gdLst/>
              <a:ahLst/>
              <a:cxnLst/>
              <a:rect l="l" t="t" r="r" b="b"/>
              <a:pathLst>
                <a:path w="2383" h="4161" extrusionOk="0">
                  <a:moveTo>
                    <a:pt x="2239" y="1"/>
                  </a:moveTo>
                  <a:lnTo>
                    <a:pt x="2144" y="16"/>
                  </a:lnTo>
                  <a:lnTo>
                    <a:pt x="2097" y="80"/>
                  </a:lnTo>
                  <a:lnTo>
                    <a:pt x="1001" y="2064"/>
                  </a:lnTo>
                  <a:lnTo>
                    <a:pt x="731" y="2525"/>
                  </a:lnTo>
                  <a:lnTo>
                    <a:pt x="191" y="3493"/>
                  </a:lnTo>
                  <a:lnTo>
                    <a:pt x="1" y="4001"/>
                  </a:lnTo>
                  <a:lnTo>
                    <a:pt x="1" y="4081"/>
                  </a:lnTo>
                  <a:lnTo>
                    <a:pt x="128" y="4160"/>
                  </a:lnTo>
                  <a:lnTo>
                    <a:pt x="191" y="4112"/>
                  </a:lnTo>
                  <a:lnTo>
                    <a:pt x="525" y="3684"/>
                  </a:lnTo>
                  <a:lnTo>
                    <a:pt x="1049" y="2715"/>
                  </a:lnTo>
                  <a:lnTo>
                    <a:pt x="1287" y="2223"/>
                  </a:lnTo>
                  <a:lnTo>
                    <a:pt x="1827" y="1223"/>
                  </a:lnTo>
                  <a:lnTo>
                    <a:pt x="2351" y="223"/>
                  </a:lnTo>
                  <a:lnTo>
                    <a:pt x="2382" y="159"/>
                  </a:lnTo>
                  <a:lnTo>
                    <a:pt x="2335" y="64"/>
                  </a:lnTo>
                  <a:lnTo>
                    <a:pt x="2239"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3"/>
            <p:cNvSpPr/>
            <p:nvPr/>
          </p:nvSpPr>
          <p:spPr>
            <a:xfrm>
              <a:off x="3983225" y="2746550"/>
              <a:ext cx="54000" cy="91725"/>
            </a:xfrm>
            <a:custGeom>
              <a:avLst/>
              <a:gdLst/>
              <a:ahLst/>
              <a:cxnLst/>
              <a:rect l="l" t="t" r="r" b="b"/>
              <a:pathLst>
                <a:path w="2160" h="3669" extrusionOk="0">
                  <a:moveTo>
                    <a:pt x="2017" y="1"/>
                  </a:moveTo>
                  <a:lnTo>
                    <a:pt x="1921" y="16"/>
                  </a:lnTo>
                  <a:lnTo>
                    <a:pt x="1906" y="64"/>
                  </a:lnTo>
                  <a:lnTo>
                    <a:pt x="1493" y="953"/>
                  </a:lnTo>
                  <a:lnTo>
                    <a:pt x="1017" y="1795"/>
                  </a:lnTo>
                  <a:lnTo>
                    <a:pt x="493" y="2604"/>
                  </a:lnTo>
                  <a:lnTo>
                    <a:pt x="16" y="3446"/>
                  </a:lnTo>
                  <a:lnTo>
                    <a:pt x="0" y="3557"/>
                  </a:lnTo>
                  <a:lnTo>
                    <a:pt x="143" y="3668"/>
                  </a:lnTo>
                  <a:lnTo>
                    <a:pt x="239" y="3620"/>
                  </a:lnTo>
                  <a:lnTo>
                    <a:pt x="556" y="3255"/>
                  </a:lnTo>
                  <a:lnTo>
                    <a:pt x="1080" y="2398"/>
                  </a:lnTo>
                  <a:lnTo>
                    <a:pt x="1318" y="1969"/>
                  </a:lnTo>
                  <a:lnTo>
                    <a:pt x="1763" y="1080"/>
                  </a:lnTo>
                  <a:lnTo>
                    <a:pt x="2144" y="175"/>
                  </a:lnTo>
                  <a:lnTo>
                    <a:pt x="2160" y="128"/>
                  </a:lnTo>
                  <a:lnTo>
                    <a:pt x="2112" y="32"/>
                  </a:lnTo>
                  <a:lnTo>
                    <a:pt x="2017"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3"/>
            <p:cNvSpPr/>
            <p:nvPr/>
          </p:nvSpPr>
          <p:spPr>
            <a:xfrm>
              <a:off x="4027675" y="2812825"/>
              <a:ext cx="59175" cy="72275"/>
            </a:xfrm>
            <a:custGeom>
              <a:avLst/>
              <a:gdLst/>
              <a:ahLst/>
              <a:cxnLst/>
              <a:rect l="l" t="t" r="r" b="b"/>
              <a:pathLst>
                <a:path w="2367" h="2891" extrusionOk="0">
                  <a:moveTo>
                    <a:pt x="2223" y="1"/>
                  </a:moveTo>
                  <a:lnTo>
                    <a:pt x="2144" y="64"/>
                  </a:lnTo>
                  <a:lnTo>
                    <a:pt x="1620" y="779"/>
                  </a:lnTo>
                  <a:lnTo>
                    <a:pt x="1080" y="1477"/>
                  </a:lnTo>
                  <a:lnTo>
                    <a:pt x="540" y="2081"/>
                  </a:lnTo>
                  <a:lnTo>
                    <a:pt x="32" y="2716"/>
                  </a:lnTo>
                  <a:lnTo>
                    <a:pt x="1" y="2795"/>
                  </a:lnTo>
                  <a:lnTo>
                    <a:pt x="143" y="2890"/>
                  </a:lnTo>
                  <a:lnTo>
                    <a:pt x="223" y="2859"/>
                  </a:lnTo>
                  <a:lnTo>
                    <a:pt x="540" y="2557"/>
                  </a:lnTo>
                  <a:lnTo>
                    <a:pt x="1112" y="1874"/>
                  </a:lnTo>
                  <a:lnTo>
                    <a:pt x="1366" y="1541"/>
                  </a:lnTo>
                  <a:lnTo>
                    <a:pt x="1874" y="874"/>
                  </a:lnTo>
                  <a:lnTo>
                    <a:pt x="2334" y="176"/>
                  </a:lnTo>
                  <a:lnTo>
                    <a:pt x="2366" y="80"/>
                  </a:lnTo>
                  <a:lnTo>
                    <a:pt x="2223"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3"/>
            <p:cNvSpPr/>
            <p:nvPr/>
          </p:nvSpPr>
          <p:spPr>
            <a:xfrm>
              <a:off x="3644275" y="2737825"/>
              <a:ext cx="45650" cy="64725"/>
            </a:xfrm>
            <a:custGeom>
              <a:avLst/>
              <a:gdLst/>
              <a:ahLst/>
              <a:cxnLst/>
              <a:rect l="l" t="t" r="r" b="b"/>
              <a:pathLst>
                <a:path w="1826" h="2589" extrusionOk="0">
                  <a:moveTo>
                    <a:pt x="127" y="0"/>
                  </a:moveTo>
                  <a:lnTo>
                    <a:pt x="0" y="64"/>
                  </a:lnTo>
                  <a:lnTo>
                    <a:pt x="16" y="159"/>
                  </a:lnTo>
                  <a:lnTo>
                    <a:pt x="397" y="794"/>
                  </a:lnTo>
                  <a:lnTo>
                    <a:pt x="810" y="1429"/>
                  </a:lnTo>
                  <a:lnTo>
                    <a:pt x="1000" y="1731"/>
                  </a:lnTo>
                  <a:lnTo>
                    <a:pt x="1429" y="2318"/>
                  </a:lnTo>
                  <a:lnTo>
                    <a:pt x="1667" y="2556"/>
                  </a:lnTo>
                  <a:lnTo>
                    <a:pt x="1731" y="2588"/>
                  </a:lnTo>
                  <a:lnTo>
                    <a:pt x="1826" y="2525"/>
                  </a:lnTo>
                  <a:lnTo>
                    <a:pt x="1810" y="2461"/>
                  </a:lnTo>
                  <a:lnTo>
                    <a:pt x="1445" y="1842"/>
                  </a:lnTo>
                  <a:lnTo>
                    <a:pt x="1000" y="1255"/>
                  </a:lnTo>
                  <a:lnTo>
                    <a:pt x="588" y="651"/>
                  </a:lnTo>
                  <a:lnTo>
                    <a:pt x="191" y="48"/>
                  </a:lnTo>
                  <a:lnTo>
                    <a:pt x="127"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3"/>
            <p:cNvSpPr/>
            <p:nvPr/>
          </p:nvSpPr>
          <p:spPr>
            <a:xfrm>
              <a:off x="3612525" y="2755675"/>
              <a:ext cx="64325" cy="74650"/>
            </a:xfrm>
            <a:custGeom>
              <a:avLst/>
              <a:gdLst/>
              <a:ahLst/>
              <a:cxnLst/>
              <a:rect l="l" t="t" r="r" b="b"/>
              <a:pathLst>
                <a:path w="2573" h="2986" extrusionOk="0">
                  <a:moveTo>
                    <a:pt x="127" y="1"/>
                  </a:moveTo>
                  <a:lnTo>
                    <a:pt x="0" y="80"/>
                  </a:lnTo>
                  <a:lnTo>
                    <a:pt x="32" y="160"/>
                  </a:lnTo>
                  <a:lnTo>
                    <a:pt x="556" y="906"/>
                  </a:lnTo>
                  <a:lnTo>
                    <a:pt x="1127" y="1620"/>
                  </a:lnTo>
                  <a:lnTo>
                    <a:pt x="1413" y="1969"/>
                  </a:lnTo>
                  <a:lnTo>
                    <a:pt x="2032" y="2668"/>
                  </a:lnTo>
                  <a:lnTo>
                    <a:pt x="2382" y="2954"/>
                  </a:lnTo>
                  <a:lnTo>
                    <a:pt x="2429" y="2985"/>
                  </a:lnTo>
                  <a:lnTo>
                    <a:pt x="2509" y="2970"/>
                  </a:lnTo>
                  <a:lnTo>
                    <a:pt x="2572" y="2843"/>
                  </a:lnTo>
                  <a:lnTo>
                    <a:pt x="2524" y="2763"/>
                  </a:lnTo>
                  <a:lnTo>
                    <a:pt x="1953" y="2096"/>
                  </a:lnTo>
                  <a:lnTo>
                    <a:pt x="1350" y="1477"/>
                  </a:lnTo>
                  <a:lnTo>
                    <a:pt x="762" y="779"/>
                  </a:lnTo>
                  <a:lnTo>
                    <a:pt x="207" y="64"/>
                  </a:lnTo>
                  <a:lnTo>
                    <a:pt x="127"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3"/>
            <p:cNvSpPr/>
            <p:nvPr/>
          </p:nvSpPr>
          <p:spPr>
            <a:xfrm>
              <a:off x="3992750" y="2668350"/>
              <a:ext cx="51225" cy="51250"/>
            </a:xfrm>
            <a:custGeom>
              <a:avLst/>
              <a:gdLst/>
              <a:ahLst/>
              <a:cxnLst/>
              <a:rect l="l" t="t" r="r" b="b"/>
              <a:pathLst>
                <a:path w="2049" h="2050" extrusionOk="0">
                  <a:moveTo>
                    <a:pt x="953" y="1"/>
                  </a:moveTo>
                  <a:lnTo>
                    <a:pt x="572" y="112"/>
                  </a:lnTo>
                  <a:lnTo>
                    <a:pt x="255" y="350"/>
                  </a:lnTo>
                  <a:lnTo>
                    <a:pt x="143" y="525"/>
                  </a:lnTo>
                  <a:lnTo>
                    <a:pt x="48" y="700"/>
                  </a:lnTo>
                  <a:lnTo>
                    <a:pt x="0" y="1096"/>
                  </a:lnTo>
                  <a:lnTo>
                    <a:pt x="96" y="1477"/>
                  </a:lnTo>
                  <a:lnTo>
                    <a:pt x="350" y="1795"/>
                  </a:lnTo>
                  <a:lnTo>
                    <a:pt x="524" y="1922"/>
                  </a:lnTo>
                  <a:lnTo>
                    <a:pt x="699" y="2001"/>
                  </a:lnTo>
                  <a:lnTo>
                    <a:pt x="1096" y="2049"/>
                  </a:lnTo>
                  <a:lnTo>
                    <a:pt x="1477" y="1954"/>
                  </a:lnTo>
                  <a:lnTo>
                    <a:pt x="1794" y="1716"/>
                  </a:lnTo>
                  <a:lnTo>
                    <a:pt x="1921" y="1541"/>
                  </a:lnTo>
                  <a:lnTo>
                    <a:pt x="2001" y="1350"/>
                  </a:lnTo>
                  <a:lnTo>
                    <a:pt x="2049" y="954"/>
                  </a:lnTo>
                  <a:lnTo>
                    <a:pt x="1953" y="573"/>
                  </a:lnTo>
                  <a:lnTo>
                    <a:pt x="1715" y="255"/>
                  </a:lnTo>
                  <a:lnTo>
                    <a:pt x="1540" y="144"/>
                  </a:lnTo>
                  <a:lnTo>
                    <a:pt x="1350" y="49"/>
                  </a:lnTo>
                  <a:lnTo>
                    <a:pt x="953"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3"/>
            <p:cNvSpPr/>
            <p:nvPr/>
          </p:nvSpPr>
          <p:spPr>
            <a:xfrm>
              <a:off x="4017750" y="2728700"/>
              <a:ext cx="35350" cy="35350"/>
            </a:xfrm>
            <a:custGeom>
              <a:avLst/>
              <a:gdLst/>
              <a:ahLst/>
              <a:cxnLst/>
              <a:rect l="l" t="t" r="r" b="b"/>
              <a:pathLst>
                <a:path w="1414" h="1414" extrusionOk="0">
                  <a:moveTo>
                    <a:pt x="652" y="0"/>
                  </a:moveTo>
                  <a:lnTo>
                    <a:pt x="382" y="80"/>
                  </a:lnTo>
                  <a:lnTo>
                    <a:pt x="175" y="238"/>
                  </a:lnTo>
                  <a:lnTo>
                    <a:pt x="96" y="365"/>
                  </a:lnTo>
                  <a:lnTo>
                    <a:pt x="32" y="492"/>
                  </a:lnTo>
                  <a:lnTo>
                    <a:pt x="1" y="762"/>
                  </a:lnTo>
                  <a:lnTo>
                    <a:pt x="64" y="1032"/>
                  </a:lnTo>
                  <a:lnTo>
                    <a:pt x="223" y="1239"/>
                  </a:lnTo>
                  <a:lnTo>
                    <a:pt x="350" y="1318"/>
                  </a:lnTo>
                  <a:lnTo>
                    <a:pt x="477" y="1381"/>
                  </a:lnTo>
                  <a:lnTo>
                    <a:pt x="747" y="1413"/>
                  </a:lnTo>
                  <a:lnTo>
                    <a:pt x="1017" y="1350"/>
                  </a:lnTo>
                  <a:lnTo>
                    <a:pt x="1223" y="1191"/>
                  </a:lnTo>
                  <a:lnTo>
                    <a:pt x="1318" y="1064"/>
                  </a:lnTo>
                  <a:lnTo>
                    <a:pt x="1366" y="937"/>
                  </a:lnTo>
                  <a:lnTo>
                    <a:pt x="1414" y="667"/>
                  </a:lnTo>
                  <a:lnTo>
                    <a:pt x="1334" y="397"/>
                  </a:lnTo>
                  <a:lnTo>
                    <a:pt x="1176" y="191"/>
                  </a:lnTo>
                  <a:lnTo>
                    <a:pt x="1049" y="111"/>
                  </a:lnTo>
                  <a:lnTo>
                    <a:pt x="921" y="48"/>
                  </a:lnTo>
                  <a:lnTo>
                    <a:pt x="652"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3"/>
            <p:cNvSpPr/>
            <p:nvPr/>
          </p:nvSpPr>
          <p:spPr>
            <a:xfrm>
              <a:off x="3926075" y="2652875"/>
              <a:ext cx="35350" cy="35350"/>
            </a:xfrm>
            <a:custGeom>
              <a:avLst/>
              <a:gdLst/>
              <a:ahLst/>
              <a:cxnLst/>
              <a:rect l="l" t="t" r="r" b="b"/>
              <a:pathLst>
                <a:path w="1414" h="1414" extrusionOk="0">
                  <a:moveTo>
                    <a:pt x="651" y="1"/>
                  </a:moveTo>
                  <a:lnTo>
                    <a:pt x="397" y="64"/>
                  </a:lnTo>
                  <a:lnTo>
                    <a:pt x="175" y="239"/>
                  </a:lnTo>
                  <a:lnTo>
                    <a:pt x="96" y="350"/>
                  </a:lnTo>
                  <a:lnTo>
                    <a:pt x="32" y="477"/>
                  </a:lnTo>
                  <a:lnTo>
                    <a:pt x="0" y="747"/>
                  </a:lnTo>
                  <a:lnTo>
                    <a:pt x="80" y="1017"/>
                  </a:lnTo>
                  <a:lnTo>
                    <a:pt x="238" y="1239"/>
                  </a:lnTo>
                  <a:lnTo>
                    <a:pt x="365" y="1319"/>
                  </a:lnTo>
                  <a:lnTo>
                    <a:pt x="492" y="1382"/>
                  </a:lnTo>
                  <a:lnTo>
                    <a:pt x="762" y="1414"/>
                  </a:lnTo>
                  <a:lnTo>
                    <a:pt x="1016" y="1334"/>
                  </a:lnTo>
                  <a:lnTo>
                    <a:pt x="1239" y="1176"/>
                  </a:lnTo>
                  <a:lnTo>
                    <a:pt x="1318" y="1049"/>
                  </a:lnTo>
                  <a:lnTo>
                    <a:pt x="1382" y="922"/>
                  </a:lnTo>
                  <a:lnTo>
                    <a:pt x="1413" y="652"/>
                  </a:lnTo>
                  <a:lnTo>
                    <a:pt x="1350" y="398"/>
                  </a:lnTo>
                  <a:lnTo>
                    <a:pt x="1175" y="175"/>
                  </a:lnTo>
                  <a:lnTo>
                    <a:pt x="1064" y="96"/>
                  </a:lnTo>
                  <a:lnTo>
                    <a:pt x="937" y="33"/>
                  </a:lnTo>
                  <a:lnTo>
                    <a:pt x="651"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3"/>
            <p:cNvSpPr/>
            <p:nvPr/>
          </p:nvSpPr>
          <p:spPr>
            <a:xfrm>
              <a:off x="3757375" y="2657650"/>
              <a:ext cx="35350" cy="35350"/>
            </a:xfrm>
            <a:custGeom>
              <a:avLst/>
              <a:gdLst/>
              <a:ahLst/>
              <a:cxnLst/>
              <a:rect l="l" t="t" r="r" b="b"/>
              <a:pathLst>
                <a:path w="1414" h="1414" extrusionOk="0">
                  <a:moveTo>
                    <a:pt x="652" y="0"/>
                  </a:moveTo>
                  <a:lnTo>
                    <a:pt x="398" y="80"/>
                  </a:lnTo>
                  <a:lnTo>
                    <a:pt x="176" y="238"/>
                  </a:lnTo>
                  <a:lnTo>
                    <a:pt x="96" y="365"/>
                  </a:lnTo>
                  <a:lnTo>
                    <a:pt x="33" y="492"/>
                  </a:lnTo>
                  <a:lnTo>
                    <a:pt x="1" y="762"/>
                  </a:lnTo>
                  <a:lnTo>
                    <a:pt x="64" y="1016"/>
                  </a:lnTo>
                  <a:lnTo>
                    <a:pt x="239" y="1239"/>
                  </a:lnTo>
                  <a:lnTo>
                    <a:pt x="350" y="1318"/>
                  </a:lnTo>
                  <a:lnTo>
                    <a:pt x="477" y="1382"/>
                  </a:lnTo>
                  <a:lnTo>
                    <a:pt x="747" y="1413"/>
                  </a:lnTo>
                  <a:lnTo>
                    <a:pt x="1017" y="1350"/>
                  </a:lnTo>
                  <a:lnTo>
                    <a:pt x="1239" y="1175"/>
                  </a:lnTo>
                  <a:lnTo>
                    <a:pt x="1319" y="1064"/>
                  </a:lnTo>
                  <a:lnTo>
                    <a:pt x="1382" y="937"/>
                  </a:lnTo>
                  <a:lnTo>
                    <a:pt x="1414" y="651"/>
                  </a:lnTo>
                  <a:lnTo>
                    <a:pt x="1335" y="397"/>
                  </a:lnTo>
                  <a:lnTo>
                    <a:pt x="1176" y="175"/>
                  </a:lnTo>
                  <a:lnTo>
                    <a:pt x="1049" y="96"/>
                  </a:lnTo>
                  <a:lnTo>
                    <a:pt x="922" y="32"/>
                  </a:lnTo>
                  <a:lnTo>
                    <a:pt x="652"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3"/>
            <p:cNvSpPr/>
            <p:nvPr/>
          </p:nvSpPr>
          <p:spPr>
            <a:xfrm>
              <a:off x="3597025" y="2741800"/>
              <a:ext cx="29000" cy="29000"/>
            </a:xfrm>
            <a:custGeom>
              <a:avLst/>
              <a:gdLst/>
              <a:ahLst/>
              <a:cxnLst/>
              <a:rect l="l" t="t" r="r" b="b"/>
              <a:pathLst>
                <a:path w="1160" h="1160" extrusionOk="0">
                  <a:moveTo>
                    <a:pt x="541" y="0"/>
                  </a:moveTo>
                  <a:lnTo>
                    <a:pt x="318" y="64"/>
                  </a:lnTo>
                  <a:lnTo>
                    <a:pt x="144" y="206"/>
                  </a:lnTo>
                  <a:lnTo>
                    <a:pt x="80" y="302"/>
                  </a:lnTo>
                  <a:lnTo>
                    <a:pt x="17" y="397"/>
                  </a:lnTo>
                  <a:lnTo>
                    <a:pt x="1" y="635"/>
                  </a:lnTo>
                  <a:lnTo>
                    <a:pt x="49" y="842"/>
                  </a:lnTo>
                  <a:lnTo>
                    <a:pt x="191" y="1016"/>
                  </a:lnTo>
                  <a:lnTo>
                    <a:pt x="287" y="1080"/>
                  </a:lnTo>
                  <a:lnTo>
                    <a:pt x="398" y="1143"/>
                  </a:lnTo>
                  <a:lnTo>
                    <a:pt x="620" y="1159"/>
                  </a:lnTo>
                  <a:lnTo>
                    <a:pt x="827" y="1111"/>
                  </a:lnTo>
                  <a:lnTo>
                    <a:pt x="1017" y="969"/>
                  </a:lnTo>
                  <a:lnTo>
                    <a:pt x="1081" y="873"/>
                  </a:lnTo>
                  <a:lnTo>
                    <a:pt x="1128" y="762"/>
                  </a:lnTo>
                  <a:lnTo>
                    <a:pt x="1160" y="540"/>
                  </a:lnTo>
                  <a:lnTo>
                    <a:pt x="1096" y="333"/>
                  </a:lnTo>
                  <a:lnTo>
                    <a:pt x="954" y="159"/>
                  </a:lnTo>
                  <a:lnTo>
                    <a:pt x="858" y="79"/>
                  </a:lnTo>
                  <a:lnTo>
                    <a:pt x="763" y="32"/>
                  </a:lnTo>
                  <a:lnTo>
                    <a:pt x="541"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3"/>
            <p:cNvSpPr/>
            <p:nvPr/>
          </p:nvSpPr>
          <p:spPr>
            <a:xfrm>
              <a:off x="3869300" y="2605250"/>
              <a:ext cx="23050" cy="23050"/>
            </a:xfrm>
            <a:custGeom>
              <a:avLst/>
              <a:gdLst/>
              <a:ahLst/>
              <a:cxnLst/>
              <a:rect l="l" t="t" r="r" b="b"/>
              <a:pathLst>
                <a:path w="922" h="922" extrusionOk="0">
                  <a:moveTo>
                    <a:pt x="509" y="1"/>
                  </a:moveTo>
                  <a:lnTo>
                    <a:pt x="192" y="96"/>
                  </a:lnTo>
                  <a:lnTo>
                    <a:pt x="64" y="239"/>
                  </a:lnTo>
                  <a:lnTo>
                    <a:pt x="1" y="413"/>
                  </a:lnTo>
                  <a:lnTo>
                    <a:pt x="96" y="747"/>
                  </a:lnTo>
                  <a:lnTo>
                    <a:pt x="239" y="858"/>
                  </a:lnTo>
                  <a:lnTo>
                    <a:pt x="414" y="921"/>
                  </a:lnTo>
                  <a:lnTo>
                    <a:pt x="747" y="826"/>
                  </a:lnTo>
                  <a:lnTo>
                    <a:pt x="858" y="683"/>
                  </a:lnTo>
                  <a:lnTo>
                    <a:pt x="922" y="525"/>
                  </a:lnTo>
                  <a:lnTo>
                    <a:pt x="827" y="191"/>
                  </a:lnTo>
                  <a:lnTo>
                    <a:pt x="684" y="80"/>
                  </a:lnTo>
                  <a:lnTo>
                    <a:pt x="509"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3"/>
            <p:cNvSpPr/>
            <p:nvPr/>
          </p:nvSpPr>
          <p:spPr>
            <a:xfrm>
              <a:off x="4076500" y="2806875"/>
              <a:ext cx="23050" cy="22650"/>
            </a:xfrm>
            <a:custGeom>
              <a:avLst/>
              <a:gdLst/>
              <a:ahLst/>
              <a:cxnLst/>
              <a:rect l="l" t="t" r="r" b="b"/>
              <a:pathLst>
                <a:path w="922" h="906" extrusionOk="0">
                  <a:moveTo>
                    <a:pt x="508" y="1"/>
                  </a:moveTo>
                  <a:lnTo>
                    <a:pt x="175" y="80"/>
                  </a:lnTo>
                  <a:lnTo>
                    <a:pt x="64" y="223"/>
                  </a:lnTo>
                  <a:lnTo>
                    <a:pt x="0" y="398"/>
                  </a:lnTo>
                  <a:lnTo>
                    <a:pt x="96" y="731"/>
                  </a:lnTo>
                  <a:lnTo>
                    <a:pt x="238" y="842"/>
                  </a:lnTo>
                  <a:lnTo>
                    <a:pt x="413" y="906"/>
                  </a:lnTo>
                  <a:lnTo>
                    <a:pt x="731" y="826"/>
                  </a:lnTo>
                  <a:lnTo>
                    <a:pt x="858" y="683"/>
                  </a:lnTo>
                  <a:lnTo>
                    <a:pt x="921" y="509"/>
                  </a:lnTo>
                  <a:lnTo>
                    <a:pt x="826" y="175"/>
                  </a:lnTo>
                  <a:lnTo>
                    <a:pt x="683" y="64"/>
                  </a:lnTo>
                  <a:lnTo>
                    <a:pt x="508"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3"/>
            <p:cNvSpPr/>
            <p:nvPr/>
          </p:nvSpPr>
          <p:spPr>
            <a:xfrm>
              <a:off x="3633950" y="2728300"/>
              <a:ext cx="23050" cy="22650"/>
            </a:xfrm>
            <a:custGeom>
              <a:avLst/>
              <a:gdLst/>
              <a:ahLst/>
              <a:cxnLst/>
              <a:rect l="l" t="t" r="r" b="b"/>
              <a:pathLst>
                <a:path w="922" h="906" extrusionOk="0">
                  <a:moveTo>
                    <a:pt x="524" y="0"/>
                  </a:moveTo>
                  <a:lnTo>
                    <a:pt x="191" y="80"/>
                  </a:lnTo>
                  <a:lnTo>
                    <a:pt x="80" y="223"/>
                  </a:lnTo>
                  <a:lnTo>
                    <a:pt x="0" y="397"/>
                  </a:lnTo>
                  <a:lnTo>
                    <a:pt x="96" y="731"/>
                  </a:lnTo>
                  <a:lnTo>
                    <a:pt x="239" y="842"/>
                  </a:lnTo>
                  <a:lnTo>
                    <a:pt x="413" y="905"/>
                  </a:lnTo>
                  <a:lnTo>
                    <a:pt x="747" y="826"/>
                  </a:lnTo>
                  <a:lnTo>
                    <a:pt x="858" y="683"/>
                  </a:lnTo>
                  <a:lnTo>
                    <a:pt x="921" y="508"/>
                  </a:lnTo>
                  <a:lnTo>
                    <a:pt x="826" y="175"/>
                  </a:lnTo>
                  <a:lnTo>
                    <a:pt x="683" y="64"/>
                  </a:lnTo>
                  <a:lnTo>
                    <a:pt x="524"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3"/>
            <p:cNvSpPr/>
            <p:nvPr/>
          </p:nvSpPr>
          <p:spPr>
            <a:xfrm>
              <a:off x="3721275" y="2621125"/>
              <a:ext cx="22650" cy="23050"/>
            </a:xfrm>
            <a:custGeom>
              <a:avLst/>
              <a:gdLst/>
              <a:ahLst/>
              <a:cxnLst/>
              <a:rect l="l" t="t" r="r" b="b"/>
              <a:pathLst>
                <a:path w="906" h="922" extrusionOk="0">
                  <a:moveTo>
                    <a:pt x="508" y="1"/>
                  </a:moveTo>
                  <a:lnTo>
                    <a:pt x="175" y="96"/>
                  </a:lnTo>
                  <a:lnTo>
                    <a:pt x="64" y="239"/>
                  </a:lnTo>
                  <a:lnTo>
                    <a:pt x="0" y="414"/>
                  </a:lnTo>
                  <a:lnTo>
                    <a:pt x="80" y="747"/>
                  </a:lnTo>
                  <a:lnTo>
                    <a:pt x="222" y="858"/>
                  </a:lnTo>
                  <a:lnTo>
                    <a:pt x="397" y="922"/>
                  </a:lnTo>
                  <a:lnTo>
                    <a:pt x="730" y="826"/>
                  </a:lnTo>
                  <a:lnTo>
                    <a:pt x="842" y="683"/>
                  </a:lnTo>
                  <a:lnTo>
                    <a:pt x="905" y="525"/>
                  </a:lnTo>
                  <a:lnTo>
                    <a:pt x="826" y="191"/>
                  </a:lnTo>
                  <a:lnTo>
                    <a:pt x="667" y="80"/>
                  </a:lnTo>
                  <a:lnTo>
                    <a:pt x="508"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3"/>
            <p:cNvSpPr/>
            <p:nvPr/>
          </p:nvSpPr>
          <p:spPr>
            <a:xfrm>
              <a:off x="3843525" y="2649300"/>
              <a:ext cx="23025" cy="23050"/>
            </a:xfrm>
            <a:custGeom>
              <a:avLst/>
              <a:gdLst/>
              <a:ahLst/>
              <a:cxnLst/>
              <a:rect l="l" t="t" r="r" b="b"/>
              <a:pathLst>
                <a:path w="921" h="922" extrusionOk="0">
                  <a:moveTo>
                    <a:pt x="524" y="1"/>
                  </a:moveTo>
                  <a:lnTo>
                    <a:pt x="191" y="96"/>
                  </a:lnTo>
                  <a:lnTo>
                    <a:pt x="79" y="239"/>
                  </a:lnTo>
                  <a:lnTo>
                    <a:pt x="0" y="398"/>
                  </a:lnTo>
                  <a:lnTo>
                    <a:pt x="95" y="731"/>
                  </a:lnTo>
                  <a:lnTo>
                    <a:pt x="238" y="842"/>
                  </a:lnTo>
                  <a:lnTo>
                    <a:pt x="413" y="922"/>
                  </a:lnTo>
                  <a:lnTo>
                    <a:pt x="746" y="826"/>
                  </a:lnTo>
                  <a:lnTo>
                    <a:pt x="857" y="684"/>
                  </a:lnTo>
                  <a:lnTo>
                    <a:pt x="921" y="509"/>
                  </a:lnTo>
                  <a:lnTo>
                    <a:pt x="826" y="176"/>
                  </a:lnTo>
                  <a:lnTo>
                    <a:pt x="683" y="64"/>
                  </a:lnTo>
                  <a:lnTo>
                    <a:pt x="524"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3"/>
            <p:cNvSpPr/>
            <p:nvPr/>
          </p:nvSpPr>
          <p:spPr>
            <a:xfrm>
              <a:off x="3926875" y="2870000"/>
              <a:ext cx="162350" cy="188150"/>
            </a:xfrm>
            <a:custGeom>
              <a:avLst/>
              <a:gdLst/>
              <a:ahLst/>
              <a:cxnLst/>
              <a:rect l="l" t="t" r="r" b="b"/>
              <a:pathLst>
                <a:path w="6494" h="7526" extrusionOk="0">
                  <a:moveTo>
                    <a:pt x="5398" y="0"/>
                  </a:moveTo>
                  <a:lnTo>
                    <a:pt x="4811" y="111"/>
                  </a:lnTo>
                  <a:lnTo>
                    <a:pt x="4445" y="270"/>
                  </a:lnTo>
                  <a:lnTo>
                    <a:pt x="3937" y="540"/>
                  </a:lnTo>
                  <a:lnTo>
                    <a:pt x="3001" y="1238"/>
                  </a:lnTo>
                  <a:lnTo>
                    <a:pt x="2223" y="2096"/>
                  </a:lnTo>
                  <a:lnTo>
                    <a:pt x="1619" y="3096"/>
                  </a:lnTo>
                  <a:lnTo>
                    <a:pt x="1397" y="3620"/>
                  </a:lnTo>
                  <a:lnTo>
                    <a:pt x="1032" y="4509"/>
                  </a:lnTo>
                  <a:lnTo>
                    <a:pt x="333" y="6065"/>
                  </a:lnTo>
                  <a:lnTo>
                    <a:pt x="32" y="7081"/>
                  </a:lnTo>
                  <a:lnTo>
                    <a:pt x="0" y="7525"/>
                  </a:lnTo>
                  <a:lnTo>
                    <a:pt x="667" y="7113"/>
                  </a:lnTo>
                  <a:lnTo>
                    <a:pt x="1508" y="6795"/>
                  </a:lnTo>
                  <a:lnTo>
                    <a:pt x="2334" y="6398"/>
                  </a:lnTo>
                  <a:lnTo>
                    <a:pt x="3048" y="6033"/>
                  </a:lnTo>
                  <a:lnTo>
                    <a:pt x="4064" y="5366"/>
                  </a:lnTo>
                  <a:lnTo>
                    <a:pt x="4699" y="4842"/>
                  </a:lnTo>
                  <a:lnTo>
                    <a:pt x="4985" y="4557"/>
                  </a:lnTo>
                  <a:lnTo>
                    <a:pt x="5255" y="4271"/>
                  </a:lnTo>
                  <a:lnTo>
                    <a:pt x="5747" y="3620"/>
                  </a:lnTo>
                  <a:lnTo>
                    <a:pt x="6144" y="2905"/>
                  </a:lnTo>
                  <a:lnTo>
                    <a:pt x="6398" y="2143"/>
                  </a:lnTo>
                  <a:lnTo>
                    <a:pt x="6478" y="1731"/>
                  </a:lnTo>
                  <a:lnTo>
                    <a:pt x="6493" y="1508"/>
                  </a:lnTo>
                  <a:lnTo>
                    <a:pt x="6478" y="1048"/>
                  </a:lnTo>
                  <a:lnTo>
                    <a:pt x="6366" y="619"/>
                  </a:lnTo>
                  <a:lnTo>
                    <a:pt x="6128" y="270"/>
                  </a:lnTo>
                  <a:lnTo>
                    <a:pt x="5938" y="143"/>
                  </a:lnTo>
                  <a:lnTo>
                    <a:pt x="5763" y="48"/>
                  </a:lnTo>
                  <a:lnTo>
                    <a:pt x="5398"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3"/>
            <p:cNvSpPr/>
            <p:nvPr/>
          </p:nvSpPr>
          <p:spPr>
            <a:xfrm>
              <a:off x="3621250" y="2982325"/>
              <a:ext cx="431850" cy="166325"/>
            </a:xfrm>
            <a:custGeom>
              <a:avLst/>
              <a:gdLst/>
              <a:ahLst/>
              <a:cxnLst/>
              <a:rect l="l" t="t" r="r" b="b"/>
              <a:pathLst>
                <a:path w="17274" h="6653" extrusionOk="0">
                  <a:moveTo>
                    <a:pt x="17274" y="0"/>
                  </a:moveTo>
                  <a:lnTo>
                    <a:pt x="16321" y="445"/>
                  </a:lnTo>
                  <a:lnTo>
                    <a:pt x="14305" y="1143"/>
                  </a:lnTo>
                  <a:lnTo>
                    <a:pt x="12193" y="1619"/>
                  </a:lnTo>
                  <a:lnTo>
                    <a:pt x="9986" y="1873"/>
                  </a:lnTo>
                  <a:lnTo>
                    <a:pt x="7732" y="1889"/>
                  </a:lnTo>
                  <a:lnTo>
                    <a:pt x="5478" y="1683"/>
                  </a:lnTo>
                  <a:lnTo>
                    <a:pt x="3239" y="1238"/>
                  </a:lnTo>
                  <a:lnTo>
                    <a:pt x="1064" y="556"/>
                  </a:lnTo>
                  <a:lnTo>
                    <a:pt x="0" y="127"/>
                  </a:lnTo>
                  <a:lnTo>
                    <a:pt x="0" y="127"/>
                  </a:lnTo>
                  <a:lnTo>
                    <a:pt x="191" y="540"/>
                  </a:lnTo>
                  <a:lnTo>
                    <a:pt x="651" y="1302"/>
                  </a:lnTo>
                  <a:lnTo>
                    <a:pt x="1540" y="2334"/>
                  </a:lnTo>
                  <a:lnTo>
                    <a:pt x="2207" y="2969"/>
                  </a:lnTo>
                  <a:lnTo>
                    <a:pt x="2699" y="3429"/>
                  </a:lnTo>
                  <a:lnTo>
                    <a:pt x="3731" y="4318"/>
                  </a:lnTo>
                  <a:lnTo>
                    <a:pt x="4827" y="5128"/>
                  </a:lnTo>
                  <a:lnTo>
                    <a:pt x="5970" y="5811"/>
                  </a:lnTo>
                  <a:lnTo>
                    <a:pt x="7145" y="6319"/>
                  </a:lnTo>
                  <a:lnTo>
                    <a:pt x="8367" y="6620"/>
                  </a:lnTo>
                  <a:lnTo>
                    <a:pt x="9304" y="6652"/>
                  </a:lnTo>
                  <a:lnTo>
                    <a:pt x="9939" y="6605"/>
                  </a:lnTo>
                  <a:lnTo>
                    <a:pt x="10590" y="6462"/>
                  </a:lnTo>
                  <a:lnTo>
                    <a:pt x="11225" y="6239"/>
                  </a:lnTo>
                  <a:lnTo>
                    <a:pt x="11558" y="6097"/>
                  </a:lnTo>
                  <a:lnTo>
                    <a:pt x="12336" y="5700"/>
                  </a:lnTo>
                  <a:lnTo>
                    <a:pt x="13654" y="4779"/>
                  </a:lnTo>
                  <a:lnTo>
                    <a:pt x="14749" y="3794"/>
                  </a:lnTo>
                  <a:lnTo>
                    <a:pt x="15623" y="2778"/>
                  </a:lnTo>
                  <a:lnTo>
                    <a:pt x="16559" y="1381"/>
                  </a:lnTo>
                  <a:lnTo>
                    <a:pt x="17194" y="143"/>
                  </a:lnTo>
                  <a:lnTo>
                    <a:pt x="17274" y="0"/>
                  </a:ln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3"/>
            <p:cNvSpPr/>
            <p:nvPr/>
          </p:nvSpPr>
          <p:spPr>
            <a:xfrm>
              <a:off x="3620050" y="2979150"/>
              <a:ext cx="434650" cy="57575"/>
            </a:xfrm>
            <a:custGeom>
              <a:avLst/>
              <a:gdLst/>
              <a:ahLst/>
              <a:cxnLst/>
              <a:rect l="l" t="t" r="r" b="b"/>
              <a:pathLst>
                <a:path w="17386" h="2303" extrusionOk="0">
                  <a:moveTo>
                    <a:pt x="64" y="0"/>
                  </a:moveTo>
                  <a:lnTo>
                    <a:pt x="1" y="159"/>
                  </a:lnTo>
                  <a:lnTo>
                    <a:pt x="64" y="222"/>
                  </a:lnTo>
                  <a:lnTo>
                    <a:pt x="1049" y="699"/>
                  </a:lnTo>
                  <a:lnTo>
                    <a:pt x="3128" y="1461"/>
                  </a:lnTo>
                  <a:lnTo>
                    <a:pt x="5319" y="1985"/>
                  </a:lnTo>
                  <a:lnTo>
                    <a:pt x="7558" y="2270"/>
                  </a:lnTo>
                  <a:lnTo>
                    <a:pt x="9828" y="2302"/>
                  </a:lnTo>
                  <a:lnTo>
                    <a:pt x="12083" y="2080"/>
                  </a:lnTo>
                  <a:lnTo>
                    <a:pt x="14258" y="1572"/>
                  </a:lnTo>
                  <a:lnTo>
                    <a:pt x="15829" y="1016"/>
                  </a:lnTo>
                  <a:lnTo>
                    <a:pt x="16829" y="572"/>
                  </a:lnTo>
                  <a:lnTo>
                    <a:pt x="17322" y="318"/>
                  </a:lnTo>
                  <a:lnTo>
                    <a:pt x="17369" y="270"/>
                  </a:lnTo>
                  <a:lnTo>
                    <a:pt x="17385" y="191"/>
                  </a:lnTo>
                  <a:lnTo>
                    <a:pt x="17306" y="64"/>
                  </a:lnTo>
                  <a:lnTo>
                    <a:pt x="17195" y="79"/>
                  </a:lnTo>
                  <a:lnTo>
                    <a:pt x="16147" y="508"/>
                  </a:lnTo>
                  <a:lnTo>
                    <a:pt x="14051" y="1159"/>
                  </a:lnTo>
                  <a:lnTo>
                    <a:pt x="11908" y="1588"/>
                  </a:lnTo>
                  <a:lnTo>
                    <a:pt x="9749" y="1778"/>
                  </a:lnTo>
                  <a:lnTo>
                    <a:pt x="7590" y="1762"/>
                  </a:lnTo>
                  <a:lnTo>
                    <a:pt x="5430" y="1524"/>
                  </a:lnTo>
                  <a:lnTo>
                    <a:pt x="3287" y="1080"/>
                  </a:lnTo>
                  <a:lnTo>
                    <a:pt x="1191" y="413"/>
                  </a:lnTo>
                  <a:lnTo>
                    <a:pt x="14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3"/>
            <p:cNvSpPr/>
            <p:nvPr/>
          </p:nvSpPr>
          <p:spPr>
            <a:xfrm>
              <a:off x="4031650" y="2969225"/>
              <a:ext cx="17100" cy="23025"/>
            </a:xfrm>
            <a:custGeom>
              <a:avLst/>
              <a:gdLst/>
              <a:ahLst/>
              <a:cxnLst/>
              <a:rect l="l" t="t" r="r" b="b"/>
              <a:pathLst>
                <a:path w="684" h="921" extrusionOk="0">
                  <a:moveTo>
                    <a:pt x="604" y="0"/>
                  </a:moveTo>
                  <a:lnTo>
                    <a:pt x="572" y="16"/>
                  </a:lnTo>
                  <a:lnTo>
                    <a:pt x="413" y="207"/>
                  </a:lnTo>
                  <a:lnTo>
                    <a:pt x="96" y="635"/>
                  </a:lnTo>
                  <a:lnTo>
                    <a:pt x="0" y="857"/>
                  </a:lnTo>
                  <a:lnTo>
                    <a:pt x="0" y="921"/>
                  </a:lnTo>
                  <a:lnTo>
                    <a:pt x="64" y="905"/>
                  </a:lnTo>
                  <a:lnTo>
                    <a:pt x="254" y="746"/>
                  </a:lnTo>
                  <a:lnTo>
                    <a:pt x="540" y="318"/>
                  </a:lnTo>
                  <a:lnTo>
                    <a:pt x="667" y="95"/>
                  </a:lnTo>
                  <a:lnTo>
                    <a:pt x="683" y="48"/>
                  </a:lnTo>
                  <a:lnTo>
                    <a:pt x="60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3"/>
            <p:cNvSpPr/>
            <p:nvPr/>
          </p:nvSpPr>
          <p:spPr>
            <a:xfrm>
              <a:off x="3998700" y="2975575"/>
              <a:ext cx="15100" cy="27800"/>
            </a:xfrm>
            <a:custGeom>
              <a:avLst/>
              <a:gdLst/>
              <a:ahLst/>
              <a:cxnLst/>
              <a:rect l="l" t="t" r="r" b="b"/>
              <a:pathLst>
                <a:path w="604" h="1112" extrusionOk="0">
                  <a:moveTo>
                    <a:pt x="429" y="0"/>
                  </a:moveTo>
                  <a:lnTo>
                    <a:pt x="366" y="80"/>
                  </a:lnTo>
                  <a:lnTo>
                    <a:pt x="286" y="334"/>
                  </a:lnTo>
                  <a:lnTo>
                    <a:pt x="159" y="588"/>
                  </a:lnTo>
                  <a:lnTo>
                    <a:pt x="48" y="794"/>
                  </a:lnTo>
                  <a:lnTo>
                    <a:pt x="1" y="1016"/>
                  </a:lnTo>
                  <a:lnTo>
                    <a:pt x="32" y="1096"/>
                  </a:lnTo>
                  <a:lnTo>
                    <a:pt x="112" y="1112"/>
                  </a:lnTo>
                  <a:lnTo>
                    <a:pt x="239" y="1048"/>
                  </a:lnTo>
                  <a:lnTo>
                    <a:pt x="382" y="826"/>
                  </a:lnTo>
                  <a:lnTo>
                    <a:pt x="429" y="715"/>
                  </a:lnTo>
                  <a:lnTo>
                    <a:pt x="540" y="429"/>
                  </a:lnTo>
                  <a:lnTo>
                    <a:pt x="604" y="143"/>
                  </a:lnTo>
                  <a:lnTo>
                    <a:pt x="588" y="48"/>
                  </a:lnTo>
                  <a:lnTo>
                    <a:pt x="429"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3"/>
            <p:cNvSpPr/>
            <p:nvPr/>
          </p:nvSpPr>
          <p:spPr>
            <a:xfrm>
              <a:off x="3973700" y="2988675"/>
              <a:ext cx="13925" cy="21850"/>
            </a:xfrm>
            <a:custGeom>
              <a:avLst/>
              <a:gdLst/>
              <a:ahLst/>
              <a:cxnLst/>
              <a:rect l="l" t="t" r="r" b="b"/>
              <a:pathLst>
                <a:path w="557" h="874" extrusionOk="0">
                  <a:moveTo>
                    <a:pt x="461" y="0"/>
                  </a:moveTo>
                  <a:lnTo>
                    <a:pt x="397" y="48"/>
                  </a:lnTo>
                  <a:lnTo>
                    <a:pt x="270" y="254"/>
                  </a:lnTo>
                  <a:lnTo>
                    <a:pt x="127" y="460"/>
                  </a:lnTo>
                  <a:lnTo>
                    <a:pt x="16" y="635"/>
                  </a:lnTo>
                  <a:lnTo>
                    <a:pt x="0" y="826"/>
                  </a:lnTo>
                  <a:lnTo>
                    <a:pt x="32" y="873"/>
                  </a:lnTo>
                  <a:lnTo>
                    <a:pt x="80" y="873"/>
                  </a:lnTo>
                  <a:lnTo>
                    <a:pt x="239" y="762"/>
                  </a:lnTo>
                  <a:lnTo>
                    <a:pt x="334" y="572"/>
                  </a:lnTo>
                  <a:lnTo>
                    <a:pt x="445" y="349"/>
                  </a:lnTo>
                  <a:lnTo>
                    <a:pt x="540" y="127"/>
                  </a:lnTo>
                  <a:lnTo>
                    <a:pt x="556" y="64"/>
                  </a:lnTo>
                  <a:lnTo>
                    <a:pt x="461"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3"/>
            <p:cNvSpPr/>
            <p:nvPr/>
          </p:nvSpPr>
          <p:spPr>
            <a:xfrm>
              <a:off x="3941950" y="2991050"/>
              <a:ext cx="17475" cy="30975"/>
            </a:xfrm>
            <a:custGeom>
              <a:avLst/>
              <a:gdLst/>
              <a:ahLst/>
              <a:cxnLst/>
              <a:rect l="l" t="t" r="r" b="b"/>
              <a:pathLst>
                <a:path w="699" h="1239" extrusionOk="0">
                  <a:moveTo>
                    <a:pt x="556" y="0"/>
                  </a:moveTo>
                  <a:lnTo>
                    <a:pt x="477" y="64"/>
                  </a:lnTo>
                  <a:lnTo>
                    <a:pt x="302" y="365"/>
                  </a:lnTo>
                  <a:lnTo>
                    <a:pt x="159" y="667"/>
                  </a:lnTo>
                  <a:lnTo>
                    <a:pt x="96" y="794"/>
                  </a:lnTo>
                  <a:lnTo>
                    <a:pt x="0" y="1064"/>
                  </a:lnTo>
                  <a:lnTo>
                    <a:pt x="16" y="1191"/>
                  </a:lnTo>
                  <a:lnTo>
                    <a:pt x="64" y="1239"/>
                  </a:lnTo>
                  <a:lnTo>
                    <a:pt x="127" y="1239"/>
                  </a:lnTo>
                  <a:lnTo>
                    <a:pt x="238" y="1159"/>
                  </a:lnTo>
                  <a:lnTo>
                    <a:pt x="350" y="937"/>
                  </a:lnTo>
                  <a:lnTo>
                    <a:pt x="381" y="810"/>
                  </a:lnTo>
                  <a:lnTo>
                    <a:pt x="524" y="493"/>
                  </a:lnTo>
                  <a:lnTo>
                    <a:pt x="683" y="191"/>
                  </a:lnTo>
                  <a:lnTo>
                    <a:pt x="699" y="96"/>
                  </a:lnTo>
                  <a:lnTo>
                    <a:pt x="55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3"/>
            <p:cNvSpPr/>
            <p:nvPr/>
          </p:nvSpPr>
          <p:spPr>
            <a:xfrm>
              <a:off x="3912975" y="2987475"/>
              <a:ext cx="15100" cy="38125"/>
            </a:xfrm>
            <a:custGeom>
              <a:avLst/>
              <a:gdLst/>
              <a:ahLst/>
              <a:cxnLst/>
              <a:rect l="l" t="t" r="r" b="b"/>
              <a:pathLst>
                <a:path w="604" h="1525" extrusionOk="0">
                  <a:moveTo>
                    <a:pt x="477" y="0"/>
                  </a:moveTo>
                  <a:lnTo>
                    <a:pt x="429" y="64"/>
                  </a:lnTo>
                  <a:lnTo>
                    <a:pt x="286" y="445"/>
                  </a:lnTo>
                  <a:lnTo>
                    <a:pt x="143" y="826"/>
                  </a:lnTo>
                  <a:lnTo>
                    <a:pt x="96" y="985"/>
                  </a:lnTo>
                  <a:lnTo>
                    <a:pt x="0" y="1302"/>
                  </a:lnTo>
                  <a:lnTo>
                    <a:pt x="16" y="1461"/>
                  </a:lnTo>
                  <a:lnTo>
                    <a:pt x="32" y="1509"/>
                  </a:lnTo>
                  <a:lnTo>
                    <a:pt x="112" y="1525"/>
                  </a:lnTo>
                  <a:lnTo>
                    <a:pt x="143" y="1509"/>
                  </a:lnTo>
                  <a:lnTo>
                    <a:pt x="254" y="1382"/>
                  </a:lnTo>
                  <a:lnTo>
                    <a:pt x="366" y="1064"/>
                  </a:lnTo>
                  <a:lnTo>
                    <a:pt x="413" y="905"/>
                  </a:lnTo>
                  <a:lnTo>
                    <a:pt x="508" y="508"/>
                  </a:lnTo>
                  <a:lnTo>
                    <a:pt x="604" y="112"/>
                  </a:lnTo>
                  <a:lnTo>
                    <a:pt x="604" y="32"/>
                  </a:lnTo>
                  <a:lnTo>
                    <a:pt x="477"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3"/>
            <p:cNvSpPr/>
            <p:nvPr/>
          </p:nvSpPr>
          <p:spPr>
            <a:xfrm>
              <a:off x="3882400" y="2989450"/>
              <a:ext cx="13125" cy="39325"/>
            </a:xfrm>
            <a:custGeom>
              <a:avLst/>
              <a:gdLst/>
              <a:ahLst/>
              <a:cxnLst/>
              <a:rect l="l" t="t" r="r" b="b"/>
              <a:pathLst>
                <a:path w="525" h="1573" extrusionOk="0">
                  <a:moveTo>
                    <a:pt x="414" y="1"/>
                  </a:moveTo>
                  <a:lnTo>
                    <a:pt x="382" y="48"/>
                  </a:lnTo>
                  <a:lnTo>
                    <a:pt x="271" y="429"/>
                  </a:lnTo>
                  <a:lnTo>
                    <a:pt x="176" y="795"/>
                  </a:lnTo>
                  <a:lnTo>
                    <a:pt x="49" y="1128"/>
                  </a:lnTo>
                  <a:lnTo>
                    <a:pt x="1" y="1477"/>
                  </a:lnTo>
                  <a:lnTo>
                    <a:pt x="17" y="1541"/>
                  </a:lnTo>
                  <a:lnTo>
                    <a:pt x="144" y="1573"/>
                  </a:lnTo>
                  <a:lnTo>
                    <a:pt x="191" y="1525"/>
                  </a:lnTo>
                  <a:lnTo>
                    <a:pt x="287" y="1366"/>
                  </a:lnTo>
                  <a:lnTo>
                    <a:pt x="382" y="985"/>
                  </a:lnTo>
                  <a:lnTo>
                    <a:pt x="414" y="811"/>
                  </a:lnTo>
                  <a:lnTo>
                    <a:pt x="477" y="445"/>
                  </a:lnTo>
                  <a:lnTo>
                    <a:pt x="525" y="64"/>
                  </a:lnTo>
                  <a:lnTo>
                    <a:pt x="525" y="17"/>
                  </a:lnTo>
                  <a:lnTo>
                    <a:pt x="414"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3"/>
            <p:cNvSpPr/>
            <p:nvPr/>
          </p:nvSpPr>
          <p:spPr>
            <a:xfrm>
              <a:off x="3854225" y="3000975"/>
              <a:ext cx="8750" cy="33750"/>
            </a:xfrm>
            <a:custGeom>
              <a:avLst/>
              <a:gdLst/>
              <a:ahLst/>
              <a:cxnLst/>
              <a:rect l="l" t="t" r="r" b="b"/>
              <a:pathLst>
                <a:path w="350" h="1350" extrusionOk="0">
                  <a:moveTo>
                    <a:pt x="223" y="0"/>
                  </a:moveTo>
                  <a:lnTo>
                    <a:pt x="191" y="64"/>
                  </a:lnTo>
                  <a:lnTo>
                    <a:pt x="128" y="397"/>
                  </a:lnTo>
                  <a:lnTo>
                    <a:pt x="64" y="731"/>
                  </a:lnTo>
                  <a:lnTo>
                    <a:pt x="1" y="1000"/>
                  </a:lnTo>
                  <a:lnTo>
                    <a:pt x="17" y="1286"/>
                  </a:lnTo>
                  <a:lnTo>
                    <a:pt x="32" y="1334"/>
                  </a:lnTo>
                  <a:lnTo>
                    <a:pt x="144" y="1350"/>
                  </a:lnTo>
                  <a:lnTo>
                    <a:pt x="191" y="1302"/>
                  </a:lnTo>
                  <a:lnTo>
                    <a:pt x="271" y="1048"/>
                  </a:lnTo>
                  <a:lnTo>
                    <a:pt x="286" y="762"/>
                  </a:lnTo>
                  <a:lnTo>
                    <a:pt x="318" y="413"/>
                  </a:lnTo>
                  <a:lnTo>
                    <a:pt x="350" y="80"/>
                  </a:lnTo>
                  <a:lnTo>
                    <a:pt x="334" y="16"/>
                  </a:lnTo>
                  <a:lnTo>
                    <a:pt x="223"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3"/>
            <p:cNvSpPr/>
            <p:nvPr/>
          </p:nvSpPr>
          <p:spPr>
            <a:xfrm>
              <a:off x="3820100" y="2997000"/>
              <a:ext cx="6775" cy="41300"/>
            </a:xfrm>
            <a:custGeom>
              <a:avLst/>
              <a:gdLst/>
              <a:ahLst/>
              <a:cxnLst/>
              <a:rect l="l" t="t" r="r" b="b"/>
              <a:pathLst>
                <a:path w="271" h="1652" extrusionOk="0">
                  <a:moveTo>
                    <a:pt x="48" y="0"/>
                  </a:moveTo>
                  <a:lnTo>
                    <a:pt x="32" y="80"/>
                  </a:lnTo>
                  <a:lnTo>
                    <a:pt x="16" y="509"/>
                  </a:lnTo>
                  <a:lnTo>
                    <a:pt x="16" y="937"/>
                  </a:lnTo>
                  <a:lnTo>
                    <a:pt x="0" y="1112"/>
                  </a:lnTo>
                  <a:lnTo>
                    <a:pt x="32" y="1445"/>
                  </a:lnTo>
                  <a:lnTo>
                    <a:pt x="80" y="1604"/>
                  </a:lnTo>
                  <a:lnTo>
                    <a:pt x="143" y="1652"/>
                  </a:lnTo>
                  <a:lnTo>
                    <a:pt x="207" y="1604"/>
                  </a:lnTo>
                  <a:lnTo>
                    <a:pt x="270" y="1445"/>
                  </a:lnTo>
                  <a:lnTo>
                    <a:pt x="270" y="1112"/>
                  </a:lnTo>
                  <a:lnTo>
                    <a:pt x="270" y="937"/>
                  </a:lnTo>
                  <a:lnTo>
                    <a:pt x="238" y="509"/>
                  </a:lnTo>
                  <a:lnTo>
                    <a:pt x="207" y="80"/>
                  </a:lnTo>
                  <a:lnTo>
                    <a:pt x="191"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3"/>
            <p:cNvSpPr/>
            <p:nvPr/>
          </p:nvSpPr>
          <p:spPr>
            <a:xfrm>
              <a:off x="3776825" y="2978350"/>
              <a:ext cx="10350" cy="50425"/>
            </a:xfrm>
            <a:custGeom>
              <a:avLst/>
              <a:gdLst/>
              <a:ahLst/>
              <a:cxnLst/>
              <a:rect l="l" t="t" r="r" b="b"/>
              <a:pathLst>
                <a:path w="414" h="2017" extrusionOk="0">
                  <a:moveTo>
                    <a:pt x="128" y="0"/>
                  </a:moveTo>
                  <a:lnTo>
                    <a:pt x="17" y="16"/>
                  </a:lnTo>
                  <a:lnTo>
                    <a:pt x="1" y="80"/>
                  </a:lnTo>
                  <a:lnTo>
                    <a:pt x="1" y="540"/>
                  </a:lnTo>
                  <a:lnTo>
                    <a:pt x="64" y="1524"/>
                  </a:lnTo>
                  <a:lnTo>
                    <a:pt x="191" y="1953"/>
                  </a:lnTo>
                  <a:lnTo>
                    <a:pt x="239" y="2017"/>
                  </a:lnTo>
                  <a:lnTo>
                    <a:pt x="382" y="2001"/>
                  </a:lnTo>
                  <a:lnTo>
                    <a:pt x="414" y="1921"/>
                  </a:lnTo>
                  <a:lnTo>
                    <a:pt x="398" y="1477"/>
                  </a:lnTo>
                  <a:lnTo>
                    <a:pt x="302" y="1048"/>
                  </a:lnTo>
                  <a:lnTo>
                    <a:pt x="239" y="540"/>
                  </a:lnTo>
                  <a:lnTo>
                    <a:pt x="160" y="48"/>
                  </a:lnTo>
                  <a:lnTo>
                    <a:pt x="128"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3"/>
            <p:cNvSpPr/>
            <p:nvPr/>
          </p:nvSpPr>
          <p:spPr>
            <a:xfrm>
              <a:off x="3741900" y="2987875"/>
              <a:ext cx="9550" cy="38525"/>
            </a:xfrm>
            <a:custGeom>
              <a:avLst/>
              <a:gdLst/>
              <a:ahLst/>
              <a:cxnLst/>
              <a:rect l="l" t="t" r="r" b="b"/>
              <a:pathLst>
                <a:path w="382" h="1541" extrusionOk="0">
                  <a:moveTo>
                    <a:pt x="96" y="0"/>
                  </a:moveTo>
                  <a:lnTo>
                    <a:pt x="1" y="32"/>
                  </a:lnTo>
                  <a:lnTo>
                    <a:pt x="1" y="96"/>
                  </a:lnTo>
                  <a:lnTo>
                    <a:pt x="64" y="477"/>
                  </a:lnTo>
                  <a:lnTo>
                    <a:pt x="96" y="874"/>
                  </a:lnTo>
                  <a:lnTo>
                    <a:pt x="112" y="1175"/>
                  </a:lnTo>
                  <a:lnTo>
                    <a:pt x="175" y="1477"/>
                  </a:lnTo>
                  <a:lnTo>
                    <a:pt x="207" y="1540"/>
                  </a:lnTo>
                  <a:lnTo>
                    <a:pt x="318" y="1540"/>
                  </a:lnTo>
                  <a:lnTo>
                    <a:pt x="350" y="1477"/>
                  </a:lnTo>
                  <a:lnTo>
                    <a:pt x="382" y="1128"/>
                  </a:lnTo>
                  <a:lnTo>
                    <a:pt x="223" y="381"/>
                  </a:lnTo>
                  <a:lnTo>
                    <a:pt x="128" y="48"/>
                  </a:lnTo>
                  <a:lnTo>
                    <a:pt x="9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3"/>
            <p:cNvSpPr/>
            <p:nvPr/>
          </p:nvSpPr>
          <p:spPr>
            <a:xfrm>
              <a:off x="3714925" y="2987875"/>
              <a:ext cx="6775" cy="31775"/>
            </a:xfrm>
            <a:custGeom>
              <a:avLst/>
              <a:gdLst/>
              <a:ahLst/>
              <a:cxnLst/>
              <a:rect l="l" t="t" r="r" b="b"/>
              <a:pathLst>
                <a:path w="271" h="1271" extrusionOk="0">
                  <a:moveTo>
                    <a:pt x="95" y="0"/>
                  </a:moveTo>
                  <a:lnTo>
                    <a:pt x="16" y="16"/>
                  </a:lnTo>
                  <a:lnTo>
                    <a:pt x="0" y="64"/>
                  </a:lnTo>
                  <a:lnTo>
                    <a:pt x="16" y="397"/>
                  </a:lnTo>
                  <a:lnTo>
                    <a:pt x="32" y="715"/>
                  </a:lnTo>
                  <a:lnTo>
                    <a:pt x="16" y="985"/>
                  </a:lnTo>
                  <a:lnTo>
                    <a:pt x="95" y="1239"/>
                  </a:lnTo>
                  <a:lnTo>
                    <a:pt x="143" y="1270"/>
                  </a:lnTo>
                  <a:lnTo>
                    <a:pt x="207" y="1239"/>
                  </a:lnTo>
                  <a:lnTo>
                    <a:pt x="270" y="1112"/>
                  </a:lnTo>
                  <a:lnTo>
                    <a:pt x="270" y="810"/>
                  </a:lnTo>
                  <a:lnTo>
                    <a:pt x="254" y="683"/>
                  </a:lnTo>
                  <a:lnTo>
                    <a:pt x="222" y="350"/>
                  </a:lnTo>
                  <a:lnTo>
                    <a:pt x="127" y="48"/>
                  </a:lnTo>
                  <a:lnTo>
                    <a:pt x="95"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3"/>
            <p:cNvSpPr/>
            <p:nvPr/>
          </p:nvSpPr>
          <p:spPr>
            <a:xfrm>
              <a:off x="3673650" y="2966450"/>
              <a:ext cx="21850" cy="49225"/>
            </a:xfrm>
            <a:custGeom>
              <a:avLst/>
              <a:gdLst/>
              <a:ahLst/>
              <a:cxnLst/>
              <a:rect l="l" t="t" r="r" b="b"/>
              <a:pathLst>
                <a:path w="874" h="1969" extrusionOk="0">
                  <a:moveTo>
                    <a:pt x="79" y="0"/>
                  </a:moveTo>
                  <a:lnTo>
                    <a:pt x="0" y="64"/>
                  </a:lnTo>
                  <a:lnTo>
                    <a:pt x="0" y="111"/>
                  </a:lnTo>
                  <a:lnTo>
                    <a:pt x="238" y="603"/>
                  </a:lnTo>
                  <a:lnTo>
                    <a:pt x="413" y="1111"/>
                  </a:lnTo>
                  <a:lnTo>
                    <a:pt x="540" y="1540"/>
                  </a:lnTo>
                  <a:lnTo>
                    <a:pt x="730" y="1921"/>
                  </a:lnTo>
                  <a:lnTo>
                    <a:pt x="762" y="1969"/>
                  </a:lnTo>
                  <a:lnTo>
                    <a:pt x="857" y="1937"/>
                  </a:lnTo>
                  <a:lnTo>
                    <a:pt x="873" y="1889"/>
                  </a:lnTo>
                  <a:lnTo>
                    <a:pt x="873" y="1651"/>
                  </a:lnTo>
                  <a:lnTo>
                    <a:pt x="746" y="1159"/>
                  </a:lnTo>
                  <a:lnTo>
                    <a:pt x="397" y="445"/>
                  </a:lnTo>
                  <a:lnTo>
                    <a:pt x="127" y="48"/>
                  </a:lnTo>
                  <a:lnTo>
                    <a:pt x="79"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3"/>
            <p:cNvSpPr/>
            <p:nvPr/>
          </p:nvSpPr>
          <p:spPr>
            <a:xfrm>
              <a:off x="3640700" y="2966825"/>
              <a:ext cx="15900" cy="32175"/>
            </a:xfrm>
            <a:custGeom>
              <a:avLst/>
              <a:gdLst/>
              <a:ahLst/>
              <a:cxnLst/>
              <a:rect l="l" t="t" r="r" b="b"/>
              <a:pathLst>
                <a:path w="636" h="1287" extrusionOk="0">
                  <a:moveTo>
                    <a:pt x="96" y="1"/>
                  </a:moveTo>
                  <a:lnTo>
                    <a:pt x="0" y="33"/>
                  </a:lnTo>
                  <a:lnTo>
                    <a:pt x="16" y="80"/>
                  </a:lnTo>
                  <a:lnTo>
                    <a:pt x="111" y="382"/>
                  </a:lnTo>
                  <a:lnTo>
                    <a:pt x="223" y="699"/>
                  </a:lnTo>
                  <a:lnTo>
                    <a:pt x="318" y="985"/>
                  </a:lnTo>
                  <a:lnTo>
                    <a:pt x="461" y="1239"/>
                  </a:lnTo>
                  <a:lnTo>
                    <a:pt x="524" y="1287"/>
                  </a:lnTo>
                  <a:lnTo>
                    <a:pt x="635" y="1239"/>
                  </a:lnTo>
                  <a:lnTo>
                    <a:pt x="635" y="1160"/>
                  </a:lnTo>
                  <a:lnTo>
                    <a:pt x="556" y="874"/>
                  </a:lnTo>
                  <a:lnTo>
                    <a:pt x="413" y="620"/>
                  </a:lnTo>
                  <a:lnTo>
                    <a:pt x="270" y="318"/>
                  </a:lnTo>
                  <a:lnTo>
                    <a:pt x="127" y="33"/>
                  </a:lnTo>
                  <a:lnTo>
                    <a:pt x="96"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3"/>
            <p:cNvSpPr/>
            <p:nvPr/>
          </p:nvSpPr>
          <p:spPr>
            <a:xfrm>
              <a:off x="3604575" y="2948575"/>
              <a:ext cx="23050" cy="40900"/>
            </a:xfrm>
            <a:custGeom>
              <a:avLst/>
              <a:gdLst/>
              <a:ahLst/>
              <a:cxnLst/>
              <a:rect l="l" t="t" r="r" b="b"/>
              <a:pathLst>
                <a:path w="922" h="1636" extrusionOk="0">
                  <a:moveTo>
                    <a:pt x="64" y="1"/>
                  </a:moveTo>
                  <a:lnTo>
                    <a:pt x="1" y="16"/>
                  </a:lnTo>
                  <a:lnTo>
                    <a:pt x="16" y="64"/>
                  </a:lnTo>
                  <a:lnTo>
                    <a:pt x="175" y="461"/>
                  </a:lnTo>
                  <a:lnTo>
                    <a:pt x="366" y="858"/>
                  </a:lnTo>
                  <a:lnTo>
                    <a:pt x="445" y="1064"/>
                  </a:lnTo>
                  <a:lnTo>
                    <a:pt x="652" y="1461"/>
                  </a:lnTo>
                  <a:lnTo>
                    <a:pt x="794" y="1620"/>
                  </a:lnTo>
                  <a:lnTo>
                    <a:pt x="842" y="1636"/>
                  </a:lnTo>
                  <a:lnTo>
                    <a:pt x="906" y="1604"/>
                  </a:lnTo>
                  <a:lnTo>
                    <a:pt x="921" y="1572"/>
                  </a:lnTo>
                  <a:lnTo>
                    <a:pt x="890" y="1382"/>
                  </a:lnTo>
                  <a:lnTo>
                    <a:pt x="699" y="1017"/>
                  </a:lnTo>
                  <a:lnTo>
                    <a:pt x="604" y="858"/>
                  </a:lnTo>
                  <a:lnTo>
                    <a:pt x="366" y="429"/>
                  </a:lnTo>
                  <a:lnTo>
                    <a:pt x="96" y="16"/>
                  </a:lnTo>
                  <a:lnTo>
                    <a:pt x="64"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3"/>
            <p:cNvSpPr/>
            <p:nvPr/>
          </p:nvSpPr>
          <p:spPr>
            <a:xfrm>
              <a:off x="3999900" y="3027950"/>
              <a:ext cx="14300" cy="25050"/>
            </a:xfrm>
            <a:custGeom>
              <a:avLst/>
              <a:gdLst/>
              <a:ahLst/>
              <a:cxnLst/>
              <a:rect l="l" t="t" r="r" b="b"/>
              <a:pathLst>
                <a:path w="572" h="1002" extrusionOk="0">
                  <a:moveTo>
                    <a:pt x="508" y="1"/>
                  </a:moveTo>
                  <a:lnTo>
                    <a:pt x="492" y="33"/>
                  </a:lnTo>
                  <a:lnTo>
                    <a:pt x="350" y="255"/>
                  </a:lnTo>
                  <a:lnTo>
                    <a:pt x="223" y="477"/>
                  </a:lnTo>
                  <a:lnTo>
                    <a:pt x="80" y="668"/>
                  </a:lnTo>
                  <a:lnTo>
                    <a:pt x="0" y="906"/>
                  </a:lnTo>
                  <a:lnTo>
                    <a:pt x="0" y="938"/>
                  </a:lnTo>
                  <a:lnTo>
                    <a:pt x="64" y="1001"/>
                  </a:lnTo>
                  <a:lnTo>
                    <a:pt x="111" y="985"/>
                  </a:lnTo>
                  <a:lnTo>
                    <a:pt x="302" y="811"/>
                  </a:lnTo>
                  <a:lnTo>
                    <a:pt x="524" y="302"/>
                  </a:lnTo>
                  <a:lnTo>
                    <a:pt x="572" y="64"/>
                  </a:lnTo>
                  <a:lnTo>
                    <a:pt x="572" y="33"/>
                  </a:lnTo>
                  <a:lnTo>
                    <a:pt x="50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3"/>
            <p:cNvSpPr/>
            <p:nvPr/>
          </p:nvSpPr>
          <p:spPr>
            <a:xfrm>
              <a:off x="3958225" y="3041450"/>
              <a:ext cx="16700" cy="28600"/>
            </a:xfrm>
            <a:custGeom>
              <a:avLst/>
              <a:gdLst/>
              <a:ahLst/>
              <a:cxnLst/>
              <a:rect l="l" t="t" r="r" b="b"/>
              <a:pathLst>
                <a:path w="668" h="1144" extrusionOk="0">
                  <a:moveTo>
                    <a:pt x="588" y="1"/>
                  </a:moveTo>
                  <a:lnTo>
                    <a:pt x="556" y="32"/>
                  </a:lnTo>
                  <a:lnTo>
                    <a:pt x="270" y="556"/>
                  </a:lnTo>
                  <a:lnTo>
                    <a:pt x="0" y="1096"/>
                  </a:lnTo>
                  <a:lnTo>
                    <a:pt x="16" y="1144"/>
                  </a:lnTo>
                  <a:lnTo>
                    <a:pt x="80" y="1144"/>
                  </a:lnTo>
                  <a:lnTo>
                    <a:pt x="270" y="906"/>
                  </a:lnTo>
                  <a:lnTo>
                    <a:pt x="540" y="350"/>
                  </a:lnTo>
                  <a:lnTo>
                    <a:pt x="667" y="80"/>
                  </a:lnTo>
                  <a:lnTo>
                    <a:pt x="667" y="32"/>
                  </a:lnTo>
                  <a:lnTo>
                    <a:pt x="58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3"/>
            <p:cNvSpPr/>
            <p:nvPr/>
          </p:nvSpPr>
          <p:spPr>
            <a:xfrm>
              <a:off x="3913375" y="3043825"/>
              <a:ext cx="11525" cy="34175"/>
            </a:xfrm>
            <a:custGeom>
              <a:avLst/>
              <a:gdLst/>
              <a:ahLst/>
              <a:cxnLst/>
              <a:rect l="l" t="t" r="r" b="b"/>
              <a:pathLst>
                <a:path w="461" h="1367" extrusionOk="0">
                  <a:moveTo>
                    <a:pt x="302" y="1"/>
                  </a:moveTo>
                  <a:lnTo>
                    <a:pt x="254" y="80"/>
                  </a:lnTo>
                  <a:lnTo>
                    <a:pt x="159" y="430"/>
                  </a:lnTo>
                  <a:lnTo>
                    <a:pt x="80" y="763"/>
                  </a:lnTo>
                  <a:lnTo>
                    <a:pt x="0" y="1049"/>
                  </a:lnTo>
                  <a:lnTo>
                    <a:pt x="0" y="1334"/>
                  </a:lnTo>
                  <a:lnTo>
                    <a:pt x="16" y="1366"/>
                  </a:lnTo>
                  <a:lnTo>
                    <a:pt x="96" y="1366"/>
                  </a:lnTo>
                  <a:lnTo>
                    <a:pt x="127" y="1350"/>
                  </a:lnTo>
                  <a:lnTo>
                    <a:pt x="254" y="1080"/>
                  </a:lnTo>
                  <a:lnTo>
                    <a:pt x="318" y="779"/>
                  </a:lnTo>
                  <a:lnTo>
                    <a:pt x="381" y="461"/>
                  </a:lnTo>
                  <a:lnTo>
                    <a:pt x="461" y="128"/>
                  </a:lnTo>
                  <a:lnTo>
                    <a:pt x="461" y="49"/>
                  </a:lnTo>
                  <a:lnTo>
                    <a:pt x="302"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3"/>
            <p:cNvSpPr/>
            <p:nvPr/>
          </p:nvSpPr>
          <p:spPr>
            <a:xfrm>
              <a:off x="3920125" y="3072400"/>
              <a:ext cx="15900" cy="30200"/>
            </a:xfrm>
            <a:custGeom>
              <a:avLst/>
              <a:gdLst/>
              <a:ahLst/>
              <a:cxnLst/>
              <a:rect l="l" t="t" r="r" b="b"/>
              <a:pathLst>
                <a:path w="636" h="1208" extrusionOk="0">
                  <a:moveTo>
                    <a:pt x="492" y="1"/>
                  </a:moveTo>
                  <a:lnTo>
                    <a:pt x="429" y="64"/>
                  </a:lnTo>
                  <a:lnTo>
                    <a:pt x="318" y="303"/>
                  </a:lnTo>
                  <a:lnTo>
                    <a:pt x="64" y="827"/>
                  </a:lnTo>
                  <a:lnTo>
                    <a:pt x="0" y="1096"/>
                  </a:lnTo>
                  <a:lnTo>
                    <a:pt x="0" y="1160"/>
                  </a:lnTo>
                  <a:lnTo>
                    <a:pt x="80" y="1208"/>
                  </a:lnTo>
                  <a:lnTo>
                    <a:pt x="127" y="1176"/>
                  </a:lnTo>
                  <a:lnTo>
                    <a:pt x="286" y="954"/>
                  </a:lnTo>
                  <a:lnTo>
                    <a:pt x="524" y="430"/>
                  </a:lnTo>
                  <a:lnTo>
                    <a:pt x="635" y="176"/>
                  </a:lnTo>
                  <a:lnTo>
                    <a:pt x="635" y="80"/>
                  </a:lnTo>
                  <a:lnTo>
                    <a:pt x="492"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3"/>
            <p:cNvSpPr/>
            <p:nvPr/>
          </p:nvSpPr>
          <p:spPr>
            <a:xfrm>
              <a:off x="3938375" y="3087900"/>
              <a:ext cx="22650" cy="21050"/>
            </a:xfrm>
            <a:custGeom>
              <a:avLst/>
              <a:gdLst/>
              <a:ahLst/>
              <a:cxnLst/>
              <a:rect l="l" t="t" r="r" b="b"/>
              <a:pathLst>
                <a:path w="906" h="842" extrusionOk="0">
                  <a:moveTo>
                    <a:pt x="794" y="0"/>
                  </a:moveTo>
                  <a:lnTo>
                    <a:pt x="699" y="32"/>
                  </a:lnTo>
                  <a:lnTo>
                    <a:pt x="350" y="334"/>
                  </a:lnTo>
                  <a:lnTo>
                    <a:pt x="16" y="683"/>
                  </a:lnTo>
                  <a:lnTo>
                    <a:pt x="0" y="746"/>
                  </a:lnTo>
                  <a:lnTo>
                    <a:pt x="64" y="842"/>
                  </a:lnTo>
                  <a:lnTo>
                    <a:pt x="127" y="810"/>
                  </a:lnTo>
                  <a:lnTo>
                    <a:pt x="508" y="524"/>
                  </a:lnTo>
                  <a:lnTo>
                    <a:pt x="858" y="191"/>
                  </a:lnTo>
                  <a:lnTo>
                    <a:pt x="905" y="111"/>
                  </a:lnTo>
                  <a:lnTo>
                    <a:pt x="79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3"/>
            <p:cNvSpPr/>
            <p:nvPr/>
          </p:nvSpPr>
          <p:spPr>
            <a:xfrm>
              <a:off x="3882025" y="3095025"/>
              <a:ext cx="15500" cy="26225"/>
            </a:xfrm>
            <a:custGeom>
              <a:avLst/>
              <a:gdLst/>
              <a:ahLst/>
              <a:cxnLst/>
              <a:rect l="l" t="t" r="r" b="b"/>
              <a:pathLst>
                <a:path w="620" h="1049" extrusionOk="0">
                  <a:moveTo>
                    <a:pt x="476" y="1"/>
                  </a:moveTo>
                  <a:lnTo>
                    <a:pt x="413" y="64"/>
                  </a:lnTo>
                  <a:lnTo>
                    <a:pt x="270" y="287"/>
                  </a:lnTo>
                  <a:lnTo>
                    <a:pt x="159" y="525"/>
                  </a:lnTo>
                  <a:lnTo>
                    <a:pt x="32" y="731"/>
                  </a:lnTo>
                  <a:lnTo>
                    <a:pt x="0" y="953"/>
                  </a:lnTo>
                  <a:lnTo>
                    <a:pt x="0" y="1001"/>
                  </a:lnTo>
                  <a:lnTo>
                    <a:pt x="79" y="1049"/>
                  </a:lnTo>
                  <a:lnTo>
                    <a:pt x="127" y="1033"/>
                  </a:lnTo>
                  <a:lnTo>
                    <a:pt x="302" y="858"/>
                  </a:lnTo>
                  <a:lnTo>
                    <a:pt x="397" y="636"/>
                  </a:lnTo>
                  <a:lnTo>
                    <a:pt x="508" y="398"/>
                  </a:lnTo>
                  <a:lnTo>
                    <a:pt x="619" y="144"/>
                  </a:lnTo>
                  <a:lnTo>
                    <a:pt x="619" y="64"/>
                  </a:lnTo>
                  <a:lnTo>
                    <a:pt x="476"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3"/>
            <p:cNvSpPr/>
            <p:nvPr/>
          </p:nvSpPr>
          <p:spPr>
            <a:xfrm>
              <a:off x="3896300" y="3112900"/>
              <a:ext cx="17100" cy="16700"/>
            </a:xfrm>
            <a:custGeom>
              <a:avLst/>
              <a:gdLst/>
              <a:ahLst/>
              <a:cxnLst/>
              <a:rect l="l" t="t" r="r" b="b"/>
              <a:pathLst>
                <a:path w="684" h="668" extrusionOk="0">
                  <a:moveTo>
                    <a:pt x="556" y="0"/>
                  </a:moveTo>
                  <a:lnTo>
                    <a:pt x="477" y="48"/>
                  </a:lnTo>
                  <a:lnTo>
                    <a:pt x="207" y="286"/>
                  </a:lnTo>
                  <a:lnTo>
                    <a:pt x="1" y="572"/>
                  </a:lnTo>
                  <a:lnTo>
                    <a:pt x="1" y="620"/>
                  </a:lnTo>
                  <a:lnTo>
                    <a:pt x="48" y="667"/>
                  </a:lnTo>
                  <a:lnTo>
                    <a:pt x="96" y="667"/>
                  </a:lnTo>
                  <a:lnTo>
                    <a:pt x="382" y="461"/>
                  </a:lnTo>
                  <a:lnTo>
                    <a:pt x="636" y="207"/>
                  </a:lnTo>
                  <a:lnTo>
                    <a:pt x="683" y="127"/>
                  </a:lnTo>
                  <a:lnTo>
                    <a:pt x="55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3"/>
            <p:cNvSpPr/>
            <p:nvPr/>
          </p:nvSpPr>
          <p:spPr>
            <a:xfrm>
              <a:off x="3865350" y="3052975"/>
              <a:ext cx="10725" cy="22625"/>
            </a:xfrm>
            <a:custGeom>
              <a:avLst/>
              <a:gdLst/>
              <a:ahLst/>
              <a:cxnLst/>
              <a:rect l="l" t="t" r="r" b="b"/>
              <a:pathLst>
                <a:path w="429" h="905" extrusionOk="0">
                  <a:moveTo>
                    <a:pt x="286" y="0"/>
                  </a:moveTo>
                  <a:lnTo>
                    <a:pt x="238" y="64"/>
                  </a:lnTo>
                  <a:lnTo>
                    <a:pt x="95" y="445"/>
                  </a:lnTo>
                  <a:lnTo>
                    <a:pt x="0" y="826"/>
                  </a:lnTo>
                  <a:lnTo>
                    <a:pt x="16" y="873"/>
                  </a:lnTo>
                  <a:lnTo>
                    <a:pt x="95" y="905"/>
                  </a:lnTo>
                  <a:lnTo>
                    <a:pt x="127" y="873"/>
                  </a:lnTo>
                  <a:lnTo>
                    <a:pt x="302" y="492"/>
                  </a:lnTo>
                  <a:lnTo>
                    <a:pt x="429" y="111"/>
                  </a:lnTo>
                  <a:lnTo>
                    <a:pt x="429" y="32"/>
                  </a:lnTo>
                  <a:lnTo>
                    <a:pt x="28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3"/>
            <p:cNvSpPr/>
            <p:nvPr/>
          </p:nvSpPr>
          <p:spPr>
            <a:xfrm>
              <a:off x="3863750" y="3091075"/>
              <a:ext cx="9550" cy="23025"/>
            </a:xfrm>
            <a:custGeom>
              <a:avLst/>
              <a:gdLst/>
              <a:ahLst/>
              <a:cxnLst/>
              <a:rect l="l" t="t" r="r" b="b"/>
              <a:pathLst>
                <a:path w="382" h="921" extrusionOk="0">
                  <a:moveTo>
                    <a:pt x="271" y="0"/>
                  </a:moveTo>
                  <a:lnTo>
                    <a:pt x="239" y="48"/>
                  </a:lnTo>
                  <a:lnTo>
                    <a:pt x="64" y="445"/>
                  </a:lnTo>
                  <a:lnTo>
                    <a:pt x="1" y="857"/>
                  </a:lnTo>
                  <a:lnTo>
                    <a:pt x="1" y="905"/>
                  </a:lnTo>
                  <a:lnTo>
                    <a:pt x="80" y="921"/>
                  </a:lnTo>
                  <a:lnTo>
                    <a:pt x="112" y="889"/>
                  </a:lnTo>
                  <a:lnTo>
                    <a:pt x="286" y="508"/>
                  </a:lnTo>
                  <a:lnTo>
                    <a:pt x="382" y="95"/>
                  </a:lnTo>
                  <a:lnTo>
                    <a:pt x="382" y="16"/>
                  </a:lnTo>
                  <a:lnTo>
                    <a:pt x="271"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3"/>
            <p:cNvSpPr/>
            <p:nvPr/>
          </p:nvSpPr>
          <p:spPr>
            <a:xfrm>
              <a:off x="3815325" y="3074800"/>
              <a:ext cx="6775" cy="27400"/>
            </a:xfrm>
            <a:custGeom>
              <a:avLst/>
              <a:gdLst/>
              <a:ahLst/>
              <a:cxnLst/>
              <a:rect l="l" t="t" r="r" b="b"/>
              <a:pathLst>
                <a:path w="271" h="1096" extrusionOk="0">
                  <a:moveTo>
                    <a:pt x="144" y="0"/>
                  </a:moveTo>
                  <a:lnTo>
                    <a:pt x="17" y="16"/>
                  </a:lnTo>
                  <a:lnTo>
                    <a:pt x="1" y="80"/>
                  </a:lnTo>
                  <a:lnTo>
                    <a:pt x="33" y="572"/>
                  </a:lnTo>
                  <a:lnTo>
                    <a:pt x="112" y="1064"/>
                  </a:lnTo>
                  <a:lnTo>
                    <a:pt x="144" y="1096"/>
                  </a:lnTo>
                  <a:lnTo>
                    <a:pt x="223" y="1096"/>
                  </a:lnTo>
                  <a:lnTo>
                    <a:pt x="255" y="1064"/>
                  </a:lnTo>
                  <a:lnTo>
                    <a:pt x="271" y="810"/>
                  </a:lnTo>
                  <a:lnTo>
                    <a:pt x="207" y="302"/>
                  </a:lnTo>
                  <a:lnTo>
                    <a:pt x="160" y="64"/>
                  </a:lnTo>
                  <a:lnTo>
                    <a:pt x="14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3"/>
            <p:cNvSpPr/>
            <p:nvPr/>
          </p:nvSpPr>
          <p:spPr>
            <a:xfrm>
              <a:off x="3839550" y="3097825"/>
              <a:ext cx="7175" cy="29775"/>
            </a:xfrm>
            <a:custGeom>
              <a:avLst/>
              <a:gdLst/>
              <a:ahLst/>
              <a:cxnLst/>
              <a:rect l="l" t="t" r="r" b="b"/>
              <a:pathLst>
                <a:path w="287" h="1191" extrusionOk="0">
                  <a:moveTo>
                    <a:pt x="143" y="0"/>
                  </a:moveTo>
                  <a:lnTo>
                    <a:pt x="0" y="32"/>
                  </a:lnTo>
                  <a:lnTo>
                    <a:pt x="0" y="111"/>
                  </a:lnTo>
                  <a:lnTo>
                    <a:pt x="32" y="635"/>
                  </a:lnTo>
                  <a:lnTo>
                    <a:pt x="64" y="1143"/>
                  </a:lnTo>
                  <a:lnTo>
                    <a:pt x="96" y="1191"/>
                  </a:lnTo>
                  <a:lnTo>
                    <a:pt x="191" y="1191"/>
                  </a:lnTo>
                  <a:lnTo>
                    <a:pt x="223" y="1143"/>
                  </a:lnTo>
                  <a:lnTo>
                    <a:pt x="286" y="889"/>
                  </a:lnTo>
                  <a:lnTo>
                    <a:pt x="254" y="333"/>
                  </a:lnTo>
                  <a:lnTo>
                    <a:pt x="191" y="64"/>
                  </a:lnTo>
                  <a:lnTo>
                    <a:pt x="143"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3"/>
            <p:cNvSpPr/>
            <p:nvPr/>
          </p:nvSpPr>
          <p:spPr>
            <a:xfrm>
              <a:off x="3836775" y="3050575"/>
              <a:ext cx="5975" cy="27825"/>
            </a:xfrm>
            <a:custGeom>
              <a:avLst/>
              <a:gdLst/>
              <a:ahLst/>
              <a:cxnLst/>
              <a:rect l="l" t="t" r="r" b="b"/>
              <a:pathLst>
                <a:path w="239" h="1113" extrusionOk="0">
                  <a:moveTo>
                    <a:pt x="16" y="1"/>
                  </a:moveTo>
                  <a:lnTo>
                    <a:pt x="0" y="96"/>
                  </a:lnTo>
                  <a:lnTo>
                    <a:pt x="16" y="588"/>
                  </a:lnTo>
                  <a:lnTo>
                    <a:pt x="48" y="1064"/>
                  </a:lnTo>
                  <a:lnTo>
                    <a:pt x="64" y="1112"/>
                  </a:lnTo>
                  <a:lnTo>
                    <a:pt x="159" y="1096"/>
                  </a:lnTo>
                  <a:lnTo>
                    <a:pt x="175" y="1064"/>
                  </a:lnTo>
                  <a:lnTo>
                    <a:pt x="238" y="826"/>
                  </a:lnTo>
                  <a:lnTo>
                    <a:pt x="238" y="334"/>
                  </a:lnTo>
                  <a:lnTo>
                    <a:pt x="207" y="96"/>
                  </a:lnTo>
                  <a:lnTo>
                    <a:pt x="175" y="17"/>
                  </a:lnTo>
                  <a:lnTo>
                    <a:pt x="16"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3"/>
            <p:cNvSpPr/>
            <p:nvPr/>
          </p:nvSpPr>
          <p:spPr>
            <a:xfrm>
              <a:off x="3855425" y="3127575"/>
              <a:ext cx="10350" cy="15125"/>
            </a:xfrm>
            <a:custGeom>
              <a:avLst/>
              <a:gdLst/>
              <a:ahLst/>
              <a:cxnLst/>
              <a:rect l="l" t="t" r="r" b="b"/>
              <a:pathLst>
                <a:path w="414" h="605" extrusionOk="0">
                  <a:moveTo>
                    <a:pt x="270" y="1"/>
                  </a:moveTo>
                  <a:lnTo>
                    <a:pt x="207" y="48"/>
                  </a:lnTo>
                  <a:lnTo>
                    <a:pt x="80" y="271"/>
                  </a:lnTo>
                  <a:lnTo>
                    <a:pt x="0" y="525"/>
                  </a:lnTo>
                  <a:lnTo>
                    <a:pt x="0" y="556"/>
                  </a:lnTo>
                  <a:lnTo>
                    <a:pt x="64" y="604"/>
                  </a:lnTo>
                  <a:lnTo>
                    <a:pt x="111" y="572"/>
                  </a:lnTo>
                  <a:lnTo>
                    <a:pt x="270" y="382"/>
                  </a:lnTo>
                  <a:lnTo>
                    <a:pt x="397" y="160"/>
                  </a:lnTo>
                  <a:lnTo>
                    <a:pt x="413" y="80"/>
                  </a:lnTo>
                  <a:lnTo>
                    <a:pt x="270"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3"/>
            <p:cNvSpPr/>
            <p:nvPr/>
          </p:nvSpPr>
          <p:spPr>
            <a:xfrm>
              <a:off x="3820500" y="3115275"/>
              <a:ext cx="7550" cy="19475"/>
            </a:xfrm>
            <a:custGeom>
              <a:avLst/>
              <a:gdLst/>
              <a:ahLst/>
              <a:cxnLst/>
              <a:rect l="l" t="t" r="r" b="b"/>
              <a:pathLst>
                <a:path w="302" h="779" extrusionOk="0">
                  <a:moveTo>
                    <a:pt x="127" y="1"/>
                  </a:moveTo>
                  <a:lnTo>
                    <a:pt x="0" y="80"/>
                  </a:lnTo>
                  <a:lnTo>
                    <a:pt x="16" y="159"/>
                  </a:lnTo>
                  <a:lnTo>
                    <a:pt x="80" y="318"/>
                  </a:lnTo>
                  <a:lnTo>
                    <a:pt x="95" y="493"/>
                  </a:lnTo>
                  <a:lnTo>
                    <a:pt x="95" y="620"/>
                  </a:lnTo>
                  <a:lnTo>
                    <a:pt x="127" y="747"/>
                  </a:lnTo>
                  <a:lnTo>
                    <a:pt x="175" y="779"/>
                  </a:lnTo>
                  <a:lnTo>
                    <a:pt x="222" y="763"/>
                  </a:lnTo>
                  <a:lnTo>
                    <a:pt x="270" y="683"/>
                  </a:lnTo>
                  <a:lnTo>
                    <a:pt x="302" y="509"/>
                  </a:lnTo>
                  <a:lnTo>
                    <a:pt x="238" y="207"/>
                  </a:lnTo>
                  <a:lnTo>
                    <a:pt x="175" y="64"/>
                  </a:lnTo>
                  <a:lnTo>
                    <a:pt x="127"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3"/>
            <p:cNvSpPr/>
            <p:nvPr/>
          </p:nvSpPr>
          <p:spPr>
            <a:xfrm>
              <a:off x="3776425" y="3047800"/>
              <a:ext cx="9550" cy="29800"/>
            </a:xfrm>
            <a:custGeom>
              <a:avLst/>
              <a:gdLst/>
              <a:ahLst/>
              <a:cxnLst/>
              <a:rect l="l" t="t" r="r" b="b"/>
              <a:pathLst>
                <a:path w="382" h="1192" extrusionOk="0">
                  <a:moveTo>
                    <a:pt x="80" y="1"/>
                  </a:moveTo>
                  <a:lnTo>
                    <a:pt x="1" y="32"/>
                  </a:lnTo>
                  <a:lnTo>
                    <a:pt x="1" y="80"/>
                  </a:lnTo>
                  <a:lnTo>
                    <a:pt x="96" y="620"/>
                  </a:lnTo>
                  <a:lnTo>
                    <a:pt x="271" y="1160"/>
                  </a:lnTo>
                  <a:lnTo>
                    <a:pt x="287" y="1191"/>
                  </a:lnTo>
                  <a:lnTo>
                    <a:pt x="366" y="1160"/>
                  </a:lnTo>
                  <a:lnTo>
                    <a:pt x="382" y="1128"/>
                  </a:lnTo>
                  <a:lnTo>
                    <a:pt x="271" y="572"/>
                  </a:lnTo>
                  <a:lnTo>
                    <a:pt x="112" y="48"/>
                  </a:lnTo>
                  <a:lnTo>
                    <a:pt x="80"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3"/>
            <p:cNvSpPr/>
            <p:nvPr/>
          </p:nvSpPr>
          <p:spPr>
            <a:xfrm>
              <a:off x="3799850" y="3047800"/>
              <a:ext cx="5575" cy="19475"/>
            </a:xfrm>
            <a:custGeom>
              <a:avLst/>
              <a:gdLst/>
              <a:ahLst/>
              <a:cxnLst/>
              <a:rect l="l" t="t" r="r" b="b"/>
              <a:pathLst>
                <a:path w="223" h="779" extrusionOk="0">
                  <a:moveTo>
                    <a:pt x="17" y="1"/>
                  </a:moveTo>
                  <a:lnTo>
                    <a:pt x="1" y="64"/>
                  </a:lnTo>
                  <a:lnTo>
                    <a:pt x="17" y="398"/>
                  </a:lnTo>
                  <a:lnTo>
                    <a:pt x="64" y="731"/>
                  </a:lnTo>
                  <a:lnTo>
                    <a:pt x="96" y="763"/>
                  </a:lnTo>
                  <a:lnTo>
                    <a:pt x="191" y="779"/>
                  </a:lnTo>
                  <a:lnTo>
                    <a:pt x="207" y="731"/>
                  </a:lnTo>
                  <a:lnTo>
                    <a:pt x="223" y="398"/>
                  </a:lnTo>
                  <a:lnTo>
                    <a:pt x="175" y="64"/>
                  </a:lnTo>
                  <a:lnTo>
                    <a:pt x="159"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3"/>
            <p:cNvSpPr/>
            <p:nvPr/>
          </p:nvSpPr>
          <p:spPr>
            <a:xfrm>
              <a:off x="3768500" y="3093850"/>
              <a:ext cx="15500" cy="25425"/>
            </a:xfrm>
            <a:custGeom>
              <a:avLst/>
              <a:gdLst/>
              <a:ahLst/>
              <a:cxnLst/>
              <a:rect l="l" t="t" r="r" b="b"/>
              <a:pathLst>
                <a:path w="620" h="1017" extrusionOk="0">
                  <a:moveTo>
                    <a:pt x="127" y="0"/>
                  </a:moveTo>
                  <a:lnTo>
                    <a:pt x="0" y="80"/>
                  </a:lnTo>
                  <a:lnTo>
                    <a:pt x="16" y="175"/>
                  </a:lnTo>
                  <a:lnTo>
                    <a:pt x="112" y="381"/>
                  </a:lnTo>
                  <a:lnTo>
                    <a:pt x="334" y="826"/>
                  </a:lnTo>
                  <a:lnTo>
                    <a:pt x="477" y="985"/>
                  </a:lnTo>
                  <a:lnTo>
                    <a:pt x="540" y="1016"/>
                  </a:lnTo>
                  <a:lnTo>
                    <a:pt x="620" y="969"/>
                  </a:lnTo>
                  <a:lnTo>
                    <a:pt x="620" y="905"/>
                  </a:lnTo>
                  <a:lnTo>
                    <a:pt x="572" y="683"/>
                  </a:lnTo>
                  <a:lnTo>
                    <a:pt x="318" y="254"/>
                  </a:lnTo>
                  <a:lnTo>
                    <a:pt x="207" y="64"/>
                  </a:lnTo>
                  <a:lnTo>
                    <a:pt x="127"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3"/>
            <p:cNvSpPr/>
            <p:nvPr/>
          </p:nvSpPr>
          <p:spPr>
            <a:xfrm>
              <a:off x="3793100" y="3096225"/>
              <a:ext cx="13125" cy="27800"/>
            </a:xfrm>
            <a:custGeom>
              <a:avLst/>
              <a:gdLst/>
              <a:ahLst/>
              <a:cxnLst/>
              <a:rect l="l" t="t" r="r" b="b"/>
              <a:pathLst>
                <a:path w="525" h="1112" extrusionOk="0">
                  <a:moveTo>
                    <a:pt x="128" y="1"/>
                  </a:moveTo>
                  <a:lnTo>
                    <a:pt x="1" y="80"/>
                  </a:lnTo>
                  <a:lnTo>
                    <a:pt x="17" y="159"/>
                  </a:lnTo>
                  <a:lnTo>
                    <a:pt x="112" y="397"/>
                  </a:lnTo>
                  <a:lnTo>
                    <a:pt x="207" y="651"/>
                  </a:lnTo>
                  <a:lnTo>
                    <a:pt x="271" y="874"/>
                  </a:lnTo>
                  <a:lnTo>
                    <a:pt x="366" y="1080"/>
                  </a:lnTo>
                  <a:lnTo>
                    <a:pt x="398" y="1112"/>
                  </a:lnTo>
                  <a:lnTo>
                    <a:pt x="477" y="1096"/>
                  </a:lnTo>
                  <a:lnTo>
                    <a:pt x="493" y="1064"/>
                  </a:lnTo>
                  <a:lnTo>
                    <a:pt x="525" y="937"/>
                  </a:lnTo>
                  <a:lnTo>
                    <a:pt x="477" y="667"/>
                  </a:lnTo>
                  <a:lnTo>
                    <a:pt x="318" y="270"/>
                  </a:lnTo>
                  <a:lnTo>
                    <a:pt x="175" y="64"/>
                  </a:lnTo>
                  <a:lnTo>
                    <a:pt x="12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3"/>
            <p:cNvSpPr/>
            <p:nvPr/>
          </p:nvSpPr>
          <p:spPr>
            <a:xfrm>
              <a:off x="3732775" y="3043825"/>
              <a:ext cx="15900" cy="32575"/>
            </a:xfrm>
            <a:custGeom>
              <a:avLst/>
              <a:gdLst/>
              <a:ahLst/>
              <a:cxnLst/>
              <a:rect l="l" t="t" r="r" b="b"/>
              <a:pathLst>
                <a:path w="636" h="1303" extrusionOk="0">
                  <a:moveTo>
                    <a:pt x="128" y="1"/>
                  </a:moveTo>
                  <a:lnTo>
                    <a:pt x="1" y="33"/>
                  </a:lnTo>
                  <a:lnTo>
                    <a:pt x="1" y="112"/>
                  </a:lnTo>
                  <a:lnTo>
                    <a:pt x="80" y="414"/>
                  </a:lnTo>
                  <a:lnTo>
                    <a:pt x="302" y="1033"/>
                  </a:lnTo>
                  <a:lnTo>
                    <a:pt x="493" y="1271"/>
                  </a:lnTo>
                  <a:lnTo>
                    <a:pt x="540" y="1303"/>
                  </a:lnTo>
                  <a:lnTo>
                    <a:pt x="636" y="1255"/>
                  </a:lnTo>
                  <a:lnTo>
                    <a:pt x="636" y="1192"/>
                  </a:lnTo>
                  <a:lnTo>
                    <a:pt x="556" y="922"/>
                  </a:lnTo>
                  <a:lnTo>
                    <a:pt x="429" y="668"/>
                  </a:lnTo>
                  <a:lnTo>
                    <a:pt x="302" y="366"/>
                  </a:lnTo>
                  <a:lnTo>
                    <a:pt x="175" y="64"/>
                  </a:lnTo>
                  <a:lnTo>
                    <a:pt x="12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3"/>
            <p:cNvSpPr/>
            <p:nvPr/>
          </p:nvSpPr>
          <p:spPr>
            <a:xfrm>
              <a:off x="3687925" y="3041450"/>
              <a:ext cx="19875" cy="31375"/>
            </a:xfrm>
            <a:custGeom>
              <a:avLst/>
              <a:gdLst/>
              <a:ahLst/>
              <a:cxnLst/>
              <a:rect l="l" t="t" r="r" b="b"/>
              <a:pathLst>
                <a:path w="795" h="1255" extrusionOk="0">
                  <a:moveTo>
                    <a:pt x="128" y="1"/>
                  </a:moveTo>
                  <a:lnTo>
                    <a:pt x="1" y="32"/>
                  </a:lnTo>
                  <a:lnTo>
                    <a:pt x="1" y="112"/>
                  </a:lnTo>
                  <a:lnTo>
                    <a:pt x="80" y="429"/>
                  </a:lnTo>
                  <a:lnTo>
                    <a:pt x="302" y="890"/>
                  </a:lnTo>
                  <a:lnTo>
                    <a:pt x="509" y="1144"/>
                  </a:lnTo>
                  <a:lnTo>
                    <a:pt x="652" y="1239"/>
                  </a:lnTo>
                  <a:lnTo>
                    <a:pt x="715" y="1255"/>
                  </a:lnTo>
                  <a:lnTo>
                    <a:pt x="794" y="1175"/>
                  </a:lnTo>
                  <a:lnTo>
                    <a:pt x="779" y="1112"/>
                  </a:lnTo>
                  <a:lnTo>
                    <a:pt x="604" y="874"/>
                  </a:lnTo>
                  <a:lnTo>
                    <a:pt x="429" y="636"/>
                  </a:lnTo>
                  <a:lnTo>
                    <a:pt x="286" y="366"/>
                  </a:lnTo>
                  <a:lnTo>
                    <a:pt x="175" y="64"/>
                  </a:lnTo>
                  <a:lnTo>
                    <a:pt x="12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3"/>
            <p:cNvSpPr/>
            <p:nvPr/>
          </p:nvSpPr>
          <p:spPr>
            <a:xfrm>
              <a:off x="3733575" y="3080350"/>
              <a:ext cx="23050" cy="27800"/>
            </a:xfrm>
            <a:custGeom>
              <a:avLst/>
              <a:gdLst/>
              <a:ahLst/>
              <a:cxnLst/>
              <a:rect l="l" t="t" r="r" b="b"/>
              <a:pathLst>
                <a:path w="922" h="1112" extrusionOk="0">
                  <a:moveTo>
                    <a:pt x="80" y="0"/>
                  </a:moveTo>
                  <a:lnTo>
                    <a:pt x="0" y="96"/>
                  </a:lnTo>
                  <a:lnTo>
                    <a:pt x="32" y="175"/>
                  </a:lnTo>
                  <a:lnTo>
                    <a:pt x="223" y="413"/>
                  </a:lnTo>
                  <a:lnTo>
                    <a:pt x="413" y="667"/>
                  </a:lnTo>
                  <a:lnTo>
                    <a:pt x="588" y="890"/>
                  </a:lnTo>
                  <a:lnTo>
                    <a:pt x="794" y="1080"/>
                  </a:lnTo>
                  <a:lnTo>
                    <a:pt x="858" y="1112"/>
                  </a:lnTo>
                  <a:lnTo>
                    <a:pt x="921" y="1032"/>
                  </a:lnTo>
                  <a:lnTo>
                    <a:pt x="905" y="969"/>
                  </a:lnTo>
                  <a:lnTo>
                    <a:pt x="762" y="731"/>
                  </a:lnTo>
                  <a:lnTo>
                    <a:pt x="556" y="509"/>
                  </a:lnTo>
                  <a:lnTo>
                    <a:pt x="350" y="286"/>
                  </a:lnTo>
                  <a:lnTo>
                    <a:pt x="143" y="48"/>
                  </a:lnTo>
                  <a:lnTo>
                    <a:pt x="80"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3"/>
            <p:cNvSpPr/>
            <p:nvPr/>
          </p:nvSpPr>
          <p:spPr>
            <a:xfrm>
              <a:off x="3791125" y="3122025"/>
              <a:ext cx="11525" cy="11925"/>
            </a:xfrm>
            <a:custGeom>
              <a:avLst/>
              <a:gdLst/>
              <a:ahLst/>
              <a:cxnLst/>
              <a:rect l="l" t="t" r="r" b="b"/>
              <a:pathLst>
                <a:path w="461" h="477" extrusionOk="0">
                  <a:moveTo>
                    <a:pt x="48" y="0"/>
                  </a:moveTo>
                  <a:lnTo>
                    <a:pt x="0" y="128"/>
                  </a:lnTo>
                  <a:lnTo>
                    <a:pt x="48" y="175"/>
                  </a:lnTo>
                  <a:lnTo>
                    <a:pt x="143" y="255"/>
                  </a:lnTo>
                  <a:lnTo>
                    <a:pt x="239" y="350"/>
                  </a:lnTo>
                  <a:lnTo>
                    <a:pt x="286" y="429"/>
                  </a:lnTo>
                  <a:lnTo>
                    <a:pt x="366" y="477"/>
                  </a:lnTo>
                  <a:lnTo>
                    <a:pt x="413" y="477"/>
                  </a:lnTo>
                  <a:lnTo>
                    <a:pt x="445" y="445"/>
                  </a:lnTo>
                  <a:lnTo>
                    <a:pt x="461" y="366"/>
                  </a:lnTo>
                  <a:lnTo>
                    <a:pt x="429" y="239"/>
                  </a:lnTo>
                  <a:lnTo>
                    <a:pt x="239" y="64"/>
                  </a:lnTo>
                  <a:lnTo>
                    <a:pt x="112"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0" name="Google Shape;3160;p43"/>
          <p:cNvGrpSpPr/>
          <p:nvPr/>
        </p:nvGrpSpPr>
        <p:grpSpPr>
          <a:xfrm>
            <a:off x="6777006" y="1805133"/>
            <a:ext cx="627375" cy="607550"/>
            <a:chOff x="3501050" y="2551950"/>
            <a:chExt cx="627375" cy="607550"/>
          </a:xfrm>
        </p:grpSpPr>
        <p:sp>
          <p:nvSpPr>
            <p:cNvPr id="3161" name="Google Shape;3161;p43"/>
            <p:cNvSpPr/>
            <p:nvPr/>
          </p:nvSpPr>
          <p:spPr>
            <a:xfrm>
              <a:off x="3968400" y="2625100"/>
              <a:ext cx="144600" cy="193800"/>
            </a:xfrm>
            <a:custGeom>
              <a:avLst/>
              <a:gdLst/>
              <a:ahLst/>
              <a:cxnLst/>
              <a:rect l="l" t="t" r="r" b="b"/>
              <a:pathLst>
                <a:path w="5784" h="7752" extrusionOk="0">
                  <a:moveTo>
                    <a:pt x="3996" y="0"/>
                  </a:moveTo>
                  <a:cubicBezTo>
                    <a:pt x="3677" y="0"/>
                    <a:pt x="3353" y="143"/>
                    <a:pt x="3106" y="353"/>
                  </a:cubicBezTo>
                  <a:cubicBezTo>
                    <a:pt x="2773" y="622"/>
                    <a:pt x="2551" y="987"/>
                    <a:pt x="2345" y="1351"/>
                  </a:cubicBezTo>
                  <a:cubicBezTo>
                    <a:pt x="1236" y="3347"/>
                    <a:pt x="428" y="5502"/>
                    <a:pt x="1" y="7704"/>
                  </a:cubicBezTo>
                  <a:lnTo>
                    <a:pt x="4278" y="7751"/>
                  </a:lnTo>
                  <a:cubicBezTo>
                    <a:pt x="5260" y="5644"/>
                    <a:pt x="5783" y="3252"/>
                    <a:pt x="5118" y="1129"/>
                  </a:cubicBezTo>
                  <a:cubicBezTo>
                    <a:pt x="4975" y="670"/>
                    <a:pt x="4722" y="194"/>
                    <a:pt x="4262" y="36"/>
                  </a:cubicBezTo>
                  <a:cubicBezTo>
                    <a:pt x="4175" y="12"/>
                    <a:pt x="4085" y="0"/>
                    <a:pt x="399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3"/>
            <p:cNvSpPr/>
            <p:nvPr/>
          </p:nvSpPr>
          <p:spPr>
            <a:xfrm>
              <a:off x="4000475" y="2686450"/>
              <a:ext cx="79250" cy="165325"/>
            </a:xfrm>
            <a:custGeom>
              <a:avLst/>
              <a:gdLst/>
              <a:ahLst/>
              <a:cxnLst/>
              <a:rect l="l" t="t" r="r" b="b"/>
              <a:pathLst>
                <a:path w="3170" h="6613" extrusionOk="0">
                  <a:moveTo>
                    <a:pt x="2484" y="0"/>
                  </a:moveTo>
                  <a:cubicBezTo>
                    <a:pt x="2380" y="0"/>
                    <a:pt x="2273" y="20"/>
                    <a:pt x="2171" y="53"/>
                  </a:cubicBezTo>
                  <a:cubicBezTo>
                    <a:pt x="1934" y="149"/>
                    <a:pt x="1696" y="291"/>
                    <a:pt x="1569" y="497"/>
                  </a:cubicBezTo>
                  <a:cubicBezTo>
                    <a:pt x="143" y="2683"/>
                    <a:pt x="318" y="4537"/>
                    <a:pt x="1" y="6612"/>
                  </a:cubicBezTo>
                  <a:cubicBezTo>
                    <a:pt x="1" y="6612"/>
                    <a:pt x="2646" y="3174"/>
                    <a:pt x="3074" y="1178"/>
                  </a:cubicBezTo>
                  <a:cubicBezTo>
                    <a:pt x="3153" y="798"/>
                    <a:pt x="3169" y="339"/>
                    <a:pt x="2868" y="117"/>
                  </a:cubicBezTo>
                  <a:cubicBezTo>
                    <a:pt x="2759" y="35"/>
                    <a:pt x="2624" y="0"/>
                    <a:pt x="2484"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3"/>
            <p:cNvSpPr/>
            <p:nvPr/>
          </p:nvSpPr>
          <p:spPr>
            <a:xfrm>
              <a:off x="3876900" y="2569050"/>
              <a:ext cx="134300" cy="237975"/>
            </a:xfrm>
            <a:custGeom>
              <a:avLst/>
              <a:gdLst/>
              <a:ahLst/>
              <a:cxnLst/>
              <a:rect l="l" t="t" r="r" b="b"/>
              <a:pathLst>
                <a:path w="5372" h="9519" extrusionOk="0">
                  <a:moveTo>
                    <a:pt x="3061" y="0"/>
                  </a:moveTo>
                  <a:cubicBezTo>
                    <a:pt x="2712" y="0"/>
                    <a:pt x="2354" y="176"/>
                    <a:pt x="2092" y="424"/>
                  </a:cubicBezTo>
                  <a:cubicBezTo>
                    <a:pt x="1791" y="710"/>
                    <a:pt x="1585" y="1090"/>
                    <a:pt x="1411" y="1454"/>
                  </a:cubicBezTo>
                  <a:cubicBezTo>
                    <a:pt x="254" y="3957"/>
                    <a:pt x="492" y="6777"/>
                    <a:pt x="1" y="9455"/>
                  </a:cubicBezTo>
                  <a:lnTo>
                    <a:pt x="3835" y="9518"/>
                  </a:lnTo>
                  <a:cubicBezTo>
                    <a:pt x="4722" y="6841"/>
                    <a:pt x="5372" y="3910"/>
                    <a:pt x="4468" y="1327"/>
                  </a:cubicBezTo>
                  <a:cubicBezTo>
                    <a:pt x="4263" y="725"/>
                    <a:pt x="3866" y="92"/>
                    <a:pt x="3217" y="13"/>
                  </a:cubicBezTo>
                  <a:cubicBezTo>
                    <a:pt x="3165" y="4"/>
                    <a:pt x="3113" y="0"/>
                    <a:pt x="306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3"/>
            <p:cNvSpPr/>
            <p:nvPr/>
          </p:nvSpPr>
          <p:spPr>
            <a:xfrm>
              <a:off x="3909000" y="2618875"/>
              <a:ext cx="63775" cy="177050"/>
            </a:xfrm>
            <a:custGeom>
              <a:avLst/>
              <a:gdLst/>
              <a:ahLst/>
              <a:cxnLst/>
              <a:rect l="l" t="t" r="r" b="b"/>
              <a:pathLst>
                <a:path w="2551" h="7082" extrusionOk="0">
                  <a:moveTo>
                    <a:pt x="1728" y="0"/>
                  </a:moveTo>
                  <a:cubicBezTo>
                    <a:pt x="1555" y="0"/>
                    <a:pt x="1374" y="70"/>
                    <a:pt x="1236" y="174"/>
                  </a:cubicBezTo>
                  <a:cubicBezTo>
                    <a:pt x="1030" y="333"/>
                    <a:pt x="840" y="523"/>
                    <a:pt x="761" y="760"/>
                  </a:cubicBezTo>
                  <a:cubicBezTo>
                    <a:pt x="0" y="3263"/>
                    <a:pt x="681" y="4990"/>
                    <a:pt x="951" y="7081"/>
                  </a:cubicBezTo>
                  <a:cubicBezTo>
                    <a:pt x="951" y="7081"/>
                    <a:pt x="2551" y="3042"/>
                    <a:pt x="2392" y="1014"/>
                  </a:cubicBezTo>
                  <a:cubicBezTo>
                    <a:pt x="2377" y="618"/>
                    <a:pt x="2266" y="174"/>
                    <a:pt x="1917" y="32"/>
                  </a:cubicBezTo>
                  <a:cubicBezTo>
                    <a:pt x="1857" y="10"/>
                    <a:pt x="1793" y="0"/>
                    <a:pt x="1728"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3"/>
            <p:cNvSpPr/>
            <p:nvPr/>
          </p:nvSpPr>
          <p:spPr>
            <a:xfrm>
              <a:off x="3755325" y="2551950"/>
              <a:ext cx="144975" cy="258225"/>
            </a:xfrm>
            <a:custGeom>
              <a:avLst/>
              <a:gdLst/>
              <a:ahLst/>
              <a:cxnLst/>
              <a:rect l="l" t="t" r="r" b="b"/>
              <a:pathLst>
                <a:path w="5799" h="10329" extrusionOk="0">
                  <a:moveTo>
                    <a:pt x="3631" y="1"/>
                  </a:moveTo>
                  <a:cubicBezTo>
                    <a:pt x="3380" y="1"/>
                    <a:pt x="3118" y="70"/>
                    <a:pt x="2899" y="190"/>
                  </a:cubicBezTo>
                  <a:cubicBezTo>
                    <a:pt x="2567" y="380"/>
                    <a:pt x="2313" y="665"/>
                    <a:pt x="2091" y="966"/>
                  </a:cubicBezTo>
                  <a:cubicBezTo>
                    <a:pt x="1616" y="1647"/>
                    <a:pt x="1315" y="2392"/>
                    <a:pt x="1078" y="3152"/>
                  </a:cubicBezTo>
                  <a:cubicBezTo>
                    <a:pt x="349" y="5513"/>
                    <a:pt x="143" y="7937"/>
                    <a:pt x="0" y="10329"/>
                  </a:cubicBezTo>
                  <a:lnTo>
                    <a:pt x="5086" y="9521"/>
                  </a:lnTo>
                  <a:cubicBezTo>
                    <a:pt x="5450" y="6622"/>
                    <a:pt x="5799" y="3612"/>
                    <a:pt x="4737" y="902"/>
                  </a:cubicBezTo>
                  <a:cubicBezTo>
                    <a:pt x="4610" y="586"/>
                    <a:pt x="4420" y="237"/>
                    <a:pt x="4056" y="79"/>
                  </a:cubicBezTo>
                  <a:cubicBezTo>
                    <a:pt x="3926" y="25"/>
                    <a:pt x="3781" y="1"/>
                    <a:pt x="36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3"/>
            <p:cNvSpPr/>
            <p:nvPr/>
          </p:nvSpPr>
          <p:spPr>
            <a:xfrm>
              <a:off x="3785025" y="2613800"/>
              <a:ext cx="76075" cy="180925"/>
            </a:xfrm>
            <a:custGeom>
              <a:avLst/>
              <a:gdLst/>
              <a:ahLst/>
              <a:cxnLst/>
              <a:rect l="l" t="t" r="r" b="b"/>
              <a:pathLst>
                <a:path w="3043" h="7237" extrusionOk="0">
                  <a:moveTo>
                    <a:pt x="1981" y="0"/>
                  </a:moveTo>
                  <a:cubicBezTo>
                    <a:pt x="1766" y="0"/>
                    <a:pt x="1542" y="83"/>
                    <a:pt x="1363" y="203"/>
                  </a:cubicBezTo>
                  <a:cubicBezTo>
                    <a:pt x="1141" y="361"/>
                    <a:pt x="919" y="567"/>
                    <a:pt x="824" y="805"/>
                  </a:cubicBezTo>
                  <a:cubicBezTo>
                    <a:pt x="0" y="3371"/>
                    <a:pt x="856" y="5114"/>
                    <a:pt x="1236" y="7237"/>
                  </a:cubicBezTo>
                  <a:cubicBezTo>
                    <a:pt x="1236" y="7237"/>
                    <a:pt x="3042" y="3070"/>
                    <a:pt x="2805" y="1011"/>
                  </a:cubicBezTo>
                  <a:cubicBezTo>
                    <a:pt x="2757" y="615"/>
                    <a:pt x="2614" y="155"/>
                    <a:pt x="2187" y="29"/>
                  </a:cubicBezTo>
                  <a:cubicBezTo>
                    <a:pt x="2120" y="9"/>
                    <a:pt x="2051" y="0"/>
                    <a:pt x="1981"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3"/>
            <p:cNvSpPr/>
            <p:nvPr/>
          </p:nvSpPr>
          <p:spPr>
            <a:xfrm>
              <a:off x="3642050" y="2556450"/>
              <a:ext cx="136275" cy="253725"/>
            </a:xfrm>
            <a:custGeom>
              <a:avLst/>
              <a:gdLst/>
              <a:ahLst/>
              <a:cxnLst/>
              <a:rect l="l" t="t" r="r" b="b"/>
              <a:pathLst>
                <a:path w="5451" h="10149" extrusionOk="0">
                  <a:moveTo>
                    <a:pt x="2736" y="1"/>
                  </a:moveTo>
                  <a:cubicBezTo>
                    <a:pt x="2598" y="1"/>
                    <a:pt x="2460" y="23"/>
                    <a:pt x="2329" y="73"/>
                  </a:cubicBezTo>
                  <a:cubicBezTo>
                    <a:pt x="1695" y="311"/>
                    <a:pt x="1410" y="1023"/>
                    <a:pt x="1220" y="1641"/>
                  </a:cubicBezTo>
                  <a:cubicBezTo>
                    <a:pt x="381" y="4430"/>
                    <a:pt x="0" y="7313"/>
                    <a:pt x="79" y="10149"/>
                  </a:cubicBezTo>
                  <a:lnTo>
                    <a:pt x="4500" y="9103"/>
                  </a:lnTo>
                  <a:cubicBezTo>
                    <a:pt x="5450" y="6648"/>
                    <a:pt x="5434" y="3891"/>
                    <a:pt x="4468" y="1546"/>
                  </a:cubicBezTo>
                  <a:cubicBezTo>
                    <a:pt x="4278" y="1103"/>
                    <a:pt x="4056" y="675"/>
                    <a:pt x="3692" y="358"/>
                  </a:cubicBezTo>
                  <a:cubicBezTo>
                    <a:pt x="3431" y="143"/>
                    <a:pt x="3082" y="1"/>
                    <a:pt x="273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3"/>
            <p:cNvSpPr/>
            <p:nvPr/>
          </p:nvSpPr>
          <p:spPr>
            <a:xfrm>
              <a:off x="3686000" y="2614000"/>
              <a:ext cx="63000" cy="177575"/>
            </a:xfrm>
            <a:custGeom>
              <a:avLst/>
              <a:gdLst/>
              <a:ahLst/>
              <a:cxnLst/>
              <a:rect l="l" t="t" r="r" b="b"/>
              <a:pathLst>
                <a:path w="2520" h="7103" extrusionOk="0">
                  <a:moveTo>
                    <a:pt x="1533" y="1"/>
                  </a:moveTo>
                  <a:cubicBezTo>
                    <a:pt x="1347" y="1"/>
                    <a:pt x="1148" y="86"/>
                    <a:pt x="999" y="211"/>
                  </a:cubicBezTo>
                  <a:cubicBezTo>
                    <a:pt x="809" y="369"/>
                    <a:pt x="635" y="591"/>
                    <a:pt x="587" y="829"/>
                  </a:cubicBezTo>
                  <a:cubicBezTo>
                    <a:pt x="1" y="3363"/>
                    <a:pt x="793" y="5059"/>
                    <a:pt x="1205" y="7102"/>
                  </a:cubicBezTo>
                  <a:cubicBezTo>
                    <a:pt x="1205" y="7102"/>
                    <a:pt x="2520" y="2967"/>
                    <a:pt x="2219" y="955"/>
                  </a:cubicBezTo>
                  <a:cubicBezTo>
                    <a:pt x="2171" y="575"/>
                    <a:pt x="2044" y="131"/>
                    <a:pt x="1680" y="21"/>
                  </a:cubicBezTo>
                  <a:cubicBezTo>
                    <a:pt x="1633" y="7"/>
                    <a:pt x="1583" y="1"/>
                    <a:pt x="1533"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3"/>
            <p:cNvSpPr/>
            <p:nvPr/>
          </p:nvSpPr>
          <p:spPr>
            <a:xfrm>
              <a:off x="3545000" y="2570900"/>
              <a:ext cx="157275" cy="290375"/>
            </a:xfrm>
            <a:custGeom>
              <a:avLst/>
              <a:gdLst/>
              <a:ahLst/>
              <a:cxnLst/>
              <a:rect l="l" t="t" r="r" b="b"/>
              <a:pathLst>
                <a:path w="6291" h="11615" extrusionOk="0">
                  <a:moveTo>
                    <a:pt x="1590" y="1"/>
                  </a:moveTo>
                  <a:cubicBezTo>
                    <a:pt x="1505" y="1"/>
                    <a:pt x="1419" y="11"/>
                    <a:pt x="1332" y="34"/>
                  </a:cubicBezTo>
                  <a:cubicBezTo>
                    <a:pt x="920" y="129"/>
                    <a:pt x="635" y="493"/>
                    <a:pt x="476" y="842"/>
                  </a:cubicBezTo>
                  <a:cubicBezTo>
                    <a:pt x="207" y="1444"/>
                    <a:pt x="143" y="2093"/>
                    <a:pt x="112" y="2727"/>
                  </a:cubicBezTo>
                  <a:cubicBezTo>
                    <a:pt x="1" y="4897"/>
                    <a:pt x="223" y="8303"/>
                    <a:pt x="2330" y="11615"/>
                  </a:cubicBezTo>
                  <a:lnTo>
                    <a:pt x="6290" y="8874"/>
                  </a:lnTo>
                  <a:cubicBezTo>
                    <a:pt x="5989" y="6038"/>
                    <a:pt x="4849" y="3281"/>
                    <a:pt x="3011" y="921"/>
                  </a:cubicBezTo>
                  <a:cubicBezTo>
                    <a:pt x="2680" y="479"/>
                    <a:pt x="2168" y="1"/>
                    <a:pt x="159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3"/>
            <p:cNvSpPr/>
            <p:nvPr/>
          </p:nvSpPr>
          <p:spPr>
            <a:xfrm>
              <a:off x="3579075" y="2628950"/>
              <a:ext cx="75275" cy="196675"/>
            </a:xfrm>
            <a:custGeom>
              <a:avLst/>
              <a:gdLst/>
              <a:ahLst/>
              <a:cxnLst/>
              <a:rect l="l" t="t" r="r" b="b"/>
              <a:pathLst>
                <a:path w="3011" h="7867" extrusionOk="0">
                  <a:moveTo>
                    <a:pt x="1028" y="0"/>
                  </a:moveTo>
                  <a:cubicBezTo>
                    <a:pt x="757" y="0"/>
                    <a:pt x="516" y="146"/>
                    <a:pt x="349" y="341"/>
                  </a:cubicBezTo>
                  <a:cubicBezTo>
                    <a:pt x="159" y="547"/>
                    <a:pt x="0" y="817"/>
                    <a:pt x="0" y="1086"/>
                  </a:cubicBezTo>
                  <a:cubicBezTo>
                    <a:pt x="16" y="3985"/>
                    <a:pt x="1474" y="5680"/>
                    <a:pt x="2583" y="7867"/>
                  </a:cubicBezTo>
                  <a:cubicBezTo>
                    <a:pt x="2583" y="7867"/>
                    <a:pt x="3010" y="3082"/>
                    <a:pt x="2076" y="928"/>
                  </a:cubicBezTo>
                  <a:cubicBezTo>
                    <a:pt x="1901" y="516"/>
                    <a:pt x="1616" y="56"/>
                    <a:pt x="1141" y="9"/>
                  </a:cubicBezTo>
                  <a:cubicBezTo>
                    <a:pt x="1103" y="3"/>
                    <a:pt x="1065" y="0"/>
                    <a:pt x="1028"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3"/>
            <p:cNvSpPr/>
            <p:nvPr/>
          </p:nvSpPr>
          <p:spPr>
            <a:xfrm>
              <a:off x="4009400" y="2762350"/>
              <a:ext cx="46325" cy="64500"/>
            </a:xfrm>
            <a:custGeom>
              <a:avLst/>
              <a:gdLst/>
              <a:ahLst/>
              <a:cxnLst/>
              <a:rect l="l" t="t" r="r" b="b"/>
              <a:pathLst>
                <a:path w="1853" h="2580" extrusionOk="0">
                  <a:moveTo>
                    <a:pt x="1788" y="1"/>
                  </a:moveTo>
                  <a:cubicBezTo>
                    <a:pt x="1774" y="1"/>
                    <a:pt x="1760" y="8"/>
                    <a:pt x="1751" y="28"/>
                  </a:cubicBezTo>
                  <a:cubicBezTo>
                    <a:pt x="1244" y="915"/>
                    <a:pt x="610" y="1675"/>
                    <a:pt x="24" y="2499"/>
                  </a:cubicBezTo>
                  <a:cubicBezTo>
                    <a:pt x="0" y="2535"/>
                    <a:pt x="30" y="2579"/>
                    <a:pt x="66" y="2579"/>
                  </a:cubicBezTo>
                  <a:cubicBezTo>
                    <a:pt x="78" y="2579"/>
                    <a:pt x="91" y="2574"/>
                    <a:pt x="103" y="2562"/>
                  </a:cubicBezTo>
                  <a:cubicBezTo>
                    <a:pt x="816" y="1865"/>
                    <a:pt x="1355" y="962"/>
                    <a:pt x="1830" y="75"/>
                  </a:cubicBezTo>
                  <a:cubicBezTo>
                    <a:pt x="1852" y="42"/>
                    <a:pt x="1820" y="1"/>
                    <a:pt x="178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3"/>
            <p:cNvSpPr/>
            <p:nvPr/>
          </p:nvSpPr>
          <p:spPr>
            <a:xfrm>
              <a:off x="3981625" y="2756100"/>
              <a:ext cx="25475" cy="39250"/>
            </a:xfrm>
            <a:custGeom>
              <a:avLst/>
              <a:gdLst/>
              <a:ahLst/>
              <a:cxnLst/>
              <a:rect l="l" t="t" r="r" b="b"/>
              <a:pathLst>
                <a:path w="1019" h="1570" extrusionOk="0">
                  <a:moveTo>
                    <a:pt x="962" y="1"/>
                  </a:moveTo>
                  <a:cubicBezTo>
                    <a:pt x="948" y="1"/>
                    <a:pt x="935" y="7"/>
                    <a:pt x="929" y="24"/>
                  </a:cubicBezTo>
                  <a:cubicBezTo>
                    <a:pt x="723" y="594"/>
                    <a:pt x="390" y="1022"/>
                    <a:pt x="26" y="1497"/>
                  </a:cubicBezTo>
                  <a:cubicBezTo>
                    <a:pt x="0" y="1523"/>
                    <a:pt x="37" y="1569"/>
                    <a:pt x="69" y="1569"/>
                  </a:cubicBezTo>
                  <a:cubicBezTo>
                    <a:pt x="76" y="1569"/>
                    <a:pt x="83" y="1567"/>
                    <a:pt x="89" y="1561"/>
                  </a:cubicBezTo>
                  <a:cubicBezTo>
                    <a:pt x="533" y="1181"/>
                    <a:pt x="834" y="594"/>
                    <a:pt x="1008" y="56"/>
                  </a:cubicBezTo>
                  <a:cubicBezTo>
                    <a:pt x="1019" y="25"/>
                    <a:pt x="989" y="1"/>
                    <a:pt x="96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3"/>
            <p:cNvSpPr/>
            <p:nvPr/>
          </p:nvSpPr>
          <p:spPr>
            <a:xfrm>
              <a:off x="3923025" y="2701975"/>
              <a:ext cx="24275" cy="87025"/>
            </a:xfrm>
            <a:custGeom>
              <a:avLst/>
              <a:gdLst/>
              <a:ahLst/>
              <a:cxnLst/>
              <a:rect l="l" t="t" r="r" b="b"/>
              <a:pathLst>
                <a:path w="971" h="3481" extrusionOk="0">
                  <a:moveTo>
                    <a:pt x="905" y="1"/>
                  </a:moveTo>
                  <a:cubicBezTo>
                    <a:pt x="887" y="1"/>
                    <a:pt x="871" y="11"/>
                    <a:pt x="865" y="34"/>
                  </a:cubicBezTo>
                  <a:cubicBezTo>
                    <a:pt x="580" y="1159"/>
                    <a:pt x="231" y="2284"/>
                    <a:pt x="9" y="3425"/>
                  </a:cubicBezTo>
                  <a:cubicBezTo>
                    <a:pt x="1" y="3460"/>
                    <a:pt x="27" y="3481"/>
                    <a:pt x="54" y="3481"/>
                  </a:cubicBezTo>
                  <a:cubicBezTo>
                    <a:pt x="75" y="3481"/>
                    <a:pt x="98" y="3468"/>
                    <a:pt x="105" y="3441"/>
                  </a:cubicBezTo>
                  <a:cubicBezTo>
                    <a:pt x="485" y="2347"/>
                    <a:pt x="707" y="1191"/>
                    <a:pt x="960" y="82"/>
                  </a:cubicBezTo>
                  <a:cubicBezTo>
                    <a:pt x="970" y="32"/>
                    <a:pt x="936" y="1"/>
                    <a:pt x="90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3"/>
            <p:cNvSpPr/>
            <p:nvPr/>
          </p:nvSpPr>
          <p:spPr>
            <a:xfrm>
              <a:off x="3871525" y="2721875"/>
              <a:ext cx="16100" cy="59475"/>
            </a:xfrm>
            <a:custGeom>
              <a:avLst/>
              <a:gdLst/>
              <a:ahLst/>
              <a:cxnLst/>
              <a:rect l="l" t="t" r="r" b="b"/>
              <a:pathLst>
                <a:path w="644" h="2379" extrusionOk="0">
                  <a:moveTo>
                    <a:pt x="590" y="1"/>
                  </a:moveTo>
                  <a:cubicBezTo>
                    <a:pt x="565" y="1"/>
                    <a:pt x="540" y="17"/>
                    <a:pt x="533" y="46"/>
                  </a:cubicBezTo>
                  <a:cubicBezTo>
                    <a:pt x="438" y="839"/>
                    <a:pt x="200" y="1551"/>
                    <a:pt x="10" y="2312"/>
                  </a:cubicBezTo>
                  <a:cubicBezTo>
                    <a:pt x="0" y="2351"/>
                    <a:pt x="33" y="2378"/>
                    <a:pt x="67" y="2378"/>
                  </a:cubicBezTo>
                  <a:cubicBezTo>
                    <a:pt x="87" y="2378"/>
                    <a:pt x="109" y="2368"/>
                    <a:pt x="121" y="2344"/>
                  </a:cubicBezTo>
                  <a:cubicBezTo>
                    <a:pt x="454" y="1647"/>
                    <a:pt x="580" y="823"/>
                    <a:pt x="644" y="62"/>
                  </a:cubicBezTo>
                  <a:cubicBezTo>
                    <a:pt x="644" y="20"/>
                    <a:pt x="617" y="1"/>
                    <a:pt x="59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3"/>
            <p:cNvSpPr/>
            <p:nvPr/>
          </p:nvSpPr>
          <p:spPr>
            <a:xfrm>
              <a:off x="3823050" y="2678350"/>
              <a:ext cx="17050" cy="108625"/>
            </a:xfrm>
            <a:custGeom>
              <a:avLst/>
              <a:gdLst/>
              <a:ahLst/>
              <a:cxnLst/>
              <a:rect l="l" t="t" r="r" b="b"/>
              <a:pathLst>
                <a:path w="682" h="4345" extrusionOk="0">
                  <a:moveTo>
                    <a:pt x="632" y="0"/>
                  </a:moveTo>
                  <a:cubicBezTo>
                    <a:pt x="616" y="0"/>
                    <a:pt x="602" y="9"/>
                    <a:pt x="602" y="29"/>
                  </a:cubicBezTo>
                  <a:cubicBezTo>
                    <a:pt x="270" y="1423"/>
                    <a:pt x="0" y="2865"/>
                    <a:pt x="0" y="4291"/>
                  </a:cubicBezTo>
                  <a:cubicBezTo>
                    <a:pt x="0" y="4324"/>
                    <a:pt x="27" y="4344"/>
                    <a:pt x="52" y="4344"/>
                  </a:cubicBezTo>
                  <a:cubicBezTo>
                    <a:pt x="74" y="4344"/>
                    <a:pt x="95" y="4328"/>
                    <a:pt x="95" y="4291"/>
                  </a:cubicBezTo>
                  <a:cubicBezTo>
                    <a:pt x="270" y="2865"/>
                    <a:pt x="381" y="1455"/>
                    <a:pt x="682" y="45"/>
                  </a:cubicBezTo>
                  <a:cubicBezTo>
                    <a:pt x="682" y="17"/>
                    <a:pt x="655" y="0"/>
                    <a:pt x="63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3"/>
            <p:cNvSpPr/>
            <p:nvPr/>
          </p:nvSpPr>
          <p:spPr>
            <a:xfrm>
              <a:off x="3713725" y="2714950"/>
              <a:ext cx="11525" cy="71675"/>
            </a:xfrm>
            <a:custGeom>
              <a:avLst/>
              <a:gdLst/>
              <a:ahLst/>
              <a:cxnLst/>
              <a:rect l="l" t="t" r="r" b="b"/>
              <a:pathLst>
                <a:path w="461" h="2867" extrusionOk="0">
                  <a:moveTo>
                    <a:pt x="406" y="0"/>
                  </a:moveTo>
                  <a:cubicBezTo>
                    <a:pt x="382" y="0"/>
                    <a:pt x="357" y="17"/>
                    <a:pt x="349" y="54"/>
                  </a:cubicBezTo>
                  <a:cubicBezTo>
                    <a:pt x="223" y="973"/>
                    <a:pt x="48" y="1892"/>
                    <a:pt x="1" y="2811"/>
                  </a:cubicBezTo>
                  <a:cubicBezTo>
                    <a:pt x="1" y="2846"/>
                    <a:pt x="31" y="2867"/>
                    <a:pt x="60" y="2867"/>
                  </a:cubicBezTo>
                  <a:cubicBezTo>
                    <a:pt x="83" y="2867"/>
                    <a:pt x="105" y="2854"/>
                    <a:pt x="112" y="2827"/>
                  </a:cubicBezTo>
                  <a:cubicBezTo>
                    <a:pt x="286" y="1924"/>
                    <a:pt x="349" y="973"/>
                    <a:pt x="460" y="54"/>
                  </a:cubicBezTo>
                  <a:cubicBezTo>
                    <a:pt x="460" y="21"/>
                    <a:pt x="434" y="0"/>
                    <a:pt x="40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3"/>
            <p:cNvSpPr/>
            <p:nvPr/>
          </p:nvSpPr>
          <p:spPr>
            <a:xfrm>
              <a:off x="3682450" y="2681975"/>
              <a:ext cx="15325" cy="112800"/>
            </a:xfrm>
            <a:custGeom>
              <a:avLst/>
              <a:gdLst/>
              <a:ahLst/>
              <a:cxnLst/>
              <a:rect l="l" t="t" r="r" b="b"/>
              <a:pathLst>
                <a:path w="613" h="4512" extrusionOk="0">
                  <a:moveTo>
                    <a:pt x="287" y="1"/>
                  </a:moveTo>
                  <a:cubicBezTo>
                    <a:pt x="254" y="1"/>
                    <a:pt x="222" y="20"/>
                    <a:pt x="222" y="58"/>
                  </a:cubicBezTo>
                  <a:cubicBezTo>
                    <a:pt x="0" y="1500"/>
                    <a:pt x="0" y="3084"/>
                    <a:pt x="475" y="4478"/>
                  </a:cubicBezTo>
                  <a:cubicBezTo>
                    <a:pt x="487" y="4502"/>
                    <a:pt x="509" y="4512"/>
                    <a:pt x="532" y="4512"/>
                  </a:cubicBezTo>
                  <a:cubicBezTo>
                    <a:pt x="572" y="4512"/>
                    <a:pt x="612" y="4481"/>
                    <a:pt x="602" y="4431"/>
                  </a:cubicBezTo>
                  <a:cubicBezTo>
                    <a:pt x="333" y="2957"/>
                    <a:pt x="159" y="1563"/>
                    <a:pt x="349" y="74"/>
                  </a:cubicBezTo>
                  <a:cubicBezTo>
                    <a:pt x="357" y="24"/>
                    <a:pt x="322" y="1"/>
                    <a:pt x="28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3"/>
            <p:cNvSpPr/>
            <p:nvPr/>
          </p:nvSpPr>
          <p:spPr>
            <a:xfrm>
              <a:off x="3635100" y="2724950"/>
              <a:ext cx="8150" cy="92750"/>
            </a:xfrm>
            <a:custGeom>
              <a:avLst/>
              <a:gdLst/>
              <a:ahLst/>
              <a:cxnLst/>
              <a:rect l="l" t="t" r="r" b="b"/>
              <a:pathLst>
                <a:path w="326" h="3710" extrusionOk="0">
                  <a:moveTo>
                    <a:pt x="56" y="0"/>
                  </a:moveTo>
                  <a:cubicBezTo>
                    <a:pt x="28" y="0"/>
                    <a:pt x="0" y="16"/>
                    <a:pt x="9" y="50"/>
                  </a:cubicBezTo>
                  <a:cubicBezTo>
                    <a:pt x="41" y="1238"/>
                    <a:pt x="25" y="2474"/>
                    <a:pt x="183" y="3662"/>
                  </a:cubicBezTo>
                  <a:cubicBezTo>
                    <a:pt x="191" y="3694"/>
                    <a:pt x="219" y="3710"/>
                    <a:pt x="245" y="3710"/>
                  </a:cubicBezTo>
                  <a:cubicBezTo>
                    <a:pt x="270" y="3710"/>
                    <a:pt x="294" y="3694"/>
                    <a:pt x="294" y="3662"/>
                  </a:cubicBezTo>
                  <a:cubicBezTo>
                    <a:pt x="326" y="2458"/>
                    <a:pt x="183" y="1238"/>
                    <a:pt x="104" y="34"/>
                  </a:cubicBezTo>
                  <a:cubicBezTo>
                    <a:pt x="104" y="12"/>
                    <a:pt x="80" y="0"/>
                    <a:pt x="5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3"/>
            <p:cNvSpPr/>
            <p:nvPr/>
          </p:nvSpPr>
          <p:spPr>
            <a:xfrm>
              <a:off x="3576300" y="2719850"/>
              <a:ext cx="32350" cy="127575"/>
            </a:xfrm>
            <a:custGeom>
              <a:avLst/>
              <a:gdLst/>
              <a:ahLst/>
              <a:cxnLst/>
              <a:rect l="l" t="t" r="r" b="b"/>
              <a:pathLst>
                <a:path w="1294" h="5103" extrusionOk="0">
                  <a:moveTo>
                    <a:pt x="56" y="1"/>
                  </a:moveTo>
                  <a:cubicBezTo>
                    <a:pt x="28" y="1"/>
                    <a:pt x="0" y="17"/>
                    <a:pt x="0" y="48"/>
                  </a:cubicBezTo>
                  <a:cubicBezTo>
                    <a:pt x="64" y="1712"/>
                    <a:pt x="365" y="3613"/>
                    <a:pt x="1204" y="5086"/>
                  </a:cubicBezTo>
                  <a:cubicBezTo>
                    <a:pt x="1216" y="5097"/>
                    <a:pt x="1231" y="5103"/>
                    <a:pt x="1245" y="5103"/>
                  </a:cubicBezTo>
                  <a:cubicBezTo>
                    <a:pt x="1271" y="5103"/>
                    <a:pt x="1294" y="5085"/>
                    <a:pt x="1284" y="5054"/>
                  </a:cubicBezTo>
                  <a:cubicBezTo>
                    <a:pt x="1030" y="4231"/>
                    <a:pt x="697" y="3439"/>
                    <a:pt x="507" y="2599"/>
                  </a:cubicBezTo>
                  <a:cubicBezTo>
                    <a:pt x="301" y="1759"/>
                    <a:pt x="175" y="904"/>
                    <a:pt x="111" y="48"/>
                  </a:cubicBezTo>
                  <a:cubicBezTo>
                    <a:pt x="111" y="17"/>
                    <a:pt x="84" y="1"/>
                    <a:pt x="5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3"/>
            <p:cNvSpPr/>
            <p:nvPr/>
          </p:nvSpPr>
          <p:spPr>
            <a:xfrm>
              <a:off x="3556100" y="2707800"/>
              <a:ext cx="43600" cy="38400"/>
            </a:xfrm>
            <a:custGeom>
              <a:avLst/>
              <a:gdLst/>
              <a:ahLst/>
              <a:cxnLst/>
              <a:rect l="l" t="t" r="r" b="b"/>
              <a:pathLst>
                <a:path w="1744" h="1536" extrusionOk="0">
                  <a:moveTo>
                    <a:pt x="863" y="0"/>
                  </a:moveTo>
                  <a:cubicBezTo>
                    <a:pt x="754" y="0"/>
                    <a:pt x="643" y="23"/>
                    <a:pt x="539" y="71"/>
                  </a:cubicBezTo>
                  <a:cubicBezTo>
                    <a:pt x="159" y="261"/>
                    <a:pt x="0" y="720"/>
                    <a:pt x="175" y="1101"/>
                  </a:cubicBezTo>
                  <a:cubicBezTo>
                    <a:pt x="301" y="1376"/>
                    <a:pt x="578" y="1536"/>
                    <a:pt x="865" y="1536"/>
                  </a:cubicBezTo>
                  <a:cubicBezTo>
                    <a:pt x="974" y="1536"/>
                    <a:pt x="1084" y="1513"/>
                    <a:pt x="1189" y="1465"/>
                  </a:cubicBezTo>
                  <a:cubicBezTo>
                    <a:pt x="1569" y="1275"/>
                    <a:pt x="1743" y="815"/>
                    <a:pt x="1553" y="435"/>
                  </a:cubicBezTo>
                  <a:cubicBezTo>
                    <a:pt x="1427" y="159"/>
                    <a:pt x="1150" y="0"/>
                    <a:pt x="86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3"/>
            <p:cNvSpPr/>
            <p:nvPr/>
          </p:nvSpPr>
          <p:spPr>
            <a:xfrm>
              <a:off x="3605600" y="2747200"/>
              <a:ext cx="24200" cy="20975"/>
            </a:xfrm>
            <a:custGeom>
              <a:avLst/>
              <a:gdLst/>
              <a:ahLst/>
              <a:cxnLst/>
              <a:rect l="l" t="t" r="r" b="b"/>
              <a:pathLst>
                <a:path w="968" h="839" extrusionOk="0">
                  <a:moveTo>
                    <a:pt x="487" y="1"/>
                  </a:moveTo>
                  <a:cubicBezTo>
                    <a:pt x="425" y="1"/>
                    <a:pt x="361" y="15"/>
                    <a:pt x="302" y="47"/>
                  </a:cubicBezTo>
                  <a:cubicBezTo>
                    <a:pt x="96" y="142"/>
                    <a:pt x="1" y="396"/>
                    <a:pt x="112" y="602"/>
                  </a:cubicBezTo>
                  <a:cubicBezTo>
                    <a:pt x="179" y="748"/>
                    <a:pt x="327" y="839"/>
                    <a:pt x="481" y="839"/>
                  </a:cubicBezTo>
                  <a:cubicBezTo>
                    <a:pt x="543" y="839"/>
                    <a:pt x="607" y="824"/>
                    <a:pt x="666" y="792"/>
                  </a:cubicBezTo>
                  <a:cubicBezTo>
                    <a:pt x="872" y="697"/>
                    <a:pt x="967" y="443"/>
                    <a:pt x="856" y="237"/>
                  </a:cubicBezTo>
                  <a:cubicBezTo>
                    <a:pt x="789" y="91"/>
                    <a:pt x="641" y="1"/>
                    <a:pt x="48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3"/>
            <p:cNvSpPr/>
            <p:nvPr/>
          </p:nvSpPr>
          <p:spPr>
            <a:xfrm>
              <a:off x="3827800" y="2671000"/>
              <a:ext cx="24175" cy="20975"/>
            </a:xfrm>
            <a:custGeom>
              <a:avLst/>
              <a:gdLst/>
              <a:ahLst/>
              <a:cxnLst/>
              <a:rect l="l" t="t" r="r" b="b"/>
              <a:pathLst>
                <a:path w="967" h="839" extrusionOk="0">
                  <a:moveTo>
                    <a:pt x="471" y="1"/>
                  </a:moveTo>
                  <a:cubicBezTo>
                    <a:pt x="414" y="1"/>
                    <a:pt x="356" y="13"/>
                    <a:pt x="301" y="38"/>
                  </a:cubicBezTo>
                  <a:cubicBezTo>
                    <a:pt x="95" y="149"/>
                    <a:pt x="0" y="386"/>
                    <a:pt x="111" y="608"/>
                  </a:cubicBezTo>
                  <a:cubicBezTo>
                    <a:pt x="179" y="756"/>
                    <a:pt x="329" y="838"/>
                    <a:pt x="484" y="838"/>
                  </a:cubicBezTo>
                  <a:cubicBezTo>
                    <a:pt x="545" y="838"/>
                    <a:pt x="607" y="825"/>
                    <a:pt x="666" y="798"/>
                  </a:cubicBezTo>
                  <a:cubicBezTo>
                    <a:pt x="872" y="703"/>
                    <a:pt x="967" y="450"/>
                    <a:pt x="856" y="244"/>
                  </a:cubicBezTo>
                  <a:cubicBezTo>
                    <a:pt x="786" y="92"/>
                    <a:pt x="630" y="1"/>
                    <a:pt x="47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3"/>
            <p:cNvSpPr/>
            <p:nvPr/>
          </p:nvSpPr>
          <p:spPr>
            <a:xfrm>
              <a:off x="4042075" y="2753150"/>
              <a:ext cx="24175" cy="21125"/>
            </a:xfrm>
            <a:custGeom>
              <a:avLst/>
              <a:gdLst/>
              <a:ahLst/>
              <a:cxnLst/>
              <a:rect l="l" t="t" r="r" b="b"/>
              <a:pathLst>
                <a:path w="967" h="845" extrusionOk="0">
                  <a:moveTo>
                    <a:pt x="486" y="0"/>
                  </a:moveTo>
                  <a:cubicBezTo>
                    <a:pt x="424" y="0"/>
                    <a:pt x="361" y="15"/>
                    <a:pt x="301" y="47"/>
                  </a:cubicBezTo>
                  <a:cubicBezTo>
                    <a:pt x="95" y="142"/>
                    <a:pt x="0" y="396"/>
                    <a:pt x="111" y="601"/>
                  </a:cubicBezTo>
                  <a:cubicBezTo>
                    <a:pt x="181" y="753"/>
                    <a:pt x="337" y="844"/>
                    <a:pt x="496" y="844"/>
                  </a:cubicBezTo>
                  <a:cubicBezTo>
                    <a:pt x="553" y="844"/>
                    <a:pt x="611" y="833"/>
                    <a:pt x="666" y="807"/>
                  </a:cubicBezTo>
                  <a:cubicBezTo>
                    <a:pt x="872" y="697"/>
                    <a:pt x="967" y="443"/>
                    <a:pt x="856" y="237"/>
                  </a:cubicBezTo>
                  <a:cubicBezTo>
                    <a:pt x="788" y="91"/>
                    <a:pt x="640" y="0"/>
                    <a:pt x="48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3"/>
            <p:cNvSpPr/>
            <p:nvPr/>
          </p:nvSpPr>
          <p:spPr>
            <a:xfrm>
              <a:off x="3707400" y="2696825"/>
              <a:ext cx="35675" cy="31250"/>
            </a:xfrm>
            <a:custGeom>
              <a:avLst/>
              <a:gdLst/>
              <a:ahLst/>
              <a:cxnLst/>
              <a:rect l="l" t="t" r="r" b="b"/>
              <a:pathLst>
                <a:path w="1427" h="1250" extrusionOk="0">
                  <a:moveTo>
                    <a:pt x="718" y="1"/>
                  </a:moveTo>
                  <a:cubicBezTo>
                    <a:pt x="626" y="1"/>
                    <a:pt x="533" y="22"/>
                    <a:pt x="444" y="66"/>
                  </a:cubicBezTo>
                  <a:cubicBezTo>
                    <a:pt x="143" y="209"/>
                    <a:pt x="0" y="589"/>
                    <a:pt x="159" y="890"/>
                  </a:cubicBezTo>
                  <a:cubicBezTo>
                    <a:pt x="262" y="1119"/>
                    <a:pt x="482" y="1249"/>
                    <a:pt x="715" y="1249"/>
                  </a:cubicBezTo>
                  <a:cubicBezTo>
                    <a:pt x="804" y="1249"/>
                    <a:pt x="895" y="1230"/>
                    <a:pt x="983" y="1191"/>
                  </a:cubicBezTo>
                  <a:cubicBezTo>
                    <a:pt x="1299" y="1048"/>
                    <a:pt x="1426" y="668"/>
                    <a:pt x="1284" y="351"/>
                  </a:cubicBezTo>
                  <a:cubicBezTo>
                    <a:pt x="1170" y="135"/>
                    <a:pt x="950" y="1"/>
                    <a:pt x="71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3"/>
            <p:cNvSpPr/>
            <p:nvPr/>
          </p:nvSpPr>
          <p:spPr>
            <a:xfrm>
              <a:off x="3841275" y="2701200"/>
              <a:ext cx="35650" cy="31225"/>
            </a:xfrm>
            <a:custGeom>
              <a:avLst/>
              <a:gdLst/>
              <a:ahLst/>
              <a:cxnLst/>
              <a:rect l="l" t="t" r="r" b="b"/>
              <a:pathLst>
                <a:path w="1426" h="1249" extrusionOk="0">
                  <a:moveTo>
                    <a:pt x="720" y="0"/>
                  </a:moveTo>
                  <a:cubicBezTo>
                    <a:pt x="627" y="0"/>
                    <a:pt x="533" y="21"/>
                    <a:pt x="444" y="65"/>
                  </a:cubicBezTo>
                  <a:cubicBezTo>
                    <a:pt x="143" y="208"/>
                    <a:pt x="0" y="588"/>
                    <a:pt x="158" y="889"/>
                  </a:cubicBezTo>
                  <a:cubicBezTo>
                    <a:pt x="262" y="1119"/>
                    <a:pt x="490" y="1248"/>
                    <a:pt x="722" y="1248"/>
                  </a:cubicBezTo>
                  <a:cubicBezTo>
                    <a:pt x="810" y="1248"/>
                    <a:pt x="899" y="1230"/>
                    <a:pt x="982" y="1190"/>
                  </a:cubicBezTo>
                  <a:cubicBezTo>
                    <a:pt x="1299" y="1048"/>
                    <a:pt x="1426" y="667"/>
                    <a:pt x="1283" y="351"/>
                  </a:cubicBezTo>
                  <a:cubicBezTo>
                    <a:pt x="1181" y="135"/>
                    <a:pt x="956" y="0"/>
                    <a:pt x="72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3"/>
            <p:cNvSpPr/>
            <p:nvPr/>
          </p:nvSpPr>
          <p:spPr>
            <a:xfrm>
              <a:off x="3981875" y="2733050"/>
              <a:ext cx="35275" cy="31250"/>
            </a:xfrm>
            <a:custGeom>
              <a:avLst/>
              <a:gdLst/>
              <a:ahLst/>
              <a:cxnLst/>
              <a:rect l="l" t="t" r="r" b="b"/>
              <a:pathLst>
                <a:path w="1411" h="1250" extrusionOk="0">
                  <a:moveTo>
                    <a:pt x="704" y="1"/>
                  </a:moveTo>
                  <a:cubicBezTo>
                    <a:pt x="616" y="1"/>
                    <a:pt x="527" y="20"/>
                    <a:pt x="444" y="59"/>
                  </a:cubicBezTo>
                  <a:cubicBezTo>
                    <a:pt x="127" y="217"/>
                    <a:pt x="0" y="582"/>
                    <a:pt x="143" y="899"/>
                  </a:cubicBezTo>
                  <a:cubicBezTo>
                    <a:pt x="245" y="1115"/>
                    <a:pt x="470" y="1249"/>
                    <a:pt x="700" y="1249"/>
                  </a:cubicBezTo>
                  <a:cubicBezTo>
                    <a:pt x="790" y="1249"/>
                    <a:pt x="882" y="1228"/>
                    <a:pt x="967" y="1184"/>
                  </a:cubicBezTo>
                  <a:cubicBezTo>
                    <a:pt x="1283" y="1041"/>
                    <a:pt x="1410" y="677"/>
                    <a:pt x="1268" y="360"/>
                  </a:cubicBezTo>
                  <a:cubicBezTo>
                    <a:pt x="1164" y="130"/>
                    <a:pt x="936" y="1"/>
                    <a:pt x="70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3"/>
            <p:cNvSpPr/>
            <p:nvPr/>
          </p:nvSpPr>
          <p:spPr>
            <a:xfrm>
              <a:off x="3676900" y="2676075"/>
              <a:ext cx="23775" cy="20975"/>
            </a:xfrm>
            <a:custGeom>
              <a:avLst/>
              <a:gdLst/>
              <a:ahLst/>
              <a:cxnLst/>
              <a:rect l="l" t="t" r="r" b="b"/>
              <a:pathLst>
                <a:path w="951" h="839" extrusionOk="0">
                  <a:moveTo>
                    <a:pt x="483" y="1"/>
                  </a:moveTo>
                  <a:cubicBezTo>
                    <a:pt x="422" y="1"/>
                    <a:pt x="360" y="14"/>
                    <a:pt x="301" y="41"/>
                  </a:cubicBezTo>
                  <a:cubicBezTo>
                    <a:pt x="80" y="136"/>
                    <a:pt x="0" y="389"/>
                    <a:pt x="95" y="595"/>
                  </a:cubicBezTo>
                  <a:cubicBezTo>
                    <a:pt x="165" y="747"/>
                    <a:pt x="321" y="838"/>
                    <a:pt x="480" y="838"/>
                  </a:cubicBezTo>
                  <a:cubicBezTo>
                    <a:pt x="538" y="838"/>
                    <a:pt x="595" y="826"/>
                    <a:pt x="650" y="801"/>
                  </a:cubicBezTo>
                  <a:cubicBezTo>
                    <a:pt x="872" y="690"/>
                    <a:pt x="951" y="453"/>
                    <a:pt x="856" y="231"/>
                  </a:cubicBezTo>
                  <a:cubicBezTo>
                    <a:pt x="788" y="83"/>
                    <a:pt x="638" y="1"/>
                    <a:pt x="48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3"/>
            <p:cNvSpPr/>
            <p:nvPr/>
          </p:nvSpPr>
          <p:spPr>
            <a:xfrm>
              <a:off x="3933150" y="2693575"/>
              <a:ext cx="24175" cy="20975"/>
            </a:xfrm>
            <a:custGeom>
              <a:avLst/>
              <a:gdLst/>
              <a:ahLst/>
              <a:cxnLst/>
              <a:rect l="l" t="t" r="r" b="b"/>
              <a:pathLst>
                <a:path w="967" h="839" extrusionOk="0">
                  <a:moveTo>
                    <a:pt x="471" y="1"/>
                  </a:moveTo>
                  <a:cubicBezTo>
                    <a:pt x="414" y="1"/>
                    <a:pt x="356" y="13"/>
                    <a:pt x="302" y="38"/>
                  </a:cubicBezTo>
                  <a:cubicBezTo>
                    <a:pt x="96" y="149"/>
                    <a:pt x="1" y="386"/>
                    <a:pt x="111" y="608"/>
                  </a:cubicBezTo>
                  <a:cubicBezTo>
                    <a:pt x="180" y="756"/>
                    <a:pt x="329" y="838"/>
                    <a:pt x="484" y="838"/>
                  </a:cubicBezTo>
                  <a:cubicBezTo>
                    <a:pt x="545" y="838"/>
                    <a:pt x="607" y="825"/>
                    <a:pt x="666" y="798"/>
                  </a:cubicBezTo>
                  <a:cubicBezTo>
                    <a:pt x="872" y="703"/>
                    <a:pt x="967" y="450"/>
                    <a:pt x="856" y="244"/>
                  </a:cubicBezTo>
                  <a:cubicBezTo>
                    <a:pt x="786" y="92"/>
                    <a:pt x="631" y="1"/>
                    <a:pt x="47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3"/>
            <p:cNvSpPr/>
            <p:nvPr/>
          </p:nvSpPr>
          <p:spPr>
            <a:xfrm>
              <a:off x="4036925" y="2685975"/>
              <a:ext cx="23775" cy="20975"/>
            </a:xfrm>
            <a:custGeom>
              <a:avLst/>
              <a:gdLst/>
              <a:ahLst/>
              <a:cxnLst/>
              <a:rect l="l" t="t" r="r" b="b"/>
              <a:pathLst>
                <a:path w="951" h="839" extrusionOk="0">
                  <a:moveTo>
                    <a:pt x="475" y="1"/>
                  </a:moveTo>
                  <a:cubicBezTo>
                    <a:pt x="413" y="1"/>
                    <a:pt x="348" y="14"/>
                    <a:pt x="285" y="41"/>
                  </a:cubicBezTo>
                  <a:cubicBezTo>
                    <a:pt x="79" y="136"/>
                    <a:pt x="0" y="389"/>
                    <a:pt x="95" y="595"/>
                  </a:cubicBezTo>
                  <a:cubicBezTo>
                    <a:pt x="165" y="747"/>
                    <a:pt x="321" y="838"/>
                    <a:pt x="480" y="838"/>
                  </a:cubicBezTo>
                  <a:cubicBezTo>
                    <a:pt x="537" y="838"/>
                    <a:pt x="595" y="826"/>
                    <a:pt x="650" y="801"/>
                  </a:cubicBezTo>
                  <a:cubicBezTo>
                    <a:pt x="856" y="690"/>
                    <a:pt x="951" y="453"/>
                    <a:pt x="856" y="231"/>
                  </a:cubicBezTo>
                  <a:cubicBezTo>
                    <a:pt x="776" y="83"/>
                    <a:pt x="632" y="1"/>
                    <a:pt x="47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3"/>
            <p:cNvSpPr/>
            <p:nvPr/>
          </p:nvSpPr>
          <p:spPr>
            <a:xfrm>
              <a:off x="3928125" y="2736675"/>
              <a:ext cx="28150" cy="62750"/>
            </a:xfrm>
            <a:custGeom>
              <a:avLst/>
              <a:gdLst/>
              <a:ahLst/>
              <a:cxnLst/>
              <a:rect l="l" t="t" r="r" b="b"/>
              <a:pathLst>
                <a:path w="1126" h="2510" extrusionOk="0">
                  <a:moveTo>
                    <a:pt x="1024" y="1"/>
                  </a:moveTo>
                  <a:cubicBezTo>
                    <a:pt x="998" y="1"/>
                    <a:pt x="973" y="13"/>
                    <a:pt x="962" y="41"/>
                  </a:cubicBezTo>
                  <a:cubicBezTo>
                    <a:pt x="613" y="785"/>
                    <a:pt x="186" y="1609"/>
                    <a:pt x="11" y="2417"/>
                  </a:cubicBezTo>
                  <a:cubicBezTo>
                    <a:pt x="1" y="2471"/>
                    <a:pt x="48" y="2510"/>
                    <a:pt x="95" y="2510"/>
                  </a:cubicBezTo>
                  <a:cubicBezTo>
                    <a:pt x="117" y="2510"/>
                    <a:pt x="139" y="2501"/>
                    <a:pt x="154" y="2480"/>
                  </a:cubicBezTo>
                  <a:cubicBezTo>
                    <a:pt x="582" y="1767"/>
                    <a:pt x="835" y="880"/>
                    <a:pt x="1105" y="104"/>
                  </a:cubicBezTo>
                  <a:cubicBezTo>
                    <a:pt x="1125" y="42"/>
                    <a:pt x="1072" y="1"/>
                    <a:pt x="102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3"/>
            <p:cNvSpPr/>
            <p:nvPr/>
          </p:nvSpPr>
          <p:spPr>
            <a:xfrm>
              <a:off x="3834125" y="2730425"/>
              <a:ext cx="7950" cy="41950"/>
            </a:xfrm>
            <a:custGeom>
              <a:avLst/>
              <a:gdLst/>
              <a:ahLst/>
              <a:cxnLst/>
              <a:rect l="l" t="t" r="r" b="b"/>
              <a:pathLst>
                <a:path w="318" h="1678" extrusionOk="0">
                  <a:moveTo>
                    <a:pt x="242" y="1"/>
                  </a:moveTo>
                  <a:cubicBezTo>
                    <a:pt x="212" y="1"/>
                    <a:pt x="182" y="17"/>
                    <a:pt x="175" y="53"/>
                  </a:cubicBezTo>
                  <a:cubicBezTo>
                    <a:pt x="112" y="560"/>
                    <a:pt x="1" y="1114"/>
                    <a:pt x="33" y="1621"/>
                  </a:cubicBezTo>
                  <a:cubicBezTo>
                    <a:pt x="33" y="1657"/>
                    <a:pt x="68" y="1678"/>
                    <a:pt x="101" y="1678"/>
                  </a:cubicBezTo>
                  <a:cubicBezTo>
                    <a:pt x="127" y="1678"/>
                    <a:pt x="152" y="1665"/>
                    <a:pt x="159" y="1637"/>
                  </a:cubicBezTo>
                  <a:cubicBezTo>
                    <a:pt x="318" y="1146"/>
                    <a:pt x="318" y="576"/>
                    <a:pt x="318" y="69"/>
                  </a:cubicBezTo>
                  <a:cubicBezTo>
                    <a:pt x="318" y="25"/>
                    <a:pt x="279" y="1"/>
                    <a:pt x="24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3"/>
            <p:cNvSpPr/>
            <p:nvPr/>
          </p:nvSpPr>
          <p:spPr>
            <a:xfrm>
              <a:off x="3812350" y="2708375"/>
              <a:ext cx="8350" cy="60225"/>
            </a:xfrm>
            <a:custGeom>
              <a:avLst/>
              <a:gdLst/>
              <a:ahLst/>
              <a:cxnLst/>
              <a:rect l="l" t="t" r="r" b="b"/>
              <a:pathLst>
                <a:path w="334" h="2409" extrusionOk="0">
                  <a:moveTo>
                    <a:pt x="262" y="0"/>
                  </a:moveTo>
                  <a:cubicBezTo>
                    <a:pt x="234" y="0"/>
                    <a:pt x="207" y="16"/>
                    <a:pt x="207" y="48"/>
                  </a:cubicBezTo>
                  <a:cubicBezTo>
                    <a:pt x="127" y="808"/>
                    <a:pt x="1" y="1569"/>
                    <a:pt x="1" y="2329"/>
                  </a:cubicBezTo>
                  <a:cubicBezTo>
                    <a:pt x="1" y="2381"/>
                    <a:pt x="38" y="2409"/>
                    <a:pt x="77" y="2409"/>
                  </a:cubicBezTo>
                  <a:cubicBezTo>
                    <a:pt x="110" y="2409"/>
                    <a:pt x="144" y="2389"/>
                    <a:pt x="159" y="2345"/>
                  </a:cubicBezTo>
                  <a:cubicBezTo>
                    <a:pt x="333" y="1616"/>
                    <a:pt x="333" y="808"/>
                    <a:pt x="317" y="48"/>
                  </a:cubicBezTo>
                  <a:cubicBezTo>
                    <a:pt x="317" y="16"/>
                    <a:pt x="290" y="0"/>
                    <a:pt x="26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3"/>
            <p:cNvSpPr/>
            <p:nvPr/>
          </p:nvSpPr>
          <p:spPr>
            <a:xfrm>
              <a:off x="3702250" y="2727875"/>
              <a:ext cx="9125" cy="65300"/>
            </a:xfrm>
            <a:custGeom>
              <a:avLst/>
              <a:gdLst/>
              <a:ahLst/>
              <a:cxnLst/>
              <a:rect l="l" t="t" r="r" b="b"/>
              <a:pathLst>
                <a:path w="365" h="2612" extrusionOk="0">
                  <a:moveTo>
                    <a:pt x="248" y="1"/>
                  </a:moveTo>
                  <a:cubicBezTo>
                    <a:pt x="218" y="1"/>
                    <a:pt x="190" y="20"/>
                    <a:pt x="190" y="60"/>
                  </a:cubicBezTo>
                  <a:cubicBezTo>
                    <a:pt x="143" y="868"/>
                    <a:pt x="0" y="1708"/>
                    <a:pt x="0" y="2531"/>
                  </a:cubicBezTo>
                  <a:cubicBezTo>
                    <a:pt x="0" y="2583"/>
                    <a:pt x="42" y="2611"/>
                    <a:pt x="85" y="2611"/>
                  </a:cubicBezTo>
                  <a:cubicBezTo>
                    <a:pt x="122" y="2611"/>
                    <a:pt x="160" y="2591"/>
                    <a:pt x="175" y="2547"/>
                  </a:cubicBezTo>
                  <a:cubicBezTo>
                    <a:pt x="365" y="1755"/>
                    <a:pt x="333" y="868"/>
                    <a:pt x="317" y="60"/>
                  </a:cubicBezTo>
                  <a:cubicBezTo>
                    <a:pt x="309" y="20"/>
                    <a:pt x="278" y="1"/>
                    <a:pt x="24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3"/>
            <p:cNvSpPr/>
            <p:nvPr/>
          </p:nvSpPr>
          <p:spPr>
            <a:xfrm>
              <a:off x="3595300" y="2756575"/>
              <a:ext cx="18900" cy="74400"/>
            </a:xfrm>
            <a:custGeom>
              <a:avLst/>
              <a:gdLst/>
              <a:ahLst/>
              <a:cxnLst/>
              <a:rect l="l" t="t" r="r" b="b"/>
              <a:pathLst>
                <a:path w="756" h="2976" extrusionOk="0">
                  <a:moveTo>
                    <a:pt x="67" y="1"/>
                  </a:moveTo>
                  <a:cubicBezTo>
                    <a:pt x="34" y="1"/>
                    <a:pt x="1" y="25"/>
                    <a:pt x="1" y="68"/>
                  </a:cubicBezTo>
                  <a:cubicBezTo>
                    <a:pt x="64" y="971"/>
                    <a:pt x="80" y="2207"/>
                    <a:pt x="650" y="2952"/>
                  </a:cubicBezTo>
                  <a:cubicBezTo>
                    <a:pt x="661" y="2968"/>
                    <a:pt x="678" y="2975"/>
                    <a:pt x="695" y="2975"/>
                  </a:cubicBezTo>
                  <a:cubicBezTo>
                    <a:pt x="726" y="2975"/>
                    <a:pt x="756" y="2951"/>
                    <a:pt x="745" y="2920"/>
                  </a:cubicBezTo>
                  <a:cubicBezTo>
                    <a:pt x="476" y="1970"/>
                    <a:pt x="365" y="1003"/>
                    <a:pt x="128" y="53"/>
                  </a:cubicBezTo>
                  <a:cubicBezTo>
                    <a:pt x="120" y="17"/>
                    <a:pt x="94" y="1"/>
                    <a:pt x="6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3"/>
            <p:cNvSpPr/>
            <p:nvPr/>
          </p:nvSpPr>
          <p:spPr>
            <a:xfrm>
              <a:off x="4003475" y="2769475"/>
              <a:ext cx="33875" cy="42775"/>
            </a:xfrm>
            <a:custGeom>
              <a:avLst/>
              <a:gdLst/>
              <a:ahLst/>
              <a:cxnLst/>
              <a:rect l="l" t="t" r="r" b="b"/>
              <a:pathLst>
                <a:path w="1355" h="1711" extrusionOk="0">
                  <a:moveTo>
                    <a:pt x="1257" y="1"/>
                  </a:moveTo>
                  <a:cubicBezTo>
                    <a:pt x="1234" y="1"/>
                    <a:pt x="1211" y="13"/>
                    <a:pt x="1196" y="44"/>
                  </a:cubicBezTo>
                  <a:cubicBezTo>
                    <a:pt x="990" y="313"/>
                    <a:pt x="800" y="598"/>
                    <a:pt x="578" y="867"/>
                  </a:cubicBezTo>
                  <a:cubicBezTo>
                    <a:pt x="388" y="1121"/>
                    <a:pt x="182" y="1343"/>
                    <a:pt x="23" y="1628"/>
                  </a:cubicBezTo>
                  <a:cubicBezTo>
                    <a:pt x="1" y="1673"/>
                    <a:pt x="35" y="1710"/>
                    <a:pt x="74" y="1710"/>
                  </a:cubicBezTo>
                  <a:cubicBezTo>
                    <a:pt x="89" y="1710"/>
                    <a:pt x="105" y="1705"/>
                    <a:pt x="118" y="1691"/>
                  </a:cubicBezTo>
                  <a:cubicBezTo>
                    <a:pt x="625" y="1295"/>
                    <a:pt x="990" y="646"/>
                    <a:pt x="1322" y="123"/>
                  </a:cubicBezTo>
                  <a:cubicBezTo>
                    <a:pt x="1355" y="58"/>
                    <a:pt x="1306" y="1"/>
                    <a:pt x="125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3"/>
            <p:cNvSpPr/>
            <p:nvPr/>
          </p:nvSpPr>
          <p:spPr>
            <a:xfrm>
              <a:off x="4024800" y="2779625"/>
              <a:ext cx="46925" cy="53100"/>
            </a:xfrm>
            <a:custGeom>
              <a:avLst/>
              <a:gdLst/>
              <a:ahLst/>
              <a:cxnLst/>
              <a:rect l="l" t="t" r="r" b="b"/>
              <a:pathLst>
                <a:path w="1877" h="2124" extrusionOk="0">
                  <a:moveTo>
                    <a:pt x="1771" y="1"/>
                  </a:moveTo>
                  <a:cubicBezTo>
                    <a:pt x="1748" y="1"/>
                    <a:pt x="1724" y="10"/>
                    <a:pt x="1705" y="34"/>
                  </a:cubicBezTo>
                  <a:cubicBezTo>
                    <a:pt x="1182" y="715"/>
                    <a:pt x="533" y="1317"/>
                    <a:pt x="26" y="2014"/>
                  </a:cubicBezTo>
                  <a:cubicBezTo>
                    <a:pt x="1" y="2064"/>
                    <a:pt x="45" y="2123"/>
                    <a:pt x="88" y="2123"/>
                  </a:cubicBezTo>
                  <a:cubicBezTo>
                    <a:pt x="99" y="2123"/>
                    <a:pt x="111" y="2119"/>
                    <a:pt x="121" y="2109"/>
                  </a:cubicBezTo>
                  <a:cubicBezTo>
                    <a:pt x="802" y="1602"/>
                    <a:pt x="1341" y="810"/>
                    <a:pt x="1832" y="113"/>
                  </a:cubicBezTo>
                  <a:cubicBezTo>
                    <a:pt x="1877" y="57"/>
                    <a:pt x="1826" y="1"/>
                    <a:pt x="177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3"/>
            <p:cNvSpPr/>
            <p:nvPr/>
          </p:nvSpPr>
          <p:spPr>
            <a:xfrm>
              <a:off x="3548975" y="2757675"/>
              <a:ext cx="519650" cy="232725"/>
            </a:xfrm>
            <a:custGeom>
              <a:avLst/>
              <a:gdLst/>
              <a:ahLst/>
              <a:cxnLst/>
              <a:rect l="l" t="t" r="r" b="b"/>
              <a:pathLst>
                <a:path w="20786" h="9309" extrusionOk="0">
                  <a:moveTo>
                    <a:pt x="10642" y="1"/>
                  </a:moveTo>
                  <a:cubicBezTo>
                    <a:pt x="10236" y="1"/>
                    <a:pt x="9831" y="13"/>
                    <a:pt x="9427" y="40"/>
                  </a:cubicBezTo>
                  <a:cubicBezTo>
                    <a:pt x="7034" y="199"/>
                    <a:pt x="4674" y="864"/>
                    <a:pt x="2725" y="2211"/>
                  </a:cubicBezTo>
                  <a:cubicBezTo>
                    <a:pt x="1996" y="2718"/>
                    <a:pt x="1315" y="3336"/>
                    <a:pt x="792" y="4080"/>
                  </a:cubicBezTo>
                  <a:cubicBezTo>
                    <a:pt x="333" y="4730"/>
                    <a:pt x="0" y="5617"/>
                    <a:pt x="349" y="6393"/>
                  </a:cubicBezTo>
                  <a:cubicBezTo>
                    <a:pt x="476" y="6662"/>
                    <a:pt x="682" y="6900"/>
                    <a:pt x="903" y="7106"/>
                  </a:cubicBezTo>
                  <a:cubicBezTo>
                    <a:pt x="1727" y="7867"/>
                    <a:pt x="2789" y="8278"/>
                    <a:pt x="3850" y="8548"/>
                  </a:cubicBezTo>
                  <a:cubicBezTo>
                    <a:pt x="4980" y="8830"/>
                    <a:pt x="6142" y="8974"/>
                    <a:pt x="7299" y="8974"/>
                  </a:cubicBezTo>
                  <a:cubicBezTo>
                    <a:pt x="8284" y="8974"/>
                    <a:pt x="9265" y="8870"/>
                    <a:pt x="10219" y="8659"/>
                  </a:cubicBezTo>
                  <a:lnTo>
                    <a:pt x="17364" y="9308"/>
                  </a:lnTo>
                  <a:cubicBezTo>
                    <a:pt x="18362" y="8484"/>
                    <a:pt x="19392" y="7645"/>
                    <a:pt x="20009" y="6472"/>
                  </a:cubicBezTo>
                  <a:cubicBezTo>
                    <a:pt x="20643" y="5316"/>
                    <a:pt x="20786" y="3747"/>
                    <a:pt x="20009" y="2591"/>
                  </a:cubicBezTo>
                  <a:cubicBezTo>
                    <a:pt x="19265" y="1466"/>
                    <a:pt x="17871" y="1023"/>
                    <a:pt x="16587" y="737"/>
                  </a:cubicBezTo>
                  <a:cubicBezTo>
                    <a:pt x="14615" y="304"/>
                    <a:pt x="12622" y="1"/>
                    <a:pt x="1064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3"/>
            <p:cNvSpPr/>
            <p:nvPr/>
          </p:nvSpPr>
          <p:spPr>
            <a:xfrm>
              <a:off x="3979100" y="2675225"/>
              <a:ext cx="149325" cy="346850"/>
            </a:xfrm>
            <a:custGeom>
              <a:avLst/>
              <a:gdLst/>
              <a:ahLst/>
              <a:cxnLst/>
              <a:rect l="l" t="t" r="r" b="b"/>
              <a:pathLst>
                <a:path w="5973" h="13874" extrusionOk="0">
                  <a:moveTo>
                    <a:pt x="4271" y="0"/>
                  </a:moveTo>
                  <a:cubicBezTo>
                    <a:pt x="3690" y="0"/>
                    <a:pt x="3120" y="446"/>
                    <a:pt x="2725" y="946"/>
                  </a:cubicBezTo>
                  <a:cubicBezTo>
                    <a:pt x="1759" y="2229"/>
                    <a:pt x="1410" y="3909"/>
                    <a:pt x="1173" y="5540"/>
                  </a:cubicBezTo>
                  <a:cubicBezTo>
                    <a:pt x="935" y="7172"/>
                    <a:pt x="745" y="8851"/>
                    <a:pt x="0" y="10293"/>
                  </a:cubicBezTo>
                  <a:lnTo>
                    <a:pt x="1822" y="13874"/>
                  </a:lnTo>
                  <a:cubicBezTo>
                    <a:pt x="2741" y="11703"/>
                    <a:pt x="2947" y="11846"/>
                    <a:pt x="3866" y="9675"/>
                  </a:cubicBezTo>
                  <a:cubicBezTo>
                    <a:pt x="4294" y="8677"/>
                    <a:pt x="5403" y="5841"/>
                    <a:pt x="5656" y="4764"/>
                  </a:cubicBezTo>
                  <a:cubicBezTo>
                    <a:pt x="5910" y="3703"/>
                    <a:pt x="5973" y="2546"/>
                    <a:pt x="5688" y="1485"/>
                  </a:cubicBezTo>
                  <a:cubicBezTo>
                    <a:pt x="5529" y="883"/>
                    <a:pt x="5197" y="265"/>
                    <a:pt x="4626" y="59"/>
                  </a:cubicBezTo>
                  <a:cubicBezTo>
                    <a:pt x="4508" y="19"/>
                    <a:pt x="4390" y="0"/>
                    <a:pt x="4271"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3"/>
            <p:cNvSpPr/>
            <p:nvPr/>
          </p:nvSpPr>
          <p:spPr>
            <a:xfrm>
              <a:off x="3916125" y="2667025"/>
              <a:ext cx="139425" cy="319000"/>
            </a:xfrm>
            <a:custGeom>
              <a:avLst/>
              <a:gdLst/>
              <a:ahLst/>
              <a:cxnLst/>
              <a:rect l="l" t="t" r="r" b="b"/>
              <a:pathLst>
                <a:path w="5577" h="12760" extrusionOk="0">
                  <a:moveTo>
                    <a:pt x="4102" y="1"/>
                  </a:moveTo>
                  <a:cubicBezTo>
                    <a:pt x="3916" y="1"/>
                    <a:pt x="3724" y="56"/>
                    <a:pt x="3565" y="149"/>
                  </a:cubicBezTo>
                  <a:cubicBezTo>
                    <a:pt x="3280" y="323"/>
                    <a:pt x="3074" y="577"/>
                    <a:pt x="2884" y="830"/>
                  </a:cubicBezTo>
                  <a:cubicBezTo>
                    <a:pt x="2282" y="1702"/>
                    <a:pt x="1585" y="3001"/>
                    <a:pt x="1284" y="3999"/>
                  </a:cubicBezTo>
                  <a:cubicBezTo>
                    <a:pt x="412" y="6851"/>
                    <a:pt x="0" y="9829"/>
                    <a:pt x="64" y="12760"/>
                  </a:cubicBezTo>
                  <a:lnTo>
                    <a:pt x="3042" y="12728"/>
                  </a:lnTo>
                  <a:cubicBezTo>
                    <a:pt x="3422" y="12269"/>
                    <a:pt x="3612" y="11698"/>
                    <a:pt x="3787" y="11144"/>
                  </a:cubicBezTo>
                  <a:cubicBezTo>
                    <a:pt x="4515" y="8878"/>
                    <a:pt x="5197" y="6581"/>
                    <a:pt x="5434" y="4252"/>
                  </a:cubicBezTo>
                  <a:cubicBezTo>
                    <a:pt x="5577" y="2922"/>
                    <a:pt x="5561" y="1496"/>
                    <a:pt x="4801" y="419"/>
                  </a:cubicBezTo>
                  <a:cubicBezTo>
                    <a:pt x="4706" y="292"/>
                    <a:pt x="4610" y="165"/>
                    <a:pt x="4468" y="86"/>
                  </a:cubicBezTo>
                  <a:cubicBezTo>
                    <a:pt x="4357" y="27"/>
                    <a:pt x="4231" y="1"/>
                    <a:pt x="410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3"/>
            <p:cNvSpPr/>
            <p:nvPr/>
          </p:nvSpPr>
          <p:spPr>
            <a:xfrm>
              <a:off x="3797300" y="2649125"/>
              <a:ext cx="154500" cy="342050"/>
            </a:xfrm>
            <a:custGeom>
              <a:avLst/>
              <a:gdLst/>
              <a:ahLst/>
              <a:cxnLst/>
              <a:rect l="l" t="t" r="r" b="b"/>
              <a:pathLst>
                <a:path w="6180" h="13682" extrusionOk="0">
                  <a:moveTo>
                    <a:pt x="4354" y="1"/>
                  </a:moveTo>
                  <a:cubicBezTo>
                    <a:pt x="4314" y="1"/>
                    <a:pt x="4273" y="4"/>
                    <a:pt x="4230" y="10"/>
                  </a:cubicBezTo>
                  <a:cubicBezTo>
                    <a:pt x="3850" y="73"/>
                    <a:pt x="3549" y="406"/>
                    <a:pt x="3312" y="723"/>
                  </a:cubicBezTo>
                  <a:cubicBezTo>
                    <a:pt x="2662" y="1657"/>
                    <a:pt x="2298" y="2719"/>
                    <a:pt x="1965" y="3796"/>
                  </a:cubicBezTo>
                  <a:cubicBezTo>
                    <a:pt x="983" y="7028"/>
                    <a:pt x="412" y="10355"/>
                    <a:pt x="1" y="13682"/>
                  </a:cubicBezTo>
                  <a:lnTo>
                    <a:pt x="4801" y="13238"/>
                  </a:lnTo>
                  <a:cubicBezTo>
                    <a:pt x="5102" y="11131"/>
                    <a:pt x="5339" y="9484"/>
                    <a:pt x="5704" y="7408"/>
                  </a:cubicBezTo>
                  <a:cubicBezTo>
                    <a:pt x="6052" y="5317"/>
                    <a:pt x="6179" y="3147"/>
                    <a:pt x="5514" y="1182"/>
                  </a:cubicBezTo>
                  <a:cubicBezTo>
                    <a:pt x="5336" y="619"/>
                    <a:pt x="4936" y="1"/>
                    <a:pt x="4354"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3"/>
            <p:cNvSpPr/>
            <p:nvPr/>
          </p:nvSpPr>
          <p:spPr>
            <a:xfrm>
              <a:off x="3687600" y="2650225"/>
              <a:ext cx="140625" cy="340950"/>
            </a:xfrm>
            <a:custGeom>
              <a:avLst/>
              <a:gdLst/>
              <a:ahLst/>
              <a:cxnLst/>
              <a:rect l="l" t="t" r="r" b="b"/>
              <a:pathLst>
                <a:path w="5625" h="13638" extrusionOk="0">
                  <a:moveTo>
                    <a:pt x="3870" y="1"/>
                  </a:moveTo>
                  <a:cubicBezTo>
                    <a:pt x="3742" y="1"/>
                    <a:pt x="3610" y="24"/>
                    <a:pt x="3486" y="61"/>
                  </a:cubicBezTo>
                  <a:cubicBezTo>
                    <a:pt x="2487" y="362"/>
                    <a:pt x="1949" y="1407"/>
                    <a:pt x="1600" y="2358"/>
                  </a:cubicBezTo>
                  <a:cubicBezTo>
                    <a:pt x="349" y="5859"/>
                    <a:pt x="174" y="9582"/>
                    <a:pt x="0" y="13242"/>
                  </a:cubicBezTo>
                  <a:lnTo>
                    <a:pt x="4389" y="13638"/>
                  </a:lnTo>
                  <a:cubicBezTo>
                    <a:pt x="5244" y="10438"/>
                    <a:pt x="5624" y="7142"/>
                    <a:pt x="5434" y="3895"/>
                  </a:cubicBezTo>
                  <a:cubicBezTo>
                    <a:pt x="5371" y="2722"/>
                    <a:pt x="5181" y="1534"/>
                    <a:pt x="4610" y="520"/>
                  </a:cubicBezTo>
                  <a:cubicBezTo>
                    <a:pt x="4531" y="362"/>
                    <a:pt x="4420" y="203"/>
                    <a:pt x="4278" y="108"/>
                  </a:cubicBezTo>
                  <a:cubicBezTo>
                    <a:pt x="4159" y="32"/>
                    <a:pt x="4017" y="1"/>
                    <a:pt x="3870"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3"/>
            <p:cNvSpPr/>
            <p:nvPr/>
          </p:nvSpPr>
          <p:spPr>
            <a:xfrm>
              <a:off x="3581050" y="2660350"/>
              <a:ext cx="116475" cy="320150"/>
            </a:xfrm>
            <a:custGeom>
              <a:avLst/>
              <a:gdLst/>
              <a:ahLst/>
              <a:cxnLst/>
              <a:rect l="l" t="t" r="r" b="b"/>
              <a:pathLst>
                <a:path w="4659" h="12806" extrusionOk="0">
                  <a:moveTo>
                    <a:pt x="1660" y="1"/>
                  </a:moveTo>
                  <a:cubicBezTo>
                    <a:pt x="1635" y="1"/>
                    <a:pt x="1610" y="2"/>
                    <a:pt x="1585" y="4"/>
                  </a:cubicBezTo>
                  <a:cubicBezTo>
                    <a:pt x="1110" y="52"/>
                    <a:pt x="809" y="543"/>
                    <a:pt x="650" y="1002"/>
                  </a:cubicBezTo>
                  <a:cubicBezTo>
                    <a:pt x="397" y="1747"/>
                    <a:pt x="286" y="2539"/>
                    <a:pt x="222" y="3331"/>
                  </a:cubicBezTo>
                  <a:cubicBezTo>
                    <a:pt x="1" y="6199"/>
                    <a:pt x="286" y="9114"/>
                    <a:pt x="1110" y="11870"/>
                  </a:cubicBezTo>
                  <a:lnTo>
                    <a:pt x="4230" y="12805"/>
                  </a:lnTo>
                  <a:cubicBezTo>
                    <a:pt x="4436" y="10967"/>
                    <a:pt x="4658" y="9130"/>
                    <a:pt x="4611" y="7292"/>
                  </a:cubicBezTo>
                  <a:cubicBezTo>
                    <a:pt x="4579" y="5438"/>
                    <a:pt x="4278" y="3569"/>
                    <a:pt x="3502" y="1890"/>
                  </a:cubicBezTo>
                  <a:cubicBezTo>
                    <a:pt x="3232" y="1319"/>
                    <a:pt x="2916" y="765"/>
                    <a:pt x="2440" y="353"/>
                  </a:cubicBezTo>
                  <a:cubicBezTo>
                    <a:pt x="2222" y="163"/>
                    <a:pt x="1949" y="1"/>
                    <a:pt x="1660"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3"/>
            <p:cNvSpPr/>
            <p:nvPr/>
          </p:nvSpPr>
          <p:spPr>
            <a:xfrm>
              <a:off x="3501050" y="2670725"/>
              <a:ext cx="135875" cy="306600"/>
            </a:xfrm>
            <a:custGeom>
              <a:avLst/>
              <a:gdLst/>
              <a:ahLst/>
              <a:cxnLst/>
              <a:rect l="l" t="t" r="r" b="b"/>
              <a:pathLst>
                <a:path w="5435" h="12264" extrusionOk="0">
                  <a:moveTo>
                    <a:pt x="1568" y="1"/>
                  </a:moveTo>
                  <a:cubicBezTo>
                    <a:pt x="1105" y="1"/>
                    <a:pt x="676" y="328"/>
                    <a:pt x="460" y="730"/>
                  </a:cubicBezTo>
                  <a:cubicBezTo>
                    <a:pt x="222" y="1142"/>
                    <a:pt x="175" y="1617"/>
                    <a:pt x="159" y="2061"/>
                  </a:cubicBezTo>
                  <a:cubicBezTo>
                    <a:pt x="0" y="5404"/>
                    <a:pt x="983" y="8065"/>
                    <a:pt x="2345" y="11059"/>
                  </a:cubicBezTo>
                  <a:lnTo>
                    <a:pt x="5434" y="12263"/>
                  </a:lnTo>
                  <a:cubicBezTo>
                    <a:pt x="5355" y="10030"/>
                    <a:pt x="5244" y="7796"/>
                    <a:pt x="4832" y="5609"/>
                  </a:cubicBezTo>
                  <a:cubicBezTo>
                    <a:pt x="4484" y="3835"/>
                    <a:pt x="3913" y="2045"/>
                    <a:pt x="2725" y="667"/>
                  </a:cubicBezTo>
                  <a:cubicBezTo>
                    <a:pt x="2424" y="334"/>
                    <a:pt x="2060" y="17"/>
                    <a:pt x="1600" y="1"/>
                  </a:cubicBezTo>
                  <a:cubicBezTo>
                    <a:pt x="1590" y="1"/>
                    <a:pt x="1579" y="1"/>
                    <a:pt x="1568"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3"/>
            <p:cNvSpPr/>
            <p:nvPr/>
          </p:nvSpPr>
          <p:spPr>
            <a:xfrm>
              <a:off x="3532325" y="2769925"/>
              <a:ext cx="69200" cy="145325"/>
            </a:xfrm>
            <a:custGeom>
              <a:avLst/>
              <a:gdLst/>
              <a:ahLst/>
              <a:cxnLst/>
              <a:rect l="l" t="t" r="r" b="b"/>
              <a:pathLst>
                <a:path w="2768" h="5813" extrusionOk="0">
                  <a:moveTo>
                    <a:pt x="770" y="1"/>
                  </a:moveTo>
                  <a:cubicBezTo>
                    <a:pt x="716" y="1"/>
                    <a:pt x="661" y="8"/>
                    <a:pt x="603" y="26"/>
                  </a:cubicBezTo>
                  <a:cubicBezTo>
                    <a:pt x="429" y="73"/>
                    <a:pt x="302" y="216"/>
                    <a:pt x="207" y="358"/>
                  </a:cubicBezTo>
                  <a:cubicBezTo>
                    <a:pt x="96" y="564"/>
                    <a:pt x="1" y="818"/>
                    <a:pt x="48" y="1039"/>
                  </a:cubicBezTo>
                  <a:cubicBezTo>
                    <a:pt x="381" y="3162"/>
                    <a:pt x="1474" y="4335"/>
                    <a:pt x="2488" y="5745"/>
                  </a:cubicBezTo>
                  <a:cubicBezTo>
                    <a:pt x="2517" y="5791"/>
                    <a:pt x="2563" y="5812"/>
                    <a:pt x="2609" y="5812"/>
                  </a:cubicBezTo>
                  <a:cubicBezTo>
                    <a:pt x="2689" y="5812"/>
                    <a:pt x="2768" y="5750"/>
                    <a:pt x="2758" y="5650"/>
                  </a:cubicBezTo>
                  <a:cubicBezTo>
                    <a:pt x="2631" y="4493"/>
                    <a:pt x="2298" y="1879"/>
                    <a:pt x="1553" y="628"/>
                  </a:cubicBezTo>
                  <a:cubicBezTo>
                    <a:pt x="1375" y="326"/>
                    <a:pt x="1114" y="1"/>
                    <a:pt x="770"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3"/>
            <p:cNvSpPr/>
            <p:nvPr/>
          </p:nvSpPr>
          <p:spPr>
            <a:xfrm>
              <a:off x="4025175" y="2763425"/>
              <a:ext cx="68800" cy="146650"/>
            </a:xfrm>
            <a:custGeom>
              <a:avLst/>
              <a:gdLst/>
              <a:ahLst/>
              <a:cxnLst/>
              <a:rect l="l" t="t" r="r" b="b"/>
              <a:pathLst>
                <a:path w="2752" h="5866" extrusionOk="0">
                  <a:moveTo>
                    <a:pt x="2084" y="0"/>
                  </a:moveTo>
                  <a:cubicBezTo>
                    <a:pt x="1995" y="0"/>
                    <a:pt x="1904" y="16"/>
                    <a:pt x="1817" y="48"/>
                  </a:cubicBezTo>
                  <a:cubicBezTo>
                    <a:pt x="1595" y="127"/>
                    <a:pt x="1373" y="254"/>
                    <a:pt x="1247" y="460"/>
                  </a:cubicBezTo>
                  <a:cubicBezTo>
                    <a:pt x="90" y="2329"/>
                    <a:pt x="185" y="3961"/>
                    <a:pt x="11" y="5751"/>
                  </a:cubicBezTo>
                  <a:cubicBezTo>
                    <a:pt x="1" y="5821"/>
                    <a:pt x="60" y="5866"/>
                    <a:pt x="121" y="5866"/>
                  </a:cubicBezTo>
                  <a:cubicBezTo>
                    <a:pt x="157" y="5866"/>
                    <a:pt x="193" y="5850"/>
                    <a:pt x="217" y="5815"/>
                  </a:cubicBezTo>
                  <a:cubicBezTo>
                    <a:pt x="835" y="4943"/>
                    <a:pt x="2403" y="2614"/>
                    <a:pt x="2672" y="1125"/>
                  </a:cubicBezTo>
                  <a:cubicBezTo>
                    <a:pt x="2736" y="729"/>
                    <a:pt x="2752" y="238"/>
                    <a:pt x="2340" y="48"/>
                  </a:cubicBezTo>
                  <a:cubicBezTo>
                    <a:pt x="2260" y="16"/>
                    <a:pt x="2173" y="0"/>
                    <a:pt x="208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3"/>
            <p:cNvSpPr/>
            <p:nvPr/>
          </p:nvSpPr>
          <p:spPr>
            <a:xfrm>
              <a:off x="3954925" y="2742850"/>
              <a:ext cx="76875" cy="183200"/>
            </a:xfrm>
            <a:custGeom>
              <a:avLst/>
              <a:gdLst/>
              <a:ahLst/>
              <a:cxnLst/>
              <a:rect l="l" t="t" r="r" b="b"/>
              <a:pathLst>
                <a:path w="3075" h="7328" extrusionOk="0">
                  <a:moveTo>
                    <a:pt x="2353" y="1"/>
                  </a:moveTo>
                  <a:cubicBezTo>
                    <a:pt x="2207" y="1"/>
                    <a:pt x="2056" y="42"/>
                    <a:pt x="1918" y="110"/>
                  </a:cubicBezTo>
                  <a:cubicBezTo>
                    <a:pt x="1664" y="237"/>
                    <a:pt x="1411" y="411"/>
                    <a:pt x="1284" y="649"/>
                  </a:cubicBezTo>
                  <a:cubicBezTo>
                    <a:pt x="1" y="3089"/>
                    <a:pt x="286" y="5053"/>
                    <a:pt x="191" y="7240"/>
                  </a:cubicBezTo>
                  <a:cubicBezTo>
                    <a:pt x="191" y="7290"/>
                    <a:pt x="236" y="7328"/>
                    <a:pt x="281" y="7328"/>
                  </a:cubicBezTo>
                  <a:cubicBezTo>
                    <a:pt x="307" y="7328"/>
                    <a:pt x="332" y="7316"/>
                    <a:pt x="349" y="7287"/>
                  </a:cubicBezTo>
                  <a:cubicBezTo>
                    <a:pt x="920" y="6337"/>
                    <a:pt x="2805" y="3152"/>
                    <a:pt x="3027" y="1251"/>
                  </a:cubicBezTo>
                  <a:cubicBezTo>
                    <a:pt x="3074" y="823"/>
                    <a:pt x="3058" y="316"/>
                    <a:pt x="2694" y="95"/>
                  </a:cubicBezTo>
                  <a:cubicBezTo>
                    <a:pt x="2593" y="30"/>
                    <a:pt x="2475" y="1"/>
                    <a:pt x="2353"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3"/>
            <p:cNvSpPr/>
            <p:nvPr/>
          </p:nvSpPr>
          <p:spPr>
            <a:xfrm>
              <a:off x="3612350" y="2731250"/>
              <a:ext cx="61800" cy="184800"/>
            </a:xfrm>
            <a:custGeom>
              <a:avLst/>
              <a:gdLst/>
              <a:ahLst/>
              <a:cxnLst/>
              <a:rect l="l" t="t" r="r" b="b"/>
              <a:pathLst>
                <a:path w="2472" h="7392" extrusionOk="0">
                  <a:moveTo>
                    <a:pt x="938" y="0"/>
                  </a:moveTo>
                  <a:cubicBezTo>
                    <a:pt x="703" y="0"/>
                    <a:pt x="463" y="164"/>
                    <a:pt x="317" y="369"/>
                  </a:cubicBezTo>
                  <a:cubicBezTo>
                    <a:pt x="159" y="590"/>
                    <a:pt x="16" y="860"/>
                    <a:pt x="16" y="1129"/>
                  </a:cubicBezTo>
                  <a:cubicBezTo>
                    <a:pt x="0" y="3806"/>
                    <a:pt x="1077" y="5406"/>
                    <a:pt x="1996" y="7323"/>
                  </a:cubicBezTo>
                  <a:cubicBezTo>
                    <a:pt x="2016" y="7370"/>
                    <a:pt x="2061" y="7391"/>
                    <a:pt x="2106" y="7391"/>
                  </a:cubicBezTo>
                  <a:cubicBezTo>
                    <a:pt x="2169" y="7391"/>
                    <a:pt x="2234" y="7350"/>
                    <a:pt x="2234" y="7276"/>
                  </a:cubicBezTo>
                  <a:cubicBezTo>
                    <a:pt x="2313" y="5993"/>
                    <a:pt x="2472" y="2571"/>
                    <a:pt x="1822" y="875"/>
                  </a:cubicBezTo>
                  <a:cubicBezTo>
                    <a:pt x="1664" y="464"/>
                    <a:pt x="1426" y="36"/>
                    <a:pt x="998" y="4"/>
                  </a:cubicBezTo>
                  <a:cubicBezTo>
                    <a:pt x="978" y="2"/>
                    <a:pt x="958" y="0"/>
                    <a:pt x="938"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3"/>
            <p:cNvSpPr/>
            <p:nvPr/>
          </p:nvSpPr>
          <p:spPr>
            <a:xfrm>
              <a:off x="3848000" y="2727925"/>
              <a:ext cx="76925" cy="203825"/>
            </a:xfrm>
            <a:custGeom>
              <a:avLst/>
              <a:gdLst/>
              <a:ahLst/>
              <a:cxnLst/>
              <a:rect l="l" t="t" r="r" b="b"/>
              <a:pathLst>
                <a:path w="3077" h="8153" extrusionOk="0">
                  <a:moveTo>
                    <a:pt x="2280" y="1"/>
                  </a:moveTo>
                  <a:cubicBezTo>
                    <a:pt x="2148" y="1"/>
                    <a:pt x="1991" y="42"/>
                    <a:pt x="1806" y="137"/>
                  </a:cubicBezTo>
                  <a:cubicBezTo>
                    <a:pt x="618" y="739"/>
                    <a:pt x="349" y="2482"/>
                    <a:pt x="190" y="3670"/>
                  </a:cubicBezTo>
                  <a:cubicBezTo>
                    <a:pt x="0" y="5112"/>
                    <a:pt x="80" y="6569"/>
                    <a:pt x="32" y="8027"/>
                  </a:cubicBezTo>
                  <a:cubicBezTo>
                    <a:pt x="32" y="8104"/>
                    <a:pt x="97" y="8152"/>
                    <a:pt x="163" y="8152"/>
                  </a:cubicBezTo>
                  <a:cubicBezTo>
                    <a:pt x="204" y="8152"/>
                    <a:pt x="245" y="8133"/>
                    <a:pt x="270" y="8090"/>
                  </a:cubicBezTo>
                  <a:cubicBezTo>
                    <a:pt x="856" y="6949"/>
                    <a:pt x="2393" y="3924"/>
                    <a:pt x="2836" y="2117"/>
                  </a:cubicBezTo>
                  <a:cubicBezTo>
                    <a:pt x="2986" y="1520"/>
                    <a:pt x="3077" y="1"/>
                    <a:pt x="2280"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3"/>
            <p:cNvSpPr/>
            <p:nvPr/>
          </p:nvSpPr>
          <p:spPr>
            <a:xfrm>
              <a:off x="3735525" y="2713775"/>
              <a:ext cx="61725" cy="202550"/>
            </a:xfrm>
            <a:custGeom>
              <a:avLst/>
              <a:gdLst/>
              <a:ahLst/>
              <a:cxnLst/>
              <a:rect l="l" t="t" r="r" b="b"/>
              <a:pathLst>
                <a:path w="2469" h="8102" extrusionOk="0">
                  <a:moveTo>
                    <a:pt x="1576" y="1"/>
                  </a:moveTo>
                  <a:cubicBezTo>
                    <a:pt x="1420" y="1"/>
                    <a:pt x="1239" y="73"/>
                    <a:pt x="1030" y="244"/>
                  </a:cubicBezTo>
                  <a:cubicBezTo>
                    <a:pt x="0" y="1099"/>
                    <a:pt x="95" y="2858"/>
                    <a:pt x="190" y="4046"/>
                  </a:cubicBezTo>
                  <a:cubicBezTo>
                    <a:pt x="301" y="5361"/>
                    <a:pt x="618" y="6644"/>
                    <a:pt x="887" y="7927"/>
                  </a:cubicBezTo>
                  <a:cubicBezTo>
                    <a:pt x="912" y="8042"/>
                    <a:pt x="1009" y="8102"/>
                    <a:pt x="1105" y="8102"/>
                  </a:cubicBezTo>
                  <a:cubicBezTo>
                    <a:pt x="1195" y="8102"/>
                    <a:pt x="1284" y="8050"/>
                    <a:pt x="1315" y="7943"/>
                  </a:cubicBezTo>
                  <a:cubicBezTo>
                    <a:pt x="1695" y="6502"/>
                    <a:pt x="2408" y="3650"/>
                    <a:pt x="2456" y="1971"/>
                  </a:cubicBezTo>
                  <a:cubicBezTo>
                    <a:pt x="2469" y="1390"/>
                    <a:pt x="2261" y="1"/>
                    <a:pt x="1576"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3"/>
            <p:cNvSpPr/>
            <p:nvPr/>
          </p:nvSpPr>
          <p:spPr>
            <a:xfrm>
              <a:off x="4050450" y="2905925"/>
              <a:ext cx="23400" cy="22900"/>
            </a:xfrm>
            <a:custGeom>
              <a:avLst/>
              <a:gdLst/>
              <a:ahLst/>
              <a:cxnLst/>
              <a:rect l="l" t="t" r="r" b="b"/>
              <a:pathLst>
                <a:path w="936" h="916" extrusionOk="0">
                  <a:moveTo>
                    <a:pt x="825" y="1"/>
                  </a:moveTo>
                  <a:cubicBezTo>
                    <a:pt x="808" y="1"/>
                    <a:pt x="791" y="6"/>
                    <a:pt x="774" y="20"/>
                  </a:cubicBezTo>
                  <a:cubicBezTo>
                    <a:pt x="647" y="162"/>
                    <a:pt x="505" y="289"/>
                    <a:pt x="362" y="431"/>
                  </a:cubicBezTo>
                  <a:cubicBezTo>
                    <a:pt x="251" y="542"/>
                    <a:pt x="93" y="669"/>
                    <a:pt x="14" y="828"/>
                  </a:cubicBezTo>
                  <a:cubicBezTo>
                    <a:pt x="1" y="866"/>
                    <a:pt x="30" y="915"/>
                    <a:pt x="75" y="915"/>
                  </a:cubicBezTo>
                  <a:cubicBezTo>
                    <a:pt x="86" y="915"/>
                    <a:pt x="97" y="913"/>
                    <a:pt x="109" y="907"/>
                  </a:cubicBezTo>
                  <a:cubicBezTo>
                    <a:pt x="251" y="828"/>
                    <a:pt x="378" y="669"/>
                    <a:pt x="489" y="558"/>
                  </a:cubicBezTo>
                  <a:cubicBezTo>
                    <a:pt x="632" y="416"/>
                    <a:pt x="758" y="273"/>
                    <a:pt x="885" y="130"/>
                  </a:cubicBezTo>
                  <a:cubicBezTo>
                    <a:pt x="935" y="80"/>
                    <a:pt x="886" y="1"/>
                    <a:pt x="82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3"/>
            <p:cNvSpPr/>
            <p:nvPr/>
          </p:nvSpPr>
          <p:spPr>
            <a:xfrm>
              <a:off x="4027800" y="2913625"/>
              <a:ext cx="18250" cy="22500"/>
            </a:xfrm>
            <a:custGeom>
              <a:avLst/>
              <a:gdLst/>
              <a:ahLst/>
              <a:cxnLst/>
              <a:rect l="l" t="t" r="r" b="b"/>
              <a:pathLst>
                <a:path w="730" h="900" extrusionOk="0">
                  <a:moveTo>
                    <a:pt x="634" y="1"/>
                  </a:moveTo>
                  <a:cubicBezTo>
                    <a:pt x="611" y="1"/>
                    <a:pt x="587" y="13"/>
                    <a:pt x="571" y="44"/>
                  </a:cubicBezTo>
                  <a:cubicBezTo>
                    <a:pt x="492" y="203"/>
                    <a:pt x="397" y="345"/>
                    <a:pt x="286" y="488"/>
                  </a:cubicBezTo>
                  <a:cubicBezTo>
                    <a:pt x="191" y="599"/>
                    <a:pt x="64" y="694"/>
                    <a:pt x="17" y="836"/>
                  </a:cubicBezTo>
                  <a:cubicBezTo>
                    <a:pt x="1" y="868"/>
                    <a:pt x="48" y="900"/>
                    <a:pt x="80" y="900"/>
                  </a:cubicBezTo>
                  <a:cubicBezTo>
                    <a:pt x="223" y="852"/>
                    <a:pt x="334" y="710"/>
                    <a:pt x="413" y="583"/>
                  </a:cubicBezTo>
                  <a:cubicBezTo>
                    <a:pt x="524" y="440"/>
                    <a:pt x="619" y="282"/>
                    <a:pt x="698" y="108"/>
                  </a:cubicBezTo>
                  <a:cubicBezTo>
                    <a:pt x="730" y="54"/>
                    <a:pt x="683" y="1"/>
                    <a:pt x="63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3"/>
            <p:cNvSpPr/>
            <p:nvPr/>
          </p:nvSpPr>
          <p:spPr>
            <a:xfrm>
              <a:off x="4002900" y="2920100"/>
              <a:ext cx="18075" cy="25225"/>
            </a:xfrm>
            <a:custGeom>
              <a:avLst/>
              <a:gdLst/>
              <a:ahLst/>
              <a:cxnLst/>
              <a:rect l="l" t="t" r="r" b="b"/>
              <a:pathLst>
                <a:path w="723" h="1009" extrusionOk="0">
                  <a:moveTo>
                    <a:pt x="647" y="0"/>
                  </a:moveTo>
                  <a:cubicBezTo>
                    <a:pt x="629" y="0"/>
                    <a:pt x="611" y="7"/>
                    <a:pt x="601" y="23"/>
                  </a:cubicBezTo>
                  <a:cubicBezTo>
                    <a:pt x="506" y="181"/>
                    <a:pt x="411" y="356"/>
                    <a:pt x="300" y="514"/>
                  </a:cubicBezTo>
                  <a:cubicBezTo>
                    <a:pt x="205" y="641"/>
                    <a:pt x="46" y="767"/>
                    <a:pt x="15" y="942"/>
                  </a:cubicBezTo>
                  <a:cubicBezTo>
                    <a:pt x="1" y="969"/>
                    <a:pt x="23" y="1008"/>
                    <a:pt x="60" y="1008"/>
                  </a:cubicBezTo>
                  <a:cubicBezTo>
                    <a:pt x="65" y="1008"/>
                    <a:pt x="72" y="1007"/>
                    <a:pt x="78" y="1005"/>
                  </a:cubicBezTo>
                  <a:cubicBezTo>
                    <a:pt x="236" y="942"/>
                    <a:pt x="347" y="767"/>
                    <a:pt x="427" y="625"/>
                  </a:cubicBezTo>
                  <a:cubicBezTo>
                    <a:pt x="537" y="451"/>
                    <a:pt x="648" y="261"/>
                    <a:pt x="712" y="70"/>
                  </a:cubicBezTo>
                  <a:cubicBezTo>
                    <a:pt x="722" y="28"/>
                    <a:pt x="684" y="0"/>
                    <a:pt x="64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3"/>
            <p:cNvSpPr/>
            <p:nvPr/>
          </p:nvSpPr>
          <p:spPr>
            <a:xfrm>
              <a:off x="3983450" y="2923075"/>
              <a:ext cx="14150" cy="25425"/>
            </a:xfrm>
            <a:custGeom>
              <a:avLst/>
              <a:gdLst/>
              <a:ahLst/>
              <a:cxnLst/>
              <a:rect l="l" t="t" r="r" b="b"/>
              <a:pathLst>
                <a:path w="566" h="1017" extrusionOk="0">
                  <a:moveTo>
                    <a:pt x="502" y="1"/>
                  </a:moveTo>
                  <a:cubicBezTo>
                    <a:pt x="486" y="1"/>
                    <a:pt x="471" y="10"/>
                    <a:pt x="460" y="31"/>
                  </a:cubicBezTo>
                  <a:cubicBezTo>
                    <a:pt x="381" y="189"/>
                    <a:pt x="286" y="347"/>
                    <a:pt x="206" y="506"/>
                  </a:cubicBezTo>
                  <a:cubicBezTo>
                    <a:pt x="127" y="648"/>
                    <a:pt x="32" y="791"/>
                    <a:pt x="1" y="950"/>
                  </a:cubicBezTo>
                  <a:cubicBezTo>
                    <a:pt x="1" y="983"/>
                    <a:pt x="24" y="1017"/>
                    <a:pt x="55" y="1017"/>
                  </a:cubicBezTo>
                  <a:cubicBezTo>
                    <a:pt x="68" y="1017"/>
                    <a:pt x="82" y="1011"/>
                    <a:pt x="96" y="997"/>
                  </a:cubicBezTo>
                  <a:cubicBezTo>
                    <a:pt x="206" y="886"/>
                    <a:pt x="270" y="728"/>
                    <a:pt x="333" y="569"/>
                  </a:cubicBezTo>
                  <a:cubicBezTo>
                    <a:pt x="397" y="411"/>
                    <a:pt x="476" y="237"/>
                    <a:pt x="555" y="78"/>
                  </a:cubicBezTo>
                  <a:cubicBezTo>
                    <a:pt x="566" y="36"/>
                    <a:pt x="534" y="1"/>
                    <a:pt x="50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3"/>
            <p:cNvSpPr/>
            <p:nvPr/>
          </p:nvSpPr>
          <p:spPr>
            <a:xfrm>
              <a:off x="3968800" y="2926250"/>
              <a:ext cx="11325" cy="26300"/>
            </a:xfrm>
            <a:custGeom>
              <a:avLst/>
              <a:gdLst/>
              <a:ahLst/>
              <a:cxnLst/>
              <a:rect l="l" t="t" r="r" b="b"/>
              <a:pathLst>
                <a:path w="453" h="1052" extrusionOk="0">
                  <a:moveTo>
                    <a:pt x="393" y="1"/>
                  </a:moveTo>
                  <a:cubicBezTo>
                    <a:pt x="365" y="1"/>
                    <a:pt x="332" y="16"/>
                    <a:pt x="317" y="46"/>
                  </a:cubicBezTo>
                  <a:cubicBezTo>
                    <a:pt x="254" y="205"/>
                    <a:pt x="206" y="379"/>
                    <a:pt x="159" y="537"/>
                  </a:cubicBezTo>
                  <a:cubicBezTo>
                    <a:pt x="95" y="680"/>
                    <a:pt x="0" y="838"/>
                    <a:pt x="16" y="981"/>
                  </a:cubicBezTo>
                  <a:cubicBezTo>
                    <a:pt x="16" y="1023"/>
                    <a:pt x="44" y="1051"/>
                    <a:pt x="77" y="1051"/>
                  </a:cubicBezTo>
                  <a:cubicBezTo>
                    <a:pt x="94" y="1051"/>
                    <a:pt x="111" y="1044"/>
                    <a:pt x="127" y="1028"/>
                  </a:cubicBezTo>
                  <a:cubicBezTo>
                    <a:pt x="238" y="933"/>
                    <a:pt x="286" y="727"/>
                    <a:pt x="333" y="585"/>
                  </a:cubicBezTo>
                  <a:cubicBezTo>
                    <a:pt x="381" y="411"/>
                    <a:pt x="428" y="236"/>
                    <a:pt x="444" y="62"/>
                  </a:cubicBezTo>
                  <a:cubicBezTo>
                    <a:pt x="452" y="20"/>
                    <a:pt x="425" y="1"/>
                    <a:pt x="39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3"/>
            <p:cNvSpPr/>
            <p:nvPr/>
          </p:nvSpPr>
          <p:spPr>
            <a:xfrm>
              <a:off x="3941875" y="2918825"/>
              <a:ext cx="17200" cy="38775"/>
            </a:xfrm>
            <a:custGeom>
              <a:avLst/>
              <a:gdLst/>
              <a:ahLst/>
              <a:cxnLst/>
              <a:rect l="l" t="t" r="r" b="b"/>
              <a:pathLst>
                <a:path w="688" h="1551" extrusionOk="0">
                  <a:moveTo>
                    <a:pt x="610" y="0"/>
                  </a:moveTo>
                  <a:cubicBezTo>
                    <a:pt x="594" y="0"/>
                    <a:pt x="580" y="8"/>
                    <a:pt x="570" y="26"/>
                  </a:cubicBezTo>
                  <a:cubicBezTo>
                    <a:pt x="333" y="470"/>
                    <a:pt x="48" y="977"/>
                    <a:pt x="0" y="1484"/>
                  </a:cubicBezTo>
                  <a:cubicBezTo>
                    <a:pt x="0" y="1523"/>
                    <a:pt x="30" y="1550"/>
                    <a:pt x="61" y="1550"/>
                  </a:cubicBezTo>
                  <a:cubicBezTo>
                    <a:pt x="80" y="1550"/>
                    <a:pt x="99" y="1540"/>
                    <a:pt x="111" y="1516"/>
                  </a:cubicBezTo>
                  <a:cubicBezTo>
                    <a:pt x="333" y="1072"/>
                    <a:pt x="459" y="549"/>
                    <a:pt x="665" y="90"/>
                  </a:cubicBezTo>
                  <a:cubicBezTo>
                    <a:pt x="688" y="45"/>
                    <a:pt x="647" y="0"/>
                    <a:pt x="61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3"/>
            <p:cNvSpPr/>
            <p:nvPr/>
          </p:nvSpPr>
          <p:spPr>
            <a:xfrm>
              <a:off x="3911075" y="2924050"/>
              <a:ext cx="22375" cy="39325"/>
            </a:xfrm>
            <a:custGeom>
              <a:avLst/>
              <a:gdLst/>
              <a:ahLst/>
              <a:cxnLst/>
              <a:rect l="l" t="t" r="r" b="b"/>
              <a:pathLst>
                <a:path w="895" h="1573" extrusionOk="0">
                  <a:moveTo>
                    <a:pt x="831" y="0"/>
                  </a:moveTo>
                  <a:cubicBezTo>
                    <a:pt x="815" y="0"/>
                    <a:pt x="799" y="7"/>
                    <a:pt x="788" y="23"/>
                  </a:cubicBezTo>
                  <a:cubicBezTo>
                    <a:pt x="662" y="293"/>
                    <a:pt x="535" y="562"/>
                    <a:pt x="392" y="815"/>
                  </a:cubicBezTo>
                  <a:cubicBezTo>
                    <a:pt x="266" y="1037"/>
                    <a:pt x="91" y="1259"/>
                    <a:pt x="12" y="1513"/>
                  </a:cubicBezTo>
                  <a:cubicBezTo>
                    <a:pt x="1" y="1547"/>
                    <a:pt x="31" y="1573"/>
                    <a:pt x="60" y="1573"/>
                  </a:cubicBezTo>
                  <a:cubicBezTo>
                    <a:pt x="71" y="1573"/>
                    <a:pt x="83" y="1569"/>
                    <a:pt x="91" y="1560"/>
                  </a:cubicBezTo>
                  <a:cubicBezTo>
                    <a:pt x="487" y="1180"/>
                    <a:pt x="693" y="562"/>
                    <a:pt x="884" y="71"/>
                  </a:cubicBezTo>
                  <a:cubicBezTo>
                    <a:pt x="894" y="29"/>
                    <a:pt x="862" y="0"/>
                    <a:pt x="83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3"/>
            <p:cNvSpPr/>
            <p:nvPr/>
          </p:nvSpPr>
          <p:spPr>
            <a:xfrm>
              <a:off x="3884975" y="2934975"/>
              <a:ext cx="15725" cy="34475"/>
            </a:xfrm>
            <a:custGeom>
              <a:avLst/>
              <a:gdLst/>
              <a:ahLst/>
              <a:cxnLst/>
              <a:rect l="l" t="t" r="r" b="b"/>
              <a:pathLst>
                <a:path w="629" h="1379" extrusionOk="0">
                  <a:moveTo>
                    <a:pt x="489" y="0"/>
                  </a:moveTo>
                  <a:cubicBezTo>
                    <a:pt x="457" y="0"/>
                    <a:pt x="430" y="20"/>
                    <a:pt x="438" y="62"/>
                  </a:cubicBezTo>
                  <a:cubicBezTo>
                    <a:pt x="470" y="299"/>
                    <a:pt x="312" y="537"/>
                    <a:pt x="217" y="743"/>
                  </a:cubicBezTo>
                  <a:cubicBezTo>
                    <a:pt x="137" y="933"/>
                    <a:pt x="58" y="1107"/>
                    <a:pt x="11" y="1297"/>
                  </a:cubicBezTo>
                  <a:cubicBezTo>
                    <a:pt x="1" y="1347"/>
                    <a:pt x="35" y="1379"/>
                    <a:pt x="74" y="1379"/>
                  </a:cubicBezTo>
                  <a:cubicBezTo>
                    <a:pt x="96" y="1379"/>
                    <a:pt x="120" y="1368"/>
                    <a:pt x="137" y="1345"/>
                  </a:cubicBezTo>
                  <a:cubicBezTo>
                    <a:pt x="264" y="1139"/>
                    <a:pt x="359" y="885"/>
                    <a:pt x="454" y="648"/>
                  </a:cubicBezTo>
                  <a:cubicBezTo>
                    <a:pt x="518" y="442"/>
                    <a:pt x="628" y="252"/>
                    <a:pt x="565" y="46"/>
                  </a:cubicBezTo>
                  <a:cubicBezTo>
                    <a:pt x="550" y="16"/>
                    <a:pt x="517" y="0"/>
                    <a:pt x="4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3"/>
            <p:cNvSpPr/>
            <p:nvPr/>
          </p:nvSpPr>
          <p:spPr>
            <a:xfrm>
              <a:off x="3865975" y="2927450"/>
              <a:ext cx="12550" cy="42000"/>
            </a:xfrm>
            <a:custGeom>
              <a:avLst/>
              <a:gdLst/>
              <a:ahLst/>
              <a:cxnLst/>
              <a:rect l="l" t="t" r="r" b="b"/>
              <a:pathLst>
                <a:path w="502" h="1680" extrusionOk="0">
                  <a:moveTo>
                    <a:pt x="432" y="0"/>
                  </a:moveTo>
                  <a:cubicBezTo>
                    <a:pt x="393" y="0"/>
                    <a:pt x="351" y="28"/>
                    <a:pt x="343" y="77"/>
                  </a:cubicBezTo>
                  <a:cubicBezTo>
                    <a:pt x="311" y="616"/>
                    <a:pt x="121" y="1076"/>
                    <a:pt x="10" y="1598"/>
                  </a:cubicBezTo>
                  <a:cubicBezTo>
                    <a:pt x="0" y="1648"/>
                    <a:pt x="35" y="1680"/>
                    <a:pt x="73" y="1680"/>
                  </a:cubicBezTo>
                  <a:cubicBezTo>
                    <a:pt x="96" y="1680"/>
                    <a:pt x="119" y="1669"/>
                    <a:pt x="137" y="1646"/>
                  </a:cubicBezTo>
                  <a:cubicBezTo>
                    <a:pt x="422" y="1202"/>
                    <a:pt x="485" y="600"/>
                    <a:pt x="501" y="77"/>
                  </a:cubicBezTo>
                  <a:cubicBezTo>
                    <a:pt x="501" y="24"/>
                    <a:pt x="468" y="0"/>
                    <a:pt x="43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3"/>
            <p:cNvSpPr/>
            <p:nvPr/>
          </p:nvSpPr>
          <p:spPr>
            <a:xfrm>
              <a:off x="3840200" y="2936050"/>
              <a:ext cx="11775" cy="33825"/>
            </a:xfrm>
            <a:custGeom>
              <a:avLst/>
              <a:gdLst/>
              <a:ahLst/>
              <a:cxnLst/>
              <a:rect l="l" t="t" r="r" b="b"/>
              <a:pathLst>
                <a:path w="471" h="1353" extrusionOk="0">
                  <a:moveTo>
                    <a:pt x="410" y="1"/>
                  </a:moveTo>
                  <a:cubicBezTo>
                    <a:pt x="375" y="1"/>
                    <a:pt x="337" y="25"/>
                    <a:pt x="328" y="66"/>
                  </a:cubicBezTo>
                  <a:cubicBezTo>
                    <a:pt x="312" y="288"/>
                    <a:pt x="265" y="494"/>
                    <a:pt x="201" y="716"/>
                  </a:cubicBezTo>
                  <a:cubicBezTo>
                    <a:pt x="154" y="906"/>
                    <a:pt x="59" y="1080"/>
                    <a:pt x="11" y="1270"/>
                  </a:cubicBezTo>
                  <a:cubicBezTo>
                    <a:pt x="0" y="1316"/>
                    <a:pt x="37" y="1353"/>
                    <a:pt x="77" y="1353"/>
                  </a:cubicBezTo>
                  <a:cubicBezTo>
                    <a:pt x="93" y="1353"/>
                    <a:pt x="109" y="1347"/>
                    <a:pt x="122" y="1334"/>
                  </a:cubicBezTo>
                  <a:cubicBezTo>
                    <a:pt x="392" y="1001"/>
                    <a:pt x="471" y="478"/>
                    <a:pt x="471" y="66"/>
                  </a:cubicBezTo>
                  <a:cubicBezTo>
                    <a:pt x="471" y="21"/>
                    <a:pt x="442" y="1"/>
                    <a:pt x="4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3"/>
            <p:cNvSpPr/>
            <p:nvPr/>
          </p:nvSpPr>
          <p:spPr>
            <a:xfrm>
              <a:off x="3815925" y="2925850"/>
              <a:ext cx="12925" cy="46275"/>
            </a:xfrm>
            <a:custGeom>
              <a:avLst/>
              <a:gdLst/>
              <a:ahLst/>
              <a:cxnLst/>
              <a:rect l="l" t="t" r="r" b="b"/>
              <a:pathLst>
                <a:path w="517" h="1851" extrusionOk="0">
                  <a:moveTo>
                    <a:pt x="437" y="0"/>
                  </a:moveTo>
                  <a:cubicBezTo>
                    <a:pt x="411" y="0"/>
                    <a:pt x="387" y="14"/>
                    <a:pt x="380" y="46"/>
                  </a:cubicBezTo>
                  <a:cubicBezTo>
                    <a:pt x="254" y="617"/>
                    <a:pt x="64" y="1203"/>
                    <a:pt x="0" y="1789"/>
                  </a:cubicBezTo>
                  <a:cubicBezTo>
                    <a:pt x="0" y="1831"/>
                    <a:pt x="31" y="1851"/>
                    <a:pt x="63" y="1851"/>
                  </a:cubicBezTo>
                  <a:cubicBezTo>
                    <a:pt x="91" y="1851"/>
                    <a:pt x="119" y="1835"/>
                    <a:pt x="127" y="1805"/>
                  </a:cubicBezTo>
                  <a:cubicBezTo>
                    <a:pt x="333" y="1266"/>
                    <a:pt x="412" y="648"/>
                    <a:pt x="507" y="78"/>
                  </a:cubicBezTo>
                  <a:cubicBezTo>
                    <a:pt x="517" y="31"/>
                    <a:pt x="475" y="0"/>
                    <a:pt x="43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3"/>
            <p:cNvSpPr/>
            <p:nvPr/>
          </p:nvSpPr>
          <p:spPr>
            <a:xfrm>
              <a:off x="3787975" y="2915425"/>
              <a:ext cx="17900" cy="57500"/>
            </a:xfrm>
            <a:custGeom>
              <a:avLst/>
              <a:gdLst/>
              <a:ahLst/>
              <a:cxnLst/>
              <a:rect l="l" t="t" r="r" b="b"/>
              <a:pathLst>
                <a:path w="716" h="2300" extrusionOk="0">
                  <a:moveTo>
                    <a:pt x="656" y="0"/>
                  </a:moveTo>
                  <a:cubicBezTo>
                    <a:pt x="637" y="0"/>
                    <a:pt x="618" y="10"/>
                    <a:pt x="611" y="36"/>
                  </a:cubicBezTo>
                  <a:cubicBezTo>
                    <a:pt x="389" y="749"/>
                    <a:pt x="104" y="1493"/>
                    <a:pt x="9" y="2238"/>
                  </a:cubicBezTo>
                  <a:cubicBezTo>
                    <a:pt x="1" y="2280"/>
                    <a:pt x="28" y="2299"/>
                    <a:pt x="60" y="2299"/>
                  </a:cubicBezTo>
                  <a:cubicBezTo>
                    <a:pt x="88" y="2299"/>
                    <a:pt x="121" y="2284"/>
                    <a:pt x="136" y="2254"/>
                  </a:cubicBezTo>
                  <a:cubicBezTo>
                    <a:pt x="421" y="1572"/>
                    <a:pt x="532" y="780"/>
                    <a:pt x="706" y="51"/>
                  </a:cubicBezTo>
                  <a:cubicBezTo>
                    <a:pt x="716" y="23"/>
                    <a:pt x="685" y="0"/>
                    <a:pt x="65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3"/>
            <p:cNvSpPr/>
            <p:nvPr/>
          </p:nvSpPr>
          <p:spPr>
            <a:xfrm>
              <a:off x="3771700" y="2938275"/>
              <a:ext cx="10375" cy="34925"/>
            </a:xfrm>
            <a:custGeom>
              <a:avLst/>
              <a:gdLst/>
              <a:ahLst/>
              <a:cxnLst/>
              <a:rect l="l" t="t" r="r" b="b"/>
              <a:pathLst>
                <a:path w="415" h="1397" extrusionOk="0">
                  <a:moveTo>
                    <a:pt x="339" y="1"/>
                  </a:moveTo>
                  <a:cubicBezTo>
                    <a:pt x="300" y="1"/>
                    <a:pt x="256" y="25"/>
                    <a:pt x="248" y="72"/>
                  </a:cubicBezTo>
                  <a:cubicBezTo>
                    <a:pt x="217" y="500"/>
                    <a:pt x="74" y="896"/>
                    <a:pt x="11" y="1308"/>
                  </a:cubicBezTo>
                  <a:cubicBezTo>
                    <a:pt x="1" y="1358"/>
                    <a:pt x="36" y="1396"/>
                    <a:pt x="75" y="1396"/>
                  </a:cubicBezTo>
                  <a:cubicBezTo>
                    <a:pt x="97" y="1396"/>
                    <a:pt x="120" y="1384"/>
                    <a:pt x="137" y="1355"/>
                  </a:cubicBezTo>
                  <a:cubicBezTo>
                    <a:pt x="343" y="991"/>
                    <a:pt x="375" y="500"/>
                    <a:pt x="407" y="72"/>
                  </a:cubicBezTo>
                  <a:cubicBezTo>
                    <a:pt x="415" y="25"/>
                    <a:pt x="379" y="1"/>
                    <a:pt x="33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3"/>
            <p:cNvSpPr/>
            <p:nvPr/>
          </p:nvSpPr>
          <p:spPr>
            <a:xfrm>
              <a:off x="3754125" y="2937800"/>
              <a:ext cx="7150" cy="34725"/>
            </a:xfrm>
            <a:custGeom>
              <a:avLst/>
              <a:gdLst/>
              <a:ahLst/>
              <a:cxnLst/>
              <a:rect l="l" t="t" r="r" b="b"/>
              <a:pathLst>
                <a:path w="286" h="1389" extrusionOk="0">
                  <a:moveTo>
                    <a:pt x="175" y="0"/>
                  </a:moveTo>
                  <a:cubicBezTo>
                    <a:pt x="143" y="0"/>
                    <a:pt x="112" y="20"/>
                    <a:pt x="112" y="59"/>
                  </a:cubicBezTo>
                  <a:cubicBezTo>
                    <a:pt x="112" y="281"/>
                    <a:pt x="96" y="487"/>
                    <a:pt x="80" y="693"/>
                  </a:cubicBezTo>
                  <a:cubicBezTo>
                    <a:pt x="48" y="915"/>
                    <a:pt x="1" y="1121"/>
                    <a:pt x="17" y="1327"/>
                  </a:cubicBezTo>
                  <a:cubicBezTo>
                    <a:pt x="17" y="1369"/>
                    <a:pt x="43" y="1388"/>
                    <a:pt x="70" y="1388"/>
                  </a:cubicBezTo>
                  <a:cubicBezTo>
                    <a:pt x="95" y="1388"/>
                    <a:pt x="120" y="1373"/>
                    <a:pt x="127" y="1343"/>
                  </a:cubicBezTo>
                  <a:cubicBezTo>
                    <a:pt x="286" y="963"/>
                    <a:pt x="254" y="471"/>
                    <a:pt x="238" y="59"/>
                  </a:cubicBezTo>
                  <a:cubicBezTo>
                    <a:pt x="238" y="20"/>
                    <a:pt x="207"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3"/>
            <p:cNvSpPr/>
            <p:nvPr/>
          </p:nvSpPr>
          <p:spPr>
            <a:xfrm>
              <a:off x="3731150" y="2926600"/>
              <a:ext cx="6775" cy="40250"/>
            </a:xfrm>
            <a:custGeom>
              <a:avLst/>
              <a:gdLst/>
              <a:ahLst/>
              <a:cxnLst/>
              <a:rect l="l" t="t" r="r" b="b"/>
              <a:pathLst>
                <a:path w="271" h="1610" extrusionOk="0">
                  <a:moveTo>
                    <a:pt x="221" y="1"/>
                  </a:moveTo>
                  <a:cubicBezTo>
                    <a:pt x="195" y="1"/>
                    <a:pt x="167" y="16"/>
                    <a:pt x="159" y="48"/>
                  </a:cubicBezTo>
                  <a:cubicBezTo>
                    <a:pt x="112" y="539"/>
                    <a:pt x="1" y="1062"/>
                    <a:pt x="33" y="1553"/>
                  </a:cubicBezTo>
                  <a:cubicBezTo>
                    <a:pt x="41" y="1589"/>
                    <a:pt x="75" y="1609"/>
                    <a:pt x="106" y="1609"/>
                  </a:cubicBezTo>
                  <a:cubicBezTo>
                    <a:pt x="130" y="1609"/>
                    <a:pt x="152" y="1597"/>
                    <a:pt x="159" y="1569"/>
                  </a:cubicBezTo>
                  <a:cubicBezTo>
                    <a:pt x="270" y="1078"/>
                    <a:pt x="238" y="539"/>
                    <a:pt x="270" y="48"/>
                  </a:cubicBezTo>
                  <a:cubicBezTo>
                    <a:pt x="270" y="16"/>
                    <a:pt x="246" y="1"/>
                    <a:pt x="22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3"/>
            <p:cNvSpPr/>
            <p:nvPr/>
          </p:nvSpPr>
          <p:spPr>
            <a:xfrm>
              <a:off x="3714525" y="2913600"/>
              <a:ext cx="7150" cy="52125"/>
            </a:xfrm>
            <a:custGeom>
              <a:avLst/>
              <a:gdLst/>
              <a:ahLst/>
              <a:cxnLst/>
              <a:rect l="l" t="t" r="r" b="b"/>
              <a:pathLst>
                <a:path w="286" h="2085" extrusionOk="0">
                  <a:moveTo>
                    <a:pt x="227" y="1"/>
                  </a:moveTo>
                  <a:cubicBezTo>
                    <a:pt x="207" y="1"/>
                    <a:pt x="191" y="10"/>
                    <a:pt x="191" y="29"/>
                  </a:cubicBezTo>
                  <a:cubicBezTo>
                    <a:pt x="96" y="679"/>
                    <a:pt x="0" y="1376"/>
                    <a:pt x="64" y="2026"/>
                  </a:cubicBezTo>
                  <a:cubicBezTo>
                    <a:pt x="72" y="2065"/>
                    <a:pt x="103" y="2085"/>
                    <a:pt x="133" y="2085"/>
                  </a:cubicBezTo>
                  <a:cubicBezTo>
                    <a:pt x="163" y="2085"/>
                    <a:pt x="191" y="2065"/>
                    <a:pt x="191" y="2026"/>
                  </a:cubicBezTo>
                  <a:cubicBezTo>
                    <a:pt x="254" y="1360"/>
                    <a:pt x="222" y="711"/>
                    <a:pt x="286" y="45"/>
                  </a:cubicBezTo>
                  <a:cubicBezTo>
                    <a:pt x="286" y="18"/>
                    <a:pt x="254" y="1"/>
                    <a:pt x="22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3"/>
            <p:cNvSpPr/>
            <p:nvPr/>
          </p:nvSpPr>
          <p:spPr>
            <a:xfrm>
              <a:off x="3698675" y="2932250"/>
              <a:ext cx="7950" cy="37075"/>
            </a:xfrm>
            <a:custGeom>
              <a:avLst/>
              <a:gdLst/>
              <a:ahLst/>
              <a:cxnLst/>
              <a:rect l="l" t="t" r="r" b="b"/>
              <a:pathLst>
                <a:path w="318" h="1483" extrusionOk="0">
                  <a:moveTo>
                    <a:pt x="122" y="0"/>
                  </a:moveTo>
                  <a:cubicBezTo>
                    <a:pt x="88" y="0"/>
                    <a:pt x="56" y="20"/>
                    <a:pt x="64" y="60"/>
                  </a:cubicBezTo>
                  <a:cubicBezTo>
                    <a:pt x="64" y="313"/>
                    <a:pt x="80" y="551"/>
                    <a:pt x="64" y="804"/>
                  </a:cubicBezTo>
                  <a:cubicBezTo>
                    <a:pt x="48" y="1010"/>
                    <a:pt x="1" y="1232"/>
                    <a:pt x="32" y="1438"/>
                  </a:cubicBezTo>
                  <a:cubicBezTo>
                    <a:pt x="42" y="1466"/>
                    <a:pt x="72" y="1483"/>
                    <a:pt x="99" y="1483"/>
                  </a:cubicBezTo>
                  <a:cubicBezTo>
                    <a:pt x="119" y="1483"/>
                    <a:pt x="137" y="1474"/>
                    <a:pt x="143" y="1454"/>
                  </a:cubicBezTo>
                  <a:cubicBezTo>
                    <a:pt x="318" y="1058"/>
                    <a:pt x="238" y="487"/>
                    <a:pt x="191" y="60"/>
                  </a:cubicBezTo>
                  <a:cubicBezTo>
                    <a:pt x="191" y="20"/>
                    <a:pt x="155" y="0"/>
                    <a:pt x="12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3"/>
            <p:cNvSpPr/>
            <p:nvPr/>
          </p:nvSpPr>
          <p:spPr>
            <a:xfrm>
              <a:off x="3678475" y="2926200"/>
              <a:ext cx="7150" cy="41975"/>
            </a:xfrm>
            <a:custGeom>
              <a:avLst/>
              <a:gdLst/>
              <a:ahLst/>
              <a:cxnLst/>
              <a:rect l="l" t="t" r="r" b="b"/>
              <a:pathLst>
                <a:path w="286" h="1679" extrusionOk="0">
                  <a:moveTo>
                    <a:pt x="151" y="1"/>
                  </a:moveTo>
                  <a:cubicBezTo>
                    <a:pt x="131" y="1"/>
                    <a:pt x="112" y="17"/>
                    <a:pt x="112" y="48"/>
                  </a:cubicBezTo>
                  <a:cubicBezTo>
                    <a:pt x="80" y="539"/>
                    <a:pt x="1" y="1189"/>
                    <a:pt x="191" y="1648"/>
                  </a:cubicBezTo>
                  <a:cubicBezTo>
                    <a:pt x="191" y="1666"/>
                    <a:pt x="210" y="1678"/>
                    <a:pt x="227" y="1678"/>
                  </a:cubicBezTo>
                  <a:cubicBezTo>
                    <a:pt x="241" y="1678"/>
                    <a:pt x="254" y="1670"/>
                    <a:pt x="254" y="1648"/>
                  </a:cubicBezTo>
                  <a:cubicBezTo>
                    <a:pt x="286" y="1395"/>
                    <a:pt x="238" y="1157"/>
                    <a:pt x="223" y="904"/>
                  </a:cubicBezTo>
                  <a:cubicBezTo>
                    <a:pt x="191" y="619"/>
                    <a:pt x="191" y="333"/>
                    <a:pt x="191" y="48"/>
                  </a:cubicBezTo>
                  <a:cubicBezTo>
                    <a:pt x="191" y="17"/>
                    <a:pt x="171" y="1"/>
                    <a:pt x="15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3"/>
            <p:cNvSpPr/>
            <p:nvPr/>
          </p:nvSpPr>
          <p:spPr>
            <a:xfrm>
              <a:off x="3666375" y="2932975"/>
              <a:ext cx="6200" cy="30650"/>
            </a:xfrm>
            <a:custGeom>
              <a:avLst/>
              <a:gdLst/>
              <a:ahLst/>
              <a:cxnLst/>
              <a:rect l="l" t="t" r="r" b="b"/>
              <a:pathLst>
                <a:path w="248" h="1226" extrusionOk="0">
                  <a:moveTo>
                    <a:pt x="69" y="1"/>
                  </a:moveTo>
                  <a:cubicBezTo>
                    <a:pt x="36" y="1"/>
                    <a:pt x="0" y="31"/>
                    <a:pt x="10" y="78"/>
                  </a:cubicBezTo>
                  <a:cubicBezTo>
                    <a:pt x="41" y="284"/>
                    <a:pt x="57" y="490"/>
                    <a:pt x="57" y="696"/>
                  </a:cubicBezTo>
                  <a:cubicBezTo>
                    <a:pt x="57" y="870"/>
                    <a:pt x="10" y="1029"/>
                    <a:pt x="57" y="1187"/>
                  </a:cubicBezTo>
                  <a:cubicBezTo>
                    <a:pt x="66" y="1213"/>
                    <a:pt x="84" y="1225"/>
                    <a:pt x="104" y="1225"/>
                  </a:cubicBezTo>
                  <a:cubicBezTo>
                    <a:pt x="120" y="1225"/>
                    <a:pt x="138" y="1217"/>
                    <a:pt x="152" y="1203"/>
                  </a:cubicBezTo>
                  <a:cubicBezTo>
                    <a:pt x="247" y="1045"/>
                    <a:pt x="215" y="839"/>
                    <a:pt x="215" y="664"/>
                  </a:cubicBezTo>
                  <a:cubicBezTo>
                    <a:pt x="200" y="458"/>
                    <a:pt x="168" y="252"/>
                    <a:pt x="120" y="47"/>
                  </a:cubicBezTo>
                  <a:cubicBezTo>
                    <a:pt x="114" y="15"/>
                    <a:pt x="92"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3"/>
            <p:cNvSpPr/>
            <p:nvPr/>
          </p:nvSpPr>
          <p:spPr>
            <a:xfrm>
              <a:off x="3637625" y="2907400"/>
              <a:ext cx="14350" cy="51825"/>
            </a:xfrm>
            <a:custGeom>
              <a:avLst/>
              <a:gdLst/>
              <a:ahLst/>
              <a:cxnLst/>
              <a:rect l="l" t="t" r="r" b="b"/>
              <a:pathLst>
                <a:path w="574" h="2073" extrusionOk="0">
                  <a:moveTo>
                    <a:pt x="65" y="1"/>
                  </a:moveTo>
                  <a:cubicBezTo>
                    <a:pt x="30" y="1"/>
                    <a:pt x="0" y="25"/>
                    <a:pt x="19" y="71"/>
                  </a:cubicBezTo>
                  <a:cubicBezTo>
                    <a:pt x="209" y="721"/>
                    <a:pt x="256" y="1371"/>
                    <a:pt x="399" y="2020"/>
                  </a:cubicBezTo>
                  <a:cubicBezTo>
                    <a:pt x="406" y="2056"/>
                    <a:pt x="429" y="2072"/>
                    <a:pt x="454" y="2072"/>
                  </a:cubicBezTo>
                  <a:cubicBezTo>
                    <a:pt x="484" y="2072"/>
                    <a:pt x="517" y="2048"/>
                    <a:pt x="526" y="2004"/>
                  </a:cubicBezTo>
                  <a:cubicBezTo>
                    <a:pt x="573" y="1355"/>
                    <a:pt x="352" y="642"/>
                    <a:pt x="130" y="40"/>
                  </a:cubicBezTo>
                  <a:cubicBezTo>
                    <a:pt x="117" y="13"/>
                    <a:pt x="90" y="1"/>
                    <a:pt x="6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3"/>
            <p:cNvSpPr/>
            <p:nvPr/>
          </p:nvSpPr>
          <p:spPr>
            <a:xfrm>
              <a:off x="3624775" y="2914375"/>
              <a:ext cx="14125" cy="42775"/>
            </a:xfrm>
            <a:custGeom>
              <a:avLst/>
              <a:gdLst/>
              <a:ahLst/>
              <a:cxnLst/>
              <a:rect l="l" t="t" r="r" b="b"/>
              <a:pathLst>
                <a:path w="565" h="1711" extrusionOk="0">
                  <a:moveTo>
                    <a:pt x="73" y="0"/>
                  </a:moveTo>
                  <a:cubicBezTo>
                    <a:pt x="36" y="0"/>
                    <a:pt x="1" y="30"/>
                    <a:pt x="10" y="78"/>
                  </a:cubicBezTo>
                  <a:cubicBezTo>
                    <a:pt x="121" y="585"/>
                    <a:pt x="200" y="1266"/>
                    <a:pt x="501" y="1694"/>
                  </a:cubicBezTo>
                  <a:cubicBezTo>
                    <a:pt x="507" y="1706"/>
                    <a:pt x="518" y="1711"/>
                    <a:pt x="529" y="1711"/>
                  </a:cubicBezTo>
                  <a:cubicBezTo>
                    <a:pt x="546" y="1711"/>
                    <a:pt x="565" y="1697"/>
                    <a:pt x="565" y="1678"/>
                  </a:cubicBezTo>
                  <a:cubicBezTo>
                    <a:pt x="565" y="1408"/>
                    <a:pt x="454" y="1155"/>
                    <a:pt x="374" y="917"/>
                  </a:cubicBezTo>
                  <a:cubicBezTo>
                    <a:pt x="295" y="616"/>
                    <a:pt x="216" y="331"/>
                    <a:pt x="137" y="46"/>
                  </a:cubicBezTo>
                  <a:cubicBezTo>
                    <a:pt x="124" y="14"/>
                    <a:pt x="98" y="0"/>
                    <a:pt x="7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3"/>
            <p:cNvSpPr/>
            <p:nvPr/>
          </p:nvSpPr>
          <p:spPr>
            <a:xfrm>
              <a:off x="3602350" y="2902900"/>
              <a:ext cx="17000" cy="50325"/>
            </a:xfrm>
            <a:custGeom>
              <a:avLst/>
              <a:gdLst/>
              <a:ahLst/>
              <a:cxnLst/>
              <a:rect l="l" t="t" r="r" b="b"/>
              <a:pathLst>
                <a:path w="680" h="2013" extrusionOk="0">
                  <a:moveTo>
                    <a:pt x="88" y="1"/>
                  </a:moveTo>
                  <a:cubicBezTo>
                    <a:pt x="46" y="1"/>
                    <a:pt x="1" y="35"/>
                    <a:pt x="20" y="93"/>
                  </a:cubicBezTo>
                  <a:cubicBezTo>
                    <a:pt x="178" y="711"/>
                    <a:pt x="305" y="1376"/>
                    <a:pt x="559" y="1978"/>
                  </a:cubicBezTo>
                  <a:cubicBezTo>
                    <a:pt x="565" y="2003"/>
                    <a:pt x="584" y="2013"/>
                    <a:pt x="606" y="2013"/>
                  </a:cubicBezTo>
                  <a:cubicBezTo>
                    <a:pt x="641" y="2013"/>
                    <a:pt x="679" y="1986"/>
                    <a:pt x="669" y="1947"/>
                  </a:cubicBezTo>
                  <a:cubicBezTo>
                    <a:pt x="574" y="1297"/>
                    <a:pt x="337" y="663"/>
                    <a:pt x="147" y="46"/>
                  </a:cubicBezTo>
                  <a:cubicBezTo>
                    <a:pt x="140" y="15"/>
                    <a:pt x="115" y="1"/>
                    <a:pt x="8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3"/>
            <p:cNvSpPr/>
            <p:nvPr/>
          </p:nvSpPr>
          <p:spPr>
            <a:xfrm>
              <a:off x="3587150" y="2916750"/>
              <a:ext cx="13325" cy="34975"/>
            </a:xfrm>
            <a:custGeom>
              <a:avLst/>
              <a:gdLst/>
              <a:ahLst/>
              <a:cxnLst/>
              <a:rect l="l" t="t" r="r" b="b"/>
              <a:pathLst>
                <a:path w="533" h="1399" extrusionOk="0">
                  <a:moveTo>
                    <a:pt x="83" y="0"/>
                  </a:moveTo>
                  <a:cubicBezTo>
                    <a:pt x="42" y="0"/>
                    <a:pt x="1" y="30"/>
                    <a:pt x="10" y="78"/>
                  </a:cubicBezTo>
                  <a:cubicBezTo>
                    <a:pt x="73" y="315"/>
                    <a:pt x="153" y="553"/>
                    <a:pt x="216" y="775"/>
                  </a:cubicBezTo>
                  <a:cubicBezTo>
                    <a:pt x="279" y="981"/>
                    <a:pt x="327" y="1203"/>
                    <a:pt x="454" y="1377"/>
                  </a:cubicBezTo>
                  <a:cubicBezTo>
                    <a:pt x="461" y="1391"/>
                    <a:pt x="477" y="1399"/>
                    <a:pt x="494" y="1399"/>
                  </a:cubicBezTo>
                  <a:cubicBezTo>
                    <a:pt x="514" y="1399"/>
                    <a:pt x="533" y="1387"/>
                    <a:pt x="533" y="1361"/>
                  </a:cubicBezTo>
                  <a:cubicBezTo>
                    <a:pt x="533" y="1139"/>
                    <a:pt x="454" y="933"/>
                    <a:pt x="390" y="727"/>
                  </a:cubicBezTo>
                  <a:cubicBezTo>
                    <a:pt x="311" y="505"/>
                    <a:pt x="232" y="268"/>
                    <a:pt x="153" y="46"/>
                  </a:cubicBezTo>
                  <a:cubicBezTo>
                    <a:pt x="140" y="14"/>
                    <a:pt x="112" y="0"/>
                    <a:pt x="8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3"/>
            <p:cNvSpPr/>
            <p:nvPr/>
          </p:nvSpPr>
          <p:spPr>
            <a:xfrm>
              <a:off x="3564175" y="2909225"/>
              <a:ext cx="13725" cy="38300"/>
            </a:xfrm>
            <a:custGeom>
              <a:avLst/>
              <a:gdLst/>
              <a:ahLst/>
              <a:cxnLst/>
              <a:rect l="l" t="t" r="r" b="b"/>
              <a:pathLst>
                <a:path w="549" h="1532" extrusionOk="0">
                  <a:moveTo>
                    <a:pt x="80" y="0"/>
                  </a:moveTo>
                  <a:cubicBezTo>
                    <a:pt x="42" y="0"/>
                    <a:pt x="1" y="30"/>
                    <a:pt x="10" y="78"/>
                  </a:cubicBezTo>
                  <a:cubicBezTo>
                    <a:pt x="105" y="537"/>
                    <a:pt x="184" y="1107"/>
                    <a:pt x="454" y="1504"/>
                  </a:cubicBezTo>
                  <a:cubicBezTo>
                    <a:pt x="460" y="1522"/>
                    <a:pt x="476" y="1531"/>
                    <a:pt x="493" y="1531"/>
                  </a:cubicBezTo>
                  <a:cubicBezTo>
                    <a:pt x="520" y="1531"/>
                    <a:pt x="549" y="1510"/>
                    <a:pt x="549" y="1472"/>
                  </a:cubicBezTo>
                  <a:cubicBezTo>
                    <a:pt x="517" y="1250"/>
                    <a:pt x="422" y="1028"/>
                    <a:pt x="359" y="806"/>
                  </a:cubicBezTo>
                  <a:cubicBezTo>
                    <a:pt x="279" y="553"/>
                    <a:pt x="200" y="299"/>
                    <a:pt x="137" y="46"/>
                  </a:cubicBezTo>
                  <a:cubicBezTo>
                    <a:pt x="130" y="14"/>
                    <a:pt x="106" y="0"/>
                    <a:pt x="8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3"/>
            <p:cNvSpPr/>
            <p:nvPr/>
          </p:nvSpPr>
          <p:spPr>
            <a:xfrm>
              <a:off x="3554900" y="2918275"/>
              <a:ext cx="520450" cy="241225"/>
            </a:xfrm>
            <a:custGeom>
              <a:avLst/>
              <a:gdLst/>
              <a:ahLst/>
              <a:cxnLst/>
              <a:rect l="l" t="t" r="r" b="b"/>
              <a:pathLst>
                <a:path w="20818" h="9649" extrusionOk="0">
                  <a:moveTo>
                    <a:pt x="20818" y="1"/>
                  </a:moveTo>
                  <a:lnTo>
                    <a:pt x="20818" y="1"/>
                  </a:lnTo>
                  <a:cubicBezTo>
                    <a:pt x="17841" y="1497"/>
                    <a:pt x="13951" y="2075"/>
                    <a:pt x="10187" y="2075"/>
                  </a:cubicBezTo>
                  <a:cubicBezTo>
                    <a:pt x="6259" y="2075"/>
                    <a:pt x="2469" y="1445"/>
                    <a:pt x="1" y="571"/>
                  </a:cubicBezTo>
                  <a:lnTo>
                    <a:pt x="1" y="571"/>
                  </a:lnTo>
                  <a:cubicBezTo>
                    <a:pt x="682" y="2472"/>
                    <a:pt x="1474" y="4373"/>
                    <a:pt x="2805" y="5926"/>
                  </a:cubicBezTo>
                  <a:cubicBezTo>
                    <a:pt x="4373" y="7748"/>
                    <a:pt x="6512" y="9364"/>
                    <a:pt x="8968" y="9617"/>
                  </a:cubicBezTo>
                  <a:cubicBezTo>
                    <a:pt x="9186" y="9639"/>
                    <a:pt x="9406" y="9649"/>
                    <a:pt x="9626" y="9649"/>
                  </a:cubicBezTo>
                  <a:cubicBezTo>
                    <a:pt x="12349" y="9649"/>
                    <a:pt x="15193" y="8072"/>
                    <a:pt x="17143" y="6211"/>
                  </a:cubicBezTo>
                  <a:cubicBezTo>
                    <a:pt x="19044" y="4389"/>
                    <a:pt x="19931" y="2425"/>
                    <a:pt x="20818"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3"/>
            <p:cNvSpPr/>
            <p:nvPr/>
          </p:nvSpPr>
          <p:spPr>
            <a:xfrm>
              <a:off x="3564575" y="2942775"/>
              <a:ext cx="500325" cy="62350"/>
            </a:xfrm>
            <a:custGeom>
              <a:avLst/>
              <a:gdLst/>
              <a:ahLst/>
              <a:cxnLst/>
              <a:rect l="l" t="t" r="r" b="b"/>
              <a:pathLst>
                <a:path w="20013" h="2494" extrusionOk="0">
                  <a:moveTo>
                    <a:pt x="19939" y="1"/>
                  </a:moveTo>
                  <a:cubicBezTo>
                    <a:pt x="19934" y="1"/>
                    <a:pt x="19929" y="1"/>
                    <a:pt x="19924" y="3"/>
                  </a:cubicBezTo>
                  <a:cubicBezTo>
                    <a:pt x="16660" y="1587"/>
                    <a:pt x="13207" y="2189"/>
                    <a:pt x="9595" y="2221"/>
                  </a:cubicBezTo>
                  <a:cubicBezTo>
                    <a:pt x="9258" y="2224"/>
                    <a:pt x="8918" y="2227"/>
                    <a:pt x="8576" y="2227"/>
                  </a:cubicBezTo>
                  <a:cubicBezTo>
                    <a:pt x="5702" y="2227"/>
                    <a:pt x="2680" y="2052"/>
                    <a:pt x="89" y="764"/>
                  </a:cubicBezTo>
                  <a:cubicBezTo>
                    <a:pt x="80" y="757"/>
                    <a:pt x="71" y="755"/>
                    <a:pt x="63" y="755"/>
                  </a:cubicBezTo>
                  <a:cubicBezTo>
                    <a:pt x="26" y="755"/>
                    <a:pt x="0" y="801"/>
                    <a:pt x="26" y="827"/>
                  </a:cubicBezTo>
                  <a:cubicBezTo>
                    <a:pt x="1040" y="1762"/>
                    <a:pt x="2767" y="2015"/>
                    <a:pt x="4066" y="2205"/>
                  </a:cubicBezTo>
                  <a:cubicBezTo>
                    <a:pt x="5620" y="2439"/>
                    <a:pt x="7210" y="2494"/>
                    <a:pt x="8773" y="2494"/>
                  </a:cubicBezTo>
                  <a:cubicBezTo>
                    <a:pt x="9011" y="2494"/>
                    <a:pt x="9248" y="2492"/>
                    <a:pt x="9484" y="2490"/>
                  </a:cubicBezTo>
                  <a:cubicBezTo>
                    <a:pt x="13112" y="2459"/>
                    <a:pt x="16771" y="1888"/>
                    <a:pt x="19956" y="82"/>
                  </a:cubicBezTo>
                  <a:cubicBezTo>
                    <a:pt x="20012" y="54"/>
                    <a:pt x="19981" y="1"/>
                    <a:pt x="1993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3"/>
            <p:cNvSpPr/>
            <p:nvPr/>
          </p:nvSpPr>
          <p:spPr>
            <a:xfrm>
              <a:off x="3553525" y="2917050"/>
              <a:ext cx="522125" cy="60000"/>
            </a:xfrm>
            <a:custGeom>
              <a:avLst/>
              <a:gdLst/>
              <a:ahLst/>
              <a:cxnLst/>
              <a:rect l="l" t="t" r="r" b="b"/>
              <a:pathLst>
                <a:path w="20885" h="2400" extrusionOk="0">
                  <a:moveTo>
                    <a:pt x="20822" y="0"/>
                  </a:moveTo>
                  <a:cubicBezTo>
                    <a:pt x="20818" y="0"/>
                    <a:pt x="20814" y="1"/>
                    <a:pt x="20810" y="2"/>
                  </a:cubicBezTo>
                  <a:cubicBezTo>
                    <a:pt x="19194" y="478"/>
                    <a:pt x="17641" y="1111"/>
                    <a:pt x="15993" y="1476"/>
                  </a:cubicBezTo>
                  <a:cubicBezTo>
                    <a:pt x="14219" y="1872"/>
                    <a:pt x="12397" y="2078"/>
                    <a:pt x="10591" y="2125"/>
                  </a:cubicBezTo>
                  <a:cubicBezTo>
                    <a:pt x="10257" y="2137"/>
                    <a:pt x="9924" y="2143"/>
                    <a:pt x="9591" y="2143"/>
                  </a:cubicBezTo>
                  <a:cubicBezTo>
                    <a:pt x="8124" y="2143"/>
                    <a:pt x="6667" y="2031"/>
                    <a:pt x="5221" y="1824"/>
                  </a:cubicBezTo>
                  <a:cubicBezTo>
                    <a:pt x="4349" y="1697"/>
                    <a:pt x="3494" y="1523"/>
                    <a:pt x="2638" y="1365"/>
                  </a:cubicBezTo>
                  <a:cubicBezTo>
                    <a:pt x="1767" y="1191"/>
                    <a:pt x="880" y="1016"/>
                    <a:pt x="72" y="588"/>
                  </a:cubicBezTo>
                  <a:cubicBezTo>
                    <a:pt x="64" y="583"/>
                    <a:pt x="57" y="581"/>
                    <a:pt x="50" y="581"/>
                  </a:cubicBezTo>
                  <a:cubicBezTo>
                    <a:pt x="16" y="581"/>
                    <a:pt x="0" y="641"/>
                    <a:pt x="40" y="668"/>
                  </a:cubicBezTo>
                  <a:cubicBezTo>
                    <a:pt x="721" y="1095"/>
                    <a:pt x="1482" y="1301"/>
                    <a:pt x="2274" y="1476"/>
                  </a:cubicBezTo>
                  <a:cubicBezTo>
                    <a:pt x="3193" y="1682"/>
                    <a:pt x="4112" y="1872"/>
                    <a:pt x="5046" y="2014"/>
                  </a:cubicBezTo>
                  <a:cubicBezTo>
                    <a:pt x="6658" y="2271"/>
                    <a:pt x="8294" y="2399"/>
                    <a:pt x="9922" y="2399"/>
                  </a:cubicBezTo>
                  <a:cubicBezTo>
                    <a:pt x="10103" y="2399"/>
                    <a:pt x="10284" y="2398"/>
                    <a:pt x="10464" y="2395"/>
                  </a:cubicBezTo>
                  <a:cubicBezTo>
                    <a:pt x="12271" y="2363"/>
                    <a:pt x="14077" y="2157"/>
                    <a:pt x="15835" y="1777"/>
                  </a:cubicBezTo>
                  <a:cubicBezTo>
                    <a:pt x="17514" y="1428"/>
                    <a:pt x="19352" y="985"/>
                    <a:pt x="20841" y="82"/>
                  </a:cubicBezTo>
                  <a:cubicBezTo>
                    <a:pt x="20885" y="67"/>
                    <a:pt x="20862" y="0"/>
                    <a:pt x="2082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3"/>
            <p:cNvSpPr/>
            <p:nvPr/>
          </p:nvSpPr>
          <p:spPr>
            <a:xfrm>
              <a:off x="4012750" y="2979300"/>
              <a:ext cx="24975" cy="21775"/>
            </a:xfrm>
            <a:custGeom>
              <a:avLst/>
              <a:gdLst/>
              <a:ahLst/>
              <a:cxnLst/>
              <a:rect l="l" t="t" r="r" b="b"/>
              <a:pathLst>
                <a:path w="999" h="871" extrusionOk="0">
                  <a:moveTo>
                    <a:pt x="511" y="1"/>
                  </a:moveTo>
                  <a:cubicBezTo>
                    <a:pt x="447" y="1"/>
                    <a:pt x="381" y="16"/>
                    <a:pt x="318" y="47"/>
                  </a:cubicBezTo>
                  <a:cubicBezTo>
                    <a:pt x="96" y="142"/>
                    <a:pt x="1" y="412"/>
                    <a:pt x="112" y="633"/>
                  </a:cubicBezTo>
                  <a:cubicBezTo>
                    <a:pt x="179" y="780"/>
                    <a:pt x="335" y="870"/>
                    <a:pt x="494" y="870"/>
                  </a:cubicBezTo>
                  <a:cubicBezTo>
                    <a:pt x="558" y="870"/>
                    <a:pt x="623" y="855"/>
                    <a:pt x="682" y="823"/>
                  </a:cubicBezTo>
                  <a:cubicBezTo>
                    <a:pt x="904" y="728"/>
                    <a:pt x="999" y="475"/>
                    <a:pt x="888" y="253"/>
                  </a:cubicBezTo>
                  <a:cubicBezTo>
                    <a:pt x="820" y="94"/>
                    <a:pt x="671" y="1"/>
                    <a:pt x="51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3"/>
            <p:cNvSpPr/>
            <p:nvPr/>
          </p:nvSpPr>
          <p:spPr>
            <a:xfrm>
              <a:off x="3940275" y="2997375"/>
              <a:ext cx="24975" cy="21725"/>
            </a:xfrm>
            <a:custGeom>
              <a:avLst/>
              <a:gdLst/>
              <a:ahLst/>
              <a:cxnLst/>
              <a:rect l="l" t="t" r="r" b="b"/>
              <a:pathLst>
                <a:path w="999" h="869" extrusionOk="0">
                  <a:moveTo>
                    <a:pt x="490" y="0"/>
                  </a:moveTo>
                  <a:cubicBezTo>
                    <a:pt x="431" y="0"/>
                    <a:pt x="372" y="12"/>
                    <a:pt x="318" y="37"/>
                  </a:cubicBezTo>
                  <a:cubicBezTo>
                    <a:pt x="96" y="148"/>
                    <a:pt x="1" y="401"/>
                    <a:pt x="112" y="623"/>
                  </a:cubicBezTo>
                  <a:cubicBezTo>
                    <a:pt x="180" y="783"/>
                    <a:pt x="339" y="869"/>
                    <a:pt x="499" y="869"/>
                  </a:cubicBezTo>
                  <a:cubicBezTo>
                    <a:pt x="562" y="869"/>
                    <a:pt x="624" y="856"/>
                    <a:pt x="682" y="829"/>
                  </a:cubicBezTo>
                  <a:cubicBezTo>
                    <a:pt x="904" y="718"/>
                    <a:pt x="999" y="465"/>
                    <a:pt x="888" y="243"/>
                  </a:cubicBezTo>
                  <a:cubicBezTo>
                    <a:pt x="818" y="92"/>
                    <a:pt x="654" y="0"/>
                    <a:pt x="49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3"/>
            <p:cNvSpPr/>
            <p:nvPr/>
          </p:nvSpPr>
          <p:spPr>
            <a:xfrm>
              <a:off x="3846025" y="3010200"/>
              <a:ext cx="24575" cy="21750"/>
            </a:xfrm>
            <a:custGeom>
              <a:avLst/>
              <a:gdLst/>
              <a:ahLst/>
              <a:cxnLst/>
              <a:rect l="l" t="t" r="r" b="b"/>
              <a:pathLst>
                <a:path w="983" h="870" extrusionOk="0">
                  <a:moveTo>
                    <a:pt x="494" y="0"/>
                  </a:moveTo>
                  <a:cubicBezTo>
                    <a:pt x="430" y="0"/>
                    <a:pt x="364" y="15"/>
                    <a:pt x="301" y="47"/>
                  </a:cubicBezTo>
                  <a:cubicBezTo>
                    <a:pt x="95" y="142"/>
                    <a:pt x="0" y="411"/>
                    <a:pt x="95" y="617"/>
                  </a:cubicBezTo>
                  <a:cubicBezTo>
                    <a:pt x="175" y="776"/>
                    <a:pt x="327" y="870"/>
                    <a:pt x="488" y="870"/>
                  </a:cubicBezTo>
                  <a:cubicBezTo>
                    <a:pt x="552" y="870"/>
                    <a:pt x="618" y="855"/>
                    <a:pt x="681" y="823"/>
                  </a:cubicBezTo>
                  <a:cubicBezTo>
                    <a:pt x="887" y="728"/>
                    <a:pt x="982" y="459"/>
                    <a:pt x="887" y="253"/>
                  </a:cubicBezTo>
                  <a:cubicBezTo>
                    <a:pt x="808" y="94"/>
                    <a:pt x="656" y="0"/>
                    <a:pt x="49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3"/>
            <p:cNvSpPr/>
            <p:nvPr/>
          </p:nvSpPr>
          <p:spPr>
            <a:xfrm>
              <a:off x="3754925" y="3014000"/>
              <a:ext cx="24575" cy="21750"/>
            </a:xfrm>
            <a:custGeom>
              <a:avLst/>
              <a:gdLst/>
              <a:ahLst/>
              <a:cxnLst/>
              <a:rect l="l" t="t" r="r" b="b"/>
              <a:pathLst>
                <a:path w="983" h="870" extrusionOk="0">
                  <a:moveTo>
                    <a:pt x="481" y="0"/>
                  </a:moveTo>
                  <a:cubicBezTo>
                    <a:pt x="421" y="0"/>
                    <a:pt x="360" y="12"/>
                    <a:pt x="301" y="37"/>
                  </a:cubicBezTo>
                  <a:cubicBezTo>
                    <a:pt x="80" y="148"/>
                    <a:pt x="0" y="402"/>
                    <a:pt x="95" y="624"/>
                  </a:cubicBezTo>
                  <a:cubicBezTo>
                    <a:pt x="175" y="783"/>
                    <a:pt x="329" y="869"/>
                    <a:pt x="492" y="869"/>
                  </a:cubicBezTo>
                  <a:cubicBezTo>
                    <a:pt x="555" y="869"/>
                    <a:pt x="620" y="856"/>
                    <a:pt x="682" y="830"/>
                  </a:cubicBezTo>
                  <a:cubicBezTo>
                    <a:pt x="888" y="719"/>
                    <a:pt x="983" y="465"/>
                    <a:pt x="888" y="243"/>
                  </a:cubicBezTo>
                  <a:cubicBezTo>
                    <a:pt x="806" y="92"/>
                    <a:pt x="647" y="0"/>
                    <a:pt x="48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3"/>
            <p:cNvSpPr/>
            <p:nvPr/>
          </p:nvSpPr>
          <p:spPr>
            <a:xfrm>
              <a:off x="3663425" y="3006075"/>
              <a:ext cx="24575" cy="21675"/>
            </a:xfrm>
            <a:custGeom>
              <a:avLst/>
              <a:gdLst/>
              <a:ahLst/>
              <a:cxnLst/>
              <a:rect l="l" t="t" r="r" b="b"/>
              <a:pathLst>
                <a:path w="983" h="867" extrusionOk="0">
                  <a:moveTo>
                    <a:pt x="481" y="1"/>
                  </a:moveTo>
                  <a:cubicBezTo>
                    <a:pt x="421" y="1"/>
                    <a:pt x="360" y="12"/>
                    <a:pt x="302" y="38"/>
                  </a:cubicBezTo>
                  <a:cubicBezTo>
                    <a:pt x="96" y="148"/>
                    <a:pt x="1" y="402"/>
                    <a:pt x="112" y="624"/>
                  </a:cubicBezTo>
                  <a:cubicBezTo>
                    <a:pt x="182" y="775"/>
                    <a:pt x="337" y="867"/>
                    <a:pt x="503" y="867"/>
                  </a:cubicBezTo>
                  <a:cubicBezTo>
                    <a:pt x="562" y="867"/>
                    <a:pt x="623" y="855"/>
                    <a:pt x="682" y="830"/>
                  </a:cubicBezTo>
                  <a:cubicBezTo>
                    <a:pt x="904" y="719"/>
                    <a:pt x="983" y="465"/>
                    <a:pt x="888" y="244"/>
                  </a:cubicBezTo>
                  <a:cubicBezTo>
                    <a:pt x="806" y="92"/>
                    <a:pt x="648" y="1"/>
                    <a:pt x="48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3"/>
            <p:cNvSpPr/>
            <p:nvPr/>
          </p:nvSpPr>
          <p:spPr>
            <a:xfrm>
              <a:off x="3587775" y="2996175"/>
              <a:ext cx="24975" cy="21675"/>
            </a:xfrm>
            <a:custGeom>
              <a:avLst/>
              <a:gdLst/>
              <a:ahLst/>
              <a:cxnLst/>
              <a:rect l="l" t="t" r="r" b="b"/>
              <a:pathLst>
                <a:path w="999" h="867" extrusionOk="0">
                  <a:moveTo>
                    <a:pt x="490" y="1"/>
                  </a:moveTo>
                  <a:cubicBezTo>
                    <a:pt x="431" y="1"/>
                    <a:pt x="372" y="12"/>
                    <a:pt x="318" y="38"/>
                  </a:cubicBezTo>
                  <a:cubicBezTo>
                    <a:pt x="96" y="148"/>
                    <a:pt x="1" y="402"/>
                    <a:pt x="112" y="624"/>
                  </a:cubicBezTo>
                  <a:cubicBezTo>
                    <a:pt x="182" y="775"/>
                    <a:pt x="346" y="867"/>
                    <a:pt x="510" y="867"/>
                  </a:cubicBezTo>
                  <a:cubicBezTo>
                    <a:pt x="569" y="867"/>
                    <a:pt x="628" y="855"/>
                    <a:pt x="682" y="830"/>
                  </a:cubicBezTo>
                  <a:cubicBezTo>
                    <a:pt x="904" y="719"/>
                    <a:pt x="999" y="465"/>
                    <a:pt x="888" y="243"/>
                  </a:cubicBezTo>
                  <a:cubicBezTo>
                    <a:pt x="818" y="92"/>
                    <a:pt x="654" y="1"/>
                    <a:pt x="49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3"/>
            <p:cNvSpPr/>
            <p:nvPr/>
          </p:nvSpPr>
          <p:spPr>
            <a:xfrm>
              <a:off x="3985825" y="2997200"/>
              <a:ext cx="9125" cy="7750"/>
            </a:xfrm>
            <a:custGeom>
              <a:avLst/>
              <a:gdLst/>
              <a:ahLst/>
              <a:cxnLst/>
              <a:rect l="l" t="t" r="r" b="b"/>
              <a:pathLst>
                <a:path w="365" h="310" extrusionOk="0">
                  <a:moveTo>
                    <a:pt x="175" y="0"/>
                  </a:moveTo>
                  <a:cubicBezTo>
                    <a:pt x="153" y="0"/>
                    <a:pt x="132" y="4"/>
                    <a:pt x="111" y="12"/>
                  </a:cubicBezTo>
                  <a:cubicBezTo>
                    <a:pt x="48" y="44"/>
                    <a:pt x="1" y="139"/>
                    <a:pt x="48" y="218"/>
                  </a:cubicBezTo>
                  <a:cubicBezTo>
                    <a:pt x="72" y="277"/>
                    <a:pt x="130" y="310"/>
                    <a:pt x="191" y="310"/>
                  </a:cubicBezTo>
                  <a:cubicBezTo>
                    <a:pt x="212" y="310"/>
                    <a:pt x="234" y="306"/>
                    <a:pt x="254" y="298"/>
                  </a:cubicBezTo>
                  <a:cubicBezTo>
                    <a:pt x="333" y="266"/>
                    <a:pt x="365" y="171"/>
                    <a:pt x="333" y="92"/>
                  </a:cubicBezTo>
                  <a:cubicBezTo>
                    <a:pt x="298" y="33"/>
                    <a:pt x="237"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3"/>
            <p:cNvSpPr/>
            <p:nvPr/>
          </p:nvSpPr>
          <p:spPr>
            <a:xfrm>
              <a:off x="3894725" y="3014625"/>
              <a:ext cx="9150" cy="7750"/>
            </a:xfrm>
            <a:custGeom>
              <a:avLst/>
              <a:gdLst/>
              <a:ahLst/>
              <a:cxnLst/>
              <a:rect l="l" t="t" r="r" b="b"/>
              <a:pathLst>
                <a:path w="366" h="310" extrusionOk="0">
                  <a:moveTo>
                    <a:pt x="175" y="0"/>
                  </a:moveTo>
                  <a:cubicBezTo>
                    <a:pt x="154" y="0"/>
                    <a:pt x="132" y="4"/>
                    <a:pt x="112" y="12"/>
                  </a:cubicBezTo>
                  <a:cubicBezTo>
                    <a:pt x="32" y="44"/>
                    <a:pt x="1" y="139"/>
                    <a:pt x="32" y="218"/>
                  </a:cubicBezTo>
                  <a:cubicBezTo>
                    <a:pt x="68" y="277"/>
                    <a:pt x="129" y="310"/>
                    <a:pt x="191" y="310"/>
                  </a:cubicBezTo>
                  <a:cubicBezTo>
                    <a:pt x="212" y="310"/>
                    <a:pt x="234" y="306"/>
                    <a:pt x="254" y="298"/>
                  </a:cubicBezTo>
                  <a:cubicBezTo>
                    <a:pt x="333" y="266"/>
                    <a:pt x="365" y="171"/>
                    <a:pt x="318" y="92"/>
                  </a:cubicBezTo>
                  <a:cubicBezTo>
                    <a:pt x="294" y="33"/>
                    <a:pt x="23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3"/>
            <p:cNvSpPr/>
            <p:nvPr/>
          </p:nvSpPr>
          <p:spPr>
            <a:xfrm>
              <a:off x="3713725" y="3017600"/>
              <a:ext cx="8750" cy="7950"/>
            </a:xfrm>
            <a:custGeom>
              <a:avLst/>
              <a:gdLst/>
              <a:ahLst/>
              <a:cxnLst/>
              <a:rect l="l" t="t" r="r" b="b"/>
              <a:pathLst>
                <a:path w="350" h="318" extrusionOk="0">
                  <a:moveTo>
                    <a:pt x="181" y="1"/>
                  </a:moveTo>
                  <a:cubicBezTo>
                    <a:pt x="158" y="1"/>
                    <a:pt x="134" y="7"/>
                    <a:pt x="112" y="20"/>
                  </a:cubicBezTo>
                  <a:cubicBezTo>
                    <a:pt x="32" y="52"/>
                    <a:pt x="1" y="147"/>
                    <a:pt x="32" y="226"/>
                  </a:cubicBezTo>
                  <a:cubicBezTo>
                    <a:pt x="56" y="285"/>
                    <a:pt x="114" y="317"/>
                    <a:pt x="175" y="317"/>
                  </a:cubicBezTo>
                  <a:cubicBezTo>
                    <a:pt x="196" y="317"/>
                    <a:pt x="218" y="314"/>
                    <a:pt x="238" y="305"/>
                  </a:cubicBezTo>
                  <a:cubicBezTo>
                    <a:pt x="318" y="258"/>
                    <a:pt x="349" y="163"/>
                    <a:pt x="318" y="84"/>
                  </a:cubicBezTo>
                  <a:cubicBezTo>
                    <a:pt x="295" y="38"/>
                    <a:pt x="240" y="1"/>
                    <a:pt x="18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3"/>
            <p:cNvSpPr/>
            <p:nvPr/>
          </p:nvSpPr>
          <p:spPr>
            <a:xfrm>
              <a:off x="3626600" y="3009075"/>
              <a:ext cx="9125" cy="7750"/>
            </a:xfrm>
            <a:custGeom>
              <a:avLst/>
              <a:gdLst/>
              <a:ahLst/>
              <a:cxnLst/>
              <a:rect l="l" t="t" r="r" b="b"/>
              <a:pathLst>
                <a:path w="365" h="310" extrusionOk="0">
                  <a:moveTo>
                    <a:pt x="175" y="0"/>
                  </a:moveTo>
                  <a:cubicBezTo>
                    <a:pt x="153" y="0"/>
                    <a:pt x="132" y="4"/>
                    <a:pt x="111" y="13"/>
                  </a:cubicBezTo>
                  <a:cubicBezTo>
                    <a:pt x="32" y="44"/>
                    <a:pt x="0" y="139"/>
                    <a:pt x="32" y="219"/>
                  </a:cubicBezTo>
                  <a:cubicBezTo>
                    <a:pt x="67" y="277"/>
                    <a:pt x="129" y="310"/>
                    <a:pt x="190" y="310"/>
                  </a:cubicBezTo>
                  <a:cubicBezTo>
                    <a:pt x="212" y="310"/>
                    <a:pt x="233" y="306"/>
                    <a:pt x="254" y="298"/>
                  </a:cubicBezTo>
                  <a:cubicBezTo>
                    <a:pt x="317" y="250"/>
                    <a:pt x="365" y="171"/>
                    <a:pt x="317" y="92"/>
                  </a:cubicBezTo>
                  <a:cubicBezTo>
                    <a:pt x="294" y="33"/>
                    <a:pt x="235"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3"/>
            <p:cNvSpPr/>
            <p:nvPr/>
          </p:nvSpPr>
          <p:spPr>
            <a:xfrm>
              <a:off x="3807200" y="3019375"/>
              <a:ext cx="8750" cy="7750"/>
            </a:xfrm>
            <a:custGeom>
              <a:avLst/>
              <a:gdLst/>
              <a:ahLst/>
              <a:cxnLst/>
              <a:rect l="l" t="t" r="r" b="b"/>
              <a:pathLst>
                <a:path w="350" h="310" extrusionOk="0">
                  <a:moveTo>
                    <a:pt x="175" y="0"/>
                  </a:moveTo>
                  <a:cubicBezTo>
                    <a:pt x="153" y="0"/>
                    <a:pt x="132" y="4"/>
                    <a:pt x="112" y="13"/>
                  </a:cubicBezTo>
                  <a:cubicBezTo>
                    <a:pt x="32" y="44"/>
                    <a:pt x="1" y="139"/>
                    <a:pt x="32" y="219"/>
                  </a:cubicBezTo>
                  <a:cubicBezTo>
                    <a:pt x="56" y="277"/>
                    <a:pt x="114" y="310"/>
                    <a:pt x="175" y="310"/>
                  </a:cubicBezTo>
                  <a:cubicBezTo>
                    <a:pt x="196" y="310"/>
                    <a:pt x="218" y="306"/>
                    <a:pt x="238" y="298"/>
                  </a:cubicBezTo>
                  <a:cubicBezTo>
                    <a:pt x="317" y="266"/>
                    <a:pt x="349" y="171"/>
                    <a:pt x="317" y="92"/>
                  </a:cubicBezTo>
                  <a:cubicBezTo>
                    <a:pt x="294" y="33"/>
                    <a:pt x="23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3"/>
            <p:cNvSpPr/>
            <p:nvPr/>
          </p:nvSpPr>
          <p:spPr>
            <a:xfrm>
              <a:off x="3931325" y="3077375"/>
              <a:ext cx="24925" cy="22550"/>
            </a:xfrm>
            <a:custGeom>
              <a:avLst/>
              <a:gdLst/>
              <a:ahLst/>
              <a:cxnLst/>
              <a:rect l="l" t="t" r="r" b="b"/>
              <a:pathLst>
                <a:path w="997" h="902" extrusionOk="0">
                  <a:moveTo>
                    <a:pt x="911" y="0"/>
                  </a:moveTo>
                  <a:cubicBezTo>
                    <a:pt x="896" y="0"/>
                    <a:pt x="881" y="6"/>
                    <a:pt x="866" y="21"/>
                  </a:cubicBezTo>
                  <a:cubicBezTo>
                    <a:pt x="723" y="164"/>
                    <a:pt x="580" y="307"/>
                    <a:pt x="422" y="433"/>
                  </a:cubicBezTo>
                  <a:cubicBezTo>
                    <a:pt x="295" y="560"/>
                    <a:pt x="137" y="671"/>
                    <a:pt x="26" y="829"/>
                  </a:cubicBezTo>
                  <a:cubicBezTo>
                    <a:pt x="0" y="855"/>
                    <a:pt x="27" y="901"/>
                    <a:pt x="63" y="901"/>
                  </a:cubicBezTo>
                  <a:cubicBezTo>
                    <a:pt x="71" y="901"/>
                    <a:pt x="80" y="899"/>
                    <a:pt x="89" y="893"/>
                  </a:cubicBezTo>
                  <a:cubicBezTo>
                    <a:pt x="248" y="829"/>
                    <a:pt x="390" y="703"/>
                    <a:pt x="517" y="576"/>
                  </a:cubicBezTo>
                  <a:cubicBezTo>
                    <a:pt x="676" y="433"/>
                    <a:pt x="818" y="275"/>
                    <a:pt x="961" y="101"/>
                  </a:cubicBezTo>
                  <a:cubicBezTo>
                    <a:pt x="997" y="64"/>
                    <a:pt x="959" y="0"/>
                    <a:pt x="91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3"/>
            <p:cNvSpPr/>
            <p:nvPr/>
          </p:nvSpPr>
          <p:spPr>
            <a:xfrm>
              <a:off x="3916275" y="3036850"/>
              <a:ext cx="26450" cy="30975"/>
            </a:xfrm>
            <a:custGeom>
              <a:avLst/>
              <a:gdLst/>
              <a:ahLst/>
              <a:cxnLst/>
              <a:rect l="l" t="t" r="r" b="b"/>
              <a:pathLst>
                <a:path w="1058" h="1239" extrusionOk="0">
                  <a:moveTo>
                    <a:pt x="964" y="1"/>
                  </a:moveTo>
                  <a:cubicBezTo>
                    <a:pt x="945" y="1"/>
                    <a:pt x="927" y="8"/>
                    <a:pt x="913" y="26"/>
                  </a:cubicBezTo>
                  <a:cubicBezTo>
                    <a:pt x="771" y="248"/>
                    <a:pt x="612" y="438"/>
                    <a:pt x="438" y="628"/>
                  </a:cubicBezTo>
                  <a:cubicBezTo>
                    <a:pt x="295" y="803"/>
                    <a:pt x="137" y="945"/>
                    <a:pt x="26" y="1135"/>
                  </a:cubicBezTo>
                  <a:cubicBezTo>
                    <a:pt x="0" y="1187"/>
                    <a:pt x="38" y="1239"/>
                    <a:pt x="87" y="1239"/>
                  </a:cubicBezTo>
                  <a:cubicBezTo>
                    <a:pt x="98" y="1239"/>
                    <a:pt x="109" y="1236"/>
                    <a:pt x="121" y="1231"/>
                  </a:cubicBezTo>
                  <a:cubicBezTo>
                    <a:pt x="501" y="977"/>
                    <a:pt x="786" y="486"/>
                    <a:pt x="1024" y="106"/>
                  </a:cubicBezTo>
                  <a:cubicBezTo>
                    <a:pt x="1058" y="49"/>
                    <a:pt x="1011" y="1"/>
                    <a:pt x="96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3"/>
            <p:cNvSpPr/>
            <p:nvPr/>
          </p:nvSpPr>
          <p:spPr>
            <a:xfrm>
              <a:off x="3895250" y="3082775"/>
              <a:ext cx="24100" cy="24650"/>
            </a:xfrm>
            <a:custGeom>
              <a:avLst/>
              <a:gdLst/>
              <a:ahLst/>
              <a:cxnLst/>
              <a:rect l="l" t="t" r="r" b="b"/>
              <a:pathLst>
                <a:path w="964" h="986" extrusionOk="0">
                  <a:moveTo>
                    <a:pt x="872" y="1"/>
                  </a:moveTo>
                  <a:cubicBezTo>
                    <a:pt x="853" y="1"/>
                    <a:pt x="833" y="9"/>
                    <a:pt x="819" y="27"/>
                  </a:cubicBezTo>
                  <a:cubicBezTo>
                    <a:pt x="598" y="360"/>
                    <a:pt x="297" y="598"/>
                    <a:pt x="27" y="899"/>
                  </a:cubicBezTo>
                  <a:cubicBezTo>
                    <a:pt x="1" y="925"/>
                    <a:pt x="30" y="985"/>
                    <a:pt x="68" y="985"/>
                  </a:cubicBezTo>
                  <a:cubicBezTo>
                    <a:pt x="75" y="985"/>
                    <a:pt x="83" y="983"/>
                    <a:pt x="91" y="978"/>
                  </a:cubicBezTo>
                  <a:cubicBezTo>
                    <a:pt x="455" y="788"/>
                    <a:pt x="709" y="423"/>
                    <a:pt x="930" y="91"/>
                  </a:cubicBezTo>
                  <a:cubicBezTo>
                    <a:pt x="964" y="46"/>
                    <a:pt x="918" y="1"/>
                    <a:pt x="87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3"/>
            <p:cNvSpPr/>
            <p:nvPr/>
          </p:nvSpPr>
          <p:spPr>
            <a:xfrm>
              <a:off x="3856400" y="3052175"/>
              <a:ext cx="21075" cy="25600"/>
            </a:xfrm>
            <a:custGeom>
              <a:avLst/>
              <a:gdLst/>
              <a:ahLst/>
              <a:cxnLst/>
              <a:rect l="l" t="t" r="r" b="b"/>
              <a:pathLst>
                <a:path w="843" h="1024" extrusionOk="0">
                  <a:moveTo>
                    <a:pt x="731" y="1"/>
                  </a:moveTo>
                  <a:cubicBezTo>
                    <a:pt x="717" y="1"/>
                    <a:pt x="704" y="5"/>
                    <a:pt x="694" y="15"/>
                  </a:cubicBezTo>
                  <a:cubicBezTo>
                    <a:pt x="567" y="174"/>
                    <a:pt x="457" y="332"/>
                    <a:pt x="330" y="491"/>
                  </a:cubicBezTo>
                  <a:cubicBezTo>
                    <a:pt x="219" y="633"/>
                    <a:pt x="92" y="776"/>
                    <a:pt x="13" y="950"/>
                  </a:cubicBezTo>
                  <a:cubicBezTo>
                    <a:pt x="1" y="987"/>
                    <a:pt x="36" y="1024"/>
                    <a:pt x="75" y="1024"/>
                  </a:cubicBezTo>
                  <a:cubicBezTo>
                    <a:pt x="86" y="1024"/>
                    <a:pt x="97" y="1021"/>
                    <a:pt x="108" y="1014"/>
                  </a:cubicBezTo>
                  <a:cubicBezTo>
                    <a:pt x="235" y="887"/>
                    <a:pt x="346" y="728"/>
                    <a:pt x="441" y="586"/>
                  </a:cubicBezTo>
                  <a:cubicBezTo>
                    <a:pt x="567" y="427"/>
                    <a:pt x="678" y="269"/>
                    <a:pt x="805" y="111"/>
                  </a:cubicBezTo>
                  <a:cubicBezTo>
                    <a:pt x="842" y="61"/>
                    <a:pt x="782" y="1"/>
                    <a:pt x="73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3"/>
            <p:cNvSpPr/>
            <p:nvPr/>
          </p:nvSpPr>
          <p:spPr>
            <a:xfrm>
              <a:off x="3873875" y="3066075"/>
              <a:ext cx="17850" cy="24725"/>
            </a:xfrm>
            <a:custGeom>
              <a:avLst/>
              <a:gdLst/>
              <a:ahLst/>
              <a:cxnLst/>
              <a:rect l="l" t="t" r="r" b="b"/>
              <a:pathLst>
                <a:path w="714" h="989" extrusionOk="0">
                  <a:moveTo>
                    <a:pt x="629" y="0"/>
                  </a:moveTo>
                  <a:cubicBezTo>
                    <a:pt x="610" y="0"/>
                    <a:pt x="592" y="9"/>
                    <a:pt x="581" y="30"/>
                  </a:cubicBezTo>
                  <a:cubicBezTo>
                    <a:pt x="502" y="188"/>
                    <a:pt x="423" y="347"/>
                    <a:pt x="328" y="489"/>
                  </a:cubicBezTo>
                  <a:cubicBezTo>
                    <a:pt x="233" y="616"/>
                    <a:pt x="106" y="743"/>
                    <a:pt x="27" y="885"/>
                  </a:cubicBezTo>
                  <a:cubicBezTo>
                    <a:pt x="1" y="937"/>
                    <a:pt x="38" y="989"/>
                    <a:pt x="88" y="989"/>
                  </a:cubicBezTo>
                  <a:cubicBezTo>
                    <a:pt x="99" y="989"/>
                    <a:pt x="110" y="986"/>
                    <a:pt x="122" y="980"/>
                  </a:cubicBezTo>
                  <a:cubicBezTo>
                    <a:pt x="423" y="806"/>
                    <a:pt x="597" y="394"/>
                    <a:pt x="692" y="93"/>
                  </a:cubicBezTo>
                  <a:cubicBezTo>
                    <a:pt x="714" y="40"/>
                    <a:pt x="670" y="0"/>
                    <a:pt x="6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3"/>
            <p:cNvSpPr/>
            <p:nvPr/>
          </p:nvSpPr>
          <p:spPr>
            <a:xfrm>
              <a:off x="3860025" y="3099725"/>
              <a:ext cx="19825" cy="21575"/>
            </a:xfrm>
            <a:custGeom>
              <a:avLst/>
              <a:gdLst/>
              <a:ahLst/>
              <a:cxnLst/>
              <a:rect l="l" t="t" r="r" b="b"/>
              <a:pathLst>
                <a:path w="793" h="863" extrusionOk="0">
                  <a:moveTo>
                    <a:pt x="722" y="1"/>
                  </a:moveTo>
                  <a:cubicBezTo>
                    <a:pt x="704" y="1"/>
                    <a:pt x="686" y="9"/>
                    <a:pt x="676" y="30"/>
                  </a:cubicBezTo>
                  <a:cubicBezTo>
                    <a:pt x="565" y="173"/>
                    <a:pt x="454" y="300"/>
                    <a:pt x="343" y="442"/>
                  </a:cubicBezTo>
                  <a:cubicBezTo>
                    <a:pt x="232" y="553"/>
                    <a:pt x="106" y="648"/>
                    <a:pt x="26" y="775"/>
                  </a:cubicBezTo>
                  <a:cubicBezTo>
                    <a:pt x="1" y="814"/>
                    <a:pt x="38" y="863"/>
                    <a:pt x="86" y="863"/>
                  </a:cubicBezTo>
                  <a:cubicBezTo>
                    <a:pt x="98" y="863"/>
                    <a:pt x="110" y="860"/>
                    <a:pt x="121" y="854"/>
                  </a:cubicBezTo>
                  <a:cubicBezTo>
                    <a:pt x="264" y="791"/>
                    <a:pt x="375" y="632"/>
                    <a:pt x="470" y="506"/>
                  </a:cubicBezTo>
                  <a:cubicBezTo>
                    <a:pt x="581" y="363"/>
                    <a:pt x="676" y="221"/>
                    <a:pt x="771" y="78"/>
                  </a:cubicBezTo>
                  <a:cubicBezTo>
                    <a:pt x="792" y="36"/>
                    <a:pt x="757" y="1"/>
                    <a:pt x="72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3"/>
            <p:cNvSpPr/>
            <p:nvPr/>
          </p:nvSpPr>
          <p:spPr>
            <a:xfrm>
              <a:off x="3833950" y="3090375"/>
              <a:ext cx="23900" cy="26675"/>
            </a:xfrm>
            <a:custGeom>
              <a:avLst/>
              <a:gdLst/>
              <a:ahLst/>
              <a:cxnLst/>
              <a:rect l="l" t="t" r="r" b="b"/>
              <a:pathLst>
                <a:path w="956" h="1067" extrusionOk="0">
                  <a:moveTo>
                    <a:pt x="839" y="0"/>
                  </a:moveTo>
                  <a:cubicBezTo>
                    <a:pt x="813" y="0"/>
                    <a:pt x="787" y="12"/>
                    <a:pt x="768" y="40"/>
                  </a:cubicBezTo>
                  <a:cubicBezTo>
                    <a:pt x="626" y="214"/>
                    <a:pt x="499" y="389"/>
                    <a:pt x="341" y="563"/>
                  </a:cubicBezTo>
                  <a:cubicBezTo>
                    <a:pt x="230" y="690"/>
                    <a:pt x="71" y="816"/>
                    <a:pt x="24" y="991"/>
                  </a:cubicBezTo>
                  <a:cubicBezTo>
                    <a:pt x="1" y="1037"/>
                    <a:pt x="37" y="1066"/>
                    <a:pt x="77" y="1066"/>
                  </a:cubicBezTo>
                  <a:cubicBezTo>
                    <a:pt x="91" y="1066"/>
                    <a:pt x="106" y="1062"/>
                    <a:pt x="119" y="1054"/>
                  </a:cubicBezTo>
                  <a:cubicBezTo>
                    <a:pt x="293" y="991"/>
                    <a:pt x="436" y="769"/>
                    <a:pt x="547" y="626"/>
                  </a:cubicBezTo>
                  <a:cubicBezTo>
                    <a:pt x="673" y="468"/>
                    <a:pt x="800" y="294"/>
                    <a:pt x="911" y="119"/>
                  </a:cubicBezTo>
                  <a:cubicBezTo>
                    <a:pt x="955" y="64"/>
                    <a:pt x="898" y="0"/>
                    <a:pt x="83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3"/>
            <p:cNvSpPr/>
            <p:nvPr/>
          </p:nvSpPr>
          <p:spPr>
            <a:xfrm>
              <a:off x="3813675" y="3041900"/>
              <a:ext cx="12400" cy="29525"/>
            </a:xfrm>
            <a:custGeom>
              <a:avLst/>
              <a:gdLst/>
              <a:ahLst/>
              <a:cxnLst/>
              <a:rect l="l" t="t" r="r" b="b"/>
              <a:pathLst>
                <a:path w="496" h="1181" extrusionOk="0">
                  <a:moveTo>
                    <a:pt x="423" y="0"/>
                  </a:moveTo>
                  <a:cubicBezTo>
                    <a:pt x="398" y="0"/>
                    <a:pt x="372" y="14"/>
                    <a:pt x="359" y="46"/>
                  </a:cubicBezTo>
                  <a:cubicBezTo>
                    <a:pt x="296" y="221"/>
                    <a:pt x="249" y="395"/>
                    <a:pt x="185" y="569"/>
                  </a:cubicBezTo>
                  <a:cubicBezTo>
                    <a:pt x="122" y="743"/>
                    <a:pt x="43" y="918"/>
                    <a:pt x="11" y="1092"/>
                  </a:cubicBezTo>
                  <a:cubicBezTo>
                    <a:pt x="1" y="1142"/>
                    <a:pt x="36" y="1180"/>
                    <a:pt x="75" y="1180"/>
                  </a:cubicBezTo>
                  <a:cubicBezTo>
                    <a:pt x="97" y="1180"/>
                    <a:pt x="120" y="1168"/>
                    <a:pt x="138" y="1139"/>
                  </a:cubicBezTo>
                  <a:cubicBezTo>
                    <a:pt x="328" y="838"/>
                    <a:pt x="423" y="411"/>
                    <a:pt x="486" y="78"/>
                  </a:cubicBezTo>
                  <a:cubicBezTo>
                    <a:pt x="496" y="31"/>
                    <a:pt x="460" y="0"/>
                    <a:pt x="42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3"/>
            <p:cNvSpPr/>
            <p:nvPr/>
          </p:nvSpPr>
          <p:spPr>
            <a:xfrm>
              <a:off x="3836125" y="3054100"/>
              <a:ext cx="11675" cy="19950"/>
            </a:xfrm>
            <a:custGeom>
              <a:avLst/>
              <a:gdLst/>
              <a:ahLst/>
              <a:cxnLst/>
              <a:rect l="l" t="t" r="r" b="b"/>
              <a:pathLst>
                <a:path w="467" h="798" extrusionOk="0">
                  <a:moveTo>
                    <a:pt x="363" y="1"/>
                  </a:moveTo>
                  <a:cubicBezTo>
                    <a:pt x="344" y="1"/>
                    <a:pt x="326" y="10"/>
                    <a:pt x="317" y="34"/>
                  </a:cubicBezTo>
                  <a:cubicBezTo>
                    <a:pt x="206" y="255"/>
                    <a:pt x="48" y="477"/>
                    <a:pt x="0" y="715"/>
                  </a:cubicBezTo>
                  <a:cubicBezTo>
                    <a:pt x="0" y="760"/>
                    <a:pt x="33" y="797"/>
                    <a:pt x="69" y="797"/>
                  </a:cubicBezTo>
                  <a:cubicBezTo>
                    <a:pt x="83" y="797"/>
                    <a:pt x="98" y="792"/>
                    <a:pt x="111" y="778"/>
                  </a:cubicBezTo>
                  <a:cubicBezTo>
                    <a:pt x="254" y="588"/>
                    <a:pt x="333" y="319"/>
                    <a:pt x="444" y="113"/>
                  </a:cubicBezTo>
                  <a:cubicBezTo>
                    <a:pt x="466" y="57"/>
                    <a:pt x="409" y="1"/>
                    <a:pt x="36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3"/>
            <p:cNvSpPr/>
            <p:nvPr/>
          </p:nvSpPr>
          <p:spPr>
            <a:xfrm>
              <a:off x="3947200" y="3031425"/>
              <a:ext cx="25600" cy="24900"/>
            </a:xfrm>
            <a:custGeom>
              <a:avLst/>
              <a:gdLst/>
              <a:ahLst/>
              <a:cxnLst/>
              <a:rect l="l" t="t" r="r" b="b"/>
              <a:pathLst>
                <a:path w="1024" h="996" extrusionOk="0">
                  <a:moveTo>
                    <a:pt x="913" y="1"/>
                  </a:moveTo>
                  <a:cubicBezTo>
                    <a:pt x="896" y="1"/>
                    <a:pt x="879" y="7"/>
                    <a:pt x="864" y="22"/>
                  </a:cubicBezTo>
                  <a:cubicBezTo>
                    <a:pt x="611" y="339"/>
                    <a:pt x="294" y="592"/>
                    <a:pt x="41" y="893"/>
                  </a:cubicBezTo>
                  <a:cubicBezTo>
                    <a:pt x="1" y="933"/>
                    <a:pt x="28" y="995"/>
                    <a:pt x="75" y="995"/>
                  </a:cubicBezTo>
                  <a:cubicBezTo>
                    <a:pt x="84" y="995"/>
                    <a:pt x="94" y="993"/>
                    <a:pt x="104" y="988"/>
                  </a:cubicBezTo>
                  <a:cubicBezTo>
                    <a:pt x="452" y="782"/>
                    <a:pt x="738" y="434"/>
                    <a:pt x="975" y="117"/>
                  </a:cubicBezTo>
                  <a:cubicBezTo>
                    <a:pt x="1024" y="68"/>
                    <a:pt x="970" y="1"/>
                    <a:pt x="91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3"/>
            <p:cNvSpPr/>
            <p:nvPr/>
          </p:nvSpPr>
          <p:spPr>
            <a:xfrm>
              <a:off x="3870700" y="3119050"/>
              <a:ext cx="29300" cy="18350"/>
            </a:xfrm>
            <a:custGeom>
              <a:avLst/>
              <a:gdLst/>
              <a:ahLst/>
              <a:cxnLst/>
              <a:rect l="l" t="t" r="r" b="b"/>
              <a:pathLst>
                <a:path w="1172" h="734" extrusionOk="0">
                  <a:moveTo>
                    <a:pt x="1084" y="1"/>
                  </a:moveTo>
                  <a:cubicBezTo>
                    <a:pt x="1071" y="1"/>
                    <a:pt x="1056" y="6"/>
                    <a:pt x="1041" y="18"/>
                  </a:cubicBezTo>
                  <a:cubicBezTo>
                    <a:pt x="867" y="129"/>
                    <a:pt x="692" y="240"/>
                    <a:pt x="518" y="351"/>
                  </a:cubicBezTo>
                  <a:cubicBezTo>
                    <a:pt x="360" y="446"/>
                    <a:pt x="186" y="525"/>
                    <a:pt x="43" y="652"/>
                  </a:cubicBezTo>
                  <a:cubicBezTo>
                    <a:pt x="1" y="680"/>
                    <a:pt x="34" y="733"/>
                    <a:pt x="75" y="733"/>
                  </a:cubicBezTo>
                  <a:cubicBezTo>
                    <a:pt x="80" y="733"/>
                    <a:pt x="85" y="733"/>
                    <a:pt x="90" y="731"/>
                  </a:cubicBezTo>
                  <a:cubicBezTo>
                    <a:pt x="455" y="652"/>
                    <a:pt x="819" y="366"/>
                    <a:pt x="1120" y="145"/>
                  </a:cubicBezTo>
                  <a:cubicBezTo>
                    <a:pt x="1171" y="93"/>
                    <a:pt x="1140" y="1"/>
                    <a:pt x="108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3"/>
            <p:cNvSpPr/>
            <p:nvPr/>
          </p:nvSpPr>
          <p:spPr>
            <a:xfrm>
              <a:off x="3809700" y="3084925"/>
              <a:ext cx="10200" cy="23175"/>
            </a:xfrm>
            <a:custGeom>
              <a:avLst/>
              <a:gdLst/>
              <a:ahLst/>
              <a:cxnLst/>
              <a:rect l="l" t="t" r="r" b="b"/>
              <a:pathLst>
                <a:path w="408" h="927" extrusionOk="0">
                  <a:moveTo>
                    <a:pt x="332" y="0"/>
                  </a:moveTo>
                  <a:cubicBezTo>
                    <a:pt x="302" y="0"/>
                    <a:pt x="272" y="16"/>
                    <a:pt x="265" y="52"/>
                  </a:cubicBezTo>
                  <a:cubicBezTo>
                    <a:pt x="249" y="195"/>
                    <a:pt x="217" y="321"/>
                    <a:pt x="170" y="448"/>
                  </a:cubicBezTo>
                  <a:cubicBezTo>
                    <a:pt x="122" y="591"/>
                    <a:pt x="43" y="702"/>
                    <a:pt x="12" y="844"/>
                  </a:cubicBezTo>
                  <a:cubicBezTo>
                    <a:pt x="0" y="890"/>
                    <a:pt x="38" y="927"/>
                    <a:pt x="83" y="927"/>
                  </a:cubicBezTo>
                  <a:cubicBezTo>
                    <a:pt x="101" y="927"/>
                    <a:pt x="120" y="921"/>
                    <a:pt x="138" y="908"/>
                  </a:cubicBezTo>
                  <a:cubicBezTo>
                    <a:pt x="328" y="717"/>
                    <a:pt x="392" y="337"/>
                    <a:pt x="408" y="68"/>
                  </a:cubicBezTo>
                  <a:cubicBezTo>
                    <a:pt x="408" y="24"/>
                    <a:pt x="369" y="0"/>
                    <a:pt x="33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3"/>
            <p:cNvSpPr/>
            <p:nvPr/>
          </p:nvSpPr>
          <p:spPr>
            <a:xfrm>
              <a:off x="3767600" y="3043225"/>
              <a:ext cx="6750" cy="28775"/>
            </a:xfrm>
            <a:custGeom>
              <a:avLst/>
              <a:gdLst/>
              <a:ahLst/>
              <a:cxnLst/>
              <a:rect l="l" t="t" r="r" b="b"/>
              <a:pathLst>
                <a:path w="270" h="1151" extrusionOk="0">
                  <a:moveTo>
                    <a:pt x="198" y="1"/>
                  </a:moveTo>
                  <a:cubicBezTo>
                    <a:pt x="184" y="1"/>
                    <a:pt x="170" y="7"/>
                    <a:pt x="159" y="25"/>
                  </a:cubicBezTo>
                  <a:cubicBezTo>
                    <a:pt x="32" y="326"/>
                    <a:pt x="0" y="817"/>
                    <a:pt x="127" y="1102"/>
                  </a:cubicBezTo>
                  <a:cubicBezTo>
                    <a:pt x="136" y="1129"/>
                    <a:pt x="170" y="1150"/>
                    <a:pt x="198" y="1150"/>
                  </a:cubicBezTo>
                  <a:cubicBezTo>
                    <a:pt x="220" y="1150"/>
                    <a:pt x="238" y="1137"/>
                    <a:pt x="238" y="1102"/>
                  </a:cubicBezTo>
                  <a:cubicBezTo>
                    <a:pt x="270" y="944"/>
                    <a:pt x="238" y="770"/>
                    <a:pt x="238" y="611"/>
                  </a:cubicBezTo>
                  <a:cubicBezTo>
                    <a:pt x="238" y="421"/>
                    <a:pt x="270" y="231"/>
                    <a:pt x="254" y="41"/>
                  </a:cubicBezTo>
                  <a:cubicBezTo>
                    <a:pt x="244" y="21"/>
                    <a:pt x="221" y="1"/>
                    <a:pt x="19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3"/>
            <p:cNvSpPr/>
            <p:nvPr/>
          </p:nvSpPr>
          <p:spPr>
            <a:xfrm>
              <a:off x="3790975" y="3050775"/>
              <a:ext cx="6350" cy="19400"/>
            </a:xfrm>
            <a:custGeom>
              <a:avLst/>
              <a:gdLst/>
              <a:ahLst/>
              <a:cxnLst/>
              <a:rect l="l" t="t" r="r" b="b"/>
              <a:pathLst>
                <a:path w="254" h="776" extrusionOk="0">
                  <a:moveTo>
                    <a:pt x="145" y="0"/>
                  </a:moveTo>
                  <a:cubicBezTo>
                    <a:pt x="103" y="0"/>
                    <a:pt x="63" y="24"/>
                    <a:pt x="63" y="71"/>
                  </a:cubicBezTo>
                  <a:cubicBezTo>
                    <a:pt x="63" y="182"/>
                    <a:pt x="63" y="293"/>
                    <a:pt x="48" y="388"/>
                  </a:cubicBezTo>
                  <a:cubicBezTo>
                    <a:pt x="32" y="499"/>
                    <a:pt x="0" y="610"/>
                    <a:pt x="16" y="705"/>
                  </a:cubicBezTo>
                  <a:cubicBezTo>
                    <a:pt x="16" y="751"/>
                    <a:pt x="48" y="776"/>
                    <a:pt x="81" y="776"/>
                  </a:cubicBezTo>
                  <a:cubicBezTo>
                    <a:pt x="105" y="776"/>
                    <a:pt x="129" y="763"/>
                    <a:pt x="143" y="737"/>
                  </a:cubicBezTo>
                  <a:cubicBezTo>
                    <a:pt x="254" y="563"/>
                    <a:pt x="238" y="277"/>
                    <a:pt x="238" y="71"/>
                  </a:cubicBezTo>
                  <a:cubicBezTo>
                    <a:pt x="230" y="24"/>
                    <a:pt x="186" y="0"/>
                    <a:pt x="1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3"/>
            <p:cNvSpPr/>
            <p:nvPr/>
          </p:nvSpPr>
          <p:spPr>
            <a:xfrm>
              <a:off x="3787800" y="3081500"/>
              <a:ext cx="5175" cy="21575"/>
            </a:xfrm>
            <a:custGeom>
              <a:avLst/>
              <a:gdLst/>
              <a:ahLst/>
              <a:cxnLst/>
              <a:rect l="l" t="t" r="r" b="b"/>
              <a:pathLst>
                <a:path w="207" h="863" extrusionOk="0">
                  <a:moveTo>
                    <a:pt x="69" y="1"/>
                  </a:moveTo>
                  <a:cubicBezTo>
                    <a:pt x="33" y="1"/>
                    <a:pt x="0" y="25"/>
                    <a:pt x="0" y="78"/>
                  </a:cubicBezTo>
                  <a:cubicBezTo>
                    <a:pt x="16" y="221"/>
                    <a:pt x="16" y="363"/>
                    <a:pt x="16" y="506"/>
                  </a:cubicBezTo>
                  <a:cubicBezTo>
                    <a:pt x="16" y="617"/>
                    <a:pt x="0" y="728"/>
                    <a:pt x="48" y="839"/>
                  </a:cubicBezTo>
                  <a:cubicBezTo>
                    <a:pt x="56" y="854"/>
                    <a:pt x="76" y="862"/>
                    <a:pt x="95" y="862"/>
                  </a:cubicBezTo>
                  <a:cubicBezTo>
                    <a:pt x="115" y="862"/>
                    <a:pt x="135" y="854"/>
                    <a:pt x="143" y="839"/>
                  </a:cubicBezTo>
                  <a:cubicBezTo>
                    <a:pt x="206" y="728"/>
                    <a:pt x="190" y="617"/>
                    <a:pt x="190" y="506"/>
                  </a:cubicBezTo>
                  <a:cubicBezTo>
                    <a:pt x="190" y="363"/>
                    <a:pt x="175" y="221"/>
                    <a:pt x="159" y="78"/>
                  </a:cubicBezTo>
                  <a:cubicBezTo>
                    <a:pt x="151" y="29"/>
                    <a:pt x="108"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3"/>
            <p:cNvSpPr/>
            <p:nvPr/>
          </p:nvSpPr>
          <p:spPr>
            <a:xfrm>
              <a:off x="3752025" y="3082300"/>
              <a:ext cx="12425" cy="23675"/>
            </a:xfrm>
            <a:custGeom>
              <a:avLst/>
              <a:gdLst/>
              <a:ahLst/>
              <a:cxnLst/>
              <a:rect l="l" t="t" r="r" b="b"/>
              <a:pathLst>
                <a:path w="497" h="947" extrusionOk="0">
                  <a:moveTo>
                    <a:pt x="82" y="0"/>
                  </a:moveTo>
                  <a:cubicBezTo>
                    <a:pt x="42" y="0"/>
                    <a:pt x="0" y="36"/>
                    <a:pt x="21" y="78"/>
                  </a:cubicBezTo>
                  <a:cubicBezTo>
                    <a:pt x="85" y="236"/>
                    <a:pt x="132" y="395"/>
                    <a:pt x="196" y="553"/>
                  </a:cubicBezTo>
                  <a:cubicBezTo>
                    <a:pt x="243" y="680"/>
                    <a:pt x="291" y="838"/>
                    <a:pt x="402" y="933"/>
                  </a:cubicBezTo>
                  <a:cubicBezTo>
                    <a:pt x="410" y="942"/>
                    <a:pt x="422" y="946"/>
                    <a:pt x="433" y="946"/>
                  </a:cubicBezTo>
                  <a:cubicBezTo>
                    <a:pt x="464" y="946"/>
                    <a:pt x="497" y="920"/>
                    <a:pt x="497" y="886"/>
                  </a:cubicBezTo>
                  <a:cubicBezTo>
                    <a:pt x="497" y="743"/>
                    <a:pt x="417" y="617"/>
                    <a:pt x="354" y="490"/>
                  </a:cubicBezTo>
                  <a:cubicBezTo>
                    <a:pt x="291" y="331"/>
                    <a:pt x="211" y="173"/>
                    <a:pt x="132" y="30"/>
                  </a:cubicBezTo>
                  <a:cubicBezTo>
                    <a:pt x="122" y="9"/>
                    <a:pt x="102" y="0"/>
                    <a:pt x="8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3"/>
            <p:cNvSpPr/>
            <p:nvPr/>
          </p:nvSpPr>
          <p:spPr>
            <a:xfrm>
              <a:off x="3747150" y="3045350"/>
              <a:ext cx="7800" cy="19000"/>
            </a:xfrm>
            <a:custGeom>
              <a:avLst/>
              <a:gdLst/>
              <a:ahLst/>
              <a:cxnLst/>
              <a:rect l="l" t="t" r="r" b="b"/>
              <a:pathLst>
                <a:path w="312" h="760" extrusionOk="0">
                  <a:moveTo>
                    <a:pt x="67" y="0"/>
                  </a:moveTo>
                  <a:cubicBezTo>
                    <a:pt x="33" y="0"/>
                    <a:pt x="1" y="28"/>
                    <a:pt x="10" y="67"/>
                  </a:cubicBezTo>
                  <a:cubicBezTo>
                    <a:pt x="58" y="288"/>
                    <a:pt x="90" y="542"/>
                    <a:pt x="201" y="732"/>
                  </a:cubicBezTo>
                  <a:cubicBezTo>
                    <a:pt x="213" y="751"/>
                    <a:pt x="233" y="760"/>
                    <a:pt x="252" y="760"/>
                  </a:cubicBezTo>
                  <a:cubicBezTo>
                    <a:pt x="282" y="760"/>
                    <a:pt x="311" y="739"/>
                    <a:pt x="311" y="700"/>
                  </a:cubicBezTo>
                  <a:cubicBezTo>
                    <a:pt x="296" y="479"/>
                    <a:pt x="185" y="241"/>
                    <a:pt x="121" y="35"/>
                  </a:cubicBezTo>
                  <a:cubicBezTo>
                    <a:pt x="109" y="11"/>
                    <a:pt x="88"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3"/>
            <p:cNvSpPr/>
            <p:nvPr/>
          </p:nvSpPr>
          <p:spPr>
            <a:xfrm>
              <a:off x="3707125" y="3045850"/>
              <a:ext cx="12400" cy="26650"/>
            </a:xfrm>
            <a:custGeom>
              <a:avLst/>
              <a:gdLst/>
              <a:ahLst/>
              <a:cxnLst/>
              <a:rect l="l" t="t" r="r" b="b"/>
              <a:pathLst>
                <a:path w="496" h="1066" extrusionOk="0">
                  <a:moveTo>
                    <a:pt x="76" y="1"/>
                  </a:moveTo>
                  <a:cubicBezTo>
                    <a:pt x="39" y="1"/>
                    <a:pt x="1" y="36"/>
                    <a:pt x="11" y="78"/>
                  </a:cubicBezTo>
                  <a:cubicBezTo>
                    <a:pt x="122" y="379"/>
                    <a:pt x="201" y="775"/>
                    <a:pt x="392" y="1045"/>
                  </a:cubicBezTo>
                  <a:cubicBezTo>
                    <a:pt x="405" y="1058"/>
                    <a:pt x="426" y="1066"/>
                    <a:pt x="445" y="1066"/>
                  </a:cubicBezTo>
                  <a:cubicBezTo>
                    <a:pt x="473" y="1066"/>
                    <a:pt x="496" y="1050"/>
                    <a:pt x="487" y="1013"/>
                  </a:cubicBezTo>
                  <a:cubicBezTo>
                    <a:pt x="455" y="680"/>
                    <a:pt x="265" y="332"/>
                    <a:pt x="122" y="31"/>
                  </a:cubicBezTo>
                  <a:cubicBezTo>
                    <a:pt x="112" y="10"/>
                    <a:pt x="94" y="1"/>
                    <a:pt x="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3"/>
            <p:cNvSpPr/>
            <p:nvPr/>
          </p:nvSpPr>
          <p:spPr>
            <a:xfrm>
              <a:off x="3731025" y="3073200"/>
              <a:ext cx="15100" cy="27400"/>
            </a:xfrm>
            <a:custGeom>
              <a:avLst/>
              <a:gdLst/>
              <a:ahLst/>
              <a:cxnLst/>
              <a:rect l="l" t="t" r="r" b="b"/>
              <a:pathLst>
                <a:path w="604" h="1096" extrusionOk="0">
                  <a:moveTo>
                    <a:pt x="71" y="0"/>
                  </a:moveTo>
                  <a:cubicBezTo>
                    <a:pt x="36" y="0"/>
                    <a:pt x="1" y="35"/>
                    <a:pt x="22" y="78"/>
                  </a:cubicBezTo>
                  <a:cubicBezTo>
                    <a:pt x="85" y="236"/>
                    <a:pt x="164" y="410"/>
                    <a:pt x="243" y="584"/>
                  </a:cubicBezTo>
                  <a:cubicBezTo>
                    <a:pt x="323" y="759"/>
                    <a:pt x="386" y="949"/>
                    <a:pt x="497" y="1076"/>
                  </a:cubicBezTo>
                  <a:cubicBezTo>
                    <a:pt x="511" y="1090"/>
                    <a:pt x="526" y="1095"/>
                    <a:pt x="540" y="1095"/>
                  </a:cubicBezTo>
                  <a:cubicBezTo>
                    <a:pt x="575" y="1095"/>
                    <a:pt x="603" y="1062"/>
                    <a:pt x="592" y="1028"/>
                  </a:cubicBezTo>
                  <a:cubicBezTo>
                    <a:pt x="560" y="854"/>
                    <a:pt x="465" y="695"/>
                    <a:pt x="386" y="553"/>
                  </a:cubicBezTo>
                  <a:cubicBezTo>
                    <a:pt x="307" y="363"/>
                    <a:pt x="212" y="204"/>
                    <a:pt x="117" y="30"/>
                  </a:cubicBezTo>
                  <a:cubicBezTo>
                    <a:pt x="106" y="9"/>
                    <a:pt x="89"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3"/>
            <p:cNvSpPr/>
            <p:nvPr/>
          </p:nvSpPr>
          <p:spPr>
            <a:xfrm>
              <a:off x="3703775" y="3102775"/>
              <a:ext cx="25275" cy="21575"/>
            </a:xfrm>
            <a:custGeom>
              <a:avLst/>
              <a:gdLst/>
              <a:ahLst/>
              <a:cxnLst/>
              <a:rect l="l" t="t" r="r" b="b"/>
              <a:pathLst>
                <a:path w="1011" h="863" extrusionOk="0">
                  <a:moveTo>
                    <a:pt x="117" y="0"/>
                  </a:moveTo>
                  <a:cubicBezTo>
                    <a:pt x="59" y="0"/>
                    <a:pt x="0" y="80"/>
                    <a:pt x="50" y="130"/>
                  </a:cubicBezTo>
                  <a:cubicBezTo>
                    <a:pt x="320" y="400"/>
                    <a:pt x="589" y="685"/>
                    <a:pt x="922" y="859"/>
                  </a:cubicBezTo>
                  <a:cubicBezTo>
                    <a:pt x="928" y="861"/>
                    <a:pt x="934" y="862"/>
                    <a:pt x="940" y="862"/>
                  </a:cubicBezTo>
                  <a:cubicBezTo>
                    <a:pt x="980" y="862"/>
                    <a:pt x="1010" y="821"/>
                    <a:pt x="969" y="780"/>
                  </a:cubicBezTo>
                  <a:cubicBezTo>
                    <a:pt x="731" y="510"/>
                    <a:pt x="430" y="289"/>
                    <a:pt x="161" y="19"/>
                  </a:cubicBezTo>
                  <a:cubicBezTo>
                    <a:pt x="148" y="6"/>
                    <a:pt x="132" y="0"/>
                    <a:pt x="11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3"/>
            <p:cNvSpPr/>
            <p:nvPr/>
          </p:nvSpPr>
          <p:spPr>
            <a:xfrm>
              <a:off x="3689700" y="3060125"/>
              <a:ext cx="13650" cy="21850"/>
            </a:xfrm>
            <a:custGeom>
              <a:avLst/>
              <a:gdLst/>
              <a:ahLst/>
              <a:cxnLst/>
              <a:rect l="l" t="t" r="r" b="b"/>
              <a:pathLst>
                <a:path w="546" h="874" extrusionOk="0">
                  <a:moveTo>
                    <a:pt x="89" y="1"/>
                  </a:moveTo>
                  <a:cubicBezTo>
                    <a:pt x="48" y="1"/>
                    <a:pt x="1" y="40"/>
                    <a:pt x="11" y="94"/>
                  </a:cubicBezTo>
                  <a:cubicBezTo>
                    <a:pt x="75" y="347"/>
                    <a:pt x="217" y="680"/>
                    <a:pt x="407" y="854"/>
                  </a:cubicBezTo>
                  <a:cubicBezTo>
                    <a:pt x="421" y="867"/>
                    <a:pt x="438" y="873"/>
                    <a:pt x="456" y="873"/>
                  </a:cubicBezTo>
                  <a:cubicBezTo>
                    <a:pt x="500" y="873"/>
                    <a:pt x="545" y="836"/>
                    <a:pt x="534" y="791"/>
                  </a:cubicBezTo>
                  <a:cubicBezTo>
                    <a:pt x="487" y="664"/>
                    <a:pt x="407" y="537"/>
                    <a:pt x="344" y="426"/>
                  </a:cubicBezTo>
                  <a:cubicBezTo>
                    <a:pt x="281" y="300"/>
                    <a:pt x="217" y="157"/>
                    <a:pt x="138" y="30"/>
                  </a:cubicBezTo>
                  <a:cubicBezTo>
                    <a:pt x="128" y="10"/>
                    <a:pt x="109" y="1"/>
                    <a:pt x="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3"/>
            <p:cNvSpPr/>
            <p:nvPr/>
          </p:nvSpPr>
          <p:spPr>
            <a:xfrm>
              <a:off x="3649300" y="3065425"/>
              <a:ext cx="20300" cy="26150"/>
            </a:xfrm>
            <a:custGeom>
              <a:avLst/>
              <a:gdLst/>
              <a:ahLst/>
              <a:cxnLst/>
              <a:rect l="l" t="t" r="r" b="b"/>
              <a:pathLst>
                <a:path w="812" h="1046" extrusionOk="0">
                  <a:moveTo>
                    <a:pt x="62" y="1"/>
                  </a:moveTo>
                  <a:cubicBezTo>
                    <a:pt x="31" y="1"/>
                    <a:pt x="1" y="25"/>
                    <a:pt x="11" y="56"/>
                  </a:cubicBezTo>
                  <a:cubicBezTo>
                    <a:pt x="91" y="420"/>
                    <a:pt x="344" y="864"/>
                    <a:pt x="693" y="1038"/>
                  </a:cubicBezTo>
                  <a:cubicBezTo>
                    <a:pt x="703" y="1043"/>
                    <a:pt x="713" y="1045"/>
                    <a:pt x="722" y="1045"/>
                  </a:cubicBezTo>
                  <a:cubicBezTo>
                    <a:pt x="773" y="1045"/>
                    <a:pt x="812" y="983"/>
                    <a:pt x="772" y="943"/>
                  </a:cubicBezTo>
                  <a:cubicBezTo>
                    <a:pt x="645" y="785"/>
                    <a:pt x="502" y="658"/>
                    <a:pt x="376" y="499"/>
                  </a:cubicBezTo>
                  <a:cubicBezTo>
                    <a:pt x="281" y="341"/>
                    <a:pt x="186" y="183"/>
                    <a:pt x="106" y="24"/>
                  </a:cubicBezTo>
                  <a:cubicBezTo>
                    <a:pt x="95" y="8"/>
                    <a:pt x="78" y="1"/>
                    <a:pt x="6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3"/>
            <p:cNvSpPr/>
            <p:nvPr/>
          </p:nvSpPr>
          <p:spPr>
            <a:xfrm>
              <a:off x="3685950" y="3108825"/>
              <a:ext cx="28375" cy="23275"/>
            </a:xfrm>
            <a:custGeom>
              <a:avLst/>
              <a:gdLst/>
              <a:ahLst/>
              <a:cxnLst/>
              <a:rect l="l" t="t" r="r" b="b"/>
              <a:pathLst>
                <a:path w="1135" h="931" extrusionOk="0">
                  <a:moveTo>
                    <a:pt x="102" y="0"/>
                  </a:moveTo>
                  <a:cubicBezTo>
                    <a:pt x="49" y="0"/>
                    <a:pt x="0" y="60"/>
                    <a:pt x="50" y="110"/>
                  </a:cubicBezTo>
                  <a:cubicBezTo>
                    <a:pt x="351" y="379"/>
                    <a:pt x="668" y="712"/>
                    <a:pt x="1017" y="918"/>
                  </a:cubicBezTo>
                  <a:cubicBezTo>
                    <a:pt x="1029" y="927"/>
                    <a:pt x="1041" y="931"/>
                    <a:pt x="1052" y="931"/>
                  </a:cubicBezTo>
                  <a:cubicBezTo>
                    <a:pt x="1100" y="931"/>
                    <a:pt x="1134" y="861"/>
                    <a:pt x="1096" y="823"/>
                  </a:cubicBezTo>
                  <a:cubicBezTo>
                    <a:pt x="827" y="522"/>
                    <a:pt x="462" y="268"/>
                    <a:pt x="145" y="15"/>
                  </a:cubicBezTo>
                  <a:cubicBezTo>
                    <a:pt x="132" y="5"/>
                    <a:pt x="117" y="0"/>
                    <a:pt x="10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3"/>
            <p:cNvSpPr/>
            <p:nvPr/>
          </p:nvSpPr>
          <p:spPr>
            <a:xfrm>
              <a:off x="3828300" y="3120300"/>
              <a:ext cx="17500" cy="15925"/>
            </a:xfrm>
            <a:custGeom>
              <a:avLst/>
              <a:gdLst/>
              <a:ahLst/>
              <a:cxnLst/>
              <a:rect l="l" t="t" r="r" b="b"/>
              <a:pathLst>
                <a:path w="700" h="637" extrusionOk="0">
                  <a:moveTo>
                    <a:pt x="608" y="1"/>
                  </a:moveTo>
                  <a:cubicBezTo>
                    <a:pt x="594" y="1"/>
                    <a:pt x="580" y="5"/>
                    <a:pt x="567" y="15"/>
                  </a:cubicBezTo>
                  <a:cubicBezTo>
                    <a:pt x="487" y="126"/>
                    <a:pt x="392" y="221"/>
                    <a:pt x="281" y="316"/>
                  </a:cubicBezTo>
                  <a:cubicBezTo>
                    <a:pt x="186" y="396"/>
                    <a:pt x="91" y="475"/>
                    <a:pt x="28" y="570"/>
                  </a:cubicBezTo>
                  <a:cubicBezTo>
                    <a:pt x="1" y="597"/>
                    <a:pt x="20" y="636"/>
                    <a:pt x="57" y="636"/>
                  </a:cubicBezTo>
                  <a:cubicBezTo>
                    <a:pt x="63" y="636"/>
                    <a:pt x="69" y="635"/>
                    <a:pt x="75" y="633"/>
                  </a:cubicBezTo>
                  <a:cubicBezTo>
                    <a:pt x="313" y="554"/>
                    <a:pt x="503" y="301"/>
                    <a:pt x="662" y="110"/>
                  </a:cubicBezTo>
                  <a:cubicBezTo>
                    <a:pt x="699" y="61"/>
                    <a:pt x="658" y="1"/>
                    <a:pt x="60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3"/>
            <p:cNvSpPr/>
            <p:nvPr/>
          </p:nvSpPr>
          <p:spPr>
            <a:xfrm>
              <a:off x="3836125" y="3132125"/>
              <a:ext cx="28925" cy="16300"/>
            </a:xfrm>
            <a:custGeom>
              <a:avLst/>
              <a:gdLst/>
              <a:ahLst/>
              <a:cxnLst/>
              <a:rect l="l" t="t" r="r" b="b"/>
              <a:pathLst>
                <a:path w="1157" h="652" extrusionOk="0">
                  <a:moveTo>
                    <a:pt x="1085" y="1"/>
                  </a:moveTo>
                  <a:cubicBezTo>
                    <a:pt x="1071" y="1"/>
                    <a:pt x="1058" y="6"/>
                    <a:pt x="1046" y="18"/>
                  </a:cubicBezTo>
                  <a:cubicBezTo>
                    <a:pt x="745" y="255"/>
                    <a:pt x="396" y="382"/>
                    <a:pt x="63" y="556"/>
                  </a:cubicBezTo>
                  <a:cubicBezTo>
                    <a:pt x="0" y="572"/>
                    <a:pt x="48" y="651"/>
                    <a:pt x="95" y="651"/>
                  </a:cubicBezTo>
                  <a:cubicBezTo>
                    <a:pt x="475" y="588"/>
                    <a:pt x="840" y="350"/>
                    <a:pt x="1109" y="81"/>
                  </a:cubicBezTo>
                  <a:cubicBezTo>
                    <a:pt x="1157" y="45"/>
                    <a:pt x="1124" y="1"/>
                    <a:pt x="108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3"/>
            <p:cNvSpPr/>
            <p:nvPr/>
          </p:nvSpPr>
          <p:spPr>
            <a:xfrm>
              <a:off x="3793725" y="3096700"/>
              <a:ext cx="7550" cy="30225"/>
            </a:xfrm>
            <a:custGeom>
              <a:avLst/>
              <a:gdLst/>
              <a:ahLst/>
              <a:cxnLst/>
              <a:rect l="l" t="t" r="r" b="b"/>
              <a:pathLst>
                <a:path w="302" h="1209" extrusionOk="0">
                  <a:moveTo>
                    <a:pt x="176" y="0"/>
                  </a:moveTo>
                  <a:cubicBezTo>
                    <a:pt x="150" y="0"/>
                    <a:pt x="121" y="21"/>
                    <a:pt x="112" y="56"/>
                  </a:cubicBezTo>
                  <a:cubicBezTo>
                    <a:pt x="96" y="231"/>
                    <a:pt x="96" y="421"/>
                    <a:pt x="80" y="611"/>
                  </a:cubicBezTo>
                  <a:cubicBezTo>
                    <a:pt x="64" y="785"/>
                    <a:pt x="17" y="975"/>
                    <a:pt x="1" y="1150"/>
                  </a:cubicBezTo>
                  <a:cubicBezTo>
                    <a:pt x="1" y="1188"/>
                    <a:pt x="30" y="1209"/>
                    <a:pt x="60" y="1209"/>
                  </a:cubicBezTo>
                  <a:cubicBezTo>
                    <a:pt x="79" y="1209"/>
                    <a:pt x="99" y="1200"/>
                    <a:pt x="112" y="1181"/>
                  </a:cubicBezTo>
                  <a:cubicBezTo>
                    <a:pt x="270" y="864"/>
                    <a:pt x="302" y="389"/>
                    <a:pt x="223" y="41"/>
                  </a:cubicBezTo>
                  <a:cubicBezTo>
                    <a:pt x="216" y="13"/>
                    <a:pt x="197" y="0"/>
                    <a:pt x="17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3"/>
            <p:cNvSpPr/>
            <p:nvPr/>
          </p:nvSpPr>
          <p:spPr>
            <a:xfrm>
              <a:off x="3769175" y="3090100"/>
              <a:ext cx="9925" cy="32200"/>
            </a:xfrm>
            <a:custGeom>
              <a:avLst/>
              <a:gdLst/>
              <a:ahLst/>
              <a:cxnLst/>
              <a:rect l="l" t="t" r="r" b="b"/>
              <a:pathLst>
                <a:path w="397" h="1288" extrusionOk="0">
                  <a:moveTo>
                    <a:pt x="69" y="1"/>
                  </a:moveTo>
                  <a:cubicBezTo>
                    <a:pt x="37" y="1"/>
                    <a:pt x="1" y="28"/>
                    <a:pt x="1" y="67"/>
                  </a:cubicBezTo>
                  <a:cubicBezTo>
                    <a:pt x="80" y="463"/>
                    <a:pt x="127" y="907"/>
                    <a:pt x="302" y="1271"/>
                  </a:cubicBezTo>
                  <a:cubicBezTo>
                    <a:pt x="313" y="1282"/>
                    <a:pt x="328" y="1287"/>
                    <a:pt x="343" y="1287"/>
                  </a:cubicBezTo>
                  <a:cubicBezTo>
                    <a:pt x="370" y="1287"/>
                    <a:pt x="397" y="1270"/>
                    <a:pt x="397" y="1239"/>
                  </a:cubicBezTo>
                  <a:cubicBezTo>
                    <a:pt x="381" y="843"/>
                    <a:pt x="223" y="431"/>
                    <a:pt x="112" y="35"/>
                  </a:cubicBezTo>
                  <a:cubicBezTo>
                    <a:pt x="106" y="11"/>
                    <a:pt x="88"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3"/>
            <p:cNvSpPr/>
            <p:nvPr/>
          </p:nvSpPr>
          <p:spPr>
            <a:xfrm>
              <a:off x="3727550" y="3102200"/>
              <a:ext cx="30800" cy="34650"/>
            </a:xfrm>
            <a:custGeom>
              <a:avLst/>
              <a:gdLst/>
              <a:ahLst/>
              <a:cxnLst/>
              <a:rect l="l" t="t" r="r" b="b"/>
              <a:pathLst>
                <a:path w="1232" h="1386" extrusionOk="0">
                  <a:moveTo>
                    <a:pt x="92" y="0"/>
                  </a:moveTo>
                  <a:cubicBezTo>
                    <a:pt x="46" y="0"/>
                    <a:pt x="0" y="45"/>
                    <a:pt x="34" y="90"/>
                  </a:cubicBezTo>
                  <a:cubicBezTo>
                    <a:pt x="303" y="549"/>
                    <a:pt x="652" y="1072"/>
                    <a:pt x="1111" y="1373"/>
                  </a:cubicBezTo>
                  <a:cubicBezTo>
                    <a:pt x="1126" y="1382"/>
                    <a:pt x="1140" y="1386"/>
                    <a:pt x="1152" y="1386"/>
                  </a:cubicBezTo>
                  <a:cubicBezTo>
                    <a:pt x="1206" y="1386"/>
                    <a:pt x="1232" y="1314"/>
                    <a:pt x="1206" y="1262"/>
                  </a:cubicBezTo>
                  <a:cubicBezTo>
                    <a:pt x="1032" y="1056"/>
                    <a:pt x="842" y="898"/>
                    <a:pt x="668" y="692"/>
                  </a:cubicBezTo>
                  <a:cubicBezTo>
                    <a:pt x="478" y="486"/>
                    <a:pt x="303" y="264"/>
                    <a:pt x="145" y="26"/>
                  </a:cubicBezTo>
                  <a:cubicBezTo>
                    <a:pt x="131" y="8"/>
                    <a:pt x="112" y="0"/>
                    <a:pt x="9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6" name="Google Shape;3276;p43"/>
          <p:cNvGrpSpPr/>
          <p:nvPr/>
        </p:nvGrpSpPr>
        <p:grpSpPr>
          <a:xfrm>
            <a:off x="-278288" y="-417904"/>
            <a:ext cx="2581783" cy="1830707"/>
            <a:chOff x="2057738" y="3418100"/>
            <a:chExt cx="1051600" cy="745645"/>
          </a:xfrm>
        </p:grpSpPr>
        <p:sp>
          <p:nvSpPr>
            <p:cNvPr id="3277" name="Google Shape;3277;p43"/>
            <p:cNvSpPr/>
            <p:nvPr/>
          </p:nvSpPr>
          <p:spPr>
            <a:xfrm>
              <a:off x="2293913" y="3587800"/>
              <a:ext cx="744125" cy="108125"/>
            </a:xfrm>
            <a:custGeom>
              <a:avLst/>
              <a:gdLst/>
              <a:ahLst/>
              <a:cxnLst/>
              <a:rect l="l" t="t" r="r" b="b"/>
              <a:pathLst>
                <a:path w="29765" h="4325" extrusionOk="0">
                  <a:moveTo>
                    <a:pt x="124" y="0"/>
                  </a:moveTo>
                  <a:cubicBezTo>
                    <a:pt x="42" y="0"/>
                    <a:pt x="0" y="136"/>
                    <a:pt x="90" y="181"/>
                  </a:cubicBezTo>
                  <a:cubicBezTo>
                    <a:pt x="3366" y="1825"/>
                    <a:pt x="6917" y="3168"/>
                    <a:pt x="10594" y="3482"/>
                  </a:cubicBezTo>
                  <a:cubicBezTo>
                    <a:pt x="11451" y="3552"/>
                    <a:pt x="12309" y="3582"/>
                    <a:pt x="13167" y="3582"/>
                  </a:cubicBezTo>
                  <a:cubicBezTo>
                    <a:pt x="14467" y="3582"/>
                    <a:pt x="15768" y="3512"/>
                    <a:pt x="17069" y="3406"/>
                  </a:cubicBezTo>
                  <a:cubicBezTo>
                    <a:pt x="19018" y="3247"/>
                    <a:pt x="20967" y="2992"/>
                    <a:pt x="22940" y="2992"/>
                  </a:cubicBezTo>
                  <a:cubicBezTo>
                    <a:pt x="22986" y="2992"/>
                    <a:pt x="23033" y="2992"/>
                    <a:pt x="23080" y="2992"/>
                  </a:cubicBezTo>
                  <a:cubicBezTo>
                    <a:pt x="25364" y="3005"/>
                    <a:pt x="27597" y="3381"/>
                    <a:pt x="29693" y="4323"/>
                  </a:cubicBezTo>
                  <a:cubicBezTo>
                    <a:pt x="29696" y="4324"/>
                    <a:pt x="29700" y="4324"/>
                    <a:pt x="29703" y="4324"/>
                  </a:cubicBezTo>
                  <a:cubicBezTo>
                    <a:pt x="29737" y="4324"/>
                    <a:pt x="29765" y="4270"/>
                    <a:pt x="29731" y="4247"/>
                  </a:cubicBezTo>
                  <a:cubicBezTo>
                    <a:pt x="27599" y="3093"/>
                    <a:pt x="25181" y="2758"/>
                    <a:pt x="22760" y="2758"/>
                  </a:cubicBezTo>
                  <a:cubicBezTo>
                    <a:pt x="21390" y="2758"/>
                    <a:pt x="20020" y="2865"/>
                    <a:pt x="18700" y="2992"/>
                  </a:cubicBezTo>
                  <a:cubicBezTo>
                    <a:pt x="16901" y="3171"/>
                    <a:pt x="15080" y="3309"/>
                    <a:pt x="13266" y="3309"/>
                  </a:cubicBezTo>
                  <a:cubicBezTo>
                    <a:pt x="10867" y="3309"/>
                    <a:pt x="8479" y="3067"/>
                    <a:pt x="6164" y="2352"/>
                  </a:cubicBezTo>
                  <a:cubicBezTo>
                    <a:pt x="4106" y="1712"/>
                    <a:pt x="2186" y="721"/>
                    <a:pt x="153" y="6"/>
                  </a:cubicBezTo>
                  <a:cubicBezTo>
                    <a:pt x="143" y="2"/>
                    <a:pt x="133" y="0"/>
                    <a:pt x="1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3"/>
            <p:cNvSpPr/>
            <p:nvPr/>
          </p:nvSpPr>
          <p:spPr>
            <a:xfrm>
              <a:off x="2899438" y="3659350"/>
              <a:ext cx="97475" cy="56725"/>
            </a:xfrm>
            <a:custGeom>
              <a:avLst/>
              <a:gdLst/>
              <a:ahLst/>
              <a:cxnLst/>
              <a:rect l="l" t="t" r="r" b="b"/>
              <a:pathLst>
                <a:path w="3899" h="2269" extrusionOk="0">
                  <a:moveTo>
                    <a:pt x="215" y="1"/>
                  </a:moveTo>
                  <a:cubicBezTo>
                    <a:pt x="177" y="1"/>
                    <a:pt x="139" y="2"/>
                    <a:pt x="101" y="5"/>
                  </a:cubicBezTo>
                  <a:cubicBezTo>
                    <a:pt x="26" y="5"/>
                    <a:pt x="1" y="118"/>
                    <a:pt x="76" y="130"/>
                  </a:cubicBezTo>
                  <a:cubicBezTo>
                    <a:pt x="1494" y="431"/>
                    <a:pt x="2649" y="1448"/>
                    <a:pt x="3803" y="2264"/>
                  </a:cubicBezTo>
                  <a:cubicBezTo>
                    <a:pt x="3810" y="2267"/>
                    <a:pt x="3817" y="2269"/>
                    <a:pt x="3824" y="2269"/>
                  </a:cubicBezTo>
                  <a:cubicBezTo>
                    <a:pt x="3866" y="2269"/>
                    <a:pt x="3898" y="2210"/>
                    <a:pt x="3866" y="2188"/>
                  </a:cubicBezTo>
                  <a:cubicBezTo>
                    <a:pt x="3226" y="1686"/>
                    <a:pt x="2598" y="1184"/>
                    <a:pt x="1933" y="720"/>
                  </a:cubicBezTo>
                  <a:cubicBezTo>
                    <a:pt x="1425" y="377"/>
                    <a:pt x="838" y="1"/>
                    <a:pt x="2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3"/>
            <p:cNvSpPr/>
            <p:nvPr/>
          </p:nvSpPr>
          <p:spPr>
            <a:xfrm>
              <a:off x="2815063" y="3609175"/>
              <a:ext cx="166925" cy="53950"/>
            </a:xfrm>
            <a:custGeom>
              <a:avLst/>
              <a:gdLst/>
              <a:ahLst/>
              <a:cxnLst/>
              <a:rect l="l" t="t" r="r" b="b"/>
              <a:pathLst>
                <a:path w="6677" h="2158" extrusionOk="0">
                  <a:moveTo>
                    <a:pt x="5998" y="0"/>
                  </a:moveTo>
                  <a:cubicBezTo>
                    <a:pt x="5160" y="0"/>
                    <a:pt x="4373" y="361"/>
                    <a:pt x="3627" y="770"/>
                  </a:cubicBezTo>
                  <a:cubicBezTo>
                    <a:pt x="3075" y="1071"/>
                    <a:pt x="2548" y="1372"/>
                    <a:pt x="1970" y="1598"/>
                  </a:cubicBezTo>
                  <a:cubicBezTo>
                    <a:pt x="1343" y="1836"/>
                    <a:pt x="728" y="1911"/>
                    <a:pt x="75" y="2024"/>
                  </a:cubicBezTo>
                  <a:cubicBezTo>
                    <a:pt x="0" y="2037"/>
                    <a:pt x="25" y="2137"/>
                    <a:pt x="88" y="2137"/>
                  </a:cubicBezTo>
                  <a:cubicBezTo>
                    <a:pt x="206" y="2151"/>
                    <a:pt x="322" y="2157"/>
                    <a:pt x="437" y="2157"/>
                  </a:cubicBezTo>
                  <a:cubicBezTo>
                    <a:pt x="2507" y="2157"/>
                    <a:pt x="4120" y="76"/>
                    <a:pt x="6160" y="76"/>
                  </a:cubicBezTo>
                  <a:cubicBezTo>
                    <a:pt x="6321" y="76"/>
                    <a:pt x="6484" y="89"/>
                    <a:pt x="6651" y="117"/>
                  </a:cubicBezTo>
                  <a:cubicBezTo>
                    <a:pt x="6676" y="117"/>
                    <a:pt x="6676" y="92"/>
                    <a:pt x="6664" y="79"/>
                  </a:cubicBezTo>
                  <a:cubicBezTo>
                    <a:pt x="6438" y="25"/>
                    <a:pt x="6216" y="0"/>
                    <a:pt x="599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3"/>
            <p:cNvSpPr/>
            <p:nvPr/>
          </p:nvSpPr>
          <p:spPr>
            <a:xfrm>
              <a:off x="2726463" y="3666600"/>
              <a:ext cx="174575" cy="115225"/>
            </a:xfrm>
            <a:custGeom>
              <a:avLst/>
              <a:gdLst/>
              <a:ahLst/>
              <a:cxnLst/>
              <a:rect l="l" t="t" r="r" b="b"/>
              <a:pathLst>
                <a:path w="6983" h="4609" extrusionOk="0">
                  <a:moveTo>
                    <a:pt x="131" y="1"/>
                  </a:moveTo>
                  <a:cubicBezTo>
                    <a:pt x="26" y="1"/>
                    <a:pt x="1" y="144"/>
                    <a:pt x="106" y="179"/>
                  </a:cubicBezTo>
                  <a:cubicBezTo>
                    <a:pt x="771" y="455"/>
                    <a:pt x="1411" y="669"/>
                    <a:pt x="2001" y="1095"/>
                  </a:cubicBezTo>
                  <a:cubicBezTo>
                    <a:pt x="2578" y="1522"/>
                    <a:pt x="3042" y="2061"/>
                    <a:pt x="3506" y="2601"/>
                  </a:cubicBezTo>
                  <a:cubicBezTo>
                    <a:pt x="4397" y="3618"/>
                    <a:pt x="5539" y="4396"/>
                    <a:pt x="6895" y="4609"/>
                  </a:cubicBezTo>
                  <a:cubicBezTo>
                    <a:pt x="6957" y="4609"/>
                    <a:pt x="6982" y="4521"/>
                    <a:pt x="6920" y="4508"/>
                  </a:cubicBezTo>
                  <a:cubicBezTo>
                    <a:pt x="5339" y="4220"/>
                    <a:pt x="4272" y="3141"/>
                    <a:pt x="3255" y="1974"/>
                  </a:cubicBezTo>
                  <a:cubicBezTo>
                    <a:pt x="2465" y="1058"/>
                    <a:pt x="1373" y="229"/>
                    <a:pt x="156" y="3"/>
                  </a:cubicBezTo>
                  <a:cubicBezTo>
                    <a:pt x="147" y="2"/>
                    <a:pt x="139" y="1"/>
                    <a:pt x="13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3"/>
            <p:cNvSpPr/>
            <p:nvPr/>
          </p:nvSpPr>
          <p:spPr>
            <a:xfrm>
              <a:off x="2805138" y="3717525"/>
              <a:ext cx="63750" cy="91125"/>
            </a:xfrm>
            <a:custGeom>
              <a:avLst/>
              <a:gdLst/>
              <a:ahLst/>
              <a:cxnLst/>
              <a:rect l="l" t="t" r="r" b="b"/>
              <a:pathLst>
                <a:path w="2550" h="3645" extrusionOk="0">
                  <a:moveTo>
                    <a:pt x="64" y="0"/>
                  </a:moveTo>
                  <a:cubicBezTo>
                    <a:pt x="27" y="0"/>
                    <a:pt x="1" y="45"/>
                    <a:pt x="21" y="75"/>
                  </a:cubicBezTo>
                  <a:cubicBezTo>
                    <a:pt x="259" y="464"/>
                    <a:pt x="560" y="802"/>
                    <a:pt x="761" y="1217"/>
                  </a:cubicBezTo>
                  <a:cubicBezTo>
                    <a:pt x="924" y="1555"/>
                    <a:pt x="1025" y="1919"/>
                    <a:pt x="1150" y="2271"/>
                  </a:cubicBezTo>
                  <a:cubicBezTo>
                    <a:pt x="1388" y="2923"/>
                    <a:pt x="1865" y="3337"/>
                    <a:pt x="2480" y="3639"/>
                  </a:cubicBezTo>
                  <a:cubicBezTo>
                    <a:pt x="2486" y="3643"/>
                    <a:pt x="2492" y="3644"/>
                    <a:pt x="2498" y="3644"/>
                  </a:cubicBezTo>
                  <a:cubicBezTo>
                    <a:pt x="2528" y="3644"/>
                    <a:pt x="2549" y="3597"/>
                    <a:pt x="2518" y="3576"/>
                  </a:cubicBezTo>
                  <a:cubicBezTo>
                    <a:pt x="2091" y="3325"/>
                    <a:pt x="1690" y="3011"/>
                    <a:pt x="1464" y="2559"/>
                  </a:cubicBezTo>
                  <a:cubicBezTo>
                    <a:pt x="1326" y="2296"/>
                    <a:pt x="1263" y="1995"/>
                    <a:pt x="1163" y="1706"/>
                  </a:cubicBezTo>
                  <a:cubicBezTo>
                    <a:pt x="949" y="1104"/>
                    <a:pt x="648" y="376"/>
                    <a:pt x="96" y="12"/>
                  </a:cubicBezTo>
                  <a:cubicBezTo>
                    <a:pt x="85" y="4"/>
                    <a:pt x="74" y="0"/>
                    <a:pt x="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3"/>
            <p:cNvSpPr/>
            <p:nvPr/>
          </p:nvSpPr>
          <p:spPr>
            <a:xfrm>
              <a:off x="2585713" y="3508250"/>
              <a:ext cx="251000" cy="165525"/>
            </a:xfrm>
            <a:custGeom>
              <a:avLst/>
              <a:gdLst/>
              <a:ahLst/>
              <a:cxnLst/>
              <a:rect l="l" t="t" r="r" b="b"/>
              <a:pathLst>
                <a:path w="10040" h="6621" extrusionOk="0">
                  <a:moveTo>
                    <a:pt x="10002" y="0"/>
                  </a:moveTo>
                  <a:cubicBezTo>
                    <a:pt x="8057" y="214"/>
                    <a:pt x="6514" y="1657"/>
                    <a:pt x="5209" y="2999"/>
                  </a:cubicBezTo>
                  <a:cubicBezTo>
                    <a:pt x="4481" y="3752"/>
                    <a:pt x="3791" y="4543"/>
                    <a:pt x="2975" y="5208"/>
                  </a:cubicBezTo>
                  <a:cubicBezTo>
                    <a:pt x="2097" y="5923"/>
                    <a:pt x="1218" y="6300"/>
                    <a:pt x="101" y="6463"/>
                  </a:cubicBezTo>
                  <a:cubicBezTo>
                    <a:pt x="1" y="6475"/>
                    <a:pt x="39" y="6601"/>
                    <a:pt x="114" y="6614"/>
                  </a:cubicBezTo>
                  <a:cubicBezTo>
                    <a:pt x="178" y="6618"/>
                    <a:pt x="241" y="6620"/>
                    <a:pt x="304" y="6620"/>
                  </a:cubicBezTo>
                  <a:cubicBezTo>
                    <a:pt x="2055" y="6620"/>
                    <a:pt x="3566" y="4978"/>
                    <a:pt x="4656" y="3828"/>
                  </a:cubicBezTo>
                  <a:cubicBezTo>
                    <a:pt x="6213" y="2196"/>
                    <a:pt x="7744" y="615"/>
                    <a:pt x="10015" y="76"/>
                  </a:cubicBezTo>
                  <a:cubicBezTo>
                    <a:pt x="10040" y="6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3"/>
            <p:cNvSpPr/>
            <p:nvPr/>
          </p:nvSpPr>
          <p:spPr>
            <a:xfrm>
              <a:off x="2765063" y="3465850"/>
              <a:ext cx="79725" cy="76400"/>
            </a:xfrm>
            <a:custGeom>
              <a:avLst/>
              <a:gdLst/>
              <a:ahLst/>
              <a:cxnLst/>
              <a:rect l="l" t="t" r="r" b="b"/>
              <a:pathLst>
                <a:path w="3189" h="3056" extrusionOk="0">
                  <a:moveTo>
                    <a:pt x="3129" y="0"/>
                  </a:moveTo>
                  <a:cubicBezTo>
                    <a:pt x="3125" y="0"/>
                    <a:pt x="3121" y="1"/>
                    <a:pt x="3117" y="2"/>
                  </a:cubicBezTo>
                  <a:cubicBezTo>
                    <a:pt x="2489" y="278"/>
                    <a:pt x="1862" y="592"/>
                    <a:pt x="1373" y="1094"/>
                  </a:cubicBezTo>
                  <a:cubicBezTo>
                    <a:pt x="846" y="1621"/>
                    <a:pt x="406" y="2311"/>
                    <a:pt x="30" y="2951"/>
                  </a:cubicBezTo>
                  <a:cubicBezTo>
                    <a:pt x="1" y="3000"/>
                    <a:pt x="46" y="3055"/>
                    <a:pt x="92" y="3055"/>
                  </a:cubicBezTo>
                  <a:cubicBezTo>
                    <a:pt x="105" y="3055"/>
                    <a:pt x="119" y="3051"/>
                    <a:pt x="130" y="3039"/>
                  </a:cubicBezTo>
                  <a:cubicBezTo>
                    <a:pt x="595" y="2462"/>
                    <a:pt x="921" y="1797"/>
                    <a:pt x="1423" y="1257"/>
                  </a:cubicBezTo>
                  <a:cubicBezTo>
                    <a:pt x="1900" y="730"/>
                    <a:pt x="2540" y="404"/>
                    <a:pt x="3155" y="52"/>
                  </a:cubicBezTo>
                  <a:cubicBezTo>
                    <a:pt x="3188" y="41"/>
                    <a:pt x="3162" y="0"/>
                    <a:pt x="31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3"/>
            <p:cNvSpPr/>
            <p:nvPr/>
          </p:nvSpPr>
          <p:spPr>
            <a:xfrm>
              <a:off x="2329288" y="3494450"/>
              <a:ext cx="355600" cy="124125"/>
            </a:xfrm>
            <a:custGeom>
              <a:avLst/>
              <a:gdLst/>
              <a:ahLst/>
              <a:cxnLst/>
              <a:rect l="l" t="t" r="r" b="b"/>
              <a:pathLst>
                <a:path w="14224" h="4965" extrusionOk="0">
                  <a:moveTo>
                    <a:pt x="14173" y="0"/>
                  </a:moveTo>
                  <a:cubicBezTo>
                    <a:pt x="11663" y="264"/>
                    <a:pt x="9731" y="1970"/>
                    <a:pt x="7660" y="3250"/>
                  </a:cubicBezTo>
                  <a:cubicBezTo>
                    <a:pt x="6531" y="3953"/>
                    <a:pt x="5339" y="4493"/>
                    <a:pt x="4009" y="4668"/>
                  </a:cubicBezTo>
                  <a:cubicBezTo>
                    <a:pt x="3603" y="4717"/>
                    <a:pt x="3193" y="4745"/>
                    <a:pt x="2784" y="4745"/>
                  </a:cubicBezTo>
                  <a:cubicBezTo>
                    <a:pt x="2560" y="4745"/>
                    <a:pt x="2336" y="4736"/>
                    <a:pt x="2114" y="4719"/>
                  </a:cubicBezTo>
                  <a:cubicBezTo>
                    <a:pt x="1436" y="4668"/>
                    <a:pt x="809" y="4480"/>
                    <a:pt x="156" y="4355"/>
                  </a:cubicBezTo>
                  <a:cubicBezTo>
                    <a:pt x="149" y="4353"/>
                    <a:pt x="142" y="4352"/>
                    <a:pt x="135" y="4352"/>
                  </a:cubicBezTo>
                  <a:cubicBezTo>
                    <a:pt x="57" y="4352"/>
                    <a:pt x="0" y="4471"/>
                    <a:pt x="81" y="4505"/>
                  </a:cubicBezTo>
                  <a:cubicBezTo>
                    <a:pt x="825" y="4859"/>
                    <a:pt x="1756" y="4964"/>
                    <a:pt x="2628" y="4964"/>
                  </a:cubicBezTo>
                  <a:cubicBezTo>
                    <a:pt x="2932" y="4964"/>
                    <a:pt x="3228" y="4951"/>
                    <a:pt x="3507" y="4932"/>
                  </a:cubicBezTo>
                  <a:cubicBezTo>
                    <a:pt x="4736" y="4831"/>
                    <a:pt x="5891" y="4480"/>
                    <a:pt x="6970" y="3890"/>
                  </a:cubicBezTo>
                  <a:cubicBezTo>
                    <a:pt x="9367" y="2598"/>
                    <a:pt x="11375" y="477"/>
                    <a:pt x="14186" y="63"/>
                  </a:cubicBezTo>
                  <a:cubicBezTo>
                    <a:pt x="14223" y="63"/>
                    <a:pt x="14211" y="0"/>
                    <a:pt x="1417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3"/>
            <p:cNvSpPr/>
            <p:nvPr/>
          </p:nvSpPr>
          <p:spPr>
            <a:xfrm>
              <a:off x="2485238" y="3418100"/>
              <a:ext cx="187250" cy="180675"/>
            </a:xfrm>
            <a:custGeom>
              <a:avLst/>
              <a:gdLst/>
              <a:ahLst/>
              <a:cxnLst/>
              <a:rect l="l" t="t" r="r" b="b"/>
              <a:pathLst>
                <a:path w="7490" h="7227" extrusionOk="0">
                  <a:moveTo>
                    <a:pt x="7438" y="0"/>
                  </a:moveTo>
                  <a:cubicBezTo>
                    <a:pt x="7433" y="0"/>
                    <a:pt x="7427" y="2"/>
                    <a:pt x="7421" y="5"/>
                  </a:cubicBezTo>
                  <a:cubicBezTo>
                    <a:pt x="5827" y="620"/>
                    <a:pt x="4823" y="2000"/>
                    <a:pt x="3869" y="3330"/>
                  </a:cubicBezTo>
                  <a:cubicBezTo>
                    <a:pt x="2815" y="4811"/>
                    <a:pt x="1623" y="6129"/>
                    <a:pt x="67" y="7070"/>
                  </a:cubicBezTo>
                  <a:cubicBezTo>
                    <a:pt x="1" y="7114"/>
                    <a:pt x="32" y="7227"/>
                    <a:pt x="100" y="7227"/>
                  </a:cubicBezTo>
                  <a:cubicBezTo>
                    <a:pt x="110" y="7227"/>
                    <a:pt x="119" y="7225"/>
                    <a:pt x="130" y="7220"/>
                  </a:cubicBezTo>
                  <a:cubicBezTo>
                    <a:pt x="1535" y="6681"/>
                    <a:pt x="2665" y="5213"/>
                    <a:pt x="3543" y="4058"/>
                  </a:cubicBezTo>
                  <a:cubicBezTo>
                    <a:pt x="4672" y="2565"/>
                    <a:pt x="5614" y="833"/>
                    <a:pt x="7446" y="93"/>
                  </a:cubicBezTo>
                  <a:cubicBezTo>
                    <a:pt x="7490" y="71"/>
                    <a:pt x="7476" y="0"/>
                    <a:pt x="743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3"/>
            <p:cNvSpPr/>
            <p:nvPr/>
          </p:nvSpPr>
          <p:spPr>
            <a:xfrm>
              <a:off x="2559363" y="3541825"/>
              <a:ext cx="137750" cy="19075"/>
            </a:xfrm>
            <a:custGeom>
              <a:avLst/>
              <a:gdLst/>
              <a:ahLst/>
              <a:cxnLst/>
              <a:rect l="l" t="t" r="r" b="b"/>
              <a:pathLst>
                <a:path w="5510" h="763" extrusionOk="0">
                  <a:moveTo>
                    <a:pt x="1670" y="0"/>
                  </a:moveTo>
                  <a:cubicBezTo>
                    <a:pt x="1097" y="0"/>
                    <a:pt x="508" y="82"/>
                    <a:pt x="51" y="339"/>
                  </a:cubicBezTo>
                  <a:cubicBezTo>
                    <a:pt x="1" y="364"/>
                    <a:pt x="26" y="464"/>
                    <a:pt x="89" y="464"/>
                  </a:cubicBezTo>
                  <a:cubicBezTo>
                    <a:pt x="603" y="414"/>
                    <a:pt x="1105" y="251"/>
                    <a:pt x="1632" y="226"/>
                  </a:cubicBezTo>
                  <a:cubicBezTo>
                    <a:pt x="1718" y="222"/>
                    <a:pt x="1805" y="220"/>
                    <a:pt x="1891" y="220"/>
                  </a:cubicBezTo>
                  <a:cubicBezTo>
                    <a:pt x="2310" y="220"/>
                    <a:pt x="2733" y="268"/>
                    <a:pt x="3138" y="351"/>
                  </a:cubicBezTo>
                  <a:cubicBezTo>
                    <a:pt x="3822" y="482"/>
                    <a:pt x="4469" y="762"/>
                    <a:pt x="5159" y="762"/>
                  </a:cubicBezTo>
                  <a:cubicBezTo>
                    <a:pt x="5266" y="762"/>
                    <a:pt x="5375" y="756"/>
                    <a:pt x="5485" y="740"/>
                  </a:cubicBezTo>
                  <a:cubicBezTo>
                    <a:pt x="5510" y="728"/>
                    <a:pt x="5497" y="690"/>
                    <a:pt x="5485" y="690"/>
                  </a:cubicBezTo>
                  <a:cubicBezTo>
                    <a:pt x="5432" y="694"/>
                    <a:pt x="5379" y="695"/>
                    <a:pt x="5326" y="695"/>
                  </a:cubicBezTo>
                  <a:cubicBezTo>
                    <a:pt x="4394" y="695"/>
                    <a:pt x="3513" y="193"/>
                    <a:pt x="2598" y="63"/>
                  </a:cubicBezTo>
                  <a:cubicBezTo>
                    <a:pt x="2313" y="26"/>
                    <a:pt x="1994" y="0"/>
                    <a:pt x="16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3"/>
            <p:cNvSpPr/>
            <p:nvPr/>
          </p:nvSpPr>
          <p:spPr>
            <a:xfrm>
              <a:off x="2617713" y="3544900"/>
              <a:ext cx="72200" cy="44000"/>
            </a:xfrm>
            <a:custGeom>
              <a:avLst/>
              <a:gdLst/>
              <a:ahLst/>
              <a:cxnLst/>
              <a:rect l="l" t="t" r="r" b="b"/>
              <a:pathLst>
                <a:path w="2888" h="1760" extrusionOk="0">
                  <a:moveTo>
                    <a:pt x="232" y="0"/>
                  </a:moveTo>
                  <a:cubicBezTo>
                    <a:pt x="173" y="0"/>
                    <a:pt x="113" y="5"/>
                    <a:pt x="51" y="15"/>
                  </a:cubicBezTo>
                  <a:cubicBezTo>
                    <a:pt x="1" y="15"/>
                    <a:pt x="13" y="78"/>
                    <a:pt x="51" y="90"/>
                  </a:cubicBezTo>
                  <a:cubicBezTo>
                    <a:pt x="453" y="216"/>
                    <a:pt x="779" y="341"/>
                    <a:pt x="1105" y="617"/>
                  </a:cubicBezTo>
                  <a:cubicBezTo>
                    <a:pt x="1344" y="806"/>
                    <a:pt x="1532" y="1032"/>
                    <a:pt x="1758" y="1232"/>
                  </a:cubicBezTo>
                  <a:cubicBezTo>
                    <a:pt x="2084" y="1508"/>
                    <a:pt x="2435" y="1709"/>
                    <a:pt x="2862" y="1759"/>
                  </a:cubicBezTo>
                  <a:cubicBezTo>
                    <a:pt x="2887" y="1759"/>
                    <a:pt x="2887" y="1722"/>
                    <a:pt x="2862" y="1722"/>
                  </a:cubicBezTo>
                  <a:cubicBezTo>
                    <a:pt x="1888" y="1484"/>
                    <a:pt x="1263" y="0"/>
                    <a:pt x="23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3"/>
            <p:cNvSpPr/>
            <p:nvPr/>
          </p:nvSpPr>
          <p:spPr>
            <a:xfrm>
              <a:off x="2471713" y="3655300"/>
              <a:ext cx="222525" cy="131875"/>
            </a:xfrm>
            <a:custGeom>
              <a:avLst/>
              <a:gdLst/>
              <a:ahLst/>
              <a:cxnLst/>
              <a:rect l="l" t="t" r="r" b="b"/>
              <a:pathLst>
                <a:path w="8901" h="5275" extrusionOk="0">
                  <a:moveTo>
                    <a:pt x="134" y="1"/>
                  </a:moveTo>
                  <a:cubicBezTo>
                    <a:pt x="47" y="1"/>
                    <a:pt x="1" y="133"/>
                    <a:pt x="93" y="179"/>
                  </a:cubicBezTo>
                  <a:cubicBezTo>
                    <a:pt x="495" y="393"/>
                    <a:pt x="884" y="556"/>
                    <a:pt x="1235" y="857"/>
                  </a:cubicBezTo>
                  <a:cubicBezTo>
                    <a:pt x="1549" y="1133"/>
                    <a:pt x="1825" y="1434"/>
                    <a:pt x="2101" y="1735"/>
                  </a:cubicBezTo>
                  <a:cubicBezTo>
                    <a:pt x="2704" y="2363"/>
                    <a:pt x="3319" y="2953"/>
                    <a:pt x="4021" y="3455"/>
                  </a:cubicBezTo>
                  <a:cubicBezTo>
                    <a:pt x="5270" y="4360"/>
                    <a:pt x="6801" y="5275"/>
                    <a:pt x="8394" y="5275"/>
                  </a:cubicBezTo>
                  <a:cubicBezTo>
                    <a:pt x="8547" y="5275"/>
                    <a:pt x="8699" y="5267"/>
                    <a:pt x="8853" y="5249"/>
                  </a:cubicBezTo>
                  <a:cubicBezTo>
                    <a:pt x="8887" y="5238"/>
                    <a:pt x="8901" y="5172"/>
                    <a:pt x="8863" y="5172"/>
                  </a:cubicBezTo>
                  <a:cubicBezTo>
                    <a:pt x="8860" y="5172"/>
                    <a:pt x="8856" y="5173"/>
                    <a:pt x="8853" y="5174"/>
                  </a:cubicBezTo>
                  <a:cubicBezTo>
                    <a:pt x="8764" y="5180"/>
                    <a:pt x="8675" y="5183"/>
                    <a:pt x="8587" y="5183"/>
                  </a:cubicBezTo>
                  <a:cubicBezTo>
                    <a:pt x="6788" y="5183"/>
                    <a:pt x="4959" y="4003"/>
                    <a:pt x="3620" y="2902"/>
                  </a:cubicBezTo>
                  <a:cubicBezTo>
                    <a:pt x="2503" y="1974"/>
                    <a:pt x="1624" y="418"/>
                    <a:pt x="156" y="4"/>
                  </a:cubicBezTo>
                  <a:cubicBezTo>
                    <a:pt x="149" y="2"/>
                    <a:pt x="141" y="1"/>
                    <a:pt x="13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3"/>
            <p:cNvSpPr/>
            <p:nvPr/>
          </p:nvSpPr>
          <p:spPr>
            <a:xfrm>
              <a:off x="2579213" y="3743100"/>
              <a:ext cx="93650" cy="90525"/>
            </a:xfrm>
            <a:custGeom>
              <a:avLst/>
              <a:gdLst/>
              <a:ahLst/>
              <a:cxnLst/>
              <a:rect l="l" t="t" r="r" b="b"/>
              <a:pathLst>
                <a:path w="3746" h="3621" extrusionOk="0">
                  <a:moveTo>
                    <a:pt x="53" y="0"/>
                  </a:moveTo>
                  <a:cubicBezTo>
                    <a:pt x="16" y="0"/>
                    <a:pt x="1" y="61"/>
                    <a:pt x="22" y="93"/>
                  </a:cubicBezTo>
                  <a:cubicBezTo>
                    <a:pt x="324" y="470"/>
                    <a:pt x="625" y="783"/>
                    <a:pt x="851" y="1210"/>
                  </a:cubicBezTo>
                  <a:cubicBezTo>
                    <a:pt x="1051" y="1599"/>
                    <a:pt x="1215" y="2013"/>
                    <a:pt x="1466" y="2365"/>
                  </a:cubicBezTo>
                  <a:cubicBezTo>
                    <a:pt x="1968" y="3080"/>
                    <a:pt x="2808" y="3481"/>
                    <a:pt x="3649" y="3619"/>
                  </a:cubicBezTo>
                  <a:cubicBezTo>
                    <a:pt x="3653" y="3620"/>
                    <a:pt x="3658" y="3621"/>
                    <a:pt x="3662" y="3621"/>
                  </a:cubicBezTo>
                  <a:cubicBezTo>
                    <a:pt x="3727" y="3621"/>
                    <a:pt x="3746" y="3530"/>
                    <a:pt x="3687" y="3506"/>
                  </a:cubicBezTo>
                  <a:cubicBezTo>
                    <a:pt x="2608" y="3256"/>
                    <a:pt x="1792" y="2653"/>
                    <a:pt x="1302" y="1674"/>
                  </a:cubicBezTo>
                  <a:cubicBezTo>
                    <a:pt x="1014" y="1110"/>
                    <a:pt x="725" y="256"/>
                    <a:pt x="73" y="5"/>
                  </a:cubicBezTo>
                  <a:cubicBezTo>
                    <a:pt x="66" y="2"/>
                    <a:pt x="59" y="0"/>
                    <a:pt x="5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3"/>
            <p:cNvSpPr/>
            <p:nvPr/>
          </p:nvSpPr>
          <p:spPr>
            <a:xfrm>
              <a:off x="2618113" y="3801050"/>
              <a:ext cx="26775" cy="74600"/>
            </a:xfrm>
            <a:custGeom>
              <a:avLst/>
              <a:gdLst/>
              <a:ahLst/>
              <a:cxnLst/>
              <a:rect l="l" t="t" r="r" b="b"/>
              <a:pathLst>
                <a:path w="1071" h="2984" extrusionOk="0">
                  <a:moveTo>
                    <a:pt x="48" y="1"/>
                  </a:moveTo>
                  <a:cubicBezTo>
                    <a:pt x="21" y="1"/>
                    <a:pt x="0" y="30"/>
                    <a:pt x="10" y="59"/>
                  </a:cubicBezTo>
                  <a:cubicBezTo>
                    <a:pt x="186" y="373"/>
                    <a:pt x="324" y="624"/>
                    <a:pt x="361" y="988"/>
                  </a:cubicBezTo>
                  <a:cubicBezTo>
                    <a:pt x="386" y="1251"/>
                    <a:pt x="399" y="1515"/>
                    <a:pt x="437" y="1766"/>
                  </a:cubicBezTo>
                  <a:cubicBezTo>
                    <a:pt x="512" y="2230"/>
                    <a:pt x="662" y="2632"/>
                    <a:pt x="989" y="2970"/>
                  </a:cubicBezTo>
                  <a:cubicBezTo>
                    <a:pt x="998" y="2980"/>
                    <a:pt x="1008" y="2984"/>
                    <a:pt x="1018" y="2984"/>
                  </a:cubicBezTo>
                  <a:cubicBezTo>
                    <a:pt x="1047" y="2984"/>
                    <a:pt x="1070" y="2948"/>
                    <a:pt x="1052" y="2920"/>
                  </a:cubicBezTo>
                  <a:cubicBezTo>
                    <a:pt x="512" y="2305"/>
                    <a:pt x="637" y="1552"/>
                    <a:pt x="524" y="799"/>
                  </a:cubicBezTo>
                  <a:cubicBezTo>
                    <a:pt x="487" y="473"/>
                    <a:pt x="361" y="172"/>
                    <a:pt x="73" y="9"/>
                  </a:cubicBezTo>
                  <a:cubicBezTo>
                    <a:pt x="64" y="3"/>
                    <a:pt x="56" y="1"/>
                    <a:pt x="4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3"/>
            <p:cNvSpPr/>
            <p:nvPr/>
          </p:nvSpPr>
          <p:spPr>
            <a:xfrm>
              <a:off x="2611838" y="3743750"/>
              <a:ext cx="149275" cy="28275"/>
            </a:xfrm>
            <a:custGeom>
              <a:avLst/>
              <a:gdLst/>
              <a:ahLst/>
              <a:cxnLst/>
              <a:rect l="l" t="t" r="r" b="b"/>
              <a:pathLst>
                <a:path w="5971" h="1131" extrusionOk="0">
                  <a:moveTo>
                    <a:pt x="4878" y="0"/>
                  </a:moveTo>
                  <a:cubicBezTo>
                    <a:pt x="4315" y="0"/>
                    <a:pt x="3764" y="81"/>
                    <a:pt x="3222" y="306"/>
                  </a:cubicBezTo>
                  <a:cubicBezTo>
                    <a:pt x="2733" y="506"/>
                    <a:pt x="2269" y="782"/>
                    <a:pt x="1742" y="883"/>
                  </a:cubicBezTo>
                  <a:cubicBezTo>
                    <a:pt x="1596" y="906"/>
                    <a:pt x="1452" y="915"/>
                    <a:pt x="1308" y="915"/>
                  </a:cubicBezTo>
                  <a:cubicBezTo>
                    <a:pt x="897" y="915"/>
                    <a:pt x="495" y="838"/>
                    <a:pt x="85" y="782"/>
                  </a:cubicBezTo>
                  <a:cubicBezTo>
                    <a:pt x="82" y="782"/>
                    <a:pt x="78" y="781"/>
                    <a:pt x="75" y="781"/>
                  </a:cubicBezTo>
                  <a:cubicBezTo>
                    <a:pt x="20" y="781"/>
                    <a:pt x="0" y="872"/>
                    <a:pt x="48" y="895"/>
                  </a:cubicBezTo>
                  <a:cubicBezTo>
                    <a:pt x="390" y="1058"/>
                    <a:pt x="765" y="1131"/>
                    <a:pt x="1141" y="1131"/>
                  </a:cubicBezTo>
                  <a:cubicBezTo>
                    <a:pt x="1606" y="1131"/>
                    <a:pt x="2073" y="1020"/>
                    <a:pt x="2482" y="833"/>
                  </a:cubicBezTo>
                  <a:cubicBezTo>
                    <a:pt x="2984" y="607"/>
                    <a:pt x="3461" y="343"/>
                    <a:pt x="4001" y="230"/>
                  </a:cubicBezTo>
                  <a:cubicBezTo>
                    <a:pt x="4439" y="143"/>
                    <a:pt x="4895" y="122"/>
                    <a:pt x="5349" y="122"/>
                  </a:cubicBezTo>
                  <a:cubicBezTo>
                    <a:pt x="5545" y="122"/>
                    <a:pt x="5740" y="126"/>
                    <a:pt x="5933" y="130"/>
                  </a:cubicBezTo>
                  <a:cubicBezTo>
                    <a:pt x="5958" y="130"/>
                    <a:pt x="5971" y="80"/>
                    <a:pt x="5946" y="80"/>
                  </a:cubicBezTo>
                  <a:cubicBezTo>
                    <a:pt x="5584" y="32"/>
                    <a:pt x="5229" y="0"/>
                    <a:pt x="48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3"/>
            <p:cNvSpPr/>
            <p:nvPr/>
          </p:nvSpPr>
          <p:spPr>
            <a:xfrm>
              <a:off x="2713213" y="3570350"/>
              <a:ext cx="127825" cy="18275"/>
            </a:xfrm>
            <a:custGeom>
              <a:avLst/>
              <a:gdLst/>
              <a:ahLst/>
              <a:cxnLst/>
              <a:rect l="l" t="t" r="r" b="b"/>
              <a:pathLst>
                <a:path w="5113" h="731" extrusionOk="0">
                  <a:moveTo>
                    <a:pt x="2543" y="1"/>
                  </a:moveTo>
                  <a:cubicBezTo>
                    <a:pt x="1702" y="14"/>
                    <a:pt x="736" y="139"/>
                    <a:pt x="46" y="654"/>
                  </a:cubicBezTo>
                  <a:cubicBezTo>
                    <a:pt x="0" y="676"/>
                    <a:pt x="27" y="730"/>
                    <a:pt x="70" y="730"/>
                  </a:cubicBezTo>
                  <a:cubicBezTo>
                    <a:pt x="75" y="730"/>
                    <a:pt x="79" y="730"/>
                    <a:pt x="84" y="729"/>
                  </a:cubicBezTo>
                  <a:cubicBezTo>
                    <a:pt x="937" y="364"/>
                    <a:pt x="1873" y="147"/>
                    <a:pt x="2804" y="147"/>
                  </a:cubicBezTo>
                  <a:cubicBezTo>
                    <a:pt x="3570" y="147"/>
                    <a:pt x="4332" y="294"/>
                    <a:pt x="5040" y="628"/>
                  </a:cubicBezTo>
                  <a:cubicBezTo>
                    <a:pt x="5045" y="630"/>
                    <a:pt x="5049" y="630"/>
                    <a:pt x="5053" y="630"/>
                  </a:cubicBezTo>
                  <a:cubicBezTo>
                    <a:pt x="5095" y="630"/>
                    <a:pt x="5112" y="577"/>
                    <a:pt x="5078" y="566"/>
                  </a:cubicBezTo>
                  <a:cubicBezTo>
                    <a:pt x="4300" y="164"/>
                    <a:pt x="3422" y="1"/>
                    <a:pt x="254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3"/>
            <p:cNvSpPr/>
            <p:nvPr/>
          </p:nvSpPr>
          <p:spPr>
            <a:xfrm>
              <a:off x="2767063" y="3686125"/>
              <a:ext cx="65900" cy="28250"/>
            </a:xfrm>
            <a:custGeom>
              <a:avLst/>
              <a:gdLst/>
              <a:ahLst/>
              <a:cxnLst/>
              <a:rect l="l" t="t" r="r" b="b"/>
              <a:pathLst>
                <a:path w="2636" h="1130" extrusionOk="0">
                  <a:moveTo>
                    <a:pt x="0" y="0"/>
                  </a:moveTo>
                  <a:lnTo>
                    <a:pt x="464" y="164"/>
                  </a:lnTo>
                  <a:cubicBezTo>
                    <a:pt x="1155" y="553"/>
                    <a:pt x="1882" y="879"/>
                    <a:pt x="2635" y="1130"/>
                  </a:cubicBezTo>
                  <a:cubicBezTo>
                    <a:pt x="1958" y="440"/>
                    <a:pt x="954" y="201"/>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3"/>
            <p:cNvSpPr/>
            <p:nvPr/>
          </p:nvSpPr>
          <p:spPr>
            <a:xfrm>
              <a:off x="2760163" y="3680475"/>
              <a:ext cx="19775" cy="64025"/>
            </a:xfrm>
            <a:custGeom>
              <a:avLst/>
              <a:gdLst/>
              <a:ahLst/>
              <a:cxnLst/>
              <a:rect l="l" t="t" r="r" b="b"/>
              <a:pathLst>
                <a:path w="791" h="2561" extrusionOk="0">
                  <a:moveTo>
                    <a:pt x="0" y="1"/>
                  </a:moveTo>
                  <a:lnTo>
                    <a:pt x="38" y="101"/>
                  </a:lnTo>
                  <a:cubicBezTo>
                    <a:pt x="41" y="90"/>
                    <a:pt x="50" y="83"/>
                    <a:pt x="59" y="80"/>
                  </a:cubicBezTo>
                  <a:lnTo>
                    <a:pt x="59" y="80"/>
                  </a:lnTo>
                  <a:cubicBezTo>
                    <a:pt x="40" y="53"/>
                    <a:pt x="20" y="27"/>
                    <a:pt x="0" y="1"/>
                  </a:cubicBezTo>
                  <a:close/>
                  <a:moveTo>
                    <a:pt x="72" y="78"/>
                  </a:moveTo>
                  <a:cubicBezTo>
                    <a:pt x="68" y="78"/>
                    <a:pt x="64" y="79"/>
                    <a:pt x="59" y="80"/>
                  </a:cubicBezTo>
                  <a:lnTo>
                    <a:pt x="59" y="80"/>
                  </a:lnTo>
                  <a:cubicBezTo>
                    <a:pt x="83" y="113"/>
                    <a:pt x="107" y="147"/>
                    <a:pt x="129" y="180"/>
                  </a:cubicBezTo>
                  <a:lnTo>
                    <a:pt x="129" y="180"/>
                  </a:lnTo>
                  <a:cubicBezTo>
                    <a:pt x="132" y="158"/>
                    <a:pt x="133" y="136"/>
                    <a:pt x="126" y="114"/>
                  </a:cubicBezTo>
                  <a:cubicBezTo>
                    <a:pt x="118" y="92"/>
                    <a:pt x="94" y="78"/>
                    <a:pt x="72" y="78"/>
                  </a:cubicBezTo>
                  <a:close/>
                  <a:moveTo>
                    <a:pt x="129" y="180"/>
                  </a:moveTo>
                  <a:cubicBezTo>
                    <a:pt x="128" y="196"/>
                    <a:pt x="126" y="211"/>
                    <a:pt x="126" y="226"/>
                  </a:cubicBezTo>
                  <a:cubicBezTo>
                    <a:pt x="25" y="703"/>
                    <a:pt x="176" y="1180"/>
                    <a:pt x="339" y="1632"/>
                  </a:cubicBezTo>
                  <a:cubicBezTo>
                    <a:pt x="439" y="1946"/>
                    <a:pt x="540" y="2259"/>
                    <a:pt x="653" y="2561"/>
                  </a:cubicBezTo>
                  <a:cubicBezTo>
                    <a:pt x="791" y="1742"/>
                    <a:pt x="591" y="871"/>
                    <a:pt x="129" y="18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3"/>
            <p:cNvSpPr/>
            <p:nvPr/>
          </p:nvSpPr>
          <p:spPr>
            <a:xfrm>
              <a:off x="2838588" y="3746250"/>
              <a:ext cx="54600" cy="11300"/>
            </a:xfrm>
            <a:custGeom>
              <a:avLst/>
              <a:gdLst/>
              <a:ahLst/>
              <a:cxnLst/>
              <a:rect l="l" t="t" r="r" b="b"/>
              <a:pathLst>
                <a:path w="2184" h="452" extrusionOk="0">
                  <a:moveTo>
                    <a:pt x="968" y="0"/>
                  </a:moveTo>
                  <a:cubicBezTo>
                    <a:pt x="892" y="0"/>
                    <a:pt x="816" y="6"/>
                    <a:pt x="741" y="17"/>
                  </a:cubicBezTo>
                  <a:cubicBezTo>
                    <a:pt x="490" y="55"/>
                    <a:pt x="251" y="155"/>
                    <a:pt x="0" y="168"/>
                  </a:cubicBezTo>
                  <a:lnTo>
                    <a:pt x="151" y="218"/>
                  </a:lnTo>
                  <a:cubicBezTo>
                    <a:pt x="138" y="268"/>
                    <a:pt x="201" y="306"/>
                    <a:pt x="251" y="331"/>
                  </a:cubicBezTo>
                  <a:cubicBezTo>
                    <a:pt x="504" y="419"/>
                    <a:pt x="768" y="451"/>
                    <a:pt x="1035" y="451"/>
                  </a:cubicBezTo>
                  <a:cubicBezTo>
                    <a:pt x="1418" y="451"/>
                    <a:pt x="1807" y="385"/>
                    <a:pt x="2184" y="319"/>
                  </a:cubicBezTo>
                  <a:cubicBezTo>
                    <a:pt x="1791" y="159"/>
                    <a:pt x="1381" y="0"/>
                    <a:pt x="96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3"/>
            <p:cNvSpPr/>
            <p:nvPr/>
          </p:nvSpPr>
          <p:spPr>
            <a:xfrm>
              <a:off x="2638113" y="3673250"/>
              <a:ext cx="55875" cy="35475"/>
            </a:xfrm>
            <a:custGeom>
              <a:avLst/>
              <a:gdLst/>
              <a:ahLst/>
              <a:cxnLst/>
              <a:rect l="l" t="t" r="r" b="b"/>
              <a:pathLst>
                <a:path w="2235" h="1419" extrusionOk="0">
                  <a:moveTo>
                    <a:pt x="1" y="1"/>
                  </a:moveTo>
                  <a:lnTo>
                    <a:pt x="38" y="164"/>
                  </a:lnTo>
                  <a:cubicBezTo>
                    <a:pt x="164" y="265"/>
                    <a:pt x="277" y="377"/>
                    <a:pt x="402" y="478"/>
                  </a:cubicBezTo>
                  <a:cubicBezTo>
                    <a:pt x="929" y="930"/>
                    <a:pt x="1594" y="1181"/>
                    <a:pt x="2234" y="1419"/>
                  </a:cubicBezTo>
                  <a:cubicBezTo>
                    <a:pt x="1594" y="792"/>
                    <a:pt x="879" y="189"/>
                    <a:pt x="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3"/>
            <p:cNvSpPr/>
            <p:nvPr/>
          </p:nvSpPr>
          <p:spPr>
            <a:xfrm>
              <a:off x="2654113" y="3641825"/>
              <a:ext cx="67475" cy="30825"/>
            </a:xfrm>
            <a:custGeom>
              <a:avLst/>
              <a:gdLst/>
              <a:ahLst/>
              <a:cxnLst/>
              <a:rect l="l" t="t" r="r" b="b"/>
              <a:pathLst>
                <a:path w="2699" h="1233" extrusionOk="0">
                  <a:moveTo>
                    <a:pt x="2600" y="0"/>
                  </a:moveTo>
                  <a:cubicBezTo>
                    <a:pt x="1973" y="0"/>
                    <a:pt x="1393" y="337"/>
                    <a:pt x="904" y="731"/>
                  </a:cubicBezTo>
                  <a:cubicBezTo>
                    <a:pt x="628" y="944"/>
                    <a:pt x="339" y="1195"/>
                    <a:pt x="1" y="1195"/>
                  </a:cubicBezTo>
                  <a:lnTo>
                    <a:pt x="779" y="1233"/>
                  </a:lnTo>
                  <a:cubicBezTo>
                    <a:pt x="1017" y="1195"/>
                    <a:pt x="1255" y="1120"/>
                    <a:pt x="1469" y="994"/>
                  </a:cubicBezTo>
                  <a:cubicBezTo>
                    <a:pt x="1682" y="869"/>
                    <a:pt x="1870" y="718"/>
                    <a:pt x="2059" y="555"/>
                  </a:cubicBezTo>
                  <a:cubicBezTo>
                    <a:pt x="2272" y="367"/>
                    <a:pt x="2485" y="191"/>
                    <a:pt x="2699" y="3"/>
                  </a:cubicBezTo>
                  <a:cubicBezTo>
                    <a:pt x="2666" y="1"/>
                    <a:pt x="2633" y="0"/>
                    <a:pt x="260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3"/>
            <p:cNvSpPr/>
            <p:nvPr/>
          </p:nvSpPr>
          <p:spPr>
            <a:xfrm>
              <a:off x="2743213" y="3618350"/>
              <a:ext cx="45825" cy="49600"/>
            </a:xfrm>
            <a:custGeom>
              <a:avLst/>
              <a:gdLst/>
              <a:ahLst/>
              <a:cxnLst/>
              <a:rect l="l" t="t" r="r" b="b"/>
              <a:pathLst>
                <a:path w="1833" h="1984" extrusionOk="0">
                  <a:moveTo>
                    <a:pt x="1833" y="1"/>
                  </a:moveTo>
                  <a:cubicBezTo>
                    <a:pt x="1619" y="51"/>
                    <a:pt x="1393" y="101"/>
                    <a:pt x="1205" y="202"/>
                  </a:cubicBezTo>
                  <a:cubicBezTo>
                    <a:pt x="891" y="390"/>
                    <a:pt x="691" y="716"/>
                    <a:pt x="527" y="1042"/>
                  </a:cubicBezTo>
                  <a:cubicBezTo>
                    <a:pt x="377" y="1369"/>
                    <a:pt x="239" y="1708"/>
                    <a:pt x="0" y="1984"/>
                  </a:cubicBezTo>
                  <a:lnTo>
                    <a:pt x="126" y="1871"/>
                  </a:lnTo>
                  <a:cubicBezTo>
                    <a:pt x="415" y="1733"/>
                    <a:pt x="653" y="1507"/>
                    <a:pt x="816" y="1231"/>
                  </a:cubicBezTo>
                  <a:cubicBezTo>
                    <a:pt x="916" y="1068"/>
                    <a:pt x="992" y="892"/>
                    <a:pt x="1092" y="729"/>
                  </a:cubicBezTo>
                  <a:cubicBezTo>
                    <a:pt x="1280" y="428"/>
                    <a:pt x="1556" y="214"/>
                    <a:pt x="183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3"/>
            <p:cNvSpPr/>
            <p:nvPr/>
          </p:nvSpPr>
          <p:spPr>
            <a:xfrm>
              <a:off x="2807213" y="3661650"/>
              <a:ext cx="47400" cy="33900"/>
            </a:xfrm>
            <a:custGeom>
              <a:avLst/>
              <a:gdLst/>
              <a:ahLst/>
              <a:cxnLst/>
              <a:rect l="l" t="t" r="r" b="b"/>
              <a:pathLst>
                <a:path w="1896" h="1356" extrusionOk="0">
                  <a:moveTo>
                    <a:pt x="0" y="1"/>
                  </a:moveTo>
                  <a:lnTo>
                    <a:pt x="25" y="101"/>
                  </a:lnTo>
                  <a:cubicBezTo>
                    <a:pt x="515" y="678"/>
                    <a:pt x="1167" y="1118"/>
                    <a:pt x="1895" y="1356"/>
                  </a:cubicBezTo>
                  <a:cubicBezTo>
                    <a:pt x="1782" y="967"/>
                    <a:pt x="1481" y="641"/>
                    <a:pt x="1130" y="427"/>
                  </a:cubicBezTo>
                  <a:cubicBezTo>
                    <a:pt x="791" y="214"/>
                    <a:pt x="389" y="101"/>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3"/>
            <p:cNvSpPr/>
            <p:nvPr/>
          </p:nvSpPr>
          <p:spPr>
            <a:xfrm>
              <a:off x="2913238" y="3664175"/>
              <a:ext cx="30475" cy="48650"/>
            </a:xfrm>
            <a:custGeom>
              <a:avLst/>
              <a:gdLst/>
              <a:ahLst/>
              <a:cxnLst/>
              <a:rect l="l" t="t" r="r" b="b"/>
              <a:pathLst>
                <a:path w="1219" h="1946" extrusionOk="0">
                  <a:moveTo>
                    <a:pt x="151" y="0"/>
                  </a:moveTo>
                  <a:lnTo>
                    <a:pt x="1" y="13"/>
                  </a:lnTo>
                  <a:cubicBezTo>
                    <a:pt x="177" y="163"/>
                    <a:pt x="227" y="414"/>
                    <a:pt x="302" y="640"/>
                  </a:cubicBezTo>
                  <a:cubicBezTo>
                    <a:pt x="440" y="1129"/>
                    <a:pt x="691" y="1569"/>
                    <a:pt x="1030" y="1945"/>
                  </a:cubicBezTo>
                  <a:cubicBezTo>
                    <a:pt x="1218" y="1606"/>
                    <a:pt x="1143" y="1167"/>
                    <a:pt x="955" y="841"/>
                  </a:cubicBezTo>
                  <a:cubicBezTo>
                    <a:pt x="754" y="502"/>
                    <a:pt x="453" y="251"/>
                    <a:pt x="15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3"/>
            <p:cNvSpPr/>
            <p:nvPr/>
          </p:nvSpPr>
          <p:spPr>
            <a:xfrm>
              <a:off x="2946188" y="3651400"/>
              <a:ext cx="50850" cy="17525"/>
            </a:xfrm>
            <a:custGeom>
              <a:avLst/>
              <a:gdLst/>
              <a:ahLst/>
              <a:cxnLst/>
              <a:rect l="l" t="t" r="r" b="b"/>
              <a:pathLst>
                <a:path w="2034" h="701" extrusionOk="0">
                  <a:moveTo>
                    <a:pt x="1587" y="1"/>
                  </a:moveTo>
                  <a:cubicBezTo>
                    <a:pt x="1005" y="1"/>
                    <a:pt x="420" y="227"/>
                    <a:pt x="1" y="637"/>
                  </a:cubicBezTo>
                  <a:lnTo>
                    <a:pt x="176" y="599"/>
                  </a:lnTo>
                  <a:cubicBezTo>
                    <a:pt x="294" y="671"/>
                    <a:pt x="427" y="701"/>
                    <a:pt x="563" y="701"/>
                  </a:cubicBezTo>
                  <a:cubicBezTo>
                    <a:pt x="762" y="701"/>
                    <a:pt x="969" y="638"/>
                    <a:pt x="1155" y="549"/>
                  </a:cubicBezTo>
                  <a:cubicBezTo>
                    <a:pt x="1456" y="398"/>
                    <a:pt x="1720" y="172"/>
                    <a:pt x="2033" y="47"/>
                  </a:cubicBezTo>
                  <a:cubicBezTo>
                    <a:pt x="1887" y="16"/>
                    <a:pt x="1737" y="1"/>
                    <a:pt x="158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3"/>
            <p:cNvSpPr/>
            <p:nvPr/>
          </p:nvSpPr>
          <p:spPr>
            <a:xfrm>
              <a:off x="2866188" y="3610200"/>
              <a:ext cx="32025" cy="40175"/>
            </a:xfrm>
            <a:custGeom>
              <a:avLst/>
              <a:gdLst/>
              <a:ahLst/>
              <a:cxnLst/>
              <a:rect l="l" t="t" r="r" b="b"/>
              <a:pathLst>
                <a:path w="1281" h="1607" extrusionOk="0">
                  <a:moveTo>
                    <a:pt x="1281" y="1"/>
                  </a:moveTo>
                  <a:cubicBezTo>
                    <a:pt x="1017" y="164"/>
                    <a:pt x="753" y="339"/>
                    <a:pt x="603" y="603"/>
                  </a:cubicBezTo>
                  <a:cubicBezTo>
                    <a:pt x="503" y="779"/>
                    <a:pt x="465" y="979"/>
                    <a:pt x="390" y="1168"/>
                  </a:cubicBezTo>
                  <a:cubicBezTo>
                    <a:pt x="327" y="1323"/>
                    <a:pt x="231" y="1478"/>
                    <a:pt x="94" y="1563"/>
                  </a:cubicBezTo>
                  <a:lnTo>
                    <a:pt x="94" y="1563"/>
                  </a:lnTo>
                  <a:lnTo>
                    <a:pt x="427" y="1406"/>
                  </a:lnTo>
                  <a:cubicBezTo>
                    <a:pt x="678" y="1281"/>
                    <a:pt x="829" y="1017"/>
                    <a:pt x="929" y="754"/>
                  </a:cubicBezTo>
                  <a:cubicBezTo>
                    <a:pt x="1030" y="503"/>
                    <a:pt x="1105" y="227"/>
                    <a:pt x="1281" y="1"/>
                  </a:cubicBezTo>
                  <a:close/>
                  <a:moveTo>
                    <a:pt x="94" y="1563"/>
                  </a:moveTo>
                  <a:lnTo>
                    <a:pt x="1" y="1607"/>
                  </a:lnTo>
                  <a:cubicBezTo>
                    <a:pt x="34" y="1596"/>
                    <a:pt x="65" y="1581"/>
                    <a:pt x="94" y="1563"/>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3"/>
            <p:cNvSpPr/>
            <p:nvPr/>
          </p:nvSpPr>
          <p:spPr>
            <a:xfrm>
              <a:off x="2895688" y="3632825"/>
              <a:ext cx="43300" cy="9650"/>
            </a:xfrm>
            <a:custGeom>
              <a:avLst/>
              <a:gdLst/>
              <a:ahLst/>
              <a:cxnLst/>
              <a:rect l="l" t="t" r="r" b="b"/>
              <a:pathLst>
                <a:path w="1732" h="386" extrusionOk="0">
                  <a:moveTo>
                    <a:pt x="704" y="0"/>
                  </a:moveTo>
                  <a:cubicBezTo>
                    <a:pt x="517" y="0"/>
                    <a:pt x="328" y="42"/>
                    <a:pt x="163" y="137"/>
                  </a:cubicBezTo>
                  <a:lnTo>
                    <a:pt x="0" y="112"/>
                  </a:lnTo>
                  <a:lnTo>
                    <a:pt x="0" y="112"/>
                  </a:lnTo>
                  <a:cubicBezTo>
                    <a:pt x="323" y="293"/>
                    <a:pt x="696" y="386"/>
                    <a:pt x="1071" y="386"/>
                  </a:cubicBezTo>
                  <a:cubicBezTo>
                    <a:pt x="1294" y="386"/>
                    <a:pt x="1517" y="353"/>
                    <a:pt x="1732" y="288"/>
                  </a:cubicBezTo>
                  <a:cubicBezTo>
                    <a:pt x="1481" y="175"/>
                    <a:pt x="1230" y="74"/>
                    <a:pt x="954" y="24"/>
                  </a:cubicBezTo>
                  <a:cubicBezTo>
                    <a:pt x="872" y="9"/>
                    <a:pt x="788" y="0"/>
                    <a:pt x="7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3"/>
            <p:cNvSpPr/>
            <p:nvPr/>
          </p:nvSpPr>
          <p:spPr>
            <a:xfrm>
              <a:off x="2763613" y="3573175"/>
              <a:ext cx="30450" cy="20125"/>
            </a:xfrm>
            <a:custGeom>
              <a:avLst/>
              <a:gdLst/>
              <a:ahLst/>
              <a:cxnLst/>
              <a:rect l="l" t="t" r="r" b="b"/>
              <a:pathLst>
                <a:path w="1218" h="805" extrusionOk="0">
                  <a:moveTo>
                    <a:pt x="0" y="1"/>
                  </a:moveTo>
                  <a:cubicBezTo>
                    <a:pt x="314" y="377"/>
                    <a:pt x="740" y="666"/>
                    <a:pt x="1217" y="804"/>
                  </a:cubicBezTo>
                  <a:cubicBezTo>
                    <a:pt x="1074" y="351"/>
                    <a:pt x="615" y="23"/>
                    <a:pt x="139" y="23"/>
                  </a:cubicBezTo>
                  <a:cubicBezTo>
                    <a:pt x="114" y="23"/>
                    <a:pt x="88" y="24"/>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3"/>
            <p:cNvSpPr/>
            <p:nvPr/>
          </p:nvSpPr>
          <p:spPr>
            <a:xfrm>
              <a:off x="2776788" y="3549975"/>
              <a:ext cx="42050" cy="20175"/>
            </a:xfrm>
            <a:custGeom>
              <a:avLst/>
              <a:gdLst/>
              <a:ahLst/>
              <a:cxnLst/>
              <a:rect l="l" t="t" r="r" b="b"/>
              <a:pathLst>
                <a:path w="1682" h="807" extrusionOk="0">
                  <a:moveTo>
                    <a:pt x="1682" y="0"/>
                  </a:moveTo>
                  <a:cubicBezTo>
                    <a:pt x="1042" y="0"/>
                    <a:pt x="414" y="301"/>
                    <a:pt x="13" y="791"/>
                  </a:cubicBezTo>
                  <a:lnTo>
                    <a:pt x="0" y="803"/>
                  </a:lnTo>
                  <a:cubicBezTo>
                    <a:pt x="30" y="805"/>
                    <a:pt x="60" y="806"/>
                    <a:pt x="90" y="806"/>
                  </a:cubicBezTo>
                  <a:cubicBezTo>
                    <a:pt x="474" y="806"/>
                    <a:pt x="850" y="659"/>
                    <a:pt x="1130" y="414"/>
                  </a:cubicBezTo>
                  <a:cubicBezTo>
                    <a:pt x="1305" y="264"/>
                    <a:pt x="1456" y="63"/>
                    <a:pt x="168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3"/>
            <p:cNvSpPr/>
            <p:nvPr/>
          </p:nvSpPr>
          <p:spPr>
            <a:xfrm>
              <a:off x="2731613" y="3513575"/>
              <a:ext cx="22300" cy="54925"/>
            </a:xfrm>
            <a:custGeom>
              <a:avLst/>
              <a:gdLst/>
              <a:ahLst/>
              <a:cxnLst/>
              <a:rect l="l" t="t" r="r" b="b"/>
              <a:pathLst>
                <a:path w="892" h="2197" extrusionOk="0">
                  <a:moveTo>
                    <a:pt x="891" y="1"/>
                  </a:moveTo>
                  <a:lnTo>
                    <a:pt x="891" y="1"/>
                  </a:lnTo>
                  <a:cubicBezTo>
                    <a:pt x="577" y="252"/>
                    <a:pt x="364" y="628"/>
                    <a:pt x="239" y="1005"/>
                  </a:cubicBezTo>
                  <a:cubicBezTo>
                    <a:pt x="100" y="1394"/>
                    <a:pt x="50" y="1795"/>
                    <a:pt x="0" y="2197"/>
                  </a:cubicBezTo>
                  <a:lnTo>
                    <a:pt x="339" y="1820"/>
                  </a:lnTo>
                  <a:cubicBezTo>
                    <a:pt x="665" y="1268"/>
                    <a:pt x="853" y="641"/>
                    <a:pt x="89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3"/>
            <p:cNvSpPr/>
            <p:nvPr/>
          </p:nvSpPr>
          <p:spPr>
            <a:xfrm>
              <a:off x="2679838" y="3599600"/>
              <a:ext cx="57750" cy="23500"/>
            </a:xfrm>
            <a:custGeom>
              <a:avLst/>
              <a:gdLst/>
              <a:ahLst/>
              <a:cxnLst/>
              <a:rect l="l" t="t" r="r" b="b"/>
              <a:pathLst>
                <a:path w="2310" h="940" extrusionOk="0">
                  <a:moveTo>
                    <a:pt x="2077" y="0"/>
                  </a:moveTo>
                  <a:cubicBezTo>
                    <a:pt x="1449" y="0"/>
                    <a:pt x="820" y="223"/>
                    <a:pt x="339" y="625"/>
                  </a:cubicBezTo>
                  <a:lnTo>
                    <a:pt x="1" y="939"/>
                  </a:lnTo>
                  <a:cubicBezTo>
                    <a:pt x="402" y="713"/>
                    <a:pt x="879" y="726"/>
                    <a:pt x="1318" y="575"/>
                  </a:cubicBezTo>
                  <a:cubicBezTo>
                    <a:pt x="1682" y="462"/>
                    <a:pt x="1996" y="236"/>
                    <a:pt x="2310" y="11"/>
                  </a:cubicBezTo>
                  <a:cubicBezTo>
                    <a:pt x="2232" y="4"/>
                    <a:pt x="2155" y="0"/>
                    <a:pt x="20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3"/>
            <p:cNvSpPr/>
            <p:nvPr/>
          </p:nvSpPr>
          <p:spPr>
            <a:xfrm>
              <a:off x="2634988" y="3608625"/>
              <a:ext cx="21650" cy="49925"/>
            </a:xfrm>
            <a:custGeom>
              <a:avLst/>
              <a:gdLst/>
              <a:ahLst/>
              <a:cxnLst/>
              <a:rect l="l" t="t" r="r" b="b"/>
              <a:pathLst>
                <a:path w="866" h="1997" extrusionOk="0">
                  <a:moveTo>
                    <a:pt x="866" y="1"/>
                  </a:moveTo>
                  <a:lnTo>
                    <a:pt x="866" y="1"/>
                  </a:lnTo>
                  <a:cubicBezTo>
                    <a:pt x="552" y="352"/>
                    <a:pt x="226" y="729"/>
                    <a:pt x="163" y="1193"/>
                  </a:cubicBezTo>
                  <a:cubicBezTo>
                    <a:pt x="126" y="1469"/>
                    <a:pt x="176" y="1783"/>
                    <a:pt x="0" y="1996"/>
                  </a:cubicBezTo>
                  <a:lnTo>
                    <a:pt x="314" y="1871"/>
                  </a:lnTo>
                  <a:cubicBezTo>
                    <a:pt x="590" y="1281"/>
                    <a:pt x="778" y="653"/>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3"/>
            <p:cNvSpPr/>
            <p:nvPr/>
          </p:nvSpPr>
          <p:spPr>
            <a:xfrm>
              <a:off x="2658513" y="3733375"/>
              <a:ext cx="29200" cy="33725"/>
            </a:xfrm>
            <a:custGeom>
              <a:avLst/>
              <a:gdLst/>
              <a:ahLst/>
              <a:cxnLst/>
              <a:rect l="l" t="t" r="r" b="b"/>
              <a:pathLst>
                <a:path w="1168" h="1349" extrusionOk="0">
                  <a:moveTo>
                    <a:pt x="1137" y="0"/>
                  </a:moveTo>
                  <a:cubicBezTo>
                    <a:pt x="1114" y="0"/>
                    <a:pt x="1093" y="9"/>
                    <a:pt x="1067" y="18"/>
                  </a:cubicBezTo>
                  <a:cubicBezTo>
                    <a:pt x="816" y="143"/>
                    <a:pt x="552" y="269"/>
                    <a:pt x="402" y="507"/>
                  </a:cubicBezTo>
                  <a:cubicBezTo>
                    <a:pt x="239" y="771"/>
                    <a:pt x="226" y="1135"/>
                    <a:pt x="0" y="1348"/>
                  </a:cubicBezTo>
                  <a:lnTo>
                    <a:pt x="163" y="1298"/>
                  </a:lnTo>
                  <a:cubicBezTo>
                    <a:pt x="364" y="1160"/>
                    <a:pt x="565" y="1022"/>
                    <a:pt x="703" y="821"/>
                  </a:cubicBezTo>
                  <a:cubicBezTo>
                    <a:pt x="803" y="670"/>
                    <a:pt x="854" y="482"/>
                    <a:pt x="954" y="332"/>
                  </a:cubicBezTo>
                  <a:cubicBezTo>
                    <a:pt x="1029" y="219"/>
                    <a:pt x="1130" y="131"/>
                    <a:pt x="1167" y="5"/>
                  </a:cubicBezTo>
                  <a:cubicBezTo>
                    <a:pt x="1156" y="2"/>
                    <a:pt x="1146" y="0"/>
                    <a:pt x="11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3"/>
            <p:cNvSpPr/>
            <p:nvPr/>
          </p:nvSpPr>
          <p:spPr>
            <a:xfrm>
              <a:off x="2698038" y="3752000"/>
              <a:ext cx="27625" cy="8825"/>
            </a:xfrm>
            <a:custGeom>
              <a:avLst/>
              <a:gdLst/>
              <a:ahLst/>
              <a:cxnLst/>
              <a:rect l="l" t="t" r="r" b="b"/>
              <a:pathLst>
                <a:path w="1105" h="353" extrusionOk="0">
                  <a:moveTo>
                    <a:pt x="0" y="1"/>
                  </a:moveTo>
                  <a:lnTo>
                    <a:pt x="13" y="26"/>
                  </a:lnTo>
                  <a:cubicBezTo>
                    <a:pt x="151" y="164"/>
                    <a:pt x="327" y="252"/>
                    <a:pt x="515" y="302"/>
                  </a:cubicBezTo>
                  <a:cubicBezTo>
                    <a:pt x="716" y="340"/>
                    <a:pt x="904" y="352"/>
                    <a:pt x="1105" y="352"/>
                  </a:cubicBezTo>
                  <a:cubicBezTo>
                    <a:pt x="916" y="289"/>
                    <a:pt x="741" y="214"/>
                    <a:pt x="578" y="114"/>
                  </a:cubicBezTo>
                  <a:cubicBezTo>
                    <a:pt x="527" y="89"/>
                    <a:pt x="477" y="63"/>
                    <a:pt x="427" y="38"/>
                  </a:cubicBezTo>
                  <a:cubicBezTo>
                    <a:pt x="358" y="20"/>
                    <a:pt x="286" y="20"/>
                    <a:pt x="214" y="20"/>
                  </a:cubicBezTo>
                  <a:cubicBezTo>
                    <a:pt x="142" y="20"/>
                    <a:pt x="69" y="20"/>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3"/>
            <p:cNvSpPr/>
            <p:nvPr/>
          </p:nvSpPr>
          <p:spPr>
            <a:xfrm>
              <a:off x="2647513" y="3772700"/>
              <a:ext cx="27325" cy="7675"/>
            </a:xfrm>
            <a:custGeom>
              <a:avLst/>
              <a:gdLst/>
              <a:ahLst/>
              <a:cxnLst/>
              <a:rect l="l" t="t" r="r" b="b"/>
              <a:pathLst>
                <a:path w="1093" h="307" extrusionOk="0">
                  <a:moveTo>
                    <a:pt x="719" y="0"/>
                  </a:moveTo>
                  <a:cubicBezTo>
                    <a:pt x="482" y="0"/>
                    <a:pt x="267" y="120"/>
                    <a:pt x="64" y="239"/>
                  </a:cubicBezTo>
                  <a:lnTo>
                    <a:pt x="1" y="264"/>
                  </a:lnTo>
                  <a:cubicBezTo>
                    <a:pt x="70" y="294"/>
                    <a:pt x="143" y="306"/>
                    <a:pt x="218" y="306"/>
                  </a:cubicBezTo>
                  <a:cubicBezTo>
                    <a:pt x="333" y="306"/>
                    <a:pt x="452" y="277"/>
                    <a:pt x="566" y="239"/>
                  </a:cubicBezTo>
                  <a:cubicBezTo>
                    <a:pt x="741" y="177"/>
                    <a:pt x="917" y="76"/>
                    <a:pt x="1093" y="1"/>
                  </a:cubicBezTo>
                  <a:lnTo>
                    <a:pt x="1093" y="1"/>
                  </a:lnTo>
                  <a:cubicBezTo>
                    <a:pt x="1055" y="14"/>
                    <a:pt x="1017" y="18"/>
                    <a:pt x="980" y="18"/>
                  </a:cubicBezTo>
                  <a:cubicBezTo>
                    <a:pt x="905" y="18"/>
                    <a:pt x="829" y="1"/>
                    <a:pt x="754" y="1"/>
                  </a:cubicBezTo>
                  <a:cubicBezTo>
                    <a:pt x="742" y="0"/>
                    <a:pt x="731" y="0"/>
                    <a:pt x="71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3"/>
            <p:cNvSpPr/>
            <p:nvPr/>
          </p:nvSpPr>
          <p:spPr>
            <a:xfrm>
              <a:off x="2580713" y="3735575"/>
              <a:ext cx="59000" cy="14050"/>
            </a:xfrm>
            <a:custGeom>
              <a:avLst/>
              <a:gdLst/>
              <a:ahLst/>
              <a:cxnLst/>
              <a:rect l="l" t="t" r="r" b="b"/>
              <a:pathLst>
                <a:path w="2360" h="562" extrusionOk="0">
                  <a:moveTo>
                    <a:pt x="806" y="0"/>
                  </a:moveTo>
                  <a:cubicBezTo>
                    <a:pt x="522" y="0"/>
                    <a:pt x="242" y="77"/>
                    <a:pt x="0" y="231"/>
                  </a:cubicBezTo>
                  <a:lnTo>
                    <a:pt x="0" y="407"/>
                  </a:lnTo>
                  <a:cubicBezTo>
                    <a:pt x="235" y="511"/>
                    <a:pt x="488" y="561"/>
                    <a:pt x="742" y="561"/>
                  </a:cubicBezTo>
                  <a:cubicBezTo>
                    <a:pt x="855" y="561"/>
                    <a:pt x="968" y="551"/>
                    <a:pt x="1079" y="532"/>
                  </a:cubicBezTo>
                  <a:cubicBezTo>
                    <a:pt x="1230" y="507"/>
                    <a:pt x="1368" y="457"/>
                    <a:pt x="1519" y="407"/>
                  </a:cubicBezTo>
                  <a:cubicBezTo>
                    <a:pt x="1795" y="319"/>
                    <a:pt x="2083" y="231"/>
                    <a:pt x="2359" y="143"/>
                  </a:cubicBezTo>
                  <a:cubicBezTo>
                    <a:pt x="2221" y="124"/>
                    <a:pt x="2080" y="124"/>
                    <a:pt x="1937" y="124"/>
                  </a:cubicBezTo>
                  <a:cubicBezTo>
                    <a:pt x="1795" y="124"/>
                    <a:pt x="1650" y="124"/>
                    <a:pt x="1506" y="106"/>
                  </a:cubicBezTo>
                  <a:cubicBezTo>
                    <a:pt x="1318" y="80"/>
                    <a:pt x="1129" y="30"/>
                    <a:pt x="929" y="5"/>
                  </a:cubicBezTo>
                  <a:cubicBezTo>
                    <a:pt x="888" y="2"/>
                    <a:pt x="847"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3"/>
            <p:cNvSpPr/>
            <p:nvPr/>
          </p:nvSpPr>
          <p:spPr>
            <a:xfrm>
              <a:off x="2593563" y="3766425"/>
              <a:ext cx="11325" cy="43950"/>
            </a:xfrm>
            <a:custGeom>
              <a:avLst/>
              <a:gdLst/>
              <a:ahLst/>
              <a:cxnLst/>
              <a:rect l="l" t="t" r="r" b="b"/>
              <a:pathLst>
                <a:path w="453" h="1758" extrusionOk="0">
                  <a:moveTo>
                    <a:pt x="226" y="1"/>
                  </a:moveTo>
                  <a:lnTo>
                    <a:pt x="164" y="101"/>
                  </a:lnTo>
                  <a:cubicBezTo>
                    <a:pt x="189" y="315"/>
                    <a:pt x="101" y="515"/>
                    <a:pt x="63" y="716"/>
                  </a:cubicBezTo>
                  <a:cubicBezTo>
                    <a:pt x="1" y="1068"/>
                    <a:pt x="88" y="1419"/>
                    <a:pt x="176" y="1758"/>
                  </a:cubicBezTo>
                  <a:cubicBezTo>
                    <a:pt x="239" y="1570"/>
                    <a:pt x="289" y="1381"/>
                    <a:pt x="339" y="1206"/>
                  </a:cubicBezTo>
                  <a:cubicBezTo>
                    <a:pt x="365" y="1093"/>
                    <a:pt x="402" y="980"/>
                    <a:pt x="415" y="867"/>
                  </a:cubicBezTo>
                  <a:cubicBezTo>
                    <a:pt x="452" y="566"/>
                    <a:pt x="352" y="277"/>
                    <a:pt x="2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3"/>
            <p:cNvSpPr/>
            <p:nvPr/>
          </p:nvSpPr>
          <p:spPr>
            <a:xfrm>
              <a:off x="2649088" y="3813800"/>
              <a:ext cx="30150" cy="13000"/>
            </a:xfrm>
            <a:custGeom>
              <a:avLst/>
              <a:gdLst/>
              <a:ahLst/>
              <a:cxnLst/>
              <a:rect l="l" t="t" r="r" b="b"/>
              <a:pathLst>
                <a:path w="1206" h="520" extrusionOk="0">
                  <a:moveTo>
                    <a:pt x="1205" y="1"/>
                  </a:moveTo>
                  <a:cubicBezTo>
                    <a:pt x="1133" y="28"/>
                    <a:pt x="1054" y="34"/>
                    <a:pt x="972" y="34"/>
                  </a:cubicBezTo>
                  <a:cubicBezTo>
                    <a:pt x="910" y="34"/>
                    <a:pt x="846" y="30"/>
                    <a:pt x="782" y="30"/>
                  </a:cubicBezTo>
                  <a:cubicBezTo>
                    <a:pt x="699" y="30"/>
                    <a:pt x="617" y="36"/>
                    <a:pt x="540" y="64"/>
                  </a:cubicBezTo>
                  <a:cubicBezTo>
                    <a:pt x="427" y="101"/>
                    <a:pt x="340" y="164"/>
                    <a:pt x="252" y="239"/>
                  </a:cubicBezTo>
                  <a:cubicBezTo>
                    <a:pt x="164" y="302"/>
                    <a:pt x="76" y="365"/>
                    <a:pt x="1" y="428"/>
                  </a:cubicBezTo>
                  <a:lnTo>
                    <a:pt x="63" y="490"/>
                  </a:lnTo>
                  <a:cubicBezTo>
                    <a:pt x="95" y="511"/>
                    <a:pt x="132" y="519"/>
                    <a:pt x="170" y="519"/>
                  </a:cubicBezTo>
                  <a:cubicBezTo>
                    <a:pt x="221" y="519"/>
                    <a:pt x="276" y="505"/>
                    <a:pt x="327" y="490"/>
                  </a:cubicBezTo>
                  <a:cubicBezTo>
                    <a:pt x="653" y="402"/>
                    <a:pt x="980" y="252"/>
                    <a:pt x="120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3"/>
            <p:cNvSpPr/>
            <p:nvPr/>
          </p:nvSpPr>
          <p:spPr>
            <a:xfrm>
              <a:off x="2787138" y="3469025"/>
              <a:ext cx="10675" cy="38925"/>
            </a:xfrm>
            <a:custGeom>
              <a:avLst/>
              <a:gdLst/>
              <a:ahLst/>
              <a:cxnLst/>
              <a:rect l="l" t="t" r="r" b="b"/>
              <a:pathLst>
                <a:path w="427" h="1557" extrusionOk="0">
                  <a:moveTo>
                    <a:pt x="414" y="1"/>
                  </a:moveTo>
                  <a:cubicBezTo>
                    <a:pt x="301" y="201"/>
                    <a:pt x="201" y="390"/>
                    <a:pt x="101" y="590"/>
                  </a:cubicBezTo>
                  <a:cubicBezTo>
                    <a:pt x="63" y="653"/>
                    <a:pt x="25" y="716"/>
                    <a:pt x="25" y="791"/>
                  </a:cubicBezTo>
                  <a:cubicBezTo>
                    <a:pt x="0" y="879"/>
                    <a:pt x="25" y="980"/>
                    <a:pt x="38" y="1067"/>
                  </a:cubicBezTo>
                  <a:cubicBezTo>
                    <a:pt x="63" y="1230"/>
                    <a:pt x="50" y="1394"/>
                    <a:pt x="13" y="1557"/>
                  </a:cubicBezTo>
                  <a:lnTo>
                    <a:pt x="138" y="1431"/>
                  </a:lnTo>
                  <a:cubicBezTo>
                    <a:pt x="264" y="1281"/>
                    <a:pt x="364" y="1092"/>
                    <a:pt x="402" y="904"/>
                  </a:cubicBezTo>
                  <a:cubicBezTo>
                    <a:pt x="427" y="779"/>
                    <a:pt x="427" y="666"/>
                    <a:pt x="427" y="553"/>
                  </a:cubicBezTo>
                  <a:cubicBezTo>
                    <a:pt x="414" y="365"/>
                    <a:pt x="414" y="176"/>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3"/>
            <p:cNvSpPr/>
            <p:nvPr/>
          </p:nvSpPr>
          <p:spPr>
            <a:xfrm>
              <a:off x="2545888" y="3672625"/>
              <a:ext cx="43625" cy="27650"/>
            </a:xfrm>
            <a:custGeom>
              <a:avLst/>
              <a:gdLst/>
              <a:ahLst/>
              <a:cxnLst/>
              <a:rect l="l" t="t" r="r" b="b"/>
              <a:pathLst>
                <a:path w="1745" h="1106" extrusionOk="0">
                  <a:moveTo>
                    <a:pt x="0" y="1"/>
                  </a:moveTo>
                  <a:cubicBezTo>
                    <a:pt x="389" y="591"/>
                    <a:pt x="1042" y="1017"/>
                    <a:pt x="1744" y="1105"/>
                  </a:cubicBezTo>
                  <a:cubicBezTo>
                    <a:pt x="1556" y="892"/>
                    <a:pt x="1368" y="679"/>
                    <a:pt x="1155" y="478"/>
                  </a:cubicBezTo>
                  <a:cubicBezTo>
                    <a:pt x="929" y="252"/>
                    <a:pt x="665" y="26"/>
                    <a:pt x="339" y="13"/>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3"/>
            <p:cNvSpPr/>
            <p:nvPr/>
          </p:nvSpPr>
          <p:spPr>
            <a:xfrm>
              <a:off x="2573163" y="3636875"/>
              <a:ext cx="32350" cy="35475"/>
            </a:xfrm>
            <a:custGeom>
              <a:avLst/>
              <a:gdLst/>
              <a:ahLst/>
              <a:cxnLst/>
              <a:rect l="l" t="t" r="r" b="b"/>
              <a:pathLst>
                <a:path w="1294" h="1419" extrusionOk="0">
                  <a:moveTo>
                    <a:pt x="1293" y="0"/>
                  </a:moveTo>
                  <a:lnTo>
                    <a:pt x="1293" y="0"/>
                  </a:lnTo>
                  <a:cubicBezTo>
                    <a:pt x="967" y="126"/>
                    <a:pt x="679" y="314"/>
                    <a:pt x="428" y="552"/>
                  </a:cubicBezTo>
                  <a:cubicBezTo>
                    <a:pt x="340" y="640"/>
                    <a:pt x="239" y="753"/>
                    <a:pt x="189" y="879"/>
                  </a:cubicBezTo>
                  <a:cubicBezTo>
                    <a:pt x="107" y="1044"/>
                    <a:pt x="102" y="1231"/>
                    <a:pt x="18" y="1388"/>
                  </a:cubicBezTo>
                  <a:lnTo>
                    <a:pt x="18" y="1388"/>
                  </a:lnTo>
                  <a:lnTo>
                    <a:pt x="51" y="1330"/>
                  </a:lnTo>
                  <a:cubicBezTo>
                    <a:pt x="415" y="1318"/>
                    <a:pt x="754" y="1092"/>
                    <a:pt x="917" y="766"/>
                  </a:cubicBezTo>
                  <a:cubicBezTo>
                    <a:pt x="1042" y="502"/>
                    <a:pt x="1068" y="176"/>
                    <a:pt x="1293" y="0"/>
                  </a:cubicBezTo>
                  <a:close/>
                  <a:moveTo>
                    <a:pt x="18" y="1388"/>
                  </a:moveTo>
                  <a:lnTo>
                    <a:pt x="1" y="1418"/>
                  </a:lnTo>
                  <a:cubicBezTo>
                    <a:pt x="7" y="1408"/>
                    <a:pt x="13" y="1398"/>
                    <a:pt x="18" y="138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3"/>
            <p:cNvSpPr/>
            <p:nvPr/>
          </p:nvSpPr>
          <p:spPr>
            <a:xfrm>
              <a:off x="2635613" y="3556875"/>
              <a:ext cx="21025" cy="30450"/>
            </a:xfrm>
            <a:custGeom>
              <a:avLst/>
              <a:gdLst/>
              <a:ahLst/>
              <a:cxnLst/>
              <a:rect l="l" t="t" r="r" b="b"/>
              <a:pathLst>
                <a:path w="841" h="1218" extrusionOk="0">
                  <a:moveTo>
                    <a:pt x="0" y="0"/>
                  </a:moveTo>
                  <a:cubicBezTo>
                    <a:pt x="63" y="101"/>
                    <a:pt x="88" y="226"/>
                    <a:pt x="151" y="339"/>
                  </a:cubicBezTo>
                  <a:cubicBezTo>
                    <a:pt x="276" y="603"/>
                    <a:pt x="527" y="791"/>
                    <a:pt x="728" y="1004"/>
                  </a:cubicBezTo>
                  <a:cubicBezTo>
                    <a:pt x="775" y="1063"/>
                    <a:pt x="832" y="1132"/>
                    <a:pt x="840" y="1202"/>
                  </a:cubicBezTo>
                  <a:lnTo>
                    <a:pt x="840" y="1202"/>
                  </a:lnTo>
                  <a:cubicBezTo>
                    <a:pt x="826" y="968"/>
                    <a:pt x="775" y="724"/>
                    <a:pt x="653" y="515"/>
                  </a:cubicBezTo>
                  <a:cubicBezTo>
                    <a:pt x="540" y="302"/>
                    <a:pt x="364" y="113"/>
                    <a:pt x="151" y="0"/>
                  </a:cubicBezTo>
                  <a:close/>
                  <a:moveTo>
                    <a:pt x="840" y="1202"/>
                  </a:moveTo>
                  <a:cubicBezTo>
                    <a:pt x="840" y="1207"/>
                    <a:pt x="841" y="1212"/>
                    <a:pt x="841" y="1218"/>
                  </a:cubicBezTo>
                  <a:cubicBezTo>
                    <a:pt x="841" y="1212"/>
                    <a:pt x="841" y="1207"/>
                    <a:pt x="840" y="120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3"/>
            <p:cNvSpPr/>
            <p:nvPr/>
          </p:nvSpPr>
          <p:spPr>
            <a:xfrm>
              <a:off x="2626813" y="3482200"/>
              <a:ext cx="23550" cy="32350"/>
            </a:xfrm>
            <a:custGeom>
              <a:avLst/>
              <a:gdLst/>
              <a:ahLst/>
              <a:cxnLst/>
              <a:rect l="l" t="t" r="r" b="b"/>
              <a:pathLst>
                <a:path w="942" h="1294" extrusionOk="0">
                  <a:moveTo>
                    <a:pt x="942" y="1"/>
                  </a:moveTo>
                  <a:cubicBezTo>
                    <a:pt x="603" y="176"/>
                    <a:pt x="302" y="440"/>
                    <a:pt x="176" y="804"/>
                  </a:cubicBezTo>
                  <a:cubicBezTo>
                    <a:pt x="139" y="904"/>
                    <a:pt x="38" y="1193"/>
                    <a:pt x="1" y="1293"/>
                  </a:cubicBezTo>
                  <a:lnTo>
                    <a:pt x="264" y="1130"/>
                  </a:lnTo>
                  <a:cubicBezTo>
                    <a:pt x="478" y="1055"/>
                    <a:pt x="616" y="842"/>
                    <a:pt x="691" y="628"/>
                  </a:cubicBezTo>
                  <a:cubicBezTo>
                    <a:pt x="779" y="427"/>
                    <a:pt x="829" y="189"/>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3"/>
            <p:cNvSpPr/>
            <p:nvPr/>
          </p:nvSpPr>
          <p:spPr>
            <a:xfrm>
              <a:off x="2593263" y="3451450"/>
              <a:ext cx="12550" cy="34850"/>
            </a:xfrm>
            <a:custGeom>
              <a:avLst/>
              <a:gdLst/>
              <a:ahLst/>
              <a:cxnLst/>
              <a:rect l="l" t="t" r="r" b="b"/>
              <a:pathLst>
                <a:path w="502" h="1394" extrusionOk="0">
                  <a:moveTo>
                    <a:pt x="502" y="1"/>
                  </a:moveTo>
                  <a:lnTo>
                    <a:pt x="502" y="1"/>
                  </a:lnTo>
                  <a:cubicBezTo>
                    <a:pt x="176" y="352"/>
                    <a:pt x="0" y="854"/>
                    <a:pt x="50" y="1344"/>
                  </a:cubicBezTo>
                  <a:lnTo>
                    <a:pt x="100" y="1394"/>
                  </a:lnTo>
                  <a:cubicBezTo>
                    <a:pt x="188" y="1193"/>
                    <a:pt x="276" y="1005"/>
                    <a:pt x="326" y="792"/>
                  </a:cubicBezTo>
                  <a:cubicBezTo>
                    <a:pt x="402" y="528"/>
                    <a:pt x="402" y="252"/>
                    <a:pt x="5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3"/>
            <p:cNvSpPr/>
            <p:nvPr/>
          </p:nvSpPr>
          <p:spPr>
            <a:xfrm>
              <a:off x="2618988" y="3444325"/>
              <a:ext cx="32650" cy="13650"/>
            </a:xfrm>
            <a:custGeom>
              <a:avLst/>
              <a:gdLst/>
              <a:ahLst/>
              <a:cxnLst/>
              <a:rect l="l" t="t" r="r" b="b"/>
              <a:pathLst>
                <a:path w="1306" h="546" extrusionOk="0">
                  <a:moveTo>
                    <a:pt x="1189" y="1"/>
                  </a:moveTo>
                  <a:cubicBezTo>
                    <a:pt x="821" y="1"/>
                    <a:pt x="251" y="237"/>
                    <a:pt x="25" y="474"/>
                  </a:cubicBezTo>
                  <a:lnTo>
                    <a:pt x="0" y="537"/>
                  </a:lnTo>
                  <a:cubicBezTo>
                    <a:pt x="38" y="543"/>
                    <a:pt x="76" y="546"/>
                    <a:pt x="115" y="546"/>
                  </a:cubicBezTo>
                  <a:cubicBezTo>
                    <a:pt x="314" y="546"/>
                    <a:pt x="511" y="469"/>
                    <a:pt x="690" y="374"/>
                  </a:cubicBezTo>
                  <a:cubicBezTo>
                    <a:pt x="904" y="261"/>
                    <a:pt x="1092" y="110"/>
                    <a:pt x="1305" y="10"/>
                  </a:cubicBezTo>
                  <a:cubicBezTo>
                    <a:pt x="1270" y="4"/>
                    <a:pt x="1231" y="1"/>
                    <a:pt x="11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3"/>
            <p:cNvSpPr/>
            <p:nvPr/>
          </p:nvSpPr>
          <p:spPr>
            <a:xfrm>
              <a:off x="2444538" y="3705375"/>
              <a:ext cx="102925" cy="102275"/>
            </a:xfrm>
            <a:custGeom>
              <a:avLst/>
              <a:gdLst/>
              <a:ahLst/>
              <a:cxnLst/>
              <a:rect l="l" t="t" r="r" b="b"/>
              <a:pathLst>
                <a:path w="4117" h="4091" extrusionOk="0">
                  <a:moveTo>
                    <a:pt x="2483" y="0"/>
                  </a:moveTo>
                  <a:cubicBezTo>
                    <a:pt x="2369" y="0"/>
                    <a:pt x="2255" y="27"/>
                    <a:pt x="2159" y="84"/>
                  </a:cubicBezTo>
                  <a:cubicBezTo>
                    <a:pt x="1808" y="285"/>
                    <a:pt x="1795" y="1276"/>
                    <a:pt x="1795" y="1276"/>
                  </a:cubicBezTo>
                  <a:cubicBezTo>
                    <a:pt x="1795" y="1276"/>
                    <a:pt x="1620" y="787"/>
                    <a:pt x="1281" y="548"/>
                  </a:cubicBezTo>
                  <a:cubicBezTo>
                    <a:pt x="1164" y="477"/>
                    <a:pt x="1044" y="426"/>
                    <a:pt x="917" y="426"/>
                  </a:cubicBezTo>
                  <a:cubicBezTo>
                    <a:pt x="799" y="426"/>
                    <a:pt x="674" y="470"/>
                    <a:pt x="540" y="586"/>
                  </a:cubicBezTo>
                  <a:cubicBezTo>
                    <a:pt x="290" y="812"/>
                    <a:pt x="327" y="1213"/>
                    <a:pt x="515" y="1439"/>
                  </a:cubicBezTo>
                  <a:cubicBezTo>
                    <a:pt x="791" y="1765"/>
                    <a:pt x="1243" y="1916"/>
                    <a:pt x="1243" y="1916"/>
                  </a:cubicBezTo>
                  <a:cubicBezTo>
                    <a:pt x="1243" y="1916"/>
                    <a:pt x="1" y="2104"/>
                    <a:pt x="390" y="2945"/>
                  </a:cubicBezTo>
                  <a:cubicBezTo>
                    <a:pt x="482" y="3140"/>
                    <a:pt x="666" y="3230"/>
                    <a:pt x="879" y="3230"/>
                  </a:cubicBezTo>
                  <a:cubicBezTo>
                    <a:pt x="1186" y="3230"/>
                    <a:pt x="1553" y="3041"/>
                    <a:pt x="1783" y="2707"/>
                  </a:cubicBezTo>
                  <a:lnTo>
                    <a:pt x="1783" y="2707"/>
                  </a:lnTo>
                  <a:cubicBezTo>
                    <a:pt x="1770" y="2995"/>
                    <a:pt x="1846" y="3485"/>
                    <a:pt x="1971" y="3748"/>
                  </a:cubicBezTo>
                  <a:cubicBezTo>
                    <a:pt x="2068" y="3942"/>
                    <a:pt x="2285" y="4091"/>
                    <a:pt x="2494" y="4091"/>
                  </a:cubicBezTo>
                  <a:cubicBezTo>
                    <a:pt x="2556" y="4091"/>
                    <a:pt x="2617" y="4078"/>
                    <a:pt x="2674" y="4049"/>
                  </a:cubicBezTo>
                  <a:cubicBezTo>
                    <a:pt x="2849" y="3961"/>
                    <a:pt x="2925" y="3773"/>
                    <a:pt x="2975" y="3585"/>
                  </a:cubicBezTo>
                  <a:cubicBezTo>
                    <a:pt x="3075" y="3183"/>
                    <a:pt x="2837" y="2794"/>
                    <a:pt x="2661" y="2405"/>
                  </a:cubicBezTo>
                  <a:lnTo>
                    <a:pt x="2661" y="2405"/>
                  </a:lnTo>
                  <a:cubicBezTo>
                    <a:pt x="2876" y="2520"/>
                    <a:pt x="3166" y="2617"/>
                    <a:pt x="3422" y="2617"/>
                  </a:cubicBezTo>
                  <a:cubicBezTo>
                    <a:pt x="3585" y="2617"/>
                    <a:pt x="3734" y="2578"/>
                    <a:pt x="3841" y="2481"/>
                  </a:cubicBezTo>
                  <a:cubicBezTo>
                    <a:pt x="4117" y="2217"/>
                    <a:pt x="4092" y="1715"/>
                    <a:pt x="3803" y="1477"/>
                  </a:cubicBezTo>
                  <a:cubicBezTo>
                    <a:pt x="3662" y="1354"/>
                    <a:pt x="3501" y="1292"/>
                    <a:pt x="3310" y="1292"/>
                  </a:cubicBezTo>
                  <a:cubicBezTo>
                    <a:pt x="3111" y="1292"/>
                    <a:pt x="2881" y="1360"/>
                    <a:pt x="2611" y="1502"/>
                  </a:cubicBezTo>
                  <a:cubicBezTo>
                    <a:pt x="2912" y="1226"/>
                    <a:pt x="3088" y="887"/>
                    <a:pt x="3075" y="460"/>
                  </a:cubicBezTo>
                  <a:cubicBezTo>
                    <a:pt x="3066" y="172"/>
                    <a:pt x="2773" y="0"/>
                    <a:pt x="248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3"/>
            <p:cNvSpPr/>
            <p:nvPr/>
          </p:nvSpPr>
          <p:spPr>
            <a:xfrm>
              <a:off x="2492688" y="3761625"/>
              <a:ext cx="9650" cy="12150"/>
            </a:xfrm>
            <a:custGeom>
              <a:avLst/>
              <a:gdLst/>
              <a:ahLst/>
              <a:cxnLst/>
              <a:rect l="l" t="t" r="r" b="b"/>
              <a:pathLst>
                <a:path w="386" h="486" extrusionOk="0">
                  <a:moveTo>
                    <a:pt x="135" y="0"/>
                  </a:moveTo>
                  <a:cubicBezTo>
                    <a:pt x="67" y="0"/>
                    <a:pt x="0" y="91"/>
                    <a:pt x="58" y="168"/>
                  </a:cubicBezTo>
                  <a:cubicBezTo>
                    <a:pt x="133" y="243"/>
                    <a:pt x="196" y="331"/>
                    <a:pt x="233" y="431"/>
                  </a:cubicBezTo>
                  <a:cubicBezTo>
                    <a:pt x="249" y="468"/>
                    <a:pt x="280" y="485"/>
                    <a:pt x="309" y="485"/>
                  </a:cubicBezTo>
                  <a:cubicBezTo>
                    <a:pt x="350" y="485"/>
                    <a:pt x="386" y="452"/>
                    <a:pt x="371" y="394"/>
                  </a:cubicBezTo>
                  <a:cubicBezTo>
                    <a:pt x="334" y="268"/>
                    <a:pt x="283" y="143"/>
                    <a:pt x="196" y="30"/>
                  </a:cubicBezTo>
                  <a:cubicBezTo>
                    <a:pt x="178" y="9"/>
                    <a:pt x="156"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3"/>
            <p:cNvSpPr/>
            <p:nvPr/>
          </p:nvSpPr>
          <p:spPr>
            <a:xfrm>
              <a:off x="2493163" y="3757975"/>
              <a:ext cx="14000" cy="7150"/>
            </a:xfrm>
            <a:custGeom>
              <a:avLst/>
              <a:gdLst/>
              <a:ahLst/>
              <a:cxnLst/>
              <a:rect l="l" t="t" r="r" b="b"/>
              <a:pathLst>
                <a:path w="560" h="286" extrusionOk="0">
                  <a:moveTo>
                    <a:pt x="157" y="1"/>
                  </a:moveTo>
                  <a:cubicBezTo>
                    <a:pt x="97" y="1"/>
                    <a:pt x="44" y="21"/>
                    <a:pt x="14" y="75"/>
                  </a:cubicBezTo>
                  <a:cubicBezTo>
                    <a:pt x="1" y="101"/>
                    <a:pt x="14" y="126"/>
                    <a:pt x="26" y="151"/>
                  </a:cubicBezTo>
                  <a:cubicBezTo>
                    <a:pt x="57" y="170"/>
                    <a:pt x="92" y="173"/>
                    <a:pt x="126" y="173"/>
                  </a:cubicBezTo>
                  <a:cubicBezTo>
                    <a:pt x="144" y="173"/>
                    <a:pt x="161" y="172"/>
                    <a:pt x="178" y="172"/>
                  </a:cubicBezTo>
                  <a:cubicBezTo>
                    <a:pt x="195" y="172"/>
                    <a:pt x="211" y="173"/>
                    <a:pt x="227" y="176"/>
                  </a:cubicBezTo>
                  <a:cubicBezTo>
                    <a:pt x="315" y="188"/>
                    <a:pt x="390" y="226"/>
                    <a:pt x="465" y="276"/>
                  </a:cubicBezTo>
                  <a:cubicBezTo>
                    <a:pt x="474" y="283"/>
                    <a:pt x="482" y="285"/>
                    <a:pt x="490" y="285"/>
                  </a:cubicBezTo>
                  <a:cubicBezTo>
                    <a:pt x="530" y="285"/>
                    <a:pt x="559" y="218"/>
                    <a:pt x="528" y="176"/>
                  </a:cubicBezTo>
                  <a:cubicBezTo>
                    <a:pt x="467" y="106"/>
                    <a:pt x="292"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3"/>
            <p:cNvSpPr/>
            <p:nvPr/>
          </p:nvSpPr>
          <p:spPr>
            <a:xfrm>
              <a:off x="2503838" y="3752950"/>
              <a:ext cx="16025" cy="4525"/>
            </a:xfrm>
            <a:custGeom>
              <a:avLst/>
              <a:gdLst/>
              <a:ahLst/>
              <a:cxnLst/>
              <a:rect l="l" t="t" r="r" b="b"/>
              <a:pathLst>
                <a:path w="641" h="181" extrusionOk="0">
                  <a:moveTo>
                    <a:pt x="553" y="0"/>
                  </a:moveTo>
                  <a:cubicBezTo>
                    <a:pt x="465" y="13"/>
                    <a:pt x="365" y="13"/>
                    <a:pt x="277" y="13"/>
                  </a:cubicBezTo>
                  <a:cubicBezTo>
                    <a:pt x="247" y="13"/>
                    <a:pt x="218" y="12"/>
                    <a:pt x="190" y="12"/>
                  </a:cubicBezTo>
                  <a:cubicBezTo>
                    <a:pt x="133" y="12"/>
                    <a:pt x="80" y="17"/>
                    <a:pt x="38" y="51"/>
                  </a:cubicBezTo>
                  <a:cubicBezTo>
                    <a:pt x="1" y="76"/>
                    <a:pt x="1" y="126"/>
                    <a:pt x="38" y="151"/>
                  </a:cubicBezTo>
                  <a:cubicBezTo>
                    <a:pt x="72" y="174"/>
                    <a:pt x="109" y="181"/>
                    <a:pt x="147" y="181"/>
                  </a:cubicBezTo>
                  <a:cubicBezTo>
                    <a:pt x="193" y="181"/>
                    <a:pt x="241" y="170"/>
                    <a:pt x="289" y="164"/>
                  </a:cubicBezTo>
                  <a:cubicBezTo>
                    <a:pt x="390" y="164"/>
                    <a:pt x="477" y="151"/>
                    <a:pt x="578"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3"/>
            <p:cNvSpPr/>
            <p:nvPr/>
          </p:nvSpPr>
          <p:spPr>
            <a:xfrm>
              <a:off x="2490363" y="3748250"/>
              <a:ext cx="18550" cy="12000"/>
            </a:xfrm>
            <a:custGeom>
              <a:avLst/>
              <a:gdLst/>
              <a:ahLst/>
              <a:cxnLst/>
              <a:rect l="l" t="t" r="r" b="b"/>
              <a:pathLst>
                <a:path w="742" h="480" extrusionOk="0">
                  <a:moveTo>
                    <a:pt x="637" y="0"/>
                  </a:moveTo>
                  <a:cubicBezTo>
                    <a:pt x="625" y="0"/>
                    <a:pt x="613" y="4"/>
                    <a:pt x="602" y="13"/>
                  </a:cubicBezTo>
                  <a:cubicBezTo>
                    <a:pt x="477" y="101"/>
                    <a:pt x="351" y="176"/>
                    <a:pt x="226" y="239"/>
                  </a:cubicBezTo>
                  <a:cubicBezTo>
                    <a:pt x="163" y="276"/>
                    <a:pt x="0" y="339"/>
                    <a:pt x="63" y="439"/>
                  </a:cubicBezTo>
                  <a:cubicBezTo>
                    <a:pt x="81" y="469"/>
                    <a:pt x="108" y="480"/>
                    <a:pt x="139" y="480"/>
                  </a:cubicBezTo>
                  <a:cubicBezTo>
                    <a:pt x="213" y="480"/>
                    <a:pt x="307" y="416"/>
                    <a:pt x="351" y="389"/>
                  </a:cubicBezTo>
                  <a:cubicBezTo>
                    <a:pt x="477" y="314"/>
                    <a:pt x="590" y="226"/>
                    <a:pt x="690" y="126"/>
                  </a:cubicBezTo>
                  <a:cubicBezTo>
                    <a:pt x="742" y="84"/>
                    <a:pt x="691" y="0"/>
                    <a:pt x="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3"/>
            <p:cNvSpPr/>
            <p:nvPr/>
          </p:nvSpPr>
          <p:spPr>
            <a:xfrm>
              <a:off x="2498563" y="3735325"/>
              <a:ext cx="8550" cy="7975"/>
            </a:xfrm>
            <a:custGeom>
              <a:avLst/>
              <a:gdLst/>
              <a:ahLst/>
              <a:cxnLst/>
              <a:rect l="l" t="t" r="r" b="b"/>
              <a:pathLst>
                <a:path w="342" h="319" extrusionOk="0">
                  <a:moveTo>
                    <a:pt x="263" y="0"/>
                  </a:moveTo>
                  <a:cubicBezTo>
                    <a:pt x="251" y="0"/>
                    <a:pt x="237" y="5"/>
                    <a:pt x="224" y="15"/>
                  </a:cubicBezTo>
                  <a:cubicBezTo>
                    <a:pt x="136" y="65"/>
                    <a:pt x="48" y="141"/>
                    <a:pt x="23" y="241"/>
                  </a:cubicBezTo>
                  <a:cubicBezTo>
                    <a:pt x="1" y="275"/>
                    <a:pt x="39" y="318"/>
                    <a:pt x="83" y="318"/>
                  </a:cubicBezTo>
                  <a:cubicBezTo>
                    <a:pt x="88" y="318"/>
                    <a:pt x="93" y="318"/>
                    <a:pt x="99" y="316"/>
                  </a:cubicBezTo>
                  <a:cubicBezTo>
                    <a:pt x="187" y="279"/>
                    <a:pt x="262" y="191"/>
                    <a:pt x="312" y="103"/>
                  </a:cubicBezTo>
                  <a:cubicBezTo>
                    <a:pt x="342" y="63"/>
                    <a:pt x="3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3"/>
            <p:cNvSpPr/>
            <p:nvPr/>
          </p:nvSpPr>
          <p:spPr>
            <a:xfrm>
              <a:off x="2485013" y="3743225"/>
              <a:ext cx="13200" cy="15100"/>
            </a:xfrm>
            <a:custGeom>
              <a:avLst/>
              <a:gdLst/>
              <a:ahLst/>
              <a:cxnLst/>
              <a:rect l="l" t="t" r="r" b="b"/>
              <a:pathLst>
                <a:path w="528" h="604" extrusionOk="0">
                  <a:moveTo>
                    <a:pt x="422" y="1"/>
                  </a:moveTo>
                  <a:cubicBezTo>
                    <a:pt x="383" y="1"/>
                    <a:pt x="344" y="35"/>
                    <a:pt x="352" y="88"/>
                  </a:cubicBezTo>
                  <a:cubicBezTo>
                    <a:pt x="365" y="176"/>
                    <a:pt x="252" y="276"/>
                    <a:pt x="189" y="339"/>
                  </a:cubicBezTo>
                  <a:cubicBezTo>
                    <a:pt x="139" y="389"/>
                    <a:pt x="51" y="427"/>
                    <a:pt x="26" y="502"/>
                  </a:cubicBezTo>
                  <a:cubicBezTo>
                    <a:pt x="1" y="553"/>
                    <a:pt x="26" y="590"/>
                    <a:pt x="76" y="603"/>
                  </a:cubicBezTo>
                  <a:cubicBezTo>
                    <a:pt x="81" y="603"/>
                    <a:pt x="87" y="604"/>
                    <a:pt x="92" y="604"/>
                  </a:cubicBezTo>
                  <a:cubicBezTo>
                    <a:pt x="211" y="604"/>
                    <a:pt x="317" y="473"/>
                    <a:pt x="377" y="389"/>
                  </a:cubicBezTo>
                  <a:cubicBezTo>
                    <a:pt x="465" y="289"/>
                    <a:pt x="528" y="176"/>
                    <a:pt x="490" y="51"/>
                  </a:cubicBezTo>
                  <a:cubicBezTo>
                    <a:pt x="475" y="16"/>
                    <a:pt x="448"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3"/>
            <p:cNvSpPr/>
            <p:nvPr/>
          </p:nvSpPr>
          <p:spPr>
            <a:xfrm>
              <a:off x="2484088" y="3755900"/>
              <a:ext cx="14750" cy="10275"/>
            </a:xfrm>
            <a:custGeom>
              <a:avLst/>
              <a:gdLst/>
              <a:ahLst/>
              <a:cxnLst/>
              <a:rect l="l" t="t" r="r" b="b"/>
              <a:pathLst>
                <a:path w="590" h="411" extrusionOk="0">
                  <a:moveTo>
                    <a:pt x="124" y="1"/>
                  </a:moveTo>
                  <a:cubicBezTo>
                    <a:pt x="94" y="1"/>
                    <a:pt x="65" y="7"/>
                    <a:pt x="38" y="20"/>
                  </a:cubicBezTo>
                  <a:cubicBezTo>
                    <a:pt x="0" y="46"/>
                    <a:pt x="0" y="96"/>
                    <a:pt x="25" y="121"/>
                  </a:cubicBezTo>
                  <a:cubicBezTo>
                    <a:pt x="75" y="184"/>
                    <a:pt x="163" y="184"/>
                    <a:pt x="238" y="221"/>
                  </a:cubicBezTo>
                  <a:cubicBezTo>
                    <a:pt x="326" y="259"/>
                    <a:pt x="389" y="322"/>
                    <a:pt x="452" y="384"/>
                  </a:cubicBezTo>
                  <a:cubicBezTo>
                    <a:pt x="467" y="403"/>
                    <a:pt x="485" y="411"/>
                    <a:pt x="501" y="411"/>
                  </a:cubicBezTo>
                  <a:cubicBezTo>
                    <a:pt x="550" y="411"/>
                    <a:pt x="590" y="340"/>
                    <a:pt x="552" y="284"/>
                  </a:cubicBezTo>
                  <a:cubicBezTo>
                    <a:pt x="467" y="178"/>
                    <a:pt x="284"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3"/>
            <p:cNvSpPr/>
            <p:nvPr/>
          </p:nvSpPr>
          <p:spPr>
            <a:xfrm>
              <a:off x="2483513" y="3758250"/>
              <a:ext cx="11575" cy="16550"/>
            </a:xfrm>
            <a:custGeom>
              <a:avLst/>
              <a:gdLst/>
              <a:ahLst/>
              <a:cxnLst/>
              <a:rect l="l" t="t" r="r" b="b"/>
              <a:pathLst>
                <a:path w="463" h="662" extrusionOk="0">
                  <a:moveTo>
                    <a:pt x="85" y="0"/>
                  </a:moveTo>
                  <a:cubicBezTo>
                    <a:pt x="40" y="0"/>
                    <a:pt x="0" y="56"/>
                    <a:pt x="23" y="102"/>
                  </a:cubicBezTo>
                  <a:cubicBezTo>
                    <a:pt x="73" y="190"/>
                    <a:pt x="174" y="240"/>
                    <a:pt x="236" y="328"/>
                  </a:cubicBezTo>
                  <a:cubicBezTo>
                    <a:pt x="299" y="416"/>
                    <a:pt x="337" y="516"/>
                    <a:pt x="362" y="629"/>
                  </a:cubicBezTo>
                  <a:cubicBezTo>
                    <a:pt x="367" y="651"/>
                    <a:pt x="387" y="661"/>
                    <a:pt x="408" y="661"/>
                  </a:cubicBezTo>
                  <a:cubicBezTo>
                    <a:pt x="435" y="661"/>
                    <a:pt x="462" y="645"/>
                    <a:pt x="462" y="617"/>
                  </a:cubicBezTo>
                  <a:cubicBezTo>
                    <a:pt x="462" y="491"/>
                    <a:pt x="425" y="366"/>
                    <a:pt x="362" y="253"/>
                  </a:cubicBezTo>
                  <a:cubicBezTo>
                    <a:pt x="312" y="152"/>
                    <a:pt x="224" y="27"/>
                    <a:pt x="98" y="2"/>
                  </a:cubicBezTo>
                  <a:cubicBezTo>
                    <a:pt x="94" y="1"/>
                    <a:pt x="90"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3"/>
            <p:cNvSpPr/>
            <p:nvPr/>
          </p:nvSpPr>
          <p:spPr>
            <a:xfrm>
              <a:off x="2786813" y="3608125"/>
              <a:ext cx="66550" cy="62500"/>
            </a:xfrm>
            <a:custGeom>
              <a:avLst/>
              <a:gdLst/>
              <a:ahLst/>
              <a:cxnLst/>
              <a:rect l="l" t="t" r="r" b="b"/>
              <a:pathLst>
                <a:path w="2662" h="2500" extrusionOk="0">
                  <a:moveTo>
                    <a:pt x="1293" y="1"/>
                  </a:moveTo>
                  <a:cubicBezTo>
                    <a:pt x="1156" y="1"/>
                    <a:pt x="1005" y="69"/>
                    <a:pt x="917" y="184"/>
                  </a:cubicBezTo>
                  <a:cubicBezTo>
                    <a:pt x="766" y="385"/>
                    <a:pt x="1030" y="987"/>
                    <a:pt x="1030" y="987"/>
                  </a:cubicBezTo>
                  <a:cubicBezTo>
                    <a:pt x="1030" y="987"/>
                    <a:pt x="791" y="736"/>
                    <a:pt x="528" y="699"/>
                  </a:cubicBezTo>
                  <a:cubicBezTo>
                    <a:pt x="489" y="690"/>
                    <a:pt x="452" y="686"/>
                    <a:pt x="415" y="686"/>
                  </a:cubicBezTo>
                  <a:cubicBezTo>
                    <a:pt x="284" y="686"/>
                    <a:pt x="170" y="745"/>
                    <a:pt x="101" y="912"/>
                  </a:cubicBezTo>
                  <a:cubicBezTo>
                    <a:pt x="1" y="1113"/>
                    <a:pt x="139" y="1351"/>
                    <a:pt x="314" y="1426"/>
                  </a:cubicBezTo>
                  <a:cubicBezTo>
                    <a:pt x="488" y="1505"/>
                    <a:pt x="686" y="1517"/>
                    <a:pt x="791" y="1517"/>
                  </a:cubicBezTo>
                  <a:cubicBezTo>
                    <a:pt x="838" y="1517"/>
                    <a:pt x="867" y="1514"/>
                    <a:pt x="867" y="1514"/>
                  </a:cubicBezTo>
                  <a:lnTo>
                    <a:pt x="867" y="1514"/>
                  </a:lnTo>
                  <a:cubicBezTo>
                    <a:pt x="867" y="1514"/>
                    <a:pt x="189" y="1966"/>
                    <a:pt x="641" y="2355"/>
                  </a:cubicBezTo>
                  <a:cubicBezTo>
                    <a:pt x="703" y="2408"/>
                    <a:pt x="773" y="2432"/>
                    <a:pt x="846" y="2432"/>
                  </a:cubicBezTo>
                  <a:cubicBezTo>
                    <a:pt x="1085" y="2432"/>
                    <a:pt x="1349" y="2177"/>
                    <a:pt x="1406" y="1841"/>
                  </a:cubicBezTo>
                  <a:cubicBezTo>
                    <a:pt x="1469" y="2016"/>
                    <a:pt x="1657" y="2292"/>
                    <a:pt x="1795" y="2405"/>
                  </a:cubicBezTo>
                  <a:cubicBezTo>
                    <a:pt x="1874" y="2464"/>
                    <a:pt x="1977" y="2500"/>
                    <a:pt x="2074" y="2500"/>
                  </a:cubicBezTo>
                  <a:cubicBezTo>
                    <a:pt x="2161" y="2500"/>
                    <a:pt x="2243" y="2471"/>
                    <a:pt x="2297" y="2405"/>
                  </a:cubicBezTo>
                  <a:cubicBezTo>
                    <a:pt x="2372" y="2305"/>
                    <a:pt x="2372" y="2167"/>
                    <a:pt x="2360" y="2041"/>
                  </a:cubicBezTo>
                  <a:cubicBezTo>
                    <a:pt x="2310" y="1778"/>
                    <a:pt x="2059" y="1602"/>
                    <a:pt x="1845" y="1426"/>
                  </a:cubicBezTo>
                  <a:lnTo>
                    <a:pt x="1845" y="1426"/>
                  </a:lnTo>
                  <a:cubicBezTo>
                    <a:pt x="1866" y="1427"/>
                    <a:pt x="1888" y="1428"/>
                    <a:pt x="1910" y="1428"/>
                  </a:cubicBezTo>
                  <a:cubicBezTo>
                    <a:pt x="2165" y="1428"/>
                    <a:pt x="2481" y="1358"/>
                    <a:pt x="2573" y="1150"/>
                  </a:cubicBezTo>
                  <a:cubicBezTo>
                    <a:pt x="2661" y="924"/>
                    <a:pt x="2510" y="623"/>
                    <a:pt x="2272" y="561"/>
                  </a:cubicBezTo>
                  <a:cubicBezTo>
                    <a:pt x="2227" y="549"/>
                    <a:pt x="2183" y="543"/>
                    <a:pt x="2140" y="543"/>
                  </a:cubicBezTo>
                  <a:cubicBezTo>
                    <a:pt x="1952" y="543"/>
                    <a:pt x="1773" y="655"/>
                    <a:pt x="1569" y="899"/>
                  </a:cubicBezTo>
                  <a:cubicBezTo>
                    <a:pt x="1682" y="648"/>
                    <a:pt x="1695" y="397"/>
                    <a:pt x="1569" y="159"/>
                  </a:cubicBezTo>
                  <a:cubicBezTo>
                    <a:pt x="1517" y="50"/>
                    <a:pt x="1410" y="1"/>
                    <a:pt x="129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3"/>
            <p:cNvSpPr/>
            <p:nvPr/>
          </p:nvSpPr>
          <p:spPr>
            <a:xfrm>
              <a:off x="2820588" y="3644600"/>
              <a:ext cx="10175" cy="7500"/>
            </a:xfrm>
            <a:custGeom>
              <a:avLst/>
              <a:gdLst/>
              <a:ahLst/>
              <a:cxnLst/>
              <a:rect l="l" t="t" r="r" b="b"/>
              <a:pathLst>
                <a:path w="407" h="300" extrusionOk="0">
                  <a:moveTo>
                    <a:pt x="128" y="0"/>
                  </a:moveTo>
                  <a:cubicBezTo>
                    <a:pt x="45" y="0"/>
                    <a:pt x="0" y="141"/>
                    <a:pt x="105" y="193"/>
                  </a:cubicBezTo>
                  <a:cubicBezTo>
                    <a:pt x="168" y="218"/>
                    <a:pt x="218" y="243"/>
                    <a:pt x="256" y="281"/>
                  </a:cubicBezTo>
                  <a:cubicBezTo>
                    <a:pt x="272" y="294"/>
                    <a:pt x="290" y="299"/>
                    <a:pt x="308" y="299"/>
                  </a:cubicBezTo>
                  <a:cubicBezTo>
                    <a:pt x="360" y="299"/>
                    <a:pt x="406" y="253"/>
                    <a:pt x="369" y="206"/>
                  </a:cubicBezTo>
                  <a:cubicBezTo>
                    <a:pt x="319" y="131"/>
                    <a:pt x="256" y="68"/>
                    <a:pt x="181" y="18"/>
                  </a:cubicBezTo>
                  <a:cubicBezTo>
                    <a:pt x="162" y="5"/>
                    <a:pt x="145" y="0"/>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3"/>
            <p:cNvSpPr/>
            <p:nvPr/>
          </p:nvSpPr>
          <p:spPr>
            <a:xfrm>
              <a:off x="2820063" y="3641925"/>
              <a:ext cx="11225" cy="4900"/>
            </a:xfrm>
            <a:custGeom>
              <a:avLst/>
              <a:gdLst/>
              <a:ahLst/>
              <a:cxnLst/>
              <a:rect l="l" t="t" r="r" b="b"/>
              <a:pathLst>
                <a:path w="449" h="196" extrusionOk="0">
                  <a:moveTo>
                    <a:pt x="230" y="1"/>
                  </a:moveTo>
                  <a:cubicBezTo>
                    <a:pt x="170" y="1"/>
                    <a:pt x="111" y="16"/>
                    <a:pt x="51" y="49"/>
                  </a:cubicBezTo>
                  <a:cubicBezTo>
                    <a:pt x="26" y="74"/>
                    <a:pt x="1" y="125"/>
                    <a:pt x="26" y="150"/>
                  </a:cubicBezTo>
                  <a:cubicBezTo>
                    <a:pt x="26" y="162"/>
                    <a:pt x="39" y="162"/>
                    <a:pt x="39" y="175"/>
                  </a:cubicBezTo>
                  <a:cubicBezTo>
                    <a:pt x="53" y="189"/>
                    <a:pt x="72" y="196"/>
                    <a:pt x="93" y="196"/>
                  </a:cubicBezTo>
                  <a:cubicBezTo>
                    <a:pt x="108" y="196"/>
                    <a:pt x="123" y="193"/>
                    <a:pt x="139" y="187"/>
                  </a:cubicBezTo>
                  <a:cubicBezTo>
                    <a:pt x="191" y="156"/>
                    <a:pt x="242" y="134"/>
                    <a:pt x="301" y="134"/>
                  </a:cubicBezTo>
                  <a:cubicBezTo>
                    <a:pt x="313" y="134"/>
                    <a:pt x="326" y="135"/>
                    <a:pt x="340" y="137"/>
                  </a:cubicBezTo>
                  <a:cubicBezTo>
                    <a:pt x="344" y="138"/>
                    <a:pt x="348" y="138"/>
                    <a:pt x="352" y="138"/>
                  </a:cubicBezTo>
                  <a:cubicBezTo>
                    <a:pt x="409" y="138"/>
                    <a:pt x="448" y="60"/>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3"/>
            <p:cNvSpPr/>
            <p:nvPr/>
          </p:nvSpPr>
          <p:spPr>
            <a:xfrm>
              <a:off x="2825413" y="3633850"/>
              <a:ext cx="11025" cy="6900"/>
            </a:xfrm>
            <a:custGeom>
              <a:avLst/>
              <a:gdLst/>
              <a:ahLst/>
              <a:cxnLst/>
              <a:rect l="l" t="t" r="r" b="b"/>
              <a:pathLst>
                <a:path w="441" h="276" extrusionOk="0">
                  <a:moveTo>
                    <a:pt x="347" y="0"/>
                  </a:moveTo>
                  <a:cubicBezTo>
                    <a:pt x="337" y="0"/>
                    <a:pt x="325" y="3"/>
                    <a:pt x="314" y="8"/>
                  </a:cubicBezTo>
                  <a:cubicBezTo>
                    <a:pt x="214" y="59"/>
                    <a:pt x="50" y="96"/>
                    <a:pt x="13" y="197"/>
                  </a:cubicBezTo>
                  <a:cubicBezTo>
                    <a:pt x="0" y="234"/>
                    <a:pt x="25" y="259"/>
                    <a:pt x="50" y="272"/>
                  </a:cubicBezTo>
                  <a:cubicBezTo>
                    <a:pt x="61" y="274"/>
                    <a:pt x="73" y="275"/>
                    <a:pt x="84" y="275"/>
                  </a:cubicBezTo>
                  <a:cubicBezTo>
                    <a:pt x="187" y="275"/>
                    <a:pt x="297" y="178"/>
                    <a:pt x="377" y="121"/>
                  </a:cubicBezTo>
                  <a:cubicBezTo>
                    <a:pt x="441" y="79"/>
                    <a:pt x="405"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3"/>
            <p:cNvSpPr/>
            <p:nvPr/>
          </p:nvSpPr>
          <p:spPr>
            <a:xfrm>
              <a:off x="2817863" y="3634050"/>
              <a:ext cx="10475" cy="11975"/>
            </a:xfrm>
            <a:custGeom>
              <a:avLst/>
              <a:gdLst/>
              <a:ahLst/>
              <a:cxnLst/>
              <a:rect l="l" t="t" r="r" b="b"/>
              <a:pathLst>
                <a:path w="419" h="479" extrusionOk="0">
                  <a:moveTo>
                    <a:pt x="326" y="1"/>
                  </a:moveTo>
                  <a:cubicBezTo>
                    <a:pt x="301" y="1"/>
                    <a:pt x="278" y="12"/>
                    <a:pt x="265" y="38"/>
                  </a:cubicBezTo>
                  <a:cubicBezTo>
                    <a:pt x="189" y="138"/>
                    <a:pt x="114" y="226"/>
                    <a:pt x="39" y="339"/>
                  </a:cubicBezTo>
                  <a:cubicBezTo>
                    <a:pt x="1" y="405"/>
                    <a:pt x="63" y="479"/>
                    <a:pt x="128" y="479"/>
                  </a:cubicBezTo>
                  <a:cubicBezTo>
                    <a:pt x="149" y="479"/>
                    <a:pt x="171" y="471"/>
                    <a:pt x="189" y="452"/>
                  </a:cubicBezTo>
                  <a:cubicBezTo>
                    <a:pt x="290" y="352"/>
                    <a:pt x="352" y="226"/>
                    <a:pt x="403" y="88"/>
                  </a:cubicBezTo>
                  <a:cubicBezTo>
                    <a:pt x="419" y="39"/>
                    <a:pt x="371" y="1"/>
                    <a:pt x="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3"/>
            <p:cNvSpPr/>
            <p:nvPr/>
          </p:nvSpPr>
          <p:spPr>
            <a:xfrm>
              <a:off x="2818513" y="3626700"/>
              <a:ext cx="5225" cy="7200"/>
            </a:xfrm>
            <a:custGeom>
              <a:avLst/>
              <a:gdLst/>
              <a:ahLst/>
              <a:cxnLst/>
              <a:rect l="l" t="t" r="r" b="b"/>
              <a:pathLst>
                <a:path w="209" h="288" extrusionOk="0">
                  <a:moveTo>
                    <a:pt x="131" y="1"/>
                  </a:moveTo>
                  <a:cubicBezTo>
                    <a:pt x="105" y="1"/>
                    <a:pt x="78" y="11"/>
                    <a:pt x="63" y="31"/>
                  </a:cubicBezTo>
                  <a:cubicBezTo>
                    <a:pt x="25" y="94"/>
                    <a:pt x="0" y="156"/>
                    <a:pt x="13" y="232"/>
                  </a:cubicBezTo>
                  <a:cubicBezTo>
                    <a:pt x="13" y="265"/>
                    <a:pt x="41" y="287"/>
                    <a:pt x="70" y="287"/>
                  </a:cubicBezTo>
                  <a:cubicBezTo>
                    <a:pt x="85" y="287"/>
                    <a:pt x="101" y="282"/>
                    <a:pt x="113" y="269"/>
                  </a:cubicBezTo>
                  <a:cubicBezTo>
                    <a:pt x="176" y="219"/>
                    <a:pt x="188" y="144"/>
                    <a:pt x="201" y="69"/>
                  </a:cubicBezTo>
                  <a:cubicBezTo>
                    <a:pt x="208" y="23"/>
                    <a:pt x="171"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3"/>
            <p:cNvSpPr/>
            <p:nvPr/>
          </p:nvSpPr>
          <p:spPr>
            <a:xfrm>
              <a:off x="2814113" y="3633900"/>
              <a:ext cx="8175" cy="12725"/>
            </a:xfrm>
            <a:custGeom>
              <a:avLst/>
              <a:gdLst/>
              <a:ahLst/>
              <a:cxnLst/>
              <a:rect l="l" t="t" r="r" b="b"/>
              <a:pathLst>
                <a:path w="327" h="509" extrusionOk="0">
                  <a:moveTo>
                    <a:pt x="164" y="1"/>
                  </a:moveTo>
                  <a:cubicBezTo>
                    <a:pt x="115" y="1"/>
                    <a:pt x="73" y="50"/>
                    <a:pt x="101" y="107"/>
                  </a:cubicBezTo>
                  <a:cubicBezTo>
                    <a:pt x="164" y="220"/>
                    <a:pt x="0" y="333"/>
                    <a:pt x="13" y="433"/>
                  </a:cubicBezTo>
                  <a:cubicBezTo>
                    <a:pt x="26" y="483"/>
                    <a:pt x="51" y="508"/>
                    <a:pt x="101" y="508"/>
                  </a:cubicBezTo>
                  <a:cubicBezTo>
                    <a:pt x="277" y="471"/>
                    <a:pt x="327" y="132"/>
                    <a:pt x="214" y="19"/>
                  </a:cubicBezTo>
                  <a:cubicBezTo>
                    <a:pt x="198" y="6"/>
                    <a:pt x="181"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3"/>
            <p:cNvSpPr/>
            <p:nvPr/>
          </p:nvSpPr>
          <p:spPr>
            <a:xfrm>
              <a:off x="2814113" y="3643325"/>
              <a:ext cx="12375" cy="5350"/>
            </a:xfrm>
            <a:custGeom>
              <a:avLst/>
              <a:gdLst/>
              <a:ahLst/>
              <a:cxnLst/>
              <a:rect l="l" t="t" r="r" b="b"/>
              <a:pathLst>
                <a:path w="495" h="214" extrusionOk="0">
                  <a:moveTo>
                    <a:pt x="167" y="1"/>
                  </a:moveTo>
                  <a:cubicBezTo>
                    <a:pt x="104" y="1"/>
                    <a:pt x="48" y="19"/>
                    <a:pt x="13" y="69"/>
                  </a:cubicBezTo>
                  <a:cubicBezTo>
                    <a:pt x="0" y="106"/>
                    <a:pt x="13" y="144"/>
                    <a:pt x="38" y="156"/>
                  </a:cubicBezTo>
                  <a:cubicBezTo>
                    <a:pt x="68" y="179"/>
                    <a:pt x="94" y="184"/>
                    <a:pt x="123" y="184"/>
                  </a:cubicBezTo>
                  <a:cubicBezTo>
                    <a:pt x="142" y="184"/>
                    <a:pt x="164" y="182"/>
                    <a:pt x="189" y="182"/>
                  </a:cubicBezTo>
                  <a:cubicBezTo>
                    <a:pt x="205" y="178"/>
                    <a:pt x="222" y="177"/>
                    <a:pt x="239" y="177"/>
                  </a:cubicBezTo>
                  <a:cubicBezTo>
                    <a:pt x="285" y="177"/>
                    <a:pt x="331" y="188"/>
                    <a:pt x="377" y="207"/>
                  </a:cubicBezTo>
                  <a:cubicBezTo>
                    <a:pt x="387" y="211"/>
                    <a:pt x="396" y="214"/>
                    <a:pt x="404" y="214"/>
                  </a:cubicBezTo>
                  <a:cubicBezTo>
                    <a:pt x="463" y="214"/>
                    <a:pt x="494" y="114"/>
                    <a:pt x="440" y="81"/>
                  </a:cubicBezTo>
                  <a:cubicBezTo>
                    <a:pt x="371" y="43"/>
                    <a:pt x="262" y="1"/>
                    <a:pt x="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3"/>
            <p:cNvSpPr/>
            <p:nvPr/>
          </p:nvSpPr>
          <p:spPr>
            <a:xfrm>
              <a:off x="2814113" y="3645350"/>
              <a:ext cx="12175" cy="9250"/>
            </a:xfrm>
            <a:custGeom>
              <a:avLst/>
              <a:gdLst/>
              <a:ahLst/>
              <a:cxnLst/>
              <a:rect l="l" t="t" r="r" b="b"/>
              <a:pathLst>
                <a:path w="487" h="370" extrusionOk="0">
                  <a:moveTo>
                    <a:pt x="139" y="1"/>
                  </a:moveTo>
                  <a:cubicBezTo>
                    <a:pt x="118" y="1"/>
                    <a:pt x="97" y="5"/>
                    <a:pt x="76" y="13"/>
                  </a:cubicBezTo>
                  <a:cubicBezTo>
                    <a:pt x="26" y="25"/>
                    <a:pt x="0" y="88"/>
                    <a:pt x="38" y="126"/>
                  </a:cubicBezTo>
                  <a:cubicBezTo>
                    <a:pt x="101" y="176"/>
                    <a:pt x="164" y="176"/>
                    <a:pt x="226" y="201"/>
                  </a:cubicBezTo>
                  <a:cubicBezTo>
                    <a:pt x="289" y="239"/>
                    <a:pt x="352" y="289"/>
                    <a:pt x="389" y="352"/>
                  </a:cubicBezTo>
                  <a:cubicBezTo>
                    <a:pt x="402" y="365"/>
                    <a:pt x="416" y="370"/>
                    <a:pt x="427" y="370"/>
                  </a:cubicBezTo>
                  <a:cubicBezTo>
                    <a:pt x="461" y="370"/>
                    <a:pt x="487" y="326"/>
                    <a:pt x="477" y="289"/>
                  </a:cubicBezTo>
                  <a:cubicBezTo>
                    <a:pt x="423" y="169"/>
                    <a:pt x="282"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3"/>
            <p:cNvSpPr/>
            <p:nvPr/>
          </p:nvSpPr>
          <p:spPr>
            <a:xfrm>
              <a:off x="2549338" y="3657525"/>
              <a:ext cx="117025" cy="116575"/>
            </a:xfrm>
            <a:custGeom>
              <a:avLst/>
              <a:gdLst/>
              <a:ahLst/>
              <a:cxnLst/>
              <a:rect l="l" t="t" r="r" b="b"/>
              <a:pathLst>
                <a:path w="4681" h="4663" extrusionOk="0">
                  <a:moveTo>
                    <a:pt x="2559" y="0"/>
                  </a:moveTo>
                  <a:cubicBezTo>
                    <a:pt x="2387" y="0"/>
                    <a:pt x="2214" y="51"/>
                    <a:pt x="2083" y="153"/>
                  </a:cubicBezTo>
                  <a:cubicBezTo>
                    <a:pt x="1719" y="442"/>
                    <a:pt x="1883" y="1584"/>
                    <a:pt x="1883" y="1584"/>
                  </a:cubicBezTo>
                  <a:cubicBezTo>
                    <a:pt x="1883" y="1584"/>
                    <a:pt x="1594" y="1044"/>
                    <a:pt x="1167" y="843"/>
                  </a:cubicBezTo>
                  <a:cubicBezTo>
                    <a:pt x="1047" y="791"/>
                    <a:pt x="928" y="756"/>
                    <a:pt x="812" y="756"/>
                  </a:cubicBezTo>
                  <a:cubicBezTo>
                    <a:pt x="650" y="756"/>
                    <a:pt x="492" y="824"/>
                    <a:pt x="339" y="1006"/>
                  </a:cubicBezTo>
                  <a:cubicBezTo>
                    <a:pt x="75" y="1320"/>
                    <a:pt x="201" y="1772"/>
                    <a:pt x="465" y="1998"/>
                  </a:cubicBezTo>
                  <a:cubicBezTo>
                    <a:pt x="828" y="2312"/>
                    <a:pt x="1368" y="2399"/>
                    <a:pt x="1368" y="2399"/>
                  </a:cubicBezTo>
                  <a:cubicBezTo>
                    <a:pt x="1368" y="2399"/>
                    <a:pt x="0" y="2839"/>
                    <a:pt x="577" y="3717"/>
                  </a:cubicBezTo>
                  <a:cubicBezTo>
                    <a:pt x="692" y="3886"/>
                    <a:pt x="866" y="3963"/>
                    <a:pt x="1060" y="3963"/>
                  </a:cubicBezTo>
                  <a:cubicBezTo>
                    <a:pt x="1441" y="3963"/>
                    <a:pt x="1896" y="3668"/>
                    <a:pt x="2121" y="3202"/>
                  </a:cubicBezTo>
                  <a:cubicBezTo>
                    <a:pt x="2159" y="3529"/>
                    <a:pt x="2334" y="4081"/>
                    <a:pt x="2523" y="4344"/>
                  </a:cubicBezTo>
                  <a:cubicBezTo>
                    <a:pt x="2651" y="4533"/>
                    <a:pt x="2872" y="4663"/>
                    <a:pt x="3088" y="4663"/>
                  </a:cubicBezTo>
                  <a:cubicBezTo>
                    <a:pt x="3189" y="4663"/>
                    <a:pt x="3288" y="4634"/>
                    <a:pt x="3376" y="4570"/>
                  </a:cubicBezTo>
                  <a:cubicBezTo>
                    <a:pt x="3552" y="4445"/>
                    <a:pt x="3614" y="4219"/>
                    <a:pt x="3639" y="3993"/>
                  </a:cubicBezTo>
                  <a:cubicBezTo>
                    <a:pt x="3677" y="3516"/>
                    <a:pt x="3326" y="3115"/>
                    <a:pt x="3062" y="2713"/>
                  </a:cubicBezTo>
                  <a:lnTo>
                    <a:pt x="3062" y="2713"/>
                  </a:lnTo>
                  <a:cubicBezTo>
                    <a:pt x="3256" y="2781"/>
                    <a:pt x="3499" y="2829"/>
                    <a:pt x="3731" y="2829"/>
                  </a:cubicBezTo>
                  <a:cubicBezTo>
                    <a:pt x="4010" y="2829"/>
                    <a:pt x="4273" y="2760"/>
                    <a:pt x="4417" y="2575"/>
                  </a:cubicBezTo>
                  <a:cubicBezTo>
                    <a:pt x="4681" y="2236"/>
                    <a:pt x="4568" y="1672"/>
                    <a:pt x="4192" y="1446"/>
                  </a:cubicBezTo>
                  <a:cubicBezTo>
                    <a:pt x="4054" y="1360"/>
                    <a:pt x="3907" y="1316"/>
                    <a:pt x="3747" y="1316"/>
                  </a:cubicBezTo>
                  <a:cubicBezTo>
                    <a:pt x="3485" y="1316"/>
                    <a:pt x="3187" y="1435"/>
                    <a:pt x="2836" y="1684"/>
                  </a:cubicBezTo>
                  <a:cubicBezTo>
                    <a:pt x="3150" y="1320"/>
                    <a:pt x="3275" y="906"/>
                    <a:pt x="3188" y="429"/>
                  </a:cubicBezTo>
                  <a:cubicBezTo>
                    <a:pt x="3132" y="145"/>
                    <a:pt x="2849" y="0"/>
                    <a:pt x="255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3"/>
            <p:cNvSpPr/>
            <p:nvPr/>
          </p:nvSpPr>
          <p:spPr>
            <a:xfrm>
              <a:off x="2605063" y="3724100"/>
              <a:ext cx="11850" cy="12275"/>
            </a:xfrm>
            <a:custGeom>
              <a:avLst/>
              <a:gdLst/>
              <a:ahLst/>
              <a:cxnLst/>
              <a:rect l="l" t="t" r="r" b="b"/>
              <a:pathLst>
                <a:path w="474" h="491" extrusionOk="0">
                  <a:moveTo>
                    <a:pt x="130" y="0"/>
                  </a:moveTo>
                  <a:cubicBezTo>
                    <a:pt x="59" y="0"/>
                    <a:pt x="0" y="83"/>
                    <a:pt x="68" y="150"/>
                  </a:cubicBezTo>
                  <a:cubicBezTo>
                    <a:pt x="168" y="238"/>
                    <a:pt x="256" y="326"/>
                    <a:pt x="331" y="452"/>
                  </a:cubicBezTo>
                  <a:cubicBezTo>
                    <a:pt x="347" y="479"/>
                    <a:pt x="368" y="491"/>
                    <a:pt x="388" y="491"/>
                  </a:cubicBezTo>
                  <a:cubicBezTo>
                    <a:pt x="432" y="491"/>
                    <a:pt x="474" y="437"/>
                    <a:pt x="457" y="376"/>
                  </a:cubicBezTo>
                  <a:cubicBezTo>
                    <a:pt x="394" y="251"/>
                    <a:pt x="306" y="113"/>
                    <a:pt x="193" y="25"/>
                  </a:cubicBezTo>
                  <a:cubicBezTo>
                    <a:pt x="173" y="8"/>
                    <a:pt x="151"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3"/>
            <p:cNvSpPr/>
            <p:nvPr/>
          </p:nvSpPr>
          <p:spPr>
            <a:xfrm>
              <a:off x="2604863" y="3719550"/>
              <a:ext cx="16475" cy="5950"/>
            </a:xfrm>
            <a:custGeom>
              <a:avLst/>
              <a:gdLst/>
              <a:ahLst/>
              <a:cxnLst/>
              <a:rect l="l" t="t" r="r" b="b"/>
              <a:pathLst>
                <a:path w="659" h="238" extrusionOk="0">
                  <a:moveTo>
                    <a:pt x="223" y="1"/>
                  </a:moveTo>
                  <a:cubicBezTo>
                    <a:pt x="142" y="1"/>
                    <a:pt x="50" y="20"/>
                    <a:pt x="13" y="94"/>
                  </a:cubicBezTo>
                  <a:cubicBezTo>
                    <a:pt x="0" y="132"/>
                    <a:pt x="13" y="157"/>
                    <a:pt x="51" y="169"/>
                  </a:cubicBezTo>
                  <a:cubicBezTo>
                    <a:pt x="66" y="176"/>
                    <a:pt x="83" y="178"/>
                    <a:pt x="102" y="178"/>
                  </a:cubicBezTo>
                  <a:cubicBezTo>
                    <a:pt x="156" y="178"/>
                    <a:pt x="220" y="157"/>
                    <a:pt x="276" y="157"/>
                  </a:cubicBezTo>
                  <a:cubicBezTo>
                    <a:pt x="364" y="157"/>
                    <a:pt x="465" y="182"/>
                    <a:pt x="540" y="232"/>
                  </a:cubicBezTo>
                  <a:cubicBezTo>
                    <a:pt x="549" y="236"/>
                    <a:pt x="557" y="237"/>
                    <a:pt x="565" y="237"/>
                  </a:cubicBezTo>
                  <a:cubicBezTo>
                    <a:pt x="618" y="237"/>
                    <a:pt x="659" y="175"/>
                    <a:pt x="615" y="132"/>
                  </a:cubicBezTo>
                  <a:cubicBezTo>
                    <a:pt x="515" y="69"/>
                    <a:pt x="427" y="19"/>
                    <a:pt x="302" y="6"/>
                  </a:cubicBezTo>
                  <a:cubicBezTo>
                    <a:pt x="279" y="3"/>
                    <a:pt x="251" y="1"/>
                    <a:pt x="2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3"/>
            <p:cNvSpPr/>
            <p:nvPr/>
          </p:nvSpPr>
          <p:spPr>
            <a:xfrm>
              <a:off x="2615838" y="3710200"/>
              <a:ext cx="18025" cy="6150"/>
            </a:xfrm>
            <a:custGeom>
              <a:avLst/>
              <a:gdLst/>
              <a:ahLst/>
              <a:cxnLst/>
              <a:rect l="l" t="t" r="r" b="b"/>
              <a:pathLst>
                <a:path w="721" h="246" extrusionOk="0">
                  <a:moveTo>
                    <a:pt x="637" y="0"/>
                  </a:moveTo>
                  <a:cubicBezTo>
                    <a:pt x="630" y="0"/>
                    <a:pt x="623" y="1"/>
                    <a:pt x="615" y="4"/>
                  </a:cubicBezTo>
                  <a:cubicBezTo>
                    <a:pt x="515" y="16"/>
                    <a:pt x="402" y="41"/>
                    <a:pt x="302" y="66"/>
                  </a:cubicBezTo>
                  <a:cubicBezTo>
                    <a:pt x="201" y="79"/>
                    <a:pt x="114" y="79"/>
                    <a:pt x="38" y="142"/>
                  </a:cubicBezTo>
                  <a:cubicBezTo>
                    <a:pt x="1" y="179"/>
                    <a:pt x="26" y="217"/>
                    <a:pt x="63" y="230"/>
                  </a:cubicBezTo>
                  <a:cubicBezTo>
                    <a:pt x="90" y="241"/>
                    <a:pt x="118" y="246"/>
                    <a:pt x="146" y="246"/>
                  </a:cubicBezTo>
                  <a:cubicBezTo>
                    <a:pt x="211" y="246"/>
                    <a:pt x="278" y="222"/>
                    <a:pt x="339" y="205"/>
                  </a:cubicBezTo>
                  <a:cubicBezTo>
                    <a:pt x="440" y="179"/>
                    <a:pt x="553" y="154"/>
                    <a:pt x="653" y="117"/>
                  </a:cubicBezTo>
                  <a:cubicBezTo>
                    <a:pt x="721" y="94"/>
                    <a:pt x="697" y="0"/>
                    <a:pt x="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3"/>
            <p:cNvSpPr/>
            <p:nvPr/>
          </p:nvSpPr>
          <p:spPr>
            <a:xfrm>
              <a:off x="2602988" y="3706650"/>
              <a:ext cx="17225" cy="15125"/>
            </a:xfrm>
            <a:custGeom>
              <a:avLst/>
              <a:gdLst/>
              <a:ahLst/>
              <a:cxnLst/>
              <a:rect l="l" t="t" r="r" b="b"/>
              <a:pathLst>
                <a:path w="689" h="605" extrusionOk="0">
                  <a:moveTo>
                    <a:pt x="590" y="1"/>
                  </a:moveTo>
                  <a:cubicBezTo>
                    <a:pt x="573" y="1"/>
                    <a:pt x="556" y="6"/>
                    <a:pt x="540" y="20"/>
                  </a:cubicBezTo>
                  <a:cubicBezTo>
                    <a:pt x="439" y="121"/>
                    <a:pt x="339" y="208"/>
                    <a:pt x="226" y="296"/>
                  </a:cubicBezTo>
                  <a:cubicBezTo>
                    <a:pt x="138" y="372"/>
                    <a:pt x="0" y="422"/>
                    <a:pt x="0" y="547"/>
                  </a:cubicBezTo>
                  <a:cubicBezTo>
                    <a:pt x="0" y="572"/>
                    <a:pt x="13" y="585"/>
                    <a:pt x="38" y="598"/>
                  </a:cubicBezTo>
                  <a:cubicBezTo>
                    <a:pt x="52" y="602"/>
                    <a:pt x="66" y="604"/>
                    <a:pt x="80" y="604"/>
                  </a:cubicBezTo>
                  <a:cubicBezTo>
                    <a:pt x="179" y="604"/>
                    <a:pt x="273" y="502"/>
                    <a:pt x="339" y="447"/>
                  </a:cubicBezTo>
                  <a:cubicBezTo>
                    <a:pt x="452" y="347"/>
                    <a:pt x="552" y="246"/>
                    <a:pt x="640" y="133"/>
                  </a:cubicBezTo>
                  <a:cubicBezTo>
                    <a:pt x="689" y="74"/>
                    <a:pt x="646" y="1"/>
                    <a:pt x="5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3"/>
            <p:cNvSpPr/>
            <p:nvPr/>
          </p:nvSpPr>
          <p:spPr>
            <a:xfrm>
              <a:off x="2608063" y="3692125"/>
              <a:ext cx="7950" cy="9575"/>
            </a:xfrm>
            <a:custGeom>
              <a:avLst/>
              <a:gdLst/>
              <a:ahLst/>
              <a:cxnLst/>
              <a:rect l="l" t="t" r="r" b="b"/>
              <a:pathLst>
                <a:path w="318" h="383" extrusionOk="0">
                  <a:moveTo>
                    <a:pt x="236" y="1"/>
                  </a:moveTo>
                  <a:cubicBezTo>
                    <a:pt x="220" y="1"/>
                    <a:pt x="202" y="8"/>
                    <a:pt x="186" y="24"/>
                  </a:cubicBezTo>
                  <a:cubicBezTo>
                    <a:pt x="111" y="87"/>
                    <a:pt x="23" y="200"/>
                    <a:pt x="10" y="300"/>
                  </a:cubicBezTo>
                  <a:cubicBezTo>
                    <a:pt x="0" y="341"/>
                    <a:pt x="32" y="382"/>
                    <a:pt x="71" y="382"/>
                  </a:cubicBezTo>
                  <a:cubicBezTo>
                    <a:pt x="80" y="382"/>
                    <a:pt x="89" y="380"/>
                    <a:pt x="98" y="375"/>
                  </a:cubicBezTo>
                  <a:cubicBezTo>
                    <a:pt x="186" y="313"/>
                    <a:pt x="261" y="200"/>
                    <a:pt x="299" y="112"/>
                  </a:cubicBezTo>
                  <a:cubicBezTo>
                    <a:pt x="318" y="56"/>
                    <a:pt x="281"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3"/>
            <p:cNvSpPr/>
            <p:nvPr/>
          </p:nvSpPr>
          <p:spPr>
            <a:xfrm>
              <a:off x="2594813" y="3702750"/>
              <a:ext cx="13200" cy="18225"/>
            </a:xfrm>
            <a:custGeom>
              <a:avLst/>
              <a:gdLst/>
              <a:ahLst/>
              <a:cxnLst/>
              <a:rect l="l" t="t" r="r" b="b"/>
              <a:pathLst>
                <a:path w="528" h="729" extrusionOk="0">
                  <a:moveTo>
                    <a:pt x="395" y="1"/>
                  </a:moveTo>
                  <a:cubicBezTo>
                    <a:pt x="353" y="1"/>
                    <a:pt x="311" y="39"/>
                    <a:pt x="327" y="88"/>
                  </a:cubicBezTo>
                  <a:cubicBezTo>
                    <a:pt x="402" y="314"/>
                    <a:pt x="89" y="465"/>
                    <a:pt x="26" y="641"/>
                  </a:cubicBezTo>
                  <a:cubicBezTo>
                    <a:pt x="1" y="678"/>
                    <a:pt x="38" y="728"/>
                    <a:pt x="89" y="728"/>
                  </a:cubicBezTo>
                  <a:cubicBezTo>
                    <a:pt x="227" y="716"/>
                    <a:pt x="327" y="565"/>
                    <a:pt x="390" y="452"/>
                  </a:cubicBezTo>
                  <a:cubicBezTo>
                    <a:pt x="465" y="314"/>
                    <a:pt x="528" y="176"/>
                    <a:pt x="453" y="38"/>
                  </a:cubicBezTo>
                  <a:cubicBezTo>
                    <a:pt x="439" y="12"/>
                    <a:pt x="417"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3"/>
            <p:cNvSpPr/>
            <p:nvPr/>
          </p:nvSpPr>
          <p:spPr>
            <a:xfrm>
              <a:off x="2593888" y="3718850"/>
              <a:ext cx="18100" cy="9200"/>
            </a:xfrm>
            <a:custGeom>
              <a:avLst/>
              <a:gdLst/>
              <a:ahLst/>
              <a:cxnLst/>
              <a:rect l="l" t="t" r="r" b="b"/>
              <a:pathLst>
                <a:path w="724" h="368" extrusionOk="0">
                  <a:moveTo>
                    <a:pt x="141" y="1"/>
                  </a:moveTo>
                  <a:cubicBezTo>
                    <a:pt x="108" y="1"/>
                    <a:pt x="77" y="7"/>
                    <a:pt x="50" y="22"/>
                  </a:cubicBezTo>
                  <a:cubicBezTo>
                    <a:pt x="13" y="47"/>
                    <a:pt x="0" y="97"/>
                    <a:pt x="38" y="122"/>
                  </a:cubicBezTo>
                  <a:cubicBezTo>
                    <a:pt x="101" y="185"/>
                    <a:pt x="188" y="172"/>
                    <a:pt x="276" y="197"/>
                  </a:cubicBezTo>
                  <a:cubicBezTo>
                    <a:pt x="389" y="235"/>
                    <a:pt x="477" y="285"/>
                    <a:pt x="565" y="348"/>
                  </a:cubicBezTo>
                  <a:cubicBezTo>
                    <a:pt x="582" y="362"/>
                    <a:pt x="600" y="368"/>
                    <a:pt x="617" y="368"/>
                  </a:cubicBezTo>
                  <a:cubicBezTo>
                    <a:pt x="676" y="368"/>
                    <a:pt x="724" y="296"/>
                    <a:pt x="665" y="248"/>
                  </a:cubicBezTo>
                  <a:cubicBezTo>
                    <a:pt x="577" y="172"/>
                    <a:pt x="490" y="110"/>
                    <a:pt x="377" y="59"/>
                  </a:cubicBezTo>
                  <a:cubicBezTo>
                    <a:pt x="306" y="33"/>
                    <a:pt x="218"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3"/>
            <p:cNvSpPr/>
            <p:nvPr/>
          </p:nvSpPr>
          <p:spPr>
            <a:xfrm>
              <a:off x="2593888" y="3721575"/>
              <a:ext cx="15275" cy="17225"/>
            </a:xfrm>
            <a:custGeom>
              <a:avLst/>
              <a:gdLst/>
              <a:ahLst/>
              <a:cxnLst/>
              <a:rect l="l" t="t" r="r" b="b"/>
              <a:pathLst>
                <a:path w="611" h="689" extrusionOk="0">
                  <a:moveTo>
                    <a:pt x="88" y="1"/>
                  </a:moveTo>
                  <a:cubicBezTo>
                    <a:pt x="25" y="1"/>
                    <a:pt x="0" y="76"/>
                    <a:pt x="38" y="113"/>
                  </a:cubicBezTo>
                  <a:cubicBezTo>
                    <a:pt x="113" y="201"/>
                    <a:pt x="226" y="251"/>
                    <a:pt x="301" y="327"/>
                  </a:cubicBezTo>
                  <a:cubicBezTo>
                    <a:pt x="389" y="427"/>
                    <a:pt x="464" y="528"/>
                    <a:pt x="502" y="653"/>
                  </a:cubicBezTo>
                  <a:cubicBezTo>
                    <a:pt x="512" y="677"/>
                    <a:pt x="531" y="689"/>
                    <a:pt x="550" y="689"/>
                  </a:cubicBezTo>
                  <a:cubicBezTo>
                    <a:pt x="580" y="689"/>
                    <a:pt x="610" y="661"/>
                    <a:pt x="602" y="615"/>
                  </a:cubicBezTo>
                  <a:cubicBezTo>
                    <a:pt x="577" y="477"/>
                    <a:pt x="515" y="352"/>
                    <a:pt x="427" y="239"/>
                  </a:cubicBezTo>
                  <a:cubicBezTo>
                    <a:pt x="352" y="139"/>
                    <a:pt x="226" y="13"/>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3"/>
            <p:cNvSpPr/>
            <p:nvPr/>
          </p:nvSpPr>
          <p:spPr>
            <a:xfrm>
              <a:off x="2424113" y="3571050"/>
              <a:ext cx="113950" cy="115850"/>
            </a:xfrm>
            <a:custGeom>
              <a:avLst/>
              <a:gdLst/>
              <a:ahLst/>
              <a:cxnLst/>
              <a:rect l="l" t="t" r="r" b="b"/>
              <a:pathLst>
                <a:path w="4558" h="4634" extrusionOk="0">
                  <a:moveTo>
                    <a:pt x="1402" y="0"/>
                  </a:moveTo>
                  <a:cubicBezTo>
                    <a:pt x="1317" y="0"/>
                    <a:pt x="1223" y="19"/>
                    <a:pt x="1119" y="61"/>
                  </a:cubicBezTo>
                  <a:cubicBezTo>
                    <a:pt x="743" y="224"/>
                    <a:pt x="642" y="676"/>
                    <a:pt x="768" y="1002"/>
                  </a:cubicBezTo>
                  <a:cubicBezTo>
                    <a:pt x="956" y="1454"/>
                    <a:pt x="1383" y="1780"/>
                    <a:pt x="1383" y="1780"/>
                  </a:cubicBezTo>
                  <a:cubicBezTo>
                    <a:pt x="1383" y="1780"/>
                    <a:pt x="1235" y="1754"/>
                    <a:pt x="1039" y="1754"/>
                  </a:cubicBezTo>
                  <a:cubicBezTo>
                    <a:pt x="627" y="1754"/>
                    <a:pt x="1" y="1869"/>
                    <a:pt x="78" y="2583"/>
                  </a:cubicBezTo>
                  <a:cubicBezTo>
                    <a:pt x="114" y="2936"/>
                    <a:pt x="444" y="3126"/>
                    <a:pt x="838" y="3126"/>
                  </a:cubicBezTo>
                  <a:cubicBezTo>
                    <a:pt x="1115" y="3126"/>
                    <a:pt x="1424" y="3031"/>
                    <a:pt x="1684" y="2834"/>
                  </a:cubicBezTo>
                  <a:lnTo>
                    <a:pt x="1684" y="2834"/>
                  </a:lnTo>
                  <a:cubicBezTo>
                    <a:pt x="1558" y="3135"/>
                    <a:pt x="1458" y="3713"/>
                    <a:pt x="1508" y="4039"/>
                  </a:cubicBezTo>
                  <a:cubicBezTo>
                    <a:pt x="1543" y="4342"/>
                    <a:pt x="1794" y="4634"/>
                    <a:pt x="2091" y="4634"/>
                  </a:cubicBezTo>
                  <a:cubicBezTo>
                    <a:pt x="2114" y="4634"/>
                    <a:pt x="2137" y="4632"/>
                    <a:pt x="2161" y="4629"/>
                  </a:cubicBezTo>
                  <a:cubicBezTo>
                    <a:pt x="2374" y="4603"/>
                    <a:pt x="2537" y="4428"/>
                    <a:pt x="2650" y="4240"/>
                  </a:cubicBezTo>
                  <a:cubicBezTo>
                    <a:pt x="2926" y="3825"/>
                    <a:pt x="2801" y="3324"/>
                    <a:pt x="2750" y="2834"/>
                  </a:cubicBezTo>
                  <a:lnTo>
                    <a:pt x="2750" y="2834"/>
                  </a:lnTo>
                  <a:cubicBezTo>
                    <a:pt x="2996" y="3111"/>
                    <a:pt x="3417" y="3395"/>
                    <a:pt x="3775" y="3395"/>
                  </a:cubicBezTo>
                  <a:cubicBezTo>
                    <a:pt x="3856" y="3395"/>
                    <a:pt x="3934" y="3381"/>
                    <a:pt x="4005" y="3349"/>
                  </a:cubicBezTo>
                  <a:cubicBezTo>
                    <a:pt x="4407" y="3160"/>
                    <a:pt x="4557" y="2608"/>
                    <a:pt x="4332" y="2232"/>
                  </a:cubicBezTo>
                  <a:cubicBezTo>
                    <a:pt x="4154" y="1945"/>
                    <a:pt x="3866" y="1798"/>
                    <a:pt x="3421" y="1798"/>
                  </a:cubicBezTo>
                  <a:cubicBezTo>
                    <a:pt x="3301" y="1798"/>
                    <a:pt x="3170" y="1809"/>
                    <a:pt x="3026" y="1830"/>
                  </a:cubicBezTo>
                  <a:cubicBezTo>
                    <a:pt x="3466" y="1642"/>
                    <a:pt x="3779" y="1328"/>
                    <a:pt x="3917" y="864"/>
                  </a:cubicBezTo>
                  <a:cubicBezTo>
                    <a:pt x="4031" y="477"/>
                    <a:pt x="3599" y="111"/>
                    <a:pt x="3181" y="111"/>
                  </a:cubicBezTo>
                  <a:cubicBezTo>
                    <a:pt x="3137" y="111"/>
                    <a:pt x="3094" y="115"/>
                    <a:pt x="3052" y="124"/>
                  </a:cubicBezTo>
                  <a:cubicBezTo>
                    <a:pt x="2600" y="211"/>
                    <a:pt x="2211" y="1291"/>
                    <a:pt x="2211" y="1291"/>
                  </a:cubicBezTo>
                  <a:cubicBezTo>
                    <a:pt x="2211" y="1291"/>
                    <a:pt x="2211" y="676"/>
                    <a:pt x="1922" y="299"/>
                  </a:cubicBezTo>
                  <a:cubicBezTo>
                    <a:pt x="1786" y="127"/>
                    <a:pt x="1624" y="0"/>
                    <a:pt x="1402"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3"/>
            <p:cNvSpPr/>
            <p:nvPr/>
          </p:nvSpPr>
          <p:spPr>
            <a:xfrm>
              <a:off x="2474363" y="3632425"/>
              <a:ext cx="6275" cy="14275"/>
            </a:xfrm>
            <a:custGeom>
              <a:avLst/>
              <a:gdLst/>
              <a:ahLst/>
              <a:cxnLst/>
              <a:rect l="l" t="t" r="r" b="b"/>
              <a:pathLst>
                <a:path w="251" h="571" extrusionOk="0">
                  <a:moveTo>
                    <a:pt x="113" y="1"/>
                  </a:moveTo>
                  <a:cubicBezTo>
                    <a:pt x="109" y="1"/>
                    <a:pt x="104" y="1"/>
                    <a:pt x="100" y="3"/>
                  </a:cubicBezTo>
                  <a:cubicBezTo>
                    <a:pt x="63" y="3"/>
                    <a:pt x="50" y="15"/>
                    <a:pt x="38" y="28"/>
                  </a:cubicBezTo>
                  <a:cubicBezTo>
                    <a:pt x="13" y="53"/>
                    <a:pt x="0" y="90"/>
                    <a:pt x="13" y="116"/>
                  </a:cubicBezTo>
                  <a:cubicBezTo>
                    <a:pt x="63" y="241"/>
                    <a:pt x="88" y="367"/>
                    <a:pt x="100" y="505"/>
                  </a:cubicBezTo>
                  <a:cubicBezTo>
                    <a:pt x="100" y="549"/>
                    <a:pt x="135" y="570"/>
                    <a:pt x="169" y="570"/>
                  </a:cubicBezTo>
                  <a:cubicBezTo>
                    <a:pt x="204" y="570"/>
                    <a:pt x="238" y="549"/>
                    <a:pt x="238" y="505"/>
                  </a:cubicBezTo>
                  <a:cubicBezTo>
                    <a:pt x="251" y="354"/>
                    <a:pt x="238" y="203"/>
                    <a:pt x="188" y="65"/>
                  </a:cubicBezTo>
                  <a:cubicBezTo>
                    <a:pt x="177" y="43"/>
                    <a:pt x="146"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3"/>
            <p:cNvSpPr/>
            <p:nvPr/>
          </p:nvSpPr>
          <p:spPr>
            <a:xfrm>
              <a:off x="2475288" y="3628725"/>
              <a:ext cx="13850" cy="10450"/>
            </a:xfrm>
            <a:custGeom>
              <a:avLst/>
              <a:gdLst/>
              <a:ahLst/>
              <a:cxnLst/>
              <a:rect l="l" t="t" r="r" b="b"/>
              <a:pathLst>
                <a:path w="554" h="418" extrusionOk="0">
                  <a:moveTo>
                    <a:pt x="127" y="0"/>
                  </a:moveTo>
                  <a:cubicBezTo>
                    <a:pt x="88" y="0"/>
                    <a:pt x="49" y="11"/>
                    <a:pt x="13" y="38"/>
                  </a:cubicBezTo>
                  <a:cubicBezTo>
                    <a:pt x="1" y="50"/>
                    <a:pt x="1" y="88"/>
                    <a:pt x="13" y="100"/>
                  </a:cubicBezTo>
                  <a:cubicBezTo>
                    <a:pt x="76" y="163"/>
                    <a:pt x="164" y="163"/>
                    <a:pt x="227" y="201"/>
                  </a:cubicBezTo>
                  <a:cubicBezTo>
                    <a:pt x="314" y="238"/>
                    <a:pt x="377" y="314"/>
                    <a:pt x="427" y="389"/>
                  </a:cubicBezTo>
                  <a:cubicBezTo>
                    <a:pt x="443" y="409"/>
                    <a:pt x="463" y="417"/>
                    <a:pt x="481" y="417"/>
                  </a:cubicBezTo>
                  <a:cubicBezTo>
                    <a:pt x="521" y="417"/>
                    <a:pt x="553" y="378"/>
                    <a:pt x="528" y="326"/>
                  </a:cubicBezTo>
                  <a:cubicBezTo>
                    <a:pt x="477" y="204"/>
                    <a:pt x="294"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3"/>
            <p:cNvSpPr/>
            <p:nvPr/>
          </p:nvSpPr>
          <p:spPr>
            <a:xfrm>
              <a:off x="2488788" y="3627300"/>
              <a:ext cx="17775" cy="6800"/>
            </a:xfrm>
            <a:custGeom>
              <a:avLst/>
              <a:gdLst/>
              <a:ahLst/>
              <a:cxnLst/>
              <a:rect l="l" t="t" r="r" b="b"/>
              <a:pathLst>
                <a:path w="711" h="272" extrusionOk="0">
                  <a:moveTo>
                    <a:pt x="101" y="0"/>
                  </a:moveTo>
                  <a:cubicBezTo>
                    <a:pt x="84" y="0"/>
                    <a:pt x="67" y="2"/>
                    <a:pt x="50" y="7"/>
                  </a:cubicBezTo>
                  <a:cubicBezTo>
                    <a:pt x="13" y="19"/>
                    <a:pt x="0" y="70"/>
                    <a:pt x="25" y="95"/>
                  </a:cubicBezTo>
                  <a:cubicBezTo>
                    <a:pt x="88" y="170"/>
                    <a:pt x="189" y="183"/>
                    <a:pt x="276" y="208"/>
                  </a:cubicBezTo>
                  <a:cubicBezTo>
                    <a:pt x="389" y="233"/>
                    <a:pt x="490" y="258"/>
                    <a:pt x="603" y="270"/>
                  </a:cubicBezTo>
                  <a:cubicBezTo>
                    <a:pt x="607" y="271"/>
                    <a:pt x="610" y="271"/>
                    <a:pt x="614" y="271"/>
                  </a:cubicBezTo>
                  <a:cubicBezTo>
                    <a:pt x="682" y="271"/>
                    <a:pt x="711" y="169"/>
                    <a:pt x="628" y="145"/>
                  </a:cubicBezTo>
                  <a:cubicBezTo>
                    <a:pt x="527" y="120"/>
                    <a:pt x="427" y="95"/>
                    <a:pt x="314" y="57"/>
                  </a:cubicBezTo>
                  <a:cubicBezTo>
                    <a:pt x="243" y="37"/>
                    <a:pt x="172" y="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3"/>
            <p:cNvSpPr/>
            <p:nvPr/>
          </p:nvSpPr>
          <p:spPr>
            <a:xfrm>
              <a:off x="2474363" y="3621425"/>
              <a:ext cx="21500" cy="8300"/>
            </a:xfrm>
            <a:custGeom>
              <a:avLst/>
              <a:gdLst/>
              <a:ahLst/>
              <a:cxnLst/>
              <a:rect l="l" t="t" r="r" b="b"/>
              <a:pathLst>
                <a:path w="860" h="332" extrusionOk="0">
                  <a:moveTo>
                    <a:pt x="759" y="0"/>
                  </a:moveTo>
                  <a:cubicBezTo>
                    <a:pt x="753" y="0"/>
                    <a:pt x="747" y="1"/>
                    <a:pt x="740" y="3"/>
                  </a:cubicBezTo>
                  <a:cubicBezTo>
                    <a:pt x="602" y="41"/>
                    <a:pt x="477" y="79"/>
                    <a:pt x="339" y="104"/>
                  </a:cubicBezTo>
                  <a:cubicBezTo>
                    <a:pt x="226" y="129"/>
                    <a:pt x="100" y="116"/>
                    <a:pt x="25" y="204"/>
                  </a:cubicBezTo>
                  <a:cubicBezTo>
                    <a:pt x="0" y="229"/>
                    <a:pt x="0" y="267"/>
                    <a:pt x="38" y="292"/>
                  </a:cubicBezTo>
                  <a:cubicBezTo>
                    <a:pt x="72" y="322"/>
                    <a:pt x="116" y="332"/>
                    <a:pt x="164" y="332"/>
                  </a:cubicBezTo>
                  <a:cubicBezTo>
                    <a:pt x="238" y="332"/>
                    <a:pt x="320" y="307"/>
                    <a:pt x="389" y="292"/>
                  </a:cubicBezTo>
                  <a:cubicBezTo>
                    <a:pt x="527" y="254"/>
                    <a:pt x="665" y="204"/>
                    <a:pt x="791" y="141"/>
                  </a:cubicBezTo>
                  <a:cubicBezTo>
                    <a:pt x="860" y="118"/>
                    <a:pt x="823" y="0"/>
                    <a:pt x="7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3"/>
            <p:cNvSpPr/>
            <p:nvPr/>
          </p:nvSpPr>
          <p:spPr>
            <a:xfrm>
              <a:off x="2488163" y="3606950"/>
              <a:ext cx="11125" cy="6725"/>
            </a:xfrm>
            <a:custGeom>
              <a:avLst/>
              <a:gdLst/>
              <a:ahLst/>
              <a:cxnLst/>
              <a:rect l="l" t="t" r="r" b="b"/>
              <a:pathLst>
                <a:path w="445" h="269" extrusionOk="0">
                  <a:moveTo>
                    <a:pt x="340" y="1"/>
                  </a:moveTo>
                  <a:cubicBezTo>
                    <a:pt x="332" y="1"/>
                    <a:pt x="323" y="2"/>
                    <a:pt x="314" y="5"/>
                  </a:cubicBezTo>
                  <a:cubicBezTo>
                    <a:pt x="226" y="30"/>
                    <a:pt x="101" y="80"/>
                    <a:pt x="38" y="156"/>
                  </a:cubicBezTo>
                  <a:cubicBezTo>
                    <a:pt x="0" y="193"/>
                    <a:pt x="13" y="269"/>
                    <a:pt x="75" y="269"/>
                  </a:cubicBezTo>
                  <a:cubicBezTo>
                    <a:pt x="188" y="256"/>
                    <a:pt x="301" y="193"/>
                    <a:pt x="389" y="118"/>
                  </a:cubicBezTo>
                  <a:cubicBezTo>
                    <a:pt x="444" y="74"/>
                    <a:pt x="403"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3"/>
            <p:cNvSpPr/>
            <p:nvPr/>
          </p:nvSpPr>
          <p:spPr>
            <a:xfrm>
              <a:off x="2467763" y="3611950"/>
              <a:ext cx="17600" cy="13325"/>
            </a:xfrm>
            <a:custGeom>
              <a:avLst/>
              <a:gdLst/>
              <a:ahLst/>
              <a:cxnLst/>
              <a:rect l="l" t="t" r="r" b="b"/>
              <a:pathLst>
                <a:path w="704" h="533" extrusionOk="0">
                  <a:moveTo>
                    <a:pt x="624" y="0"/>
                  </a:moveTo>
                  <a:cubicBezTo>
                    <a:pt x="596" y="0"/>
                    <a:pt x="571" y="17"/>
                    <a:pt x="565" y="56"/>
                  </a:cubicBezTo>
                  <a:cubicBezTo>
                    <a:pt x="540" y="169"/>
                    <a:pt x="415" y="232"/>
                    <a:pt x="314" y="282"/>
                  </a:cubicBezTo>
                  <a:cubicBezTo>
                    <a:pt x="226" y="320"/>
                    <a:pt x="113" y="332"/>
                    <a:pt x="38" y="395"/>
                  </a:cubicBezTo>
                  <a:cubicBezTo>
                    <a:pt x="1" y="433"/>
                    <a:pt x="26" y="495"/>
                    <a:pt x="63" y="520"/>
                  </a:cubicBezTo>
                  <a:cubicBezTo>
                    <a:pt x="87" y="529"/>
                    <a:pt x="112" y="533"/>
                    <a:pt x="137" y="533"/>
                  </a:cubicBezTo>
                  <a:cubicBezTo>
                    <a:pt x="260" y="533"/>
                    <a:pt x="394" y="445"/>
                    <a:pt x="477" y="382"/>
                  </a:cubicBezTo>
                  <a:cubicBezTo>
                    <a:pt x="590" y="307"/>
                    <a:pt x="703" y="219"/>
                    <a:pt x="703" y="69"/>
                  </a:cubicBezTo>
                  <a:cubicBezTo>
                    <a:pt x="696" y="27"/>
                    <a:pt x="658" y="0"/>
                    <a:pt x="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3"/>
            <p:cNvSpPr/>
            <p:nvPr/>
          </p:nvSpPr>
          <p:spPr>
            <a:xfrm>
              <a:off x="2466188" y="3622425"/>
              <a:ext cx="13625" cy="14550"/>
            </a:xfrm>
            <a:custGeom>
              <a:avLst/>
              <a:gdLst/>
              <a:ahLst/>
              <a:cxnLst/>
              <a:rect l="l" t="t" r="r" b="b"/>
              <a:pathLst>
                <a:path w="545" h="582" extrusionOk="0">
                  <a:moveTo>
                    <a:pt x="92" y="0"/>
                  </a:moveTo>
                  <a:cubicBezTo>
                    <a:pt x="87" y="0"/>
                    <a:pt x="81" y="0"/>
                    <a:pt x="76" y="1"/>
                  </a:cubicBezTo>
                  <a:cubicBezTo>
                    <a:pt x="38" y="14"/>
                    <a:pt x="1" y="39"/>
                    <a:pt x="13" y="89"/>
                  </a:cubicBezTo>
                  <a:cubicBezTo>
                    <a:pt x="51" y="177"/>
                    <a:pt x="151" y="214"/>
                    <a:pt x="214" y="277"/>
                  </a:cubicBezTo>
                  <a:cubicBezTo>
                    <a:pt x="289" y="365"/>
                    <a:pt x="352" y="453"/>
                    <a:pt x="390" y="553"/>
                  </a:cubicBezTo>
                  <a:cubicBezTo>
                    <a:pt x="402" y="573"/>
                    <a:pt x="422" y="582"/>
                    <a:pt x="444" y="582"/>
                  </a:cubicBezTo>
                  <a:cubicBezTo>
                    <a:pt x="492" y="582"/>
                    <a:pt x="545" y="542"/>
                    <a:pt x="528" y="490"/>
                  </a:cubicBezTo>
                  <a:cubicBezTo>
                    <a:pt x="490" y="378"/>
                    <a:pt x="427" y="277"/>
                    <a:pt x="352" y="189"/>
                  </a:cubicBezTo>
                  <a:cubicBezTo>
                    <a:pt x="292" y="118"/>
                    <a:pt x="198" y="0"/>
                    <a:pt x="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3"/>
            <p:cNvSpPr/>
            <p:nvPr/>
          </p:nvSpPr>
          <p:spPr>
            <a:xfrm>
              <a:off x="2465313" y="3624650"/>
              <a:ext cx="8750" cy="21000"/>
            </a:xfrm>
            <a:custGeom>
              <a:avLst/>
              <a:gdLst/>
              <a:ahLst/>
              <a:cxnLst/>
              <a:rect l="l" t="t" r="r" b="b"/>
              <a:pathLst>
                <a:path w="350" h="840" extrusionOk="0">
                  <a:moveTo>
                    <a:pt x="78" y="1"/>
                  </a:moveTo>
                  <a:cubicBezTo>
                    <a:pt x="38" y="1"/>
                    <a:pt x="1" y="48"/>
                    <a:pt x="11" y="88"/>
                  </a:cubicBezTo>
                  <a:cubicBezTo>
                    <a:pt x="36" y="201"/>
                    <a:pt x="111" y="289"/>
                    <a:pt x="149" y="389"/>
                  </a:cubicBezTo>
                  <a:cubicBezTo>
                    <a:pt x="186" y="514"/>
                    <a:pt x="199" y="640"/>
                    <a:pt x="174" y="778"/>
                  </a:cubicBezTo>
                  <a:cubicBezTo>
                    <a:pt x="174" y="815"/>
                    <a:pt x="205" y="839"/>
                    <a:pt x="233" y="839"/>
                  </a:cubicBezTo>
                  <a:cubicBezTo>
                    <a:pt x="252" y="839"/>
                    <a:pt x="269" y="828"/>
                    <a:pt x="274" y="803"/>
                  </a:cubicBezTo>
                  <a:cubicBezTo>
                    <a:pt x="349" y="565"/>
                    <a:pt x="337" y="176"/>
                    <a:pt x="111" y="12"/>
                  </a:cubicBezTo>
                  <a:cubicBezTo>
                    <a:pt x="100" y="4"/>
                    <a:pt x="89"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3"/>
            <p:cNvSpPr/>
            <p:nvPr/>
          </p:nvSpPr>
          <p:spPr>
            <a:xfrm>
              <a:off x="2576313" y="3545475"/>
              <a:ext cx="87225" cy="81150"/>
            </a:xfrm>
            <a:custGeom>
              <a:avLst/>
              <a:gdLst/>
              <a:ahLst/>
              <a:cxnLst/>
              <a:rect l="l" t="t" r="r" b="b"/>
              <a:pathLst>
                <a:path w="3489" h="3246" extrusionOk="0">
                  <a:moveTo>
                    <a:pt x="1649" y="0"/>
                  </a:moveTo>
                  <a:cubicBezTo>
                    <a:pt x="1462" y="0"/>
                    <a:pt x="1260" y="95"/>
                    <a:pt x="1155" y="256"/>
                  </a:cubicBezTo>
                  <a:cubicBezTo>
                    <a:pt x="967" y="544"/>
                    <a:pt x="1343" y="1310"/>
                    <a:pt x="1343" y="1310"/>
                  </a:cubicBezTo>
                  <a:cubicBezTo>
                    <a:pt x="1343" y="1310"/>
                    <a:pt x="1017" y="996"/>
                    <a:pt x="665" y="958"/>
                  </a:cubicBezTo>
                  <a:cubicBezTo>
                    <a:pt x="633" y="955"/>
                    <a:pt x="600" y="953"/>
                    <a:pt x="568" y="953"/>
                  </a:cubicBezTo>
                  <a:cubicBezTo>
                    <a:pt x="380" y="953"/>
                    <a:pt x="210" y="1024"/>
                    <a:pt x="113" y="1259"/>
                  </a:cubicBezTo>
                  <a:cubicBezTo>
                    <a:pt x="0" y="1548"/>
                    <a:pt x="189" y="1837"/>
                    <a:pt x="427" y="1937"/>
                  </a:cubicBezTo>
                  <a:cubicBezTo>
                    <a:pt x="605" y="2009"/>
                    <a:pt x="799" y="2027"/>
                    <a:pt x="944" y="2027"/>
                  </a:cubicBezTo>
                  <a:cubicBezTo>
                    <a:pt x="1076" y="2027"/>
                    <a:pt x="1167" y="2012"/>
                    <a:pt x="1167" y="2012"/>
                  </a:cubicBezTo>
                  <a:lnTo>
                    <a:pt x="1167" y="2012"/>
                  </a:lnTo>
                  <a:cubicBezTo>
                    <a:pt x="1167" y="2012"/>
                    <a:pt x="289" y="2640"/>
                    <a:pt x="916" y="3142"/>
                  </a:cubicBezTo>
                  <a:cubicBezTo>
                    <a:pt x="992" y="3201"/>
                    <a:pt x="1076" y="3228"/>
                    <a:pt x="1162" y="3228"/>
                  </a:cubicBezTo>
                  <a:cubicBezTo>
                    <a:pt x="1479" y="3228"/>
                    <a:pt x="1826" y="2867"/>
                    <a:pt x="1895" y="2414"/>
                  </a:cubicBezTo>
                  <a:cubicBezTo>
                    <a:pt x="1996" y="2640"/>
                    <a:pt x="2247" y="2991"/>
                    <a:pt x="2435" y="3142"/>
                  </a:cubicBezTo>
                  <a:cubicBezTo>
                    <a:pt x="2531" y="3208"/>
                    <a:pt x="2654" y="3246"/>
                    <a:pt x="2772" y="3246"/>
                  </a:cubicBezTo>
                  <a:cubicBezTo>
                    <a:pt x="2900" y="3246"/>
                    <a:pt x="3022" y="3202"/>
                    <a:pt x="3100" y="3104"/>
                  </a:cubicBezTo>
                  <a:cubicBezTo>
                    <a:pt x="3200" y="2966"/>
                    <a:pt x="3188" y="2790"/>
                    <a:pt x="3150" y="2627"/>
                  </a:cubicBezTo>
                  <a:cubicBezTo>
                    <a:pt x="3075" y="2276"/>
                    <a:pt x="2736" y="2075"/>
                    <a:pt x="2447" y="1837"/>
                  </a:cubicBezTo>
                  <a:lnTo>
                    <a:pt x="2447" y="1837"/>
                  </a:lnTo>
                  <a:cubicBezTo>
                    <a:pt x="2464" y="1837"/>
                    <a:pt x="2481" y="1838"/>
                    <a:pt x="2499" y="1838"/>
                  </a:cubicBezTo>
                  <a:cubicBezTo>
                    <a:pt x="2834" y="1838"/>
                    <a:pt x="3281" y="1721"/>
                    <a:pt x="3376" y="1435"/>
                  </a:cubicBezTo>
                  <a:cubicBezTo>
                    <a:pt x="3489" y="1134"/>
                    <a:pt x="3276" y="758"/>
                    <a:pt x="2962" y="682"/>
                  </a:cubicBezTo>
                  <a:cubicBezTo>
                    <a:pt x="2908" y="669"/>
                    <a:pt x="2855" y="663"/>
                    <a:pt x="2802" y="663"/>
                  </a:cubicBezTo>
                  <a:cubicBezTo>
                    <a:pt x="2548" y="663"/>
                    <a:pt x="2308" y="816"/>
                    <a:pt x="2058" y="1159"/>
                  </a:cubicBezTo>
                  <a:cubicBezTo>
                    <a:pt x="2184" y="833"/>
                    <a:pt x="2184" y="507"/>
                    <a:pt x="2008" y="193"/>
                  </a:cubicBezTo>
                  <a:cubicBezTo>
                    <a:pt x="1936" y="60"/>
                    <a:pt x="1798" y="0"/>
                    <a:pt x="164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3"/>
            <p:cNvSpPr/>
            <p:nvPr/>
          </p:nvSpPr>
          <p:spPr>
            <a:xfrm>
              <a:off x="2621913" y="3593975"/>
              <a:ext cx="12425" cy="8600"/>
            </a:xfrm>
            <a:custGeom>
              <a:avLst/>
              <a:gdLst/>
              <a:ahLst/>
              <a:cxnLst/>
              <a:rect l="l" t="t" r="r" b="b"/>
              <a:pathLst>
                <a:path w="497" h="344" extrusionOk="0">
                  <a:moveTo>
                    <a:pt x="144" y="1"/>
                  </a:moveTo>
                  <a:cubicBezTo>
                    <a:pt x="53" y="1"/>
                    <a:pt x="0" y="141"/>
                    <a:pt x="121" y="185"/>
                  </a:cubicBezTo>
                  <a:cubicBezTo>
                    <a:pt x="197" y="223"/>
                    <a:pt x="272" y="261"/>
                    <a:pt x="347" y="323"/>
                  </a:cubicBezTo>
                  <a:cubicBezTo>
                    <a:pt x="361" y="337"/>
                    <a:pt x="377" y="343"/>
                    <a:pt x="393" y="343"/>
                  </a:cubicBezTo>
                  <a:cubicBezTo>
                    <a:pt x="447" y="343"/>
                    <a:pt x="497" y="272"/>
                    <a:pt x="448" y="223"/>
                  </a:cubicBezTo>
                  <a:cubicBezTo>
                    <a:pt x="372" y="135"/>
                    <a:pt x="285" y="72"/>
                    <a:pt x="184" y="10"/>
                  </a:cubicBezTo>
                  <a:cubicBezTo>
                    <a:pt x="170" y="4"/>
                    <a:pt x="157"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3"/>
            <p:cNvSpPr/>
            <p:nvPr/>
          </p:nvSpPr>
          <p:spPr>
            <a:xfrm>
              <a:off x="2621613" y="3590100"/>
              <a:ext cx="12975" cy="5475"/>
            </a:xfrm>
            <a:custGeom>
              <a:avLst/>
              <a:gdLst/>
              <a:ahLst/>
              <a:cxnLst/>
              <a:rect l="l" t="t" r="r" b="b"/>
              <a:pathLst>
                <a:path w="519" h="219" extrusionOk="0">
                  <a:moveTo>
                    <a:pt x="261" y="1"/>
                  </a:moveTo>
                  <a:cubicBezTo>
                    <a:pt x="134" y="1"/>
                    <a:pt x="0" y="37"/>
                    <a:pt x="8" y="165"/>
                  </a:cubicBezTo>
                  <a:cubicBezTo>
                    <a:pt x="8" y="190"/>
                    <a:pt x="21" y="202"/>
                    <a:pt x="46" y="215"/>
                  </a:cubicBezTo>
                  <a:cubicBezTo>
                    <a:pt x="55" y="217"/>
                    <a:pt x="64" y="218"/>
                    <a:pt x="72" y="218"/>
                  </a:cubicBezTo>
                  <a:cubicBezTo>
                    <a:pt x="110" y="218"/>
                    <a:pt x="143" y="198"/>
                    <a:pt x="184" y="177"/>
                  </a:cubicBezTo>
                  <a:cubicBezTo>
                    <a:pt x="240" y="149"/>
                    <a:pt x="297" y="135"/>
                    <a:pt x="358" y="135"/>
                  </a:cubicBezTo>
                  <a:cubicBezTo>
                    <a:pt x="379" y="135"/>
                    <a:pt x="400" y="136"/>
                    <a:pt x="422" y="140"/>
                  </a:cubicBezTo>
                  <a:cubicBezTo>
                    <a:pt x="426" y="140"/>
                    <a:pt x="429" y="141"/>
                    <a:pt x="433" y="141"/>
                  </a:cubicBezTo>
                  <a:cubicBezTo>
                    <a:pt x="489" y="141"/>
                    <a:pt x="518" y="50"/>
                    <a:pt x="447" y="27"/>
                  </a:cubicBezTo>
                  <a:cubicBezTo>
                    <a:pt x="406" y="13"/>
                    <a:pt x="335"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3"/>
            <p:cNvSpPr/>
            <p:nvPr/>
          </p:nvSpPr>
          <p:spPr>
            <a:xfrm>
              <a:off x="2627763" y="3578950"/>
              <a:ext cx="12950" cy="8400"/>
            </a:xfrm>
            <a:custGeom>
              <a:avLst/>
              <a:gdLst/>
              <a:ahLst/>
              <a:cxnLst/>
              <a:rect l="l" t="t" r="r" b="b"/>
              <a:pathLst>
                <a:path w="518" h="336" extrusionOk="0">
                  <a:moveTo>
                    <a:pt x="434" y="0"/>
                  </a:moveTo>
                  <a:cubicBezTo>
                    <a:pt x="424" y="0"/>
                    <a:pt x="413" y="3"/>
                    <a:pt x="402" y="8"/>
                  </a:cubicBezTo>
                  <a:cubicBezTo>
                    <a:pt x="327" y="46"/>
                    <a:pt x="251" y="96"/>
                    <a:pt x="176" y="134"/>
                  </a:cubicBezTo>
                  <a:cubicBezTo>
                    <a:pt x="113" y="159"/>
                    <a:pt x="51" y="184"/>
                    <a:pt x="13" y="259"/>
                  </a:cubicBezTo>
                  <a:cubicBezTo>
                    <a:pt x="0" y="284"/>
                    <a:pt x="13" y="335"/>
                    <a:pt x="51" y="335"/>
                  </a:cubicBezTo>
                  <a:cubicBezTo>
                    <a:pt x="56" y="335"/>
                    <a:pt x="62" y="335"/>
                    <a:pt x="67" y="335"/>
                  </a:cubicBezTo>
                  <a:cubicBezTo>
                    <a:pt x="201" y="335"/>
                    <a:pt x="356" y="194"/>
                    <a:pt x="465" y="121"/>
                  </a:cubicBezTo>
                  <a:cubicBezTo>
                    <a:pt x="518" y="79"/>
                    <a:pt x="490"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3"/>
            <p:cNvSpPr/>
            <p:nvPr/>
          </p:nvSpPr>
          <p:spPr>
            <a:xfrm>
              <a:off x="2618038" y="3579775"/>
              <a:ext cx="12050" cy="14725"/>
            </a:xfrm>
            <a:custGeom>
              <a:avLst/>
              <a:gdLst/>
              <a:ahLst/>
              <a:cxnLst/>
              <a:rect l="l" t="t" r="r" b="b"/>
              <a:pathLst>
                <a:path w="482" h="589" extrusionOk="0">
                  <a:moveTo>
                    <a:pt x="388" y="1"/>
                  </a:moveTo>
                  <a:cubicBezTo>
                    <a:pt x="364" y="1"/>
                    <a:pt x="340" y="12"/>
                    <a:pt x="327" y="38"/>
                  </a:cubicBezTo>
                  <a:cubicBezTo>
                    <a:pt x="264" y="151"/>
                    <a:pt x="189" y="264"/>
                    <a:pt x="113" y="364"/>
                  </a:cubicBezTo>
                  <a:cubicBezTo>
                    <a:pt x="76" y="427"/>
                    <a:pt x="0" y="527"/>
                    <a:pt x="101" y="578"/>
                  </a:cubicBezTo>
                  <a:cubicBezTo>
                    <a:pt x="115" y="585"/>
                    <a:pt x="129" y="589"/>
                    <a:pt x="143" y="589"/>
                  </a:cubicBezTo>
                  <a:cubicBezTo>
                    <a:pt x="291" y="589"/>
                    <a:pt x="430" y="192"/>
                    <a:pt x="465" y="88"/>
                  </a:cubicBezTo>
                  <a:cubicBezTo>
                    <a:pt x="481" y="39"/>
                    <a:pt x="434"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3"/>
            <p:cNvSpPr/>
            <p:nvPr/>
          </p:nvSpPr>
          <p:spPr>
            <a:xfrm>
              <a:off x="2618338" y="3570400"/>
              <a:ext cx="5375" cy="8450"/>
            </a:xfrm>
            <a:custGeom>
              <a:avLst/>
              <a:gdLst/>
              <a:ahLst/>
              <a:cxnLst/>
              <a:rect l="l" t="t" r="r" b="b"/>
              <a:pathLst>
                <a:path w="215" h="338" extrusionOk="0">
                  <a:moveTo>
                    <a:pt x="142" y="0"/>
                  </a:moveTo>
                  <a:cubicBezTo>
                    <a:pt x="117" y="0"/>
                    <a:pt x="91" y="11"/>
                    <a:pt x="76" y="37"/>
                  </a:cubicBezTo>
                  <a:cubicBezTo>
                    <a:pt x="26" y="112"/>
                    <a:pt x="1" y="200"/>
                    <a:pt x="14" y="288"/>
                  </a:cubicBezTo>
                  <a:cubicBezTo>
                    <a:pt x="22" y="321"/>
                    <a:pt x="53" y="338"/>
                    <a:pt x="80" y="338"/>
                  </a:cubicBezTo>
                  <a:cubicBezTo>
                    <a:pt x="93" y="338"/>
                    <a:pt x="106" y="334"/>
                    <a:pt x="114" y="325"/>
                  </a:cubicBezTo>
                  <a:cubicBezTo>
                    <a:pt x="177" y="262"/>
                    <a:pt x="202" y="150"/>
                    <a:pt x="214" y="62"/>
                  </a:cubicBezTo>
                  <a:cubicBezTo>
                    <a:pt x="214" y="24"/>
                    <a:pt x="179"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3"/>
            <p:cNvSpPr/>
            <p:nvPr/>
          </p:nvSpPr>
          <p:spPr>
            <a:xfrm>
              <a:off x="2613638" y="3580000"/>
              <a:ext cx="7250" cy="15650"/>
            </a:xfrm>
            <a:custGeom>
              <a:avLst/>
              <a:gdLst/>
              <a:ahLst/>
              <a:cxnLst/>
              <a:rect l="l" t="t" r="r" b="b"/>
              <a:pathLst>
                <a:path w="290" h="626" extrusionOk="0">
                  <a:moveTo>
                    <a:pt x="162" y="0"/>
                  </a:moveTo>
                  <a:cubicBezTo>
                    <a:pt x="113" y="0"/>
                    <a:pt x="62" y="56"/>
                    <a:pt x="101" y="104"/>
                  </a:cubicBezTo>
                  <a:cubicBezTo>
                    <a:pt x="202" y="255"/>
                    <a:pt x="1" y="418"/>
                    <a:pt x="13" y="556"/>
                  </a:cubicBezTo>
                  <a:cubicBezTo>
                    <a:pt x="13" y="587"/>
                    <a:pt x="38" y="626"/>
                    <a:pt x="68" y="626"/>
                  </a:cubicBezTo>
                  <a:cubicBezTo>
                    <a:pt x="74" y="626"/>
                    <a:pt x="82" y="624"/>
                    <a:pt x="89" y="619"/>
                  </a:cubicBezTo>
                  <a:cubicBezTo>
                    <a:pt x="214" y="581"/>
                    <a:pt x="252" y="431"/>
                    <a:pt x="264" y="318"/>
                  </a:cubicBezTo>
                  <a:cubicBezTo>
                    <a:pt x="289" y="217"/>
                    <a:pt x="289" y="104"/>
                    <a:pt x="202" y="17"/>
                  </a:cubicBezTo>
                  <a:cubicBezTo>
                    <a:pt x="190" y="5"/>
                    <a:pt x="176"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3"/>
            <p:cNvSpPr/>
            <p:nvPr/>
          </p:nvSpPr>
          <p:spPr>
            <a:xfrm>
              <a:off x="2613338" y="3592450"/>
              <a:ext cx="15225" cy="5625"/>
            </a:xfrm>
            <a:custGeom>
              <a:avLst/>
              <a:gdLst/>
              <a:ahLst/>
              <a:cxnLst/>
              <a:rect l="l" t="t" r="r" b="b"/>
              <a:pathLst>
                <a:path w="609" h="225" extrusionOk="0">
                  <a:moveTo>
                    <a:pt x="210" y="0"/>
                  </a:moveTo>
                  <a:cubicBezTo>
                    <a:pt x="128" y="0"/>
                    <a:pt x="54" y="22"/>
                    <a:pt x="13" y="83"/>
                  </a:cubicBezTo>
                  <a:cubicBezTo>
                    <a:pt x="0" y="108"/>
                    <a:pt x="13" y="159"/>
                    <a:pt x="38" y="171"/>
                  </a:cubicBezTo>
                  <a:cubicBezTo>
                    <a:pt x="65" y="187"/>
                    <a:pt x="92" y="192"/>
                    <a:pt x="119" y="192"/>
                  </a:cubicBezTo>
                  <a:cubicBezTo>
                    <a:pt x="157" y="192"/>
                    <a:pt x="196" y="184"/>
                    <a:pt x="239" y="184"/>
                  </a:cubicBezTo>
                  <a:cubicBezTo>
                    <a:pt x="261" y="180"/>
                    <a:pt x="282" y="179"/>
                    <a:pt x="303" y="179"/>
                  </a:cubicBezTo>
                  <a:cubicBezTo>
                    <a:pt x="365" y="179"/>
                    <a:pt x="424" y="193"/>
                    <a:pt x="490" y="221"/>
                  </a:cubicBezTo>
                  <a:cubicBezTo>
                    <a:pt x="496" y="224"/>
                    <a:pt x="503" y="225"/>
                    <a:pt x="509" y="225"/>
                  </a:cubicBezTo>
                  <a:cubicBezTo>
                    <a:pt x="573" y="225"/>
                    <a:pt x="608" y="118"/>
                    <a:pt x="540" y="83"/>
                  </a:cubicBezTo>
                  <a:cubicBezTo>
                    <a:pt x="465" y="46"/>
                    <a:pt x="329"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3"/>
            <p:cNvSpPr/>
            <p:nvPr/>
          </p:nvSpPr>
          <p:spPr>
            <a:xfrm>
              <a:off x="2613638" y="3595175"/>
              <a:ext cx="15225" cy="10500"/>
            </a:xfrm>
            <a:custGeom>
              <a:avLst/>
              <a:gdLst/>
              <a:ahLst/>
              <a:cxnLst/>
              <a:rect l="l" t="t" r="r" b="b"/>
              <a:pathLst>
                <a:path w="609" h="420" extrusionOk="0">
                  <a:moveTo>
                    <a:pt x="140" y="1"/>
                  </a:moveTo>
                  <a:cubicBezTo>
                    <a:pt x="119" y="1"/>
                    <a:pt x="97" y="4"/>
                    <a:pt x="76" y="12"/>
                  </a:cubicBezTo>
                  <a:cubicBezTo>
                    <a:pt x="13" y="37"/>
                    <a:pt x="1" y="100"/>
                    <a:pt x="51" y="137"/>
                  </a:cubicBezTo>
                  <a:cubicBezTo>
                    <a:pt x="126" y="188"/>
                    <a:pt x="227" y="188"/>
                    <a:pt x="302" y="225"/>
                  </a:cubicBezTo>
                  <a:cubicBezTo>
                    <a:pt x="377" y="275"/>
                    <a:pt x="452" y="338"/>
                    <a:pt x="515" y="401"/>
                  </a:cubicBezTo>
                  <a:cubicBezTo>
                    <a:pt x="525" y="414"/>
                    <a:pt x="537" y="420"/>
                    <a:pt x="548" y="420"/>
                  </a:cubicBezTo>
                  <a:cubicBezTo>
                    <a:pt x="580" y="420"/>
                    <a:pt x="609" y="378"/>
                    <a:pt x="591" y="351"/>
                  </a:cubicBezTo>
                  <a:cubicBezTo>
                    <a:pt x="540" y="250"/>
                    <a:pt x="465" y="162"/>
                    <a:pt x="377" y="100"/>
                  </a:cubicBezTo>
                  <a:cubicBezTo>
                    <a:pt x="308" y="50"/>
                    <a:pt x="223"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3"/>
            <p:cNvSpPr/>
            <p:nvPr/>
          </p:nvSpPr>
          <p:spPr>
            <a:xfrm>
              <a:off x="2670438" y="3594300"/>
              <a:ext cx="74050" cy="70175"/>
            </a:xfrm>
            <a:custGeom>
              <a:avLst/>
              <a:gdLst/>
              <a:ahLst/>
              <a:cxnLst/>
              <a:rect l="l" t="t" r="r" b="b"/>
              <a:pathLst>
                <a:path w="2962" h="2807" extrusionOk="0">
                  <a:moveTo>
                    <a:pt x="1099" y="1"/>
                  </a:moveTo>
                  <a:cubicBezTo>
                    <a:pt x="904" y="1"/>
                    <a:pt x="690" y="152"/>
                    <a:pt x="628" y="348"/>
                  </a:cubicBezTo>
                  <a:cubicBezTo>
                    <a:pt x="540" y="637"/>
                    <a:pt x="1042" y="1176"/>
                    <a:pt x="1042" y="1176"/>
                  </a:cubicBezTo>
                  <a:cubicBezTo>
                    <a:pt x="1042" y="1176"/>
                    <a:pt x="782" y="1042"/>
                    <a:pt x="516" y="1042"/>
                  </a:cubicBezTo>
                  <a:cubicBezTo>
                    <a:pt x="478" y="1042"/>
                    <a:pt x="439" y="1045"/>
                    <a:pt x="402" y="1051"/>
                  </a:cubicBezTo>
                  <a:cubicBezTo>
                    <a:pt x="201" y="1088"/>
                    <a:pt x="38" y="1176"/>
                    <a:pt x="25" y="1440"/>
                  </a:cubicBezTo>
                  <a:cubicBezTo>
                    <a:pt x="0" y="1691"/>
                    <a:pt x="226" y="1892"/>
                    <a:pt x="439" y="1917"/>
                  </a:cubicBezTo>
                  <a:cubicBezTo>
                    <a:pt x="463" y="1919"/>
                    <a:pt x="488" y="1919"/>
                    <a:pt x="512" y="1919"/>
                  </a:cubicBezTo>
                  <a:cubicBezTo>
                    <a:pt x="799" y="1919"/>
                    <a:pt x="1067" y="1791"/>
                    <a:pt x="1067" y="1791"/>
                  </a:cubicBezTo>
                  <a:lnTo>
                    <a:pt x="1067" y="1791"/>
                  </a:lnTo>
                  <a:cubicBezTo>
                    <a:pt x="1067" y="1791"/>
                    <a:pt x="502" y="2532"/>
                    <a:pt x="1142" y="2783"/>
                  </a:cubicBezTo>
                  <a:cubicBezTo>
                    <a:pt x="1184" y="2799"/>
                    <a:pt x="1226" y="2807"/>
                    <a:pt x="1267" y="2807"/>
                  </a:cubicBezTo>
                  <a:cubicBezTo>
                    <a:pt x="1571" y="2807"/>
                    <a:pt x="1836" y="2384"/>
                    <a:pt x="1769" y="1942"/>
                  </a:cubicBezTo>
                  <a:lnTo>
                    <a:pt x="1769" y="1942"/>
                  </a:lnTo>
                  <a:cubicBezTo>
                    <a:pt x="1895" y="2105"/>
                    <a:pt x="2196" y="2331"/>
                    <a:pt x="2384" y="2406"/>
                  </a:cubicBezTo>
                  <a:cubicBezTo>
                    <a:pt x="2434" y="2422"/>
                    <a:pt x="2487" y="2429"/>
                    <a:pt x="2541" y="2429"/>
                  </a:cubicBezTo>
                  <a:cubicBezTo>
                    <a:pt x="2704" y="2429"/>
                    <a:pt x="2867" y="2356"/>
                    <a:pt x="2924" y="2205"/>
                  </a:cubicBezTo>
                  <a:cubicBezTo>
                    <a:pt x="2962" y="2080"/>
                    <a:pt x="2911" y="1929"/>
                    <a:pt x="2849" y="1816"/>
                  </a:cubicBezTo>
                  <a:cubicBezTo>
                    <a:pt x="2698" y="1540"/>
                    <a:pt x="2372" y="1452"/>
                    <a:pt x="2071" y="1339"/>
                  </a:cubicBezTo>
                  <a:cubicBezTo>
                    <a:pt x="2359" y="1264"/>
                    <a:pt x="2723" y="1051"/>
                    <a:pt x="2748" y="775"/>
                  </a:cubicBezTo>
                  <a:cubicBezTo>
                    <a:pt x="2761" y="505"/>
                    <a:pt x="2510" y="260"/>
                    <a:pt x="2229" y="260"/>
                  </a:cubicBezTo>
                  <a:cubicBezTo>
                    <a:pt x="2223" y="260"/>
                    <a:pt x="2216" y="260"/>
                    <a:pt x="2209" y="260"/>
                  </a:cubicBezTo>
                  <a:cubicBezTo>
                    <a:pt x="1933" y="273"/>
                    <a:pt x="1732" y="461"/>
                    <a:pt x="1594" y="875"/>
                  </a:cubicBezTo>
                  <a:cubicBezTo>
                    <a:pt x="1619" y="574"/>
                    <a:pt x="1531" y="310"/>
                    <a:pt x="1318" y="85"/>
                  </a:cubicBezTo>
                  <a:cubicBezTo>
                    <a:pt x="1256" y="26"/>
                    <a:pt x="1179" y="1"/>
                    <a:pt x="109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3"/>
            <p:cNvSpPr/>
            <p:nvPr/>
          </p:nvSpPr>
          <p:spPr>
            <a:xfrm>
              <a:off x="2710538" y="3632375"/>
              <a:ext cx="11825" cy="6175"/>
            </a:xfrm>
            <a:custGeom>
              <a:avLst/>
              <a:gdLst/>
              <a:ahLst/>
              <a:cxnLst/>
              <a:rect l="l" t="t" r="r" b="b"/>
              <a:pathLst>
                <a:path w="473" h="247" extrusionOk="0">
                  <a:moveTo>
                    <a:pt x="124" y="0"/>
                  </a:moveTo>
                  <a:cubicBezTo>
                    <a:pt x="22" y="0"/>
                    <a:pt x="1" y="181"/>
                    <a:pt x="128" y="193"/>
                  </a:cubicBezTo>
                  <a:cubicBezTo>
                    <a:pt x="216" y="193"/>
                    <a:pt x="278" y="205"/>
                    <a:pt x="354" y="243"/>
                  </a:cubicBezTo>
                  <a:cubicBezTo>
                    <a:pt x="361" y="246"/>
                    <a:pt x="368" y="247"/>
                    <a:pt x="375" y="247"/>
                  </a:cubicBezTo>
                  <a:cubicBezTo>
                    <a:pt x="438" y="247"/>
                    <a:pt x="473" y="152"/>
                    <a:pt x="416" y="118"/>
                  </a:cubicBezTo>
                  <a:cubicBezTo>
                    <a:pt x="329" y="55"/>
                    <a:pt x="253" y="30"/>
                    <a:pt x="153" y="5"/>
                  </a:cubicBezTo>
                  <a:cubicBezTo>
                    <a:pt x="143" y="2"/>
                    <a:pt x="133"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3"/>
            <p:cNvSpPr/>
            <p:nvPr/>
          </p:nvSpPr>
          <p:spPr>
            <a:xfrm>
              <a:off x="2709338" y="3628050"/>
              <a:ext cx="11000" cy="6750"/>
            </a:xfrm>
            <a:custGeom>
              <a:avLst/>
              <a:gdLst/>
              <a:ahLst/>
              <a:cxnLst/>
              <a:rect l="l" t="t" r="r" b="b"/>
              <a:pathLst>
                <a:path w="440" h="270" extrusionOk="0">
                  <a:moveTo>
                    <a:pt x="323" y="0"/>
                  </a:moveTo>
                  <a:cubicBezTo>
                    <a:pt x="201" y="0"/>
                    <a:pt x="93" y="51"/>
                    <a:pt x="25" y="153"/>
                  </a:cubicBezTo>
                  <a:cubicBezTo>
                    <a:pt x="0" y="178"/>
                    <a:pt x="13" y="203"/>
                    <a:pt x="25" y="228"/>
                  </a:cubicBezTo>
                  <a:cubicBezTo>
                    <a:pt x="40" y="257"/>
                    <a:pt x="59" y="269"/>
                    <a:pt x="82" y="269"/>
                  </a:cubicBezTo>
                  <a:cubicBezTo>
                    <a:pt x="99" y="269"/>
                    <a:pt x="117" y="263"/>
                    <a:pt x="138" y="253"/>
                  </a:cubicBezTo>
                  <a:cubicBezTo>
                    <a:pt x="176" y="228"/>
                    <a:pt x="201" y="190"/>
                    <a:pt x="239" y="165"/>
                  </a:cubicBezTo>
                  <a:cubicBezTo>
                    <a:pt x="276" y="140"/>
                    <a:pt x="326" y="127"/>
                    <a:pt x="377" y="115"/>
                  </a:cubicBezTo>
                  <a:cubicBezTo>
                    <a:pt x="439" y="102"/>
                    <a:pt x="414" y="2"/>
                    <a:pt x="364" y="2"/>
                  </a:cubicBezTo>
                  <a:cubicBezTo>
                    <a:pt x="350" y="1"/>
                    <a:pt x="337"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3"/>
            <p:cNvSpPr/>
            <p:nvPr/>
          </p:nvSpPr>
          <p:spPr>
            <a:xfrm>
              <a:off x="2712788" y="3616975"/>
              <a:ext cx="9825" cy="9575"/>
            </a:xfrm>
            <a:custGeom>
              <a:avLst/>
              <a:gdLst/>
              <a:ahLst/>
              <a:cxnLst/>
              <a:rect l="l" t="t" r="r" b="b"/>
              <a:pathLst>
                <a:path w="393" h="383" extrusionOk="0">
                  <a:moveTo>
                    <a:pt x="307" y="0"/>
                  </a:moveTo>
                  <a:cubicBezTo>
                    <a:pt x="292" y="0"/>
                    <a:pt x="276" y="6"/>
                    <a:pt x="264" y="18"/>
                  </a:cubicBezTo>
                  <a:cubicBezTo>
                    <a:pt x="201" y="68"/>
                    <a:pt x="151" y="131"/>
                    <a:pt x="88" y="181"/>
                  </a:cubicBezTo>
                  <a:cubicBezTo>
                    <a:pt x="38" y="232"/>
                    <a:pt x="13" y="257"/>
                    <a:pt x="0" y="332"/>
                  </a:cubicBezTo>
                  <a:cubicBezTo>
                    <a:pt x="0" y="357"/>
                    <a:pt x="25" y="382"/>
                    <a:pt x="63" y="382"/>
                  </a:cubicBezTo>
                  <a:cubicBezTo>
                    <a:pt x="188" y="370"/>
                    <a:pt x="289" y="194"/>
                    <a:pt x="364" y="94"/>
                  </a:cubicBezTo>
                  <a:cubicBezTo>
                    <a:pt x="392" y="47"/>
                    <a:pt x="350"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3"/>
            <p:cNvSpPr/>
            <p:nvPr/>
          </p:nvSpPr>
          <p:spPr>
            <a:xfrm>
              <a:off x="2707138" y="3620100"/>
              <a:ext cx="6925" cy="14375"/>
            </a:xfrm>
            <a:custGeom>
              <a:avLst/>
              <a:gdLst/>
              <a:ahLst/>
              <a:cxnLst/>
              <a:rect l="l" t="t" r="r" b="b"/>
              <a:pathLst>
                <a:path w="277" h="575" extrusionOk="0">
                  <a:moveTo>
                    <a:pt x="194" y="1"/>
                  </a:moveTo>
                  <a:cubicBezTo>
                    <a:pt x="162" y="1"/>
                    <a:pt x="131" y="17"/>
                    <a:pt x="126" y="56"/>
                  </a:cubicBezTo>
                  <a:cubicBezTo>
                    <a:pt x="88" y="194"/>
                    <a:pt x="38" y="320"/>
                    <a:pt x="0" y="458"/>
                  </a:cubicBezTo>
                  <a:cubicBezTo>
                    <a:pt x="0" y="496"/>
                    <a:pt x="13" y="546"/>
                    <a:pt x="50" y="558"/>
                  </a:cubicBezTo>
                  <a:cubicBezTo>
                    <a:pt x="50" y="571"/>
                    <a:pt x="63" y="571"/>
                    <a:pt x="63" y="571"/>
                  </a:cubicBezTo>
                  <a:cubicBezTo>
                    <a:pt x="70" y="573"/>
                    <a:pt x="77" y="574"/>
                    <a:pt x="85" y="574"/>
                  </a:cubicBezTo>
                  <a:cubicBezTo>
                    <a:pt x="118" y="574"/>
                    <a:pt x="155" y="554"/>
                    <a:pt x="176" y="533"/>
                  </a:cubicBezTo>
                  <a:cubicBezTo>
                    <a:pt x="251" y="395"/>
                    <a:pt x="264" y="232"/>
                    <a:pt x="276" y="69"/>
                  </a:cubicBezTo>
                  <a:cubicBezTo>
                    <a:pt x="276" y="27"/>
                    <a:pt x="234"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3"/>
            <p:cNvSpPr/>
            <p:nvPr/>
          </p:nvSpPr>
          <p:spPr>
            <a:xfrm>
              <a:off x="2702438" y="3613800"/>
              <a:ext cx="4725" cy="8125"/>
            </a:xfrm>
            <a:custGeom>
              <a:avLst/>
              <a:gdLst/>
              <a:ahLst/>
              <a:cxnLst/>
              <a:rect l="l" t="t" r="r" b="b"/>
              <a:pathLst>
                <a:path w="189" h="325" extrusionOk="0">
                  <a:moveTo>
                    <a:pt x="89" y="1"/>
                  </a:moveTo>
                  <a:cubicBezTo>
                    <a:pt x="60" y="1"/>
                    <a:pt x="31" y="20"/>
                    <a:pt x="25" y="57"/>
                  </a:cubicBezTo>
                  <a:cubicBezTo>
                    <a:pt x="0" y="133"/>
                    <a:pt x="0" y="221"/>
                    <a:pt x="38" y="296"/>
                  </a:cubicBezTo>
                  <a:cubicBezTo>
                    <a:pt x="44" y="315"/>
                    <a:pt x="66" y="324"/>
                    <a:pt x="88" y="324"/>
                  </a:cubicBezTo>
                  <a:cubicBezTo>
                    <a:pt x="110" y="324"/>
                    <a:pt x="132" y="315"/>
                    <a:pt x="138" y="296"/>
                  </a:cubicBezTo>
                  <a:cubicBezTo>
                    <a:pt x="188" y="221"/>
                    <a:pt x="176" y="133"/>
                    <a:pt x="163" y="57"/>
                  </a:cubicBezTo>
                  <a:cubicBezTo>
                    <a:pt x="151" y="20"/>
                    <a:pt x="119" y="1"/>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3"/>
            <p:cNvSpPr/>
            <p:nvPr/>
          </p:nvSpPr>
          <p:spPr>
            <a:xfrm>
              <a:off x="2701113" y="3622850"/>
              <a:ext cx="8250" cy="13975"/>
            </a:xfrm>
            <a:custGeom>
              <a:avLst/>
              <a:gdLst/>
              <a:ahLst/>
              <a:cxnLst/>
              <a:rect l="l" t="t" r="r" b="b"/>
              <a:pathLst>
                <a:path w="330" h="559" extrusionOk="0">
                  <a:moveTo>
                    <a:pt x="97" y="0"/>
                  </a:moveTo>
                  <a:cubicBezTo>
                    <a:pt x="44" y="0"/>
                    <a:pt x="1" y="70"/>
                    <a:pt x="53" y="122"/>
                  </a:cubicBezTo>
                  <a:cubicBezTo>
                    <a:pt x="166" y="223"/>
                    <a:pt x="40" y="398"/>
                    <a:pt x="91" y="511"/>
                  </a:cubicBezTo>
                  <a:cubicBezTo>
                    <a:pt x="100" y="538"/>
                    <a:pt x="128" y="559"/>
                    <a:pt x="158" y="559"/>
                  </a:cubicBezTo>
                  <a:cubicBezTo>
                    <a:pt x="169" y="559"/>
                    <a:pt x="181" y="556"/>
                    <a:pt x="191" y="549"/>
                  </a:cubicBezTo>
                  <a:cubicBezTo>
                    <a:pt x="329" y="436"/>
                    <a:pt x="304" y="97"/>
                    <a:pt x="128" y="9"/>
                  </a:cubicBezTo>
                  <a:cubicBezTo>
                    <a:pt x="118" y="3"/>
                    <a:pt x="107"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3"/>
            <p:cNvSpPr/>
            <p:nvPr/>
          </p:nvSpPr>
          <p:spPr>
            <a:xfrm>
              <a:off x="2703063" y="3632425"/>
              <a:ext cx="13500" cy="5675"/>
            </a:xfrm>
            <a:custGeom>
              <a:avLst/>
              <a:gdLst/>
              <a:ahLst/>
              <a:cxnLst/>
              <a:rect l="l" t="t" r="r" b="b"/>
              <a:pathLst>
                <a:path w="540" h="227" extrusionOk="0">
                  <a:moveTo>
                    <a:pt x="303" y="0"/>
                  </a:moveTo>
                  <a:cubicBezTo>
                    <a:pt x="179" y="0"/>
                    <a:pt x="47" y="30"/>
                    <a:pt x="13" y="141"/>
                  </a:cubicBezTo>
                  <a:cubicBezTo>
                    <a:pt x="0" y="178"/>
                    <a:pt x="25" y="216"/>
                    <a:pt x="63" y="216"/>
                  </a:cubicBezTo>
                  <a:cubicBezTo>
                    <a:pt x="81" y="223"/>
                    <a:pt x="96" y="226"/>
                    <a:pt x="110" y="226"/>
                  </a:cubicBezTo>
                  <a:cubicBezTo>
                    <a:pt x="144" y="226"/>
                    <a:pt x="169" y="209"/>
                    <a:pt x="213" y="191"/>
                  </a:cubicBezTo>
                  <a:cubicBezTo>
                    <a:pt x="270" y="163"/>
                    <a:pt x="326" y="149"/>
                    <a:pt x="383" y="149"/>
                  </a:cubicBezTo>
                  <a:cubicBezTo>
                    <a:pt x="402" y="149"/>
                    <a:pt x="421" y="150"/>
                    <a:pt x="439" y="153"/>
                  </a:cubicBezTo>
                  <a:cubicBezTo>
                    <a:pt x="515" y="153"/>
                    <a:pt x="540" y="28"/>
                    <a:pt x="464" y="15"/>
                  </a:cubicBezTo>
                  <a:cubicBezTo>
                    <a:pt x="420" y="7"/>
                    <a:pt x="362" y="0"/>
                    <a:pt x="3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3"/>
            <p:cNvSpPr/>
            <p:nvPr/>
          </p:nvSpPr>
          <p:spPr>
            <a:xfrm>
              <a:off x="2703988" y="3635250"/>
              <a:ext cx="14900" cy="6925"/>
            </a:xfrm>
            <a:custGeom>
              <a:avLst/>
              <a:gdLst/>
              <a:ahLst/>
              <a:cxnLst/>
              <a:rect l="l" t="t" r="r" b="b"/>
              <a:pathLst>
                <a:path w="596" h="277" extrusionOk="0">
                  <a:moveTo>
                    <a:pt x="179" y="0"/>
                  </a:moveTo>
                  <a:cubicBezTo>
                    <a:pt x="133" y="0"/>
                    <a:pt x="89" y="12"/>
                    <a:pt x="51" y="40"/>
                  </a:cubicBezTo>
                  <a:cubicBezTo>
                    <a:pt x="1" y="78"/>
                    <a:pt x="1" y="141"/>
                    <a:pt x="64" y="166"/>
                  </a:cubicBezTo>
                  <a:cubicBezTo>
                    <a:pt x="87" y="175"/>
                    <a:pt x="113" y="177"/>
                    <a:pt x="141" y="177"/>
                  </a:cubicBezTo>
                  <a:cubicBezTo>
                    <a:pt x="171" y="177"/>
                    <a:pt x="202" y="175"/>
                    <a:pt x="231" y="175"/>
                  </a:cubicBezTo>
                  <a:cubicBezTo>
                    <a:pt x="247" y="175"/>
                    <a:pt x="263" y="175"/>
                    <a:pt x="277" y="178"/>
                  </a:cubicBezTo>
                  <a:cubicBezTo>
                    <a:pt x="365" y="191"/>
                    <a:pt x="440" y="228"/>
                    <a:pt x="503" y="266"/>
                  </a:cubicBezTo>
                  <a:cubicBezTo>
                    <a:pt x="512" y="273"/>
                    <a:pt x="522" y="276"/>
                    <a:pt x="531" y="276"/>
                  </a:cubicBezTo>
                  <a:cubicBezTo>
                    <a:pt x="569" y="276"/>
                    <a:pt x="596" y="221"/>
                    <a:pt x="565" y="191"/>
                  </a:cubicBezTo>
                  <a:cubicBezTo>
                    <a:pt x="481" y="106"/>
                    <a:pt x="318"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3"/>
            <p:cNvSpPr/>
            <p:nvPr/>
          </p:nvSpPr>
          <p:spPr>
            <a:xfrm>
              <a:off x="2116713" y="3687700"/>
              <a:ext cx="621200" cy="344525"/>
            </a:xfrm>
            <a:custGeom>
              <a:avLst/>
              <a:gdLst/>
              <a:ahLst/>
              <a:cxnLst/>
              <a:rect l="l" t="t" r="r" b="b"/>
              <a:pathLst>
                <a:path w="24848" h="13781" extrusionOk="0">
                  <a:moveTo>
                    <a:pt x="3301" y="0"/>
                  </a:moveTo>
                  <a:cubicBezTo>
                    <a:pt x="2064" y="0"/>
                    <a:pt x="916" y="50"/>
                    <a:pt x="0" y="151"/>
                  </a:cubicBezTo>
                  <a:cubicBezTo>
                    <a:pt x="1054" y="5785"/>
                    <a:pt x="4656" y="9939"/>
                    <a:pt x="9249" y="11997"/>
                  </a:cubicBezTo>
                  <a:cubicBezTo>
                    <a:pt x="12026" y="13249"/>
                    <a:pt x="15133" y="13781"/>
                    <a:pt x="18374" y="13781"/>
                  </a:cubicBezTo>
                  <a:cubicBezTo>
                    <a:pt x="20493" y="13781"/>
                    <a:pt x="22669" y="13553"/>
                    <a:pt x="24847" y="13151"/>
                  </a:cubicBezTo>
                  <a:cubicBezTo>
                    <a:pt x="22262" y="7743"/>
                    <a:pt x="17845" y="3564"/>
                    <a:pt x="12700" y="1155"/>
                  </a:cubicBezTo>
                  <a:cubicBezTo>
                    <a:pt x="11074" y="402"/>
                    <a:pt x="6827" y="0"/>
                    <a:pt x="330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3"/>
            <p:cNvSpPr/>
            <p:nvPr/>
          </p:nvSpPr>
          <p:spPr>
            <a:xfrm>
              <a:off x="2114188" y="3688625"/>
              <a:ext cx="624975" cy="331325"/>
            </a:xfrm>
            <a:custGeom>
              <a:avLst/>
              <a:gdLst/>
              <a:ahLst/>
              <a:cxnLst/>
              <a:rect l="l" t="t" r="r" b="b"/>
              <a:pathLst>
                <a:path w="24999" h="13253" extrusionOk="0">
                  <a:moveTo>
                    <a:pt x="189" y="1"/>
                  </a:moveTo>
                  <a:lnTo>
                    <a:pt x="1" y="239"/>
                  </a:lnTo>
                  <a:cubicBezTo>
                    <a:pt x="9387" y="7681"/>
                    <a:pt x="24735" y="13190"/>
                    <a:pt x="24898" y="13252"/>
                  </a:cubicBezTo>
                  <a:lnTo>
                    <a:pt x="24998" y="12964"/>
                  </a:lnTo>
                  <a:cubicBezTo>
                    <a:pt x="24848" y="12914"/>
                    <a:pt x="9538" y="7417"/>
                    <a:pt x="1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3"/>
            <p:cNvSpPr/>
            <p:nvPr/>
          </p:nvSpPr>
          <p:spPr>
            <a:xfrm>
              <a:off x="2647513" y="3968775"/>
              <a:ext cx="68750" cy="16350"/>
            </a:xfrm>
            <a:custGeom>
              <a:avLst/>
              <a:gdLst/>
              <a:ahLst/>
              <a:cxnLst/>
              <a:rect l="l" t="t" r="r" b="b"/>
              <a:pathLst>
                <a:path w="2750" h="654" extrusionOk="0">
                  <a:moveTo>
                    <a:pt x="2599" y="1"/>
                  </a:moveTo>
                  <a:cubicBezTo>
                    <a:pt x="2461" y="26"/>
                    <a:pt x="2323" y="39"/>
                    <a:pt x="2197" y="64"/>
                  </a:cubicBezTo>
                  <a:cubicBezTo>
                    <a:pt x="1432" y="189"/>
                    <a:pt x="829" y="302"/>
                    <a:pt x="1" y="365"/>
                  </a:cubicBezTo>
                  <a:lnTo>
                    <a:pt x="26" y="654"/>
                  </a:lnTo>
                  <a:cubicBezTo>
                    <a:pt x="76" y="654"/>
                    <a:pt x="114" y="654"/>
                    <a:pt x="164" y="641"/>
                  </a:cubicBezTo>
                  <a:cubicBezTo>
                    <a:pt x="152" y="628"/>
                    <a:pt x="152" y="616"/>
                    <a:pt x="139" y="603"/>
                  </a:cubicBezTo>
                  <a:lnTo>
                    <a:pt x="428" y="503"/>
                  </a:lnTo>
                  <a:cubicBezTo>
                    <a:pt x="440" y="541"/>
                    <a:pt x="453" y="578"/>
                    <a:pt x="465" y="616"/>
                  </a:cubicBezTo>
                  <a:cubicBezTo>
                    <a:pt x="1093" y="553"/>
                    <a:pt x="1632" y="465"/>
                    <a:pt x="2247" y="365"/>
                  </a:cubicBezTo>
                  <a:cubicBezTo>
                    <a:pt x="2410" y="327"/>
                    <a:pt x="2574" y="302"/>
                    <a:pt x="2749" y="277"/>
                  </a:cubicBezTo>
                  <a:cubicBezTo>
                    <a:pt x="2699" y="189"/>
                    <a:pt x="2649" y="89"/>
                    <a:pt x="259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3"/>
            <p:cNvSpPr/>
            <p:nvPr/>
          </p:nvSpPr>
          <p:spPr>
            <a:xfrm>
              <a:off x="2588238" y="3939925"/>
              <a:ext cx="110450" cy="20425"/>
            </a:xfrm>
            <a:custGeom>
              <a:avLst/>
              <a:gdLst/>
              <a:ahLst/>
              <a:cxnLst/>
              <a:rect l="l" t="t" r="r" b="b"/>
              <a:pathLst>
                <a:path w="4418" h="817" extrusionOk="0">
                  <a:moveTo>
                    <a:pt x="4242" y="0"/>
                  </a:moveTo>
                  <a:cubicBezTo>
                    <a:pt x="2636" y="352"/>
                    <a:pt x="1418" y="502"/>
                    <a:pt x="0" y="515"/>
                  </a:cubicBezTo>
                  <a:lnTo>
                    <a:pt x="0" y="816"/>
                  </a:lnTo>
                  <a:lnTo>
                    <a:pt x="63" y="816"/>
                  </a:lnTo>
                  <a:lnTo>
                    <a:pt x="289" y="703"/>
                  </a:lnTo>
                  <a:cubicBezTo>
                    <a:pt x="301" y="741"/>
                    <a:pt x="327" y="766"/>
                    <a:pt x="339" y="804"/>
                  </a:cubicBezTo>
                  <a:cubicBezTo>
                    <a:pt x="1669" y="766"/>
                    <a:pt x="2874" y="615"/>
                    <a:pt x="4417" y="277"/>
                  </a:cubicBezTo>
                  <a:cubicBezTo>
                    <a:pt x="4367" y="176"/>
                    <a:pt x="4305" y="88"/>
                    <a:pt x="424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3"/>
            <p:cNvSpPr/>
            <p:nvPr/>
          </p:nvSpPr>
          <p:spPr>
            <a:xfrm>
              <a:off x="2538038" y="3936775"/>
              <a:ext cx="975" cy="2225"/>
            </a:xfrm>
            <a:custGeom>
              <a:avLst/>
              <a:gdLst/>
              <a:ahLst/>
              <a:cxnLst/>
              <a:rect l="l" t="t" r="r" b="b"/>
              <a:pathLst>
                <a:path w="39" h="89" extrusionOk="0">
                  <a:moveTo>
                    <a:pt x="0" y="1"/>
                  </a:moveTo>
                  <a:lnTo>
                    <a:pt x="0" y="89"/>
                  </a:lnTo>
                  <a:lnTo>
                    <a:pt x="38" y="89"/>
                  </a:lnTo>
                  <a:cubicBezTo>
                    <a:pt x="26" y="64"/>
                    <a:pt x="13" y="26"/>
                    <a:pt x="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3"/>
            <p:cNvSpPr/>
            <p:nvPr/>
          </p:nvSpPr>
          <p:spPr>
            <a:xfrm>
              <a:off x="2538038" y="3911050"/>
              <a:ext cx="140575" cy="27650"/>
            </a:xfrm>
            <a:custGeom>
              <a:avLst/>
              <a:gdLst/>
              <a:ahLst/>
              <a:cxnLst/>
              <a:rect l="l" t="t" r="r" b="b"/>
              <a:pathLst>
                <a:path w="5623" h="1106" extrusionOk="0">
                  <a:moveTo>
                    <a:pt x="5422" y="1"/>
                  </a:moveTo>
                  <a:cubicBezTo>
                    <a:pt x="3602" y="490"/>
                    <a:pt x="1782" y="766"/>
                    <a:pt x="0" y="817"/>
                  </a:cubicBezTo>
                  <a:lnTo>
                    <a:pt x="0" y="1017"/>
                  </a:lnTo>
                  <a:lnTo>
                    <a:pt x="264" y="892"/>
                  </a:lnTo>
                  <a:cubicBezTo>
                    <a:pt x="302" y="967"/>
                    <a:pt x="327" y="1030"/>
                    <a:pt x="364" y="1105"/>
                  </a:cubicBezTo>
                  <a:cubicBezTo>
                    <a:pt x="2096" y="1017"/>
                    <a:pt x="3853" y="741"/>
                    <a:pt x="5622" y="252"/>
                  </a:cubicBezTo>
                  <a:cubicBezTo>
                    <a:pt x="5560" y="164"/>
                    <a:pt x="5497" y="89"/>
                    <a:pt x="542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3"/>
            <p:cNvSpPr/>
            <p:nvPr/>
          </p:nvSpPr>
          <p:spPr>
            <a:xfrm>
              <a:off x="2474663" y="3873725"/>
              <a:ext cx="174150" cy="33900"/>
            </a:xfrm>
            <a:custGeom>
              <a:avLst/>
              <a:gdLst/>
              <a:ahLst/>
              <a:cxnLst/>
              <a:rect l="l" t="t" r="r" b="b"/>
              <a:pathLst>
                <a:path w="6966" h="1356" extrusionOk="0">
                  <a:moveTo>
                    <a:pt x="6752" y="1"/>
                  </a:moveTo>
                  <a:cubicBezTo>
                    <a:pt x="4520" y="716"/>
                    <a:pt x="2300" y="1068"/>
                    <a:pt x="127" y="1068"/>
                  </a:cubicBezTo>
                  <a:cubicBezTo>
                    <a:pt x="89" y="1068"/>
                    <a:pt x="51" y="1068"/>
                    <a:pt x="13" y="1067"/>
                  </a:cubicBezTo>
                  <a:lnTo>
                    <a:pt x="1" y="1205"/>
                  </a:lnTo>
                  <a:lnTo>
                    <a:pt x="201" y="1118"/>
                  </a:lnTo>
                  <a:cubicBezTo>
                    <a:pt x="239" y="1205"/>
                    <a:pt x="264" y="1281"/>
                    <a:pt x="302" y="1356"/>
                  </a:cubicBezTo>
                  <a:cubicBezTo>
                    <a:pt x="2485" y="1343"/>
                    <a:pt x="4719" y="967"/>
                    <a:pt x="6965" y="239"/>
                  </a:cubicBezTo>
                  <a:cubicBezTo>
                    <a:pt x="6890" y="164"/>
                    <a:pt x="6827" y="76"/>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3"/>
            <p:cNvSpPr/>
            <p:nvPr/>
          </p:nvSpPr>
          <p:spPr>
            <a:xfrm>
              <a:off x="2424163" y="3840475"/>
              <a:ext cx="193900" cy="44875"/>
            </a:xfrm>
            <a:custGeom>
              <a:avLst/>
              <a:gdLst/>
              <a:ahLst/>
              <a:cxnLst/>
              <a:rect l="l" t="t" r="r" b="b"/>
              <a:pathLst>
                <a:path w="7756" h="1795" extrusionOk="0">
                  <a:moveTo>
                    <a:pt x="7517" y="1"/>
                  </a:moveTo>
                  <a:cubicBezTo>
                    <a:pt x="4756" y="716"/>
                    <a:pt x="2221" y="1230"/>
                    <a:pt x="0" y="1519"/>
                  </a:cubicBezTo>
                  <a:lnTo>
                    <a:pt x="13" y="1669"/>
                  </a:lnTo>
                  <a:lnTo>
                    <a:pt x="151" y="1619"/>
                  </a:lnTo>
                  <a:cubicBezTo>
                    <a:pt x="176" y="1682"/>
                    <a:pt x="201" y="1732"/>
                    <a:pt x="214" y="1795"/>
                  </a:cubicBezTo>
                  <a:cubicBezTo>
                    <a:pt x="2460" y="1494"/>
                    <a:pt x="4995" y="967"/>
                    <a:pt x="7755" y="239"/>
                  </a:cubicBezTo>
                  <a:cubicBezTo>
                    <a:pt x="7680" y="164"/>
                    <a:pt x="7592" y="76"/>
                    <a:pt x="75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3"/>
            <p:cNvSpPr/>
            <p:nvPr/>
          </p:nvSpPr>
          <p:spPr>
            <a:xfrm>
              <a:off x="2364863" y="3810975"/>
              <a:ext cx="221825" cy="42375"/>
            </a:xfrm>
            <a:custGeom>
              <a:avLst/>
              <a:gdLst/>
              <a:ahLst/>
              <a:cxnLst/>
              <a:rect l="l" t="t" r="r" b="b"/>
              <a:pathLst>
                <a:path w="8873" h="1695" extrusionOk="0">
                  <a:moveTo>
                    <a:pt x="8596" y="1"/>
                  </a:moveTo>
                  <a:cubicBezTo>
                    <a:pt x="5710" y="754"/>
                    <a:pt x="2824" y="1218"/>
                    <a:pt x="0" y="1406"/>
                  </a:cubicBezTo>
                  <a:lnTo>
                    <a:pt x="26" y="1695"/>
                  </a:lnTo>
                  <a:lnTo>
                    <a:pt x="113" y="1695"/>
                  </a:lnTo>
                  <a:cubicBezTo>
                    <a:pt x="101" y="1657"/>
                    <a:pt x="88" y="1620"/>
                    <a:pt x="88" y="1595"/>
                  </a:cubicBezTo>
                  <a:lnTo>
                    <a:pt x="377" y="1519"/>
                  </a:lnTo>
                  <a:cubicBezTo>
                    <a:pt x="389" y="1570"/>
                    <a:pt x="402" y="1620"/>
                    <a:pt x="415" y="1670"/>
                  </a:cubicBezTo>
                  <a:cubicBezTo>
                    <a:pt x="3200" y="1469"/>
                    <a:pt x="6036" y="992"/>
                    <a:pt x="8873" y="239"/>
                  </a:cubicBezTo>
                  <a:cubicBezTo>
                    <a:pt x="8785" y="152"/>
                    <a:pt x="8697" y="76"/>
                    <a:pt x="859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3"/>
            <p:cNvSpPr/>
            <p:nvPr/>
          </p:nvSpPr>
          <p:spPr>
            <a:xfrm>
              <a:off x="2311538" y="3773650"/>
              <a:ext cx="228400" cy="50850"/>
            </a:xfrm>
            <a:custGeom>
              <a:avLst/>
              <a:gdLst/>
              <a:ahLst/>
              <a:cxnLst/>
              <a:rect l="l" t="t" r="r" b="b"/>
              <a:pathLst>
                <a:path w="9136" h="2034" extrusionOk="0">
                  <a:moveTo>
                    <a:pt x="8809" y="1"/>
                  </a:moveTo>
                  <a:cubicBezTo>
                    <a:pt x="7040" y="390"/>
                    <a:pt x="5183" y="741"/>
                    <a:pt x="3376" y="1092"/>
                  </a:cubicBezTo>
                  <a:cubicBezTo>
                    <a:pt x="2259" y="1306"/>
                    <a:pt x="1104" y="1519"/>
                    <a:pt x="0" y="1745"/>
                  </a:cubicBezTo>
                  <a:lnTo>
                    <a:pt x="52" y="1983"/>
                  </a:lnTo>
                  <a:lnTo>
                    <a:pt x="52" y="1983"/>
                  </a:lnTo>
                  <a:lnTo>
                    <a:pt x="339" y="1895"/>
                  </a:lnTo>
                  <a:cubicBezTo>
                    <a:pt x="352" y="1921"/>
                    <a:pt x="352" y="1946"/>
                    <a:pt x="364" y="1971"/>
                  </a:cubicBezTo>
                  <a:cubicBezTo>
                    <a:pt x="1368" y="1770"/>
                    <a:pt x="2410" y="1569"/>
                    <a:pt x="3426" y="1381"/>
                  </a:cubicBezTo>
                  <a:cubicBezTo>
                    <a:pt x="5333" y="1017"/>
                    <a:pt x="7291" y="653"/>
                    <a:pt x="9136" y="226"/>
                  </a:cubicBezTo>
                  <a:cubicBezTo>
                    <a:pt x="9023" y="151"/>
                    <a:pt x="8922" y="76"/>
                    <a:pt x="8809" y="1"/>
                  </a:cubicBezTo>
                  <a:close/>
                  <a:moveTo>
                    <a:pt x="52" y="1983"/>
                  </a:moveTo>
                  <a:lnTo>
                    <a:pt x="50" y="1983"/>
                  </a:lnTo>
                  <a:cubicBezTo>
                    <a:pt x="51" y="1984"/>
                    <a:pt x="52" y="1985"/>
                    <a:pt x="52" y="1986"/>
                  </a:cubicBezTo>
                  <a:lnTo>
                    <a:pt x="52" y="1986"/>
                  </a:lnTo>
                  <a:lnTo>
                    <a:pt x="52" y="1983"/>
                  </a:lnTo>
                  <a:close/>
                  <a:moveTo>
                    <a:pt x="52" y="1986"/>
                  </a:moveTo>
                  <a:lnTo>
                    <a:pt x="63" y="2034"/>
                  </a:lnTo>
                  <a:cubicBezTo>
                    <a:pt x="63" y="2010"/>
                    <a:pt x="63" y="1997"/>
                    <a:pt x="52" y="1986"/>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3"/>
            <p:cNvSpPr/>
            <p:nvPr/>
          </p:nvSpPr>
          <p:spPr>
            <a:xfrm>
              <a:off x="2266363" y="3742600"/>
              <a:ext cx="226200" cy="53050"/>
            </a:xfrm>
            <a:custGeom>
              <a:avLst/>
              <a:gdLst/>
              <a:ahLst/>
              <a:cxnLst/>
              <a:rect l="l" t="t" r="r" b="b"/>
              <a:pathLst>
                <a:path w="9048" h="2122" extrusionOk="0">
                  <a:moveTo>
                    <a:pt x="8696" y="0"/>
                  </a:moveTo>
                  <a:cubicBezTo>
                    <a:pt x="5798" y="866"/>
                    <a:pt x="2874" y="1481"/>
                    <a:pt x="0" y="1832"/>
                  </a:cubicBezTo>
                  <a:cubicBezTo>
                    <a:pt x="25" y="1933"/>
                    <a:pt x="38" y="2021"/>
                    <a:pt x="63" y="2121"/>
                  </a:cubicBezTo>
                  <a:cubicBezTo>
                    <a:pt x="3024" y="1757"/>
                    <a:pt x="6036" y="1117"/>
                    <a:pt x="9048" y="214"/>
                  </a:cubicBezTo>
                  <a:cubicBezTo>
                    <a:pt x="8935" y="138"/>
                    <a:pt x="8809" y="76"/>
                    <a:pt x="869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3"/>
            <p:cNvSpPr/>
            <p:nvPr/>
          </p:nvSpPr>
          <p:spPr>
            <a:xfrm>
              <a:off x="2209888" y="3710275"/>
              <a:ext cx="219950" cy="50550"/>
            </a:xfrm>
            <a:custGeom>
              <a:avLst/>
              <a:gdLst/>
              <a:ahLst/>
              <a:cxnLst/>
              <a:rect l="l" t="t" r="r" b="b"/>
              <a:pathLst>
                <a:path w="8798" h="2022" extrusionOk="0">
                  <a:moveTo>
                    <a:pt x="8308" y="1"/>
                  </a:moveTo>
                  <a:cubicBezTo>
                    <a:pt x="5534" y="791"/>
                    <a:pt x="2749" y="1381"/>
                    <a:pt x="0" y="1770"/>
                  </a:cubicBezTo>
                  <a:lnTo>
                    <a:pt x="25" y="1933"/>
                  </a:lnTo>
                  <a:lnTo>
                    <a:pt x="276" y="1858"/>
                  </a:lnTo>
                  <a:cubicBezTo>
                    <a:pt x="289" y="1921"/>
                    <a:pt x="302" y="1971"/>
                    <a:pt x="314" y="2021"/>
                  </a:cubicBezTo>
                  <a:cubicBezTo>
                    <a:pt x="3125" y="1607"/>
                    <a:pt x="5961" y="992"/>
                    <a:pt x="8797" y="176"/>
                  </a:cubicBezTo>
                  <a:cubicBezTo>
                    <a:pt x="8647" y="114"/>
                    <a:pt x="8483" y="63"/>
                    <a:pt x="830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3"/>
            <p:cNvSpPr/>
            <p:nvPr/>
          </p:nvSpPr>
          <p:spPr>
            <a:xfrm>
              <a:off x="2181638" y="3694900"/>
              <a:ext cx="170375" cy="45825"/>
            </a:xfrm>
            <a:custGeom>
              <a:avLst/>
              <a:gdLst/>
              <a:ahLst/>
              <a:cxnLst/>
              <a:rect l="l" t="t" r="r" b="b"/>
              <a:pathLst>
                <a:path w="6815" h="1833" extrusionOk="0">
                  <a:moveTo>
                    <a:pt x="6075" y="1"/>
                  </a:moveTo>
                  <a:cubicBezTo>
                    <a:pt x="4054" y="591"/>
                    <a:pt x="2009" y="1118"/>
                    <a:pt x="1" y="1569"/>
                  </a:cubicBezTo>
                  <a:lnTo>
                    <a:pt x="39" y="1745"/>
                  </a:lnTo>
                  <a:lnTo>
                    <a:pt x="164" y="1720"/>
                  </a:lnTo>
                  <a:cubicBezTo>
                    <a:pt x="164" y="1758"/>
                    <a:pt x="177" y="1795"/>
                    <a:pt x="189" y="1833"/>
                  </a:cubicBezTo>
                  <a:cubicBezTo>
                    <a:pt x="2385" y="1344"/>
                    <a:pt x="4606" y="754"/>
                    <a:pt x="6815" y="89"/>
                  </a:cubicBezTo>
                  <a:cubicBezTo>
                    <a:pt x="6577" y="64"/>
                    <a:pt x="6326" y="26"/>
                    <a:pt x="607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3"/>
            <p:cNvSpPr/>
            <p:nvPr/>
          </p:nvSpPr>
          <p:spPr>
            <a:xfrm>
              <a:off x="2146513" y="3688950"/>
              <a:ext cx="128325" cy="30150"/>
            </a:xfrm>
            <a:custGeom>
              <a:avLst/>
              <a:gdLst/>
              <a:ahLst/>
              <a:cxnLst/>
              <a:rect l="l" t="t" r="r" b="b"/>
              <a:pathLst>
                <a:path w="5133" h="1206" extrusionOk="0">
                  <a:moveTo>
                    <a:pt x="4217" y="0"/>
                  </a:moveTo>
                  <a:cubicBezTo>
                    <a:pt x="2811" y="389"/>
                    <a:pt x="1393" y="716"/>
                    <a:pt x="0" y="967"/>
                  </a:cubicBezTo>
                  <a:lnTo>
                    <a:pt x="0" y="992"/>
                  </a:lnTo>
                  <a:lnTo>
                    <a:pt x="289" y="979"/>
                  </a:lnTo>
                  <a:cubicBezTo>
                    <a:pt x="289" y="1055"/>
                    <a:pt x="302" y="1130"/>
                    <a:pt x="302" y="1205"/>
                  </a:cubicBezTo>
                  <a:cubicBezTo>
                    <a:pt x="1908" y="916"/>
                    <a:pt x="3514" y="527"/>
                    <a:pt x="5133" y="38"/>
                  </a:cubicBezTo>
                  <a:cubicBezTo>
                    <a:pt x="4832" y="26"/>
                    <a:pt x="4518" y="13"/>
                    <a:pt x="421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3"/>
            <p:cNvSpPr/>
            <p:nvPr/>
          </p:nvSpPr>
          <p:spPr>
            <a:xfrm>
              <a:off x="2679513" y="3985425"/>
              <a:ext cx="46150" cy="11925"/>
            </a:xfrm>
            <a:custGeom>
              <a:avLst/>
              <a:gdLst/>
              <a:ahLst/>
              <a:cxnLst/>
              <a:rect l="l" t="t" r="r" b="b"/>
              <a:pathLst>
                <a:path w="1846" h="477" extrusionOk="0">
                  <a:moveTo>
                    <a:pt x="1695" y="0"/>
                  </a:moveTo>
                  <a:lnTo>
                    <a:pt x="1" y="213"/>
                  </a:lnTo>
                  <a:lnTo>
                    <a:pt x="14" y="351"/>
                  </a:lnTo>
                  <a:lnTo>
                    <a:pt x="164" y="314"/>
                  </a:lnTo>
                  <a:cubicBezTo>
                    <a:pt x="177" y="364"/>
                    <a:pt x="202" y="427"/>
                    <a:pt x="227" y="477"/>
                  </a:cubicBezTo>
                  <a:lnTo>
                    <a:pt x="1846" y="289"/>
                  </a:lnTo>
                  <a:cubicBezTo>
                    <a:pt x="1795" y="188"/>
                    <a:pt x="1745" y="100"/>
                    <a:pt x="169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3"/>
            <p:cNvSpPr/>
            <p:nvPr/>
          </p:nvSpPr>
          <p:spPr>
            <a:xfrm>
              <a:off x="2676388" y="3993250"/>
              <a:ext cx="20725" cy="30775"/>
            </a:xfrm>
            <a:custGeom>
              <a:avLst/>
              <a:gdLst/>
              <a:ahLst/>
              <a:cxnLst/>
              <a:rect l="l" t="t" r="r" b="b"/>
              <a:pathLst>
                <a:path w="829" h="1231" extrusionOk="0">
                  <a:moveTo>
                    <a:pt x="289" y="1"/>
                  </a:moveTo>
                  <a:lnTo>
                    <a:pt x="139" y="38"/>
                  </a:lnTo>
                  <a:lnTo>
                    <a:pt x="0" y="89"/>
                  </a:lnTo>
                  <a:cubicBezTo>
                    <a:pt x="113" y="440"/>
                    <a:pt x="327" y="867"/>
                    <a:pt x="515" y="1231"/>
                  </a:cubicBezTo>
                  <a:cubicBezTo>
                    <a:pt x="615" y="1218"/>
                    <a:pt x="716" y="1205"/>
                    <a:pt x="829" y="1193"/>
                  </a:cubicBezTo>
                  <a:cubicBezTo>
                    <a:pt x="653" y="867"/>
                    <a:pt x="477" y="490"/>
                    <a:pt x="352" y="164"/>
                  </a:cubicBezTo>
                  <a:cubicBezTo>
                    <a:pt x="327" y="114"/>
                    <a:pt x="302"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3"/>
            <p:cNvSpPr/>
            <p:nvPr/>
          </p:nvSpPr>
          <p:spPr>
            <a:xfrm>
              <a:off x="2650988" y="3981325"/>
              <a:ext cx="23850" cy="45525"/>
            </a:xfrm>
            <a:custGeom>
              <a:avLst/>
              <a:gdLst/>
              <a:ahLst/>
              <a:cxnLst/>
              <a:rect l="l" t="t" r="r" b="b"/>
              <a:pathLst>
                <a:path w="954" h="1821" extrusionOk="0">
                  <a:moveTo>
                    <a:pt x="289" y="1"/>
                  </a:moveTo>
                  <a:lnTo>
                    <a:pt x="0" y="101"/>
                  </a:lnTo>
                  <a:cubicBezTo>
                    <a:pt x="13" y="114"/>
                    <a:pt x="13" y="126"/>
                    <a:pt x="25" y="139"/>
                  </a:cubicBezTo>
                  <a:cubicBezTo>
                    <a:pt x="213" y="716"/>
                    <a:pt x="414" y="1281"/>
                    <a:pt x="653" y="1821"/>
                  </a:cubicBezTo>
                  <a:cubicBezTo>
                    <a:pt x="753" y="1808"/>
                    <a:pt x="853" y="1795"/>
                    <a:pt x="954" y="1783"/>
                  </a:cubicBezTo>
                  <a:cubicBezTo>
                    <a:pt x="728" y="1243"/>
                    <a:pt x="515" y="679"/>
                    <a:pt x="326" y="114"/>
                  </a:cubicBezTo>
                  <a:cubicBezTo>
                    <a:pt x="314" y="76"/>
                    <a:pt x="301" y="39"/>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3"/>
            <p:cNvSpPr/>
            <p:nvPr/>
          </p:nvSpPr>
          <p:spPr>
            <a:xfrm>
              <a:off x="2588863" y="3957500"/>
              <a:ext cx="51150" cy="72475"/>
            </a:xfrm>
            <a:custGeom>
              <a:avLst/>
              <a:gdLst/>
              <a:ahLst/>
              <a:cxnLst/>
              <a:rect l="l" t="t" r="r" b="b"/>
              <a:pathLst>
                <a:path w="2046" h="2899" extrusionOk="0">
                  <a:moveTo>
                    <a:pt x="264" y="0"/>
                  </a:moveTo>
                  <a:lnTo>
                    <a:pt x="38" y="113"/>
                  </a:lnTo>
                  <a:lnTo>
                    <a:pt x="0" y="126"/>
                  </a:lnTo>
                  <a:cubicBezTo>
                    <a:pt x="490" y="1117"/>
                    <a:pt x="1054" y="2046"/>
                    <a:pt x="1694" y="2899"/>
                  </a:cubicBezTo>
                  <a:cubicBezTo>
                    <a:pt x="1820" y="2899"/>
                    <a:pt x="1933" y="2886"/>
                    <a:pt x="2046" y="2874"/>
                  </a:cubicBezTo>
                  <a:cubicBezTo>
                    <a:pt x="1393" y="2033"/>
                    <a:pt x="816" y="1092"/>
                    <a:pt x="314" y="101"/>
                  </a:cubicBezTo>
                  <a:cubicBezTo>
                    <a:pt x="302" y="63"/>
                    <a:pt x="276" y="38"/>
                    <a:pt x="26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3"/>
            <p:cNvSpPr/>
            <p:nvPr/>
          </p:nvSpPr>
          <p:spPr>
            <a:xfrm>
              <a:off x="2538038" y="3933325"/>
              <a:ext cx="61825" cy="98550"/>
            </a:xfrm>
            <a:custGeom>
              <a:avLst/>
              <a:gdLst/>
              <a:ahLst/>
              <a:cxnLst/>
              <a:rect l="l" t="t" r="r" b="b"/>
              <a:pathLst>
                <a:path w="2473" h="3942" extrusionOk="0">
                  <a:moveTo>
                    <a:pt x="264" y="1"/>
                  </a:moveTo>
                  <a:lnTo>
                    <a:pt x="0" y="126"/>
                  </a:lnTo>
                  <a:cubicBezTo>
                    <a:pt x="0" y="139"/>
                    <a:pt x="0" y="139"/>
                    <a:pt x="0" y="139"/>
                  </a:cubicBezTo>
                  <a:cubicBezTo>
                    <a:pt x="13" y="177"/>
                    <a:pt x="26" y="202"/>
                    <a:pt x="38" y="227"/>
                  </a:cubicBezTo>
                  <a:cubicBezTo>
                    <a:pt x="653" y="1532"/>
                    <a:pt x="1343" y="2774"/>
                    <a:pt x="2121" y="3941"/>
                  </a:cubicBezTo>
                  <a:cubicBezTo>
                    <a:pt x="2234" y="3941"/>
                    <a:pt x="2347" y="3941"/>
                    <a:pt x="2473" y="3929"/>
                  </a:cubicBezTo>
                  <a:cubicBezTo>
                    <a:pt x="1682" y="2774"/>
                    <a:pt x="979" y="1519"/>
                    <a:pt x="364" y="214"/>
                  </a:cubicBezTo>
                  <a:cubicBezTo>
                    <a:pt x="327" y="139"/>
                    <a:pt x="302" y="76"/>
                    <a:pt x="2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3"/>
            <p:cNvSpPr/>
            <p:nvPr/>
          </p:nvSpPr>
          <p:spPr>
            <a:xfrm>
              <a:off x="2472788" y="3901650"/>
              <a:ext cx="79075" cy="129900"/>
            </a:xfrm>
            <a:custGeom>
              <a:avLst/>
              <a:gdLst/>
              <a:ahLst/>
              <a:cxnLst/>
              <a:rect l="l" t="t" r="r" b="b"/>
              <a:pathLst>
                <a:path w="3163" h="5196" extrusionOk="0">
                  <a:moveTo>
                    <a:pt x="276" y="1"/>
                  </a:moveTo>
                  <a:lnTo>
                    <a:pt x="76" y="88"/>
                  </a:lnTo>
                  <a:lnTo>
                    <a:pt x="0" y="113"/>
                  </a:lnTo>
                  <a:cubicBezTo>
                    <a:pt x="716" y="1971"/>
                    <a:pt x="1657" y="3677"/>
                    <a:pt x="2774" y="5183"/>
                  </a:cubicBezTo>
                  <a:cubicBezTo>
                    <a:pt x="2899" y="5196"/>
                    <a:pt x="3025" y="5196"/>
                    <a:pt x="3163" y="5196"/>
                  </a:cubicBezTo>
                  <a:cubicBezTo>
                    <a:pt x="2033" y="3728"/>
                    <a:pt x="1105" y="2059"/>
                    <a:pt x="377" y="239"/>
                  </a:cubicBezTo>
                  <a:cubicBezTo>
                    <a:pt x="339" y="164"/>
                    <a:pt x="314" y="88"/>
                    <a:pt x="2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3"/>
            <p:cNvSpPr/>
            <p:nvPr/>
          </p:nvSpPr>
          <p:spPr>
            <a:xfrm>
              <a:off x="2421013" y="3880950"/>
              <a:ext cx="82225" cy="147150"/>
            </a:xfrm>
            <a:custGeom>
              <a:avLst/>
              <a:gdLst/>
              <a:ahLst/>
              <a:cxnLst/>
              <a:rect l="l" t="t" r="r" b="b"/>
              <a:pathLst>
                <a:path w="3289" h="5886" extrusionOk="0">
                  <a:moveTo>
                    <a:pt x="277" y="0"/>
                  </a:moveTo>
                  <a:lnTo>
                    <a:pt x="139" y="50"/>
                  </a:lnTo>
                  <a:lnTo>
                    <a:pt x="1" y="101"/>
                  </a:lnTo>
                  <a:cubicBezTo>
                    <a:pt x="703" y="2209"/>
                    <a:pt x="1670" y="4141"/>
                    <a:pt x="2887" y="5848"/>
                  </a:cubicBezTo>
                  <a:cubicBezTo>
                    <a:pt x="3025" y="5861"/>
                    <a:pt x="3150" y="5873"/>
                    <a:pt x="3289" y="5886"/>
                  </a:cubicBezTo>
                  <a:cubicBezTo>
                    <a:pt x="2046" y="4204"/>
                    <a:pt x="1055" y="2284"/>
                    <a:pt x="340" y="176"/>
                  </a:cubicBezTo>
                  <a:cubicBezTo>
                    <a:pt x="327" y="113"/>
                    <a:pt x="302" y="63"/>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3"/>
            <p:cNvSpPr/>
            <p:nvPr/>
          </p:nvSpPr>
          <p:spPr>
            <a:xfrm>
              <a:off x="2367063" y="3848950"/>
              <a:ext cx="78775" cy="170050"/>
            </a:xfrm>
            <a:custGeom>
              <a:avLst/>
              <a:gdLst/>
              <a:ahLst/>
              <a:cxnLst/>
              <a:rect l="l" t="t" r="r" b="b"/>
              <a:pathLst>
                <a:path w="3151" h="6802" extrusionOk="0">
                  <a:moveTo>
                    <a:pt x="289" y="0"/>
                  </a:moveTo>
                  <a:lnTo>
                    <a:pt x="0" y="76"/>
                  </a:lnTo>
                  <a:cubicBezTo>
                    <a:pt x="0" y="101"/>
                    <a:pt x="13" y="138"/>
                    <a:pt x="25" y="176"/>
                  </a:cubicBezTo>
                  <a:cubicBezTo>
                    <a:pt x="615" y="2573"/>
                    <a:pt x="1531" y="4769"/>
                    <a:pt x="2736" y="6714"/>
                  </a:cubicBezTo>
                  <a:cubicBezTo>
                    <a:pt x="2874" y="6752"/>
                    <a:pt x="3012" y="6777"/>
                    <a:pt x="3150" y="6802"/>
                  </a:cubicBezTo>
                  <a:cubicBezTo>
                    <a:pt x="1883" y="4832"/>
                    <a:pt x="941" y="2598"/>
                    <a:pt x="327" y="151"/>
                  </a:cubicBezTo>
                  <a:cubicBezTo>
                    <a:pt x="314" y="101"/>
                    <a:pt x="301" y="51"/>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3"/>
            <p:cNvSpPr/>
            <p:nvPr/>
          </p:nvSpPr>
          <p:spPr>
            <a:xfrm>
              <a:off x="2312788" y="3821025"/>
              <a:ext cx="74050" cy="181975"/>
            </a:xfrm>
            <a:custGeom>
              <a:avLst/>
              <a:gdLst/>
              <a:ahLst/>
              <a:cxnLst/>
              <a:rect l="l" t="t" r="r" b="b"/>
              <a:pathLst>
                <a:path w="2962" h="7279" extrusionOk="0">
                  <a:moveTo>
                    <a:pt x="289" y="0"/>
                  </a:moveTo>
                  <a:lnTo>
                    <a:pt x="0" y="88"/>
                  </a:lnTo>
                  <a:cubicBezTo>
                    <a:pt x="13" y="101"/>
                    <a:pt x="13" y="113"/>
                    <a:pt x="25" y="139"/>
                  </a:cubicBezTo>
                  <a:cubicBezTo>
                    <a:pt x="678" y="2598"/>
                    <a:pt x="1531" y="4932"/>
                    <a:pt x="2573" y="7141"/>
                  </a:cubicBezTo>
                  <a:cubicBezTo>
                    <a:pt x="2698" y="7178"/>
                    <a:pt x="2824" y="7229"/>
                    <a:pt x="2962" y="7279"/>
                  </a:cubicBezTo>
                  <a:cubicBezTo>
                    <a:pt x="1883" y="5020"/>
                    <a:pt x="992" y="2611"/>
                    <a:pt x="314" y="76"/>
                  </a:cubicBezTo>
                  <a:cubicBezTo>
                    <a:pt x="302" y="51"/>
                    <a:pt x="302" y="26"/>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3"/>
            <p:cNvSpPr/>
            <p:nvPr/>
          </p:nvSpPr>
          <p:spPr>
            <a:xfrm>
              <a:off x="2259138" y="3788075"/>
              <a:ext cx="82225" cy="196725"/>
            </a:xfrm>
            <a:custGeom>
              <a:avLst/>
              <a:gdLst/>
              <a:ahLst/>
              <a:cxnLst/>
              <a:rect l="l" t="t" r="r" b="b"/>
              <a:pathLst>
                <a:path w="3289" h="7869" extrusionOk="0">
                  <a:moveTo>
                    <a:pt x="289" y="1"/>
                  </a:moveTo>
                  <a:lnTo>
                    <a:pt x="1" y="38"/>
                  </a:lnTo>
                  <a:cubicBezTo>
                    <a:pt x="465" y="2900"/>
                    <a:pt x="1557" y="5347"/>
                    <a:pt x="2824" y="7631"/>
                  </a:cubicBezTo>
                  <a:cubicBezTo>
                    <a:pt x="2975" y="7718"/>
                    <a:pt x="3138" y="7794"/>
                    <a:pt x="3288" y="7869"/>
                  </a:cubicBezTo>
                  <a:cubicBezTo>
                    <a:pt x="1996" y="5573"/>
                    <a:pt x="854" y="3138"/>
                    <a:pt x="352" y="302"/>
                  </a:cubicBezTo>
                  <a:cubicBezTo>
                    <a:pt x="327" y="202"/>
                    <a:pt x="314" y="114"/>
                    <a:pt x="289" y="13"/>
                  </a:cubicBezTo>
                  <a:cubicBezTo>
                    <a:pt x="289" y="1"/>
                    <a:pt x="289" y="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3"/>
            <p:cNvSpPr/>
            <p:nvPr/>
          </p:nvSpPr>
          <p:spPr>
            <a:xfrm>
              <a:off x="2209563" y="3756700"/>
              <a:ext cx="88500" cy="204275"/>
            </a:xfrm>
            <a:custGeom>
              <a:avLst/>
              <a:gdLst/>
              <a:ahLst/>
              <a:cxnLst/>
              <a:rect l="l" t="t" r="r" b="b"/>
              <a:pathLst>
                <a:path w="3540" h="8171" extrusionOk="0">
                  <a:moveTo>
                    <a:pt x="289" y="1"/>
                  </a:moveTo>
                  <a:lnTo>
                    <a:pt x="38" y="76"/>
                  </a:lnTo>
                  <a:lnTo>
                    <a:pt x="1" y="76"/>
                  </a:lnTo>
                  <a:cubicBezTo>
                    <a:pt x="704" y="2850"/>
                    <a:pt x="1720" y="5447"/>
                    <a:pt x="3000" y="7819"/>
                  </a:cubicBezTo>
                  <a:cubicBezTo>
                    <a:pt x="3176" y="7944"/>
                    <a:pt x="3351" y="8057"/>
                    <a:pt x="3540" y="8170"/>
                  </a:cubicBezTo>
                  <a:cubicBezTo>
                    <a:pt x="2159" y="5736"/>
                    <a:pt x="1080" y="3050"/>
                    <a:pt x="327" y="164"/>
                  </a:cubicBezTo>
                  <a:cubicBezTo>
                    <a:pt x="315" y="114"/>
                    <a:pt x="302" y="64"/>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3"/>
            <p:cNvSpPr/>
            <p:nvPr/>
          </p:nvSpPr>
          <p:spPr>
            <a:xfrm>
              <a:off x="2178513" y="3737900"/>
              <a:ext cx="61825" cy="179150"/>
            </a:xfrm>
            <a:custGeom>
              <a:avLst/>
              <a:gdLst/>
              <a:ahLst/>
              <a:cxnLst/>
              <a:rect l="l" t="t" r="r" b="b"/>
              <a:pathLst>
                <a:path w="2473" h="7166" extrusionOk="0">
                  <a:moveTo>
                    <a:pt x="289" y="0"/>
                  </a:moveTo>
                  <a:lnTo>
                    <a:pt x="164" y="25"/>
                  </a:lnTo>
                  <a:lnTo>
                    <a:pt x="0" y="50"/>
                  </a:lnTo>
                  <a:cubicBezTo>
                    <a:pt x="402" y="2372"/>
                    <a:pt x="1042" y="4580"/>
                    <a:pt x="1908" y="6613"/>
                  </a:cubicBezTo>
                  <a:cubicBezTo>
                    <a:pt x="2084" y="6802"/>
                    <a:pt x="2272" y="6990"/>
                    <a:pt x="2473" y="7165"/>
                  </a:cubicBezTo>
                  <a:cubicBezTo>
                    <a:pt x="1481" y="4994"/>
                    <a:pt x="753" y="2623"/>
                    <a:pt x="314" y="113"/>
                  </a:cubicBezTo>
                  <a:cubicBezTo>
                    <a:pt x="302" y="75"/>
                    <a:pt x="289" y="38"/>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3"/>
            <p:cNvSpPr/>
            <p:nvPr/>
          </p:nvSpPr>
          <p:spPr>
            <a:xfrm>
              <a:off x="2146188" y="3713425"/>
              <a:ext cx="53375" cy="160325"/>
            </a:xfrm>
            <a:custGeom>
              <a:avLst/>
              <a:gdLst/>
              <a:ahLst/>
              <a:cxnLst/>
              <a:rect l="l" t="t" r="r" b="b"/>
              <a:pathLst>
                <a:path w="2135" h="6413" extrusionOk="0">
                  <a:moveTo>
                    <a:pt x="302" y="0"/>
                  </a:moveTo>
                  <a:lnTo>
                    <a:pt x="13" y="13"/>
                  </a:lnTo>
                  <a:lnTo>
                    <a:pt x="1" y="13"/>
                  </a:lnTo>
                  <a:cubicBezTo>
                    <a:pt x="64" y="1958"/>
                    <a:pt x="616" y="3677"/>
                    <a:pt x="1293" y="5258"/>
                  </a:cubicBezTo>
                  <a:cubicBezTo>
                    <a:pt x="1557" y="5660"/>
                    <a:pt x="1846" y="6049"/>
                    <a:pt x="2134" y="6413"/>
                  </a:cubicBezTo>
                  <a:cubicBezTo>
                    <a:pt x="1268" y="4593"/>
                    <a:pt x="440" y="2560"/>
                    <a:pt x="315" y="226"/>
                  </a:cubicBezTo>
                  <a:cubicBezTo>
                    <a:pt x="315" y="151"/>
                    <a:pt x="302" y="76"/>
                    <a:pt x="30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3"/>
            <p:cNvSpPr/>
            <p:nvPr/>
          </p:nvSpPr>
          <p:spPr>
            <a:xfrm>
              <a:off x="2058038" y="3539600"/>
              <a:ext cx="486925" cy="215275"/>
            </a:xfrm>
            <a:custGeom>
              <a:avLst/>
              <a:gdLst/>
              <a:ahLst/>
              <a:cxnLst/>
              <a:rect l="l" t="t" r="r" b="b"/>
              <a:pathLst>
                <a:path w="19477" h="8611" extrusionOk="0">
                  <a:moveTo>
                    <a:pt x="10005" y="1"/>
                  </a:moveTo>
                  <a:cubicBezTo>
                    <a:pt x="9294" y="1"/>
                    <a:pt x="8584" y="47"/>
                    <a:pt x="7881" y="139"/>
                  </a:cubicBezTo>
                  <a:cubicBezTo>
                    <a:pt x="6212" y="353"/>
                    <a:pt x="1946" y="2913"/>
                    <a:pt x="1" y="4582"/>
                  </a:cubicBezTo>
                  <a:cubicBezTo>
                    <a:pt x="2302" y="7322"/>
                    <a:pt x="5307" y="8611"/>
                    <a:pt x="8298" y="8611"/>
                  </a:cubicBezTo>
                  <a:cubicBezTo>
                    <a:pt x="8814" y="8611"/>
                    <a:pt x="9328" y="8572"/>
                    <a:pt x="9839" y="8497"/>
                  </a:cubicBezTo>
                  <a:cubicBezTo>
                    <a:pt x="13302" y="7982"/>
                    <a:pt x="16590" y="5849"/>
                    <a:pt x="19477" y="2975"/>
                  </a:cubicBezTo>
                  <a:cubicBezTo>
                    <a:pt x="16591" y="976"/>
                    <a:pt x="13274" y="1"/>
                    <a:pt x="10005"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3"/>
            <p:cNvSpPr/>
            <p:nvPr/>
          </p:nvSpPr>
          <p:spPr>
            <a:xfrm>
              <a:off x="2057738" y="3610825"/>
              <a:ext cx="487850" cy="52725"/>
            </a:xfrm>
            <a:custGeom>
              <a:avLst/>
              <a:gdLst/>
              <a:ahLst/>
              <a:cxnLst/>
              <a:rect l="l" t="t" r="r" b="b"/>
              <a:pathLst>
                <a:path w="19514" h="2109" extrusionOk="0">
                  <a:moveTo>
                    <a:pt x="19451" y="1"/>
                  </a:moveTo>
                  <a:cubicBezTo>
                    <a:pt x="19356" y="22"/>
                    <a:pt x="11605" y="1843"/>
                    <a:pt x="4247" y="1843"/>
                  </a:cubicBezTo>
                  <a:cubicBezTo>
                    <a:pt x="2809" y="1843"/>
                    <a:pt x="1386" y="1773"/>
                    <a:pt x="38" y="1607"/>
                  </a:cubicBezTo>
                  <a:lnTo>
                    <a:pt x="0" y="1871"/>
                  </a:lnTo>
                  <a:cubicBezTo>
                    <a:pt x="1368" y="2046"/>
                    <a:pt x="2799" y="2109"/>
                    <a:pt x="4254" y="2109"/>
                  </a:cubicBezTo>
                  <a:cubicBezTo>
                    <a:pt x="11658" y="2109"/>
                    <a:pt x="19426" y="289"/>
                    <a:pt x="19514" y="264"/>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3"/>
            <p:cNvSpPr/>
            <p:nvPr/>
          </p:nvSpPr>
          <p:spPr>
            <a:xfrm>
              <a:off x="2476538" y="3593275"/>
              <a:ext cx="41125" cy="37025"/>
            </a:xfrm>
            <a:custGeom>
              <a:avLst/>
              <a:gdLst/>
              <a:ahLst/>
              <a:cxnLst/>
              <a:rect l="l" t="t" r="r" b="b"/>
              <a:pathLst>
                <a:path w="1645" h="1481" extrusionOk="0">
                  <a:moveTo>
                    <a:pt x="1406" y="0"/>
                  </a:moveTo>
                  <a:lnTo>
                    <a:pt x="1193" y="201"/>
                  </a:lnTo>
                  <a:cubicBezTo>
                    <a:pt x="791" y="590"/>
                    <a:pt x="465" y="904"/>
                    <a:pt x="1" y="1280"/>
                  </a:cubicBezTo>
                  <a:lnTo>
                    <a:pt x="177" y="1481"/>
                  </a:lnTo>
                  <a:cubicBezTo>
                    <a:pt x="189" y="1468"/>
                    <a:pt x="214" y="1456"/>
                    <a:pt x="227" y="1443"/>
                  </a:cubicBezTo>
                  <a:cubicBezTo>
                    <a:pt x="214" y="1431"/>
                    <a:pt x="189" y="1418"/>
                    <a:pt x="177" y="1406"/>
                  </a:cubicBezTo>
                  <a:lnTo>
                    <a:pt x="365" y="1205"/>
                  </a:lnTo>
                  <a:cubicBezTo>
                    <a:pt x="390" y="1230"/>
                    <a:pt x="415" y="1242"/>
                    <a:pt x="440" y="1267"/>
                  </a:cubicBezTo>
                  <a:cubicBezTo>
                    <a:pt x="779" y="979"/>
                    <a:pt x="1068" y="703"/>
                    <a:pt x="1381" y="402"/>
                  </a:cubicBezTo>
                  <a:lnTo>
                    <a:pt x="1645" y="151"/>
                  </a:lnTo>
                  <a:cubicBezTo>
                    <a:pt x="1569" y="100"/>
                    <a:pt x="1494"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3"/>
            <p:cNvSpPr/>
            <p:nvPr/>
          </p:nvSpPr>
          <p:spPr>
            <a:xfrm>
              <a:off x="2432313" y="3581975"/>
              <a:ext cx="64325" cy="56175"/>
            </a:xfrm>
            <a:custGeom>
              <a:avLst/>
              <a:gdLst/>
              <a:ahLst/>
              <a:cxnLst/>
              <a:rect l="l" t="t" r="r" b="b"/>
              <a:pathLst>
                <a:path w="2573" h="2247" extrusionOk="0">
                  <a:moveTo>
                    <a:pt x="2322" y="0"/>
                  </a:moveTo>
                  <a:cubicBezTo>
                    <a:pt x="1506" y="866"/>
                    <a:pt x="841" y="1456"/>
                    <a:pt x="0" y="2033"/>
                  </a:cubicBezTo>
                  <a:lnTo>
                    <a:pt x="151" y="2247"/>
                  </a:lnTo>
                  <a:lnTo>
                    <a:pt x="289" y="2033"/>
                  </a:lnTo>
                  <a:cubicBezTo>
                    <a:pt x="327" y="2058"/>
                    <a:pt x="352" y="2071"/>
                    <a:pt x="389" y="2096"/>
                  </a:cubicBezTo>
                  <a:cubicBezTo>
                    <a:pt x="1142" y="1544"/>
                    <a:pt x="1795" y="967"/>
                    <a:pt x="2573" y="138"/>
                  </a:cubicBezTo>
                  <a:cubicBezTo>
                    <a:pt x="2498" y="88"/>
                    <a:pt x="2410" y="50"/>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3"/>
            <p:cNvSpPr/>
            <p:nvPr/>
          </p:nvSpPr>
          <p:spPr>
            <a:xfrm>
              <a:off x="2394988" y="3571625"/>
              <a:ext cx="79075" cy="70925"/>
            </a:xfrm>
            <a:custGeom>
              <a:avLst/>
              <a:gdLst/>
              <a:ahLst/>
              <a:cxnLst/>
              <a:rect l="l" t="t" r="r" b="b"/>
              <a:pathLst>
                <a:path w="3163" h="2837" extrusionOk="0">
                  <a:moveTo>
                    <a:pt x="2899" y="0"/>
                  </a:moveTo>
                  <a:cubicBezTo>
                    <a:pt x="2008" y="1054"/>
                    <a:pt x="1029" y="1958"/>
                    <a:pt x="0" y="2711"/>
                  </a:cubicBezTo>
                  <a:lnTo>
                    <a:pt x="88" y="2836"/>
                  </a:lnTo>
                  <a:lnTo>
                    <a:pt x="226" y="2648"/>
                  </a:lnTo>
                  <a:cubicBezTo>
                    <a:pt x="276" y="2686"/>
                    <a:pt x="339" y="2723"/>
                    <a:pt x="389" y="2761"/>
                  </a:cubicBezTo>
                  <a:cubicBezTo>
                    <a:pt x="1368" y="2021"/>
                    <a:pt x="2309" y="1130"/>
                    <a:pt x="3162" y="113"/>
                  </a:cubicBezTo>
                  <a:cubicBezTo>
                    <a:pt x="3075" y="75"/>
                    <a:pt x="2987" y="38"/>
                    <a:pt x="289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3"/>
            <p:cNvSpPr/>
            <p:nvPr/>
          </p:nvSpPr>
          <p:spPr>
            <a:xfrm>
              <a:off x="2346038" y="3560000"/>
              <a:ext cx="96650" cy="86925"/>
            </a:xfrm>
            <a:custGeom>
              <a:avLst/>
              <a:gdLst/>
              <a:ahLst/>
              <a:cxnLst/>
              <a:rect l="l" t="t" r="r" b="b"/>
              <a:pathLst>
                <a:path w="3866" h="3477" extrusionOk="0">
                  <a:moveTo>
                    <a:pt x="3590" y="1"/>
                  </a:moveTo>
                  <a:cubicBezTo>
                    <a:pt x="2523" y="1381"/>
                    <a:pt x="1318" y="2511"/>
                    <a:pt x="1" y="3376"/>
                  </a:cubicBezTo>
                  <a:lnTo>
                    <a:pt x="76" y="3477"/>
                  </a:lnTo>
                  <a:lnTo>
                    <a:pt x="189" y="3339"/>
                  </a:lnTo>
                  <a:cubicBezTo>
                    <a:pt x="239" y="3389"/>
                    <a:pt x="302" y="3427"/>
                    <a:pt x="352" y="3477"/>
                  </a:cubicBezTo>
                  <a:cubicBezTo>
                    <a:pt x="1632" y="2586"/>
                    <a:pt x="2811" y="1457"/>
                    <a:pt x="3866" y="89"/>
                  </a:cubicBezTo>
                  <a:cubicBezTo>
                    <a:pt x="3778" y="51"/>
                    <a:pt x="3690" y="26"/>
                    <a:pt x="3590"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3"/>
            <p:cNvSpPr/>
            <p:nvPr/>
          </p:nvSpPr>
          <p:spPr>
            <a:xfrm>
              <a:off x="2308088" y="3551225"/>
              <a:ext cx="104175" cy="102300"/>
            </a:xfrm>
            <a:custGeom>
              <a:avLst/>
              <a:gdLst/>
              <a:ahLst/>
              <a:cxnLst/>
              <a:rect l="l" t="t" r="r" b="b"/>
              <a:pathLst>
                <a:path w="4167" h="4092" extrusionOk="0">
                  <a:moveTo>
                    <a:pt x="3878" y="0"/>
                  </a:moveTo>
                  <a:cubicBezTo>
                    <a:pt x="2510" y="1569"/>
                    <a:pt x="1205" y="2912"/>
                    <a:pt x="0" y="3991"/>
                  </a:cubicBezTo>
                  <a:lnTo>
                    <a:pt x="88" y="4091"/>
                  </a:lnTo>
                  <a:lnTo>
                    <a:pt x="176" y="3991"/>
                  </a:lnTo>
                  <a:cubicBezTo>
                    <a:pt x="213" y="4016"/>
                    <a:pt x="251" y="4054"/>
                    <a:pt x="289" y="4091"/>
                  </a:cubicBezTo>
                  <a:cubicBezTo>
                    <a:pt x="1506" y="2987"/>
                    <a:pt x="2811" y="1644"/>
                    <a:pt x="4166" y="76"/>
                  </a:cubicBezTo>
                  <a:cubicBezTo>
                    <a:pt x="4066" y="51"/>
                    <a:pt x="3978" y="26"/>
                    <a:pt x="387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3"/>
            <p:cNvSpPr/>
            <p:nvPr/>
          </p:nvSpPr>
          <p:spPr>
            <a:xfrm>
              <a:off x="2261013" y="3545275"/>
              <a:ext cx="122075" cy="113900"/>
            </a:xfrm>
            <a:custGeom>
              <a:avLst/>
              <a:gdLst/>
              <a:ahLst/>
              <a:cxnLst/>
              <a:rect l="l" t="t" r="r" b="b"/>
              <a:pathLst>
                <a:path w="4883" h="4556" extrusionOk="0">
                  <a:moveTo>
                    <a:pt x="4569" y="0"/>
                  </a:moveTo>
                  <a:cubicBezTo>
                    <a:pt x="3138" y="1631"/>
                    <a:pt x="1607" y="3087"/>
                    <a:pt x="1" y="4342"/>
                  </a:cubicBezTo>
                  <a:lnTo>
                    <a:pt x="176" y="4555"/>
                  </a:lnTo>
                  <a:cubicBezTo>
                    <a:pt x="176" y="4543"/>
                    <a:pt x="189" y="4543"/>
                    <a:pt x="202" y="4530"/>
                  </a:cubicBezTo>
                  <a:cubicBezTo>
                    <a:pt x="176" y="4505"/>
                    <a:pt x="151" y="4480"/>
                    <a:pt x="126" y="4455"/>
                  </a:cubicBezTo>
                  <a:lnTo>
                    <a:pt x="315" y="4267"/>
                  </a:lnTo>
                  <a:cubicBezTo>
                    <a:pt x="352" y="4304"/>
                    <a:pt x="377" y="4329"/>
                    <a:pt x="415" y="4367"/>
                  </a:cubicBezTo>
                  <a:cubicBezTo>
                    <a:pt x="1984" y="3112"/>
                    <a:pt x="3477" y="1669"/>
                    <a:pt x="4882" y="50"/>
                  </a:cubicBezTo>
                  <a:cubicBezTo>
                    <a:pt x="4769" y="25"/>
                    <a:pt x="4669" y="13"/>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3"/>
            <p:cNvSpPr/>
            <p:nvPr/>
          </p:nvSpPr>
          <p:spPr>
            <a:xfrm>
              <a:off x="2218988" y="3540250"/>
              <a:ext cx="122675" cy="119850"/>
            </a:xfrm>
            <a:custGeom>
              <a:avLst/>
              <a:gdLst/>
              <a:ahLst/>
              <a:cxnLst/>
              <a:rect l="l" t="t" r="r" b="b"/>
              <a:pathLst>
                <a:path w="4907" h="4794" extrusionOk="0">
                  <a:moveTo>
                    <a:pt x="4555" y="0"/>
                  </a:moveTo>
                  <a:cubicBezTo>
                    <a:pt x="3652" y="967"/>
                    <a:pt x="2686" y="1933"/>
                    <a:pt x="1745" y="2887"/>
                  </a:cubicBezTo>
                  <a:cubicBezTo>
                    <a:pt x="1167" y="3464"/>
                    <a:pt x="565" y="4066"/>
                    <a:pt x="0" y="4656"/>
                  </a:cubicBezTo>
                  <a:lnTo>
                    <a:pt x="138" y="4794"/>
                  </a:lnTo>
                  <a:lnTo>
                    <a:pt x="314" y="4618"/>
                  </a:lnTo>
                  <a:cubicBezTo>
                    <a:pt x="327" y="4643"/>
                    <a:pt x="352" y="4656"/>
                    <a:pt x="364" y="4668"/>
                  </a:cubicBezTo>
                  <a:cubicBezTo>
                    <a:pt x="879" y="4141"/>
                    <a:pt x="1418" y="3602"/>
                    <a:pt x="1945" y="3075"/>
                  </a:cubicBezTo>
                  <a:cubicBezTo>
                    <a:pt x="2937" y="2071"/>
                    <a:pt x="3966" y="1042"/>
                    <a:pt x="4907" y="25"/>
                  </a:cubicBezTo>
                  <a:cubicBezTo>
                    <a:pt x="4781" y="25"/>
                    <a:pt x="4668" y="13"/>
                    <a:pt x="4555"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3"/>
            <p:cNvSpPr/>
            <p:nvPr/>
          </p:nvSpPr>
          <p:spPr>
            <a:xfrm>
              <a:off x="2181338" y="3539625"/>
              <a:ext cx="120800" cy="121125"/>
            </a:xfrm>
            <a:custGeom>
              <a:avLst/>
              <a:gdLst/>
              <a:ahLst/>
              <a:cxnLst/>
              <a:rect l="l" t="t" r="r" b="b"/>
              <a:pathLst>
                <a:path w="4832" h="4845" extrusionOk="0">
                  <a:moveTo>
                    <a:pt x="4832" y="0"/>
                  </a:moveTo>
                  <a:cubicBezTo>
                    <a:pt x="4706" y="0"/>
                    <a:pt x="4593" y="0"/>
                    <a:pt x="4468" y="13"/>
                  </a:cubicBezTo>
                  <a:cubicBezTo>
                    <a:pt x="3075" y="1732"/>
                    <a:pt x="1569" y="3288"/>
                    <a:pt x="0" y="4668"/>
                  </a:cubicBezTo>
                  <a:lnTo>
                    <a:pt x="25" y="4681"/>
                  </a:lnTo>
                  <a:lnTo>
                    <a:pt x="63" y="4656"/>
                  </a:lnTo>
                  <a:cubicBezTo>
                    <a:pt x="113" y="4719"/>
                    <a:pt x="164" y="4781"/>
                    <a:pt x="214" y="4844"/>
                  </a:cubicBezTo>
                  <a:cubicBezTo>
                    <a:pt x="1833" y="3413"/>
                    <a:pt x="3389" y="1795"/>
                    <a:pt x="483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3"/>
            <p:cNvSpPr/>
            <p:nvPr/>
          </p:nvSpPr>
          <p:spPr>
            <a:xfrm>
              <a:off x="2135838" y="3543375"/>
              <a:ext cx="117050" cy="116100"/>
            </a:xfrm>
            <a:custGeom>
              <a:avLst/>
              <a:gdLst/>
              <a:ahLst/>
              <a:cxnLst/>
              <a:rect l="l" t="t" r="r" b="b"/>
              <a:pathLst>
                <a:path w="4682" h="4644" extrusionOk="0">
                  <a:moveTo>
                    <a:pt x="4682" y="1"/>
                  </a:moveTo>
                  <a:lnTo>
                    <a:pt x="4682" y="1"/>
                  </a:lnTo>
                  <a:cubicBezTo>
                    <a:pt x="4543" y="26"/>
                    <a:pt x="4393" y="64"/>
                    <a:pt x="4230" y="101"/>
                  </a:cubicBezTo>
                  <a:cubicBezTo>
                    <a:pt x="2887" y="1707"/>
                    <a:pt x="1469" y="3201"/>
                    <a:pt x="1" y="4543"/>
                  </a:cubicBezTo>
                  <a:lnTo>
                    <a:pt x="89" y="4644"/>
                  </a:lnTo>
                  <a:lnTo>
                    <a:pt x="252" y="4493"/>
                  </a:lnTo>
                  <a:cubicBezTo>
                    <a:pt x="277" y="4531"/>
                    <a:pt x="315" y="4556"/>
                    <a:pt x="340" y="4594"/>
                  </a:cubicBezTo>
                  <a:cubicBezTo>
                    <a:pt x="1845" y="3201"/>
                    <a:pt x="3301" y="1670"/>
                    <a:pt x="468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3"/>
            <p:cNvSpPr/>
            <p:nvPr/>
          </p:nvSpPr>
          <p:spPr>
            <a:xfrm>
              <a:off x="2111388" y="3562825"/>
              <a:ext cx="89425" cy="95100"/>
            </a:xfrm>
            <a:custGeom>
              <a:avLst/>
              <a:gdLst/>
              <a:ahLst/>
              <a:cxnLst/>
              <a:rect l="l" t="t" r="r" b="b"/>
              <a:pathLst>
                <a:path w="3577" h="3804" extrusionOk="0">
                  <a:moveTo>
                    <a:pt x="3576" y="1"/>
                  </a:moveTo>
                  <a:lnTo>
                    <a:pt x="3576" y="1"/>
                  </a:lnTo>
                  <a:cubicBezTo>
                    <a:pt x="3376" y="89"/>
                    <a:pt x="3187" y="189"/>
                    <a:pt x="2987" y="302"/>
                  </a:cubicBezTo>
                  <a:cubicBezTo>
                    <a:pt x="2008" y="1482"/>
                    <a:pt x="1016" y="2611"/>
                    <a:pt x="0" y="3690"/>
                  </a:cubicBezTo>
                  <a:lnTo>
                    <a:pt x="125" y="3803"/>
                  </a:lnTo>
                  <a:lnTo>
                    <a:pt x="213" y="3728"/>
                  </a:lnTo>
                  <a:cubicBezTo>
                    <a:pt x="238" y="3753"/>
                    <a:pt x="251" y="3778"/>
                    <a:pt x="276" y="3803"/>
                  </a:cubicBezTo>
                  <a:cubicBezTo>
                    <a:pt x="1405" y="2598"/>
                    <a:pt x="2510" y="1318"/>
                    <a:pt x="35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3"/>
            <p:cNvSpPr/>
            <p:nvPr/>
          </p:nvSpPr>
          <p:spPr>
            <a:xfrm>
              <a:off x="2083138" y="3588875"/>
              <a:ext cx="69675" cy="68100"/>
            </a:xfrm>
            <a:custGeom>
              <a:avLst/>
              <a:gdLst/>
              <a:ahLst/>
              <a:cxnLst/>
              <a:rect l="l" t="t" r="r" b="b"/>
              <a:pathLst>
                <a:path w="2787" h="2724" extrusionOk="0">
                  <a:moveTo>
                    <a:pt x="2786" y="0"/>
                  </a:moveTo>
                  <a:lnTo>
                    <a:pt x="2786" y="0"/>
                  </a:lnTo>
                  <a:cubicBezTo>
                    <a:pt x="2548" y="138"/>
                    <a:pt x="2310" y="276"/>
                    <a:pt x="2084" y="427"/>
                  </a:cubicBezTo>
                  <a:cubicBezTo>
                    <a:pt x="1406" y="1218"/>
                    <a:pt x="716" y="1971"/>
                    <a:pt x="1" y="2673"/>
                  </a:cubicBezTo>
                  <a:lnTo>
                    <a:pt x="26" y="2698"/>
                  </a:lnTo>
                  <a:lnTo>
                    <a:pt x="226" y="2573"/>
                  </a:lnTo>
                  <a:cubicBezTo>
                    <a:pt x="264" y="2623"/>
                    <a:pt x="302" y="2673"/>
                    <a:pt x="327" y="2723"/>
                  </a:cubicBezTo>
                  <a:cubicBezTo>
                    <a:pt x="1180" y="1883"/>
                    <a:pt x="1996" y="967"/>
                    <a:pt x="278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3"/>
            <p:cNvSpPr/>
            <p:nvPr/>
          </p:nvSpPr>
          <p:spPr>
            <a:xfrm>
              <a:off x="2500388" y="3600175"/>
              <a:ext cx="29200" cy="22925"/>
            </a:xfrm>
            <a:custGeom>
              <a:avLst/>
              <a:gdLst/>
              <a:ahLst/>
              <a:cxnLst/>
              <a:rect l="l" t="t" r="r" b="b"/>
              <a:pathLst>
                <a:path w="1168" h="917" extrusionOk="0">
                  <a:moveTo>
                    <a:pt x="917" y="0"/>
                  </a:moveTo>
                  <a:lnTo>
                    <a:pt x="1" y="816"/>
                  </a:lnTo>
                  <a:lnTo>
                    <a:pt x="88" y="916"/>
                  </a:lnTo>
                  <a:lnTo>
                    <a:pt x="176" y="816"/>
                  </a:lnTo>
                  <a:cubicBezTo>
                    <a:pt x="214" y="853"/>
                    <a:pt x="252" y="891"/>
                    <a:pt x="289" y="916"/>
                  </a:cubicBezTo>
                  <a:lnTo>
                    <a:pt x="1168" y="151"/>
                  </a:lnTo>
                  <a:cubicBezTo>
                    <a:pt x="1080" y="101"/>
                    <a:pt x="1004" y="50"/>
                    <a:pt x="91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3"/>
            <p:cNvSpPr/>
            <p:nvPr/>
          </p:nvSpPr>
          <p:spPr>
            <a:xfrm>
              <a:off x="2500388" y="3620550"/>
              <a:ext cx="23250" cy="18550"/>
            </a:xfrm>
            <a:custGeom>
              <a:avLst/>
              <a:gdLst/>
              <a:ahLst/>
              <a:cxnLst/>
              <a:rect l="l" t="t" r="r" b="b"/>
              <a:pathLst>
                <a:path w="930" h="742" extrusionOk="0">
                  <a:moveTo>
                    <a:pt x="176" y="1"/>
                  </a:moveTo>
                  <a:lnTo>
                    <a:pt x="88" y="101"/>
                  </a:lnTo>
                  <a:lnTo>
                    <a:pt x="1" y="202"/>
                  </a:lnTo>
                  <a:cubicBezTo>
                    <a:pt x="189" y="390"/>
                    <a:pt x="477" y="578"/>
                    <a:pt x="728" y="741"/>
                  </a:cubicBezTo>
                  <a:cubicBezTo>
                    <a:pt x="791" y="678"/>
                    <a:pt x="866" y="616"/>
                    <a:pt x="929" y="553"/>
                  </a:cubicBezTo>
                  <a:cubicBezTo>
                    <a:pt x="728" y="415"/>
                    <a:pt x="490" y="252"/>
                    <a:pt x="289" y="101"/>
                  </a:cubicBezTo>
                  <a:cubicBezTo>
                    <a:pt x="252" y="76"/>
                    <a:pt x="214"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3"/>
            <p:cNvSpPr/>
            <p:nvPr/>
          </p:nvSpPr>
          <p:spPr>
            <a:xfrm>
              <a:off x="2480938" y="3623375"/>
              <a:ext cx="30775" cy="26375"/>
            </a:xfrm>
            <a:custGeom>
              <a:avLst/>
              <a:gdLst/>
              <a:ahLst/>
              <a:cxnLst/>
              <a:rect l="l" t="t" r="r" b="b"/>
              <a:pathLst>
                <a:path w="1231" h="1055" extrusionOk="0">
                  <a:moveTo>
                    <a:pt x="189" y="1"/>
                  </a:moveTo>
                  <a:lnTo>
                    <a:pt x="1" y="202"/>
                  </a:lnTo>
                  <a:cubicBezTo>
                    <a:pt x="13" y="214"/>
                    <a:pt x="38" y="227"/>
                    <a:pt x="51" y="239"/>
                  </a:cubicBezTo>
                  <a:cubicBezTo>
                    <a:pt x="364" y="528"/>
                    <a:pt x="691" y="804"/>
                    <a:pt x="1017" y="1055"/>
                  </a:cubicBezTo>
                  <a:cubicBezTo>
                    <a:pt x="1092" y="992"/>
                    <a:pt x="1155" y="929"/>
                    <a:pt x="1230" y="867"/>
                  </a:cubicBezTo>
                  <a:cubicBezTo>
                    <a:pt x="904" y="616"/>
                    <a:pt x="578" y="352"/>
                    <a:pt x="264" y="63"/>
                  </a:cubicBezTo>
                  <a:cubicBezTo>
                    <a:pt x="239" y="38"/>
                    <a:pt x="214" y="26"/>
                    <a:pt x="18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3"/>
            <p:cNvSpPr/>
            <p:nvPr/>
          </p:nvSpPr>
          <p:spPr>
            <a:xfrm>
              <a:off x="2435763" y="3632800"/>
              <a:ext cx="56800" cy="33275"/>
            </a:xfrm>
            <a:custGeom>
              <a:avLst/>
              <a:gdLst/>
              <a:ahLst/>
              <a:cxnLst/>
              <a:rect l="l" t="t" r="r" b="b"/>
              <a:pathLst>
                <a:path w="2272" h="1331" extrusionOk="0">
                  <a:moveTo>
                    <a:pt x="151" y="0"/>
                  </a:moveTo>
                  <a:lnTo>
                    <a:pt x="13" y="214"/>
                  </a:lnTo>
                  <a:lnTo>
                    <a:pt x="1" y="226"/>
                  </a:lnTo>
                  <a:cubicBezTo>
                    <a:pt x="653" y="678"/>
                    <a:pt x="1331" y="1042"/>
                    <a:pt x="2021" y="1330"/>
                  </a:cubicBezTo>
                  <a:cubicBezTo>
                    <a:pt x="2109" y="1268"/>
                    <a:pt x="2184" y="1205"/>
                    <a:pt x="2272" y="1142"/>
                  </a:cubicBezTo>
                  <a:cubicBezTo>
                    <a:pt x="1582" y="854"/>
                    <a:pt x="904" y="502"/>
                    <a:pt x="251" y="63"/>
                  </a:cubicBezTo>
                  <a:cubicBezTo>
                    <a:pt x="214" y="38"/>
                    <a:pt x="189" y="25"/>
                    <a:pt x="15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3"/>
            <p:cNvSpPr/>
            <p:nvPr/>
          </p:nvSpPr>
          <p:spPr>
            <a:xfrm>
              <a:off x="2396863" y="3637800"/>
              <a:ext cx="72500" cy="45850"/>
            </a:xfrm>
            <a:custGeom>
              <a:avLst/>
              <a:gdLst/>
              <a:ahLst/>
              <a:cxnLst/>
              <a:rect l="l" t="t" r="r" b="b"/>
              <a:pathLst>
                <a:path w="2900" h="1834" extrusionOk="0">
                  <a:moveTo>
                    <a:pt x="151" y="1"/>
                  </a:moveTo>
                  <a:lnTo>
                    <a:pt x="13" y="189"/>
                  </a:lnTo>
                  <a:lnTo>
                    <a:pt x="0" y="227"/>
                  </a:lnTo>
                  <a:cubicBezTo>
                    <a:pt x="854" y="842"/>
                    <a:pt x="1745" y="1381"/>
                    <a:pt x="2661" y="1833"/>
                  </a:cubicBezTo>
                  <a:cubicBezTo>
                    <a:pt x="2736" y="1770"/>
                    <a:pt x="2824" y="1708"/>
                    <a:pt x="2899" y="1645"/>
                  </a:cubicBezTo>
                  <a:cubicBezTo>
                    <a:pt x="2021" y="1218"/>
                    <a:pt x="1155" y="704"/>
                    <a:pt x="314" y="114"/>
                  </a:cubicBezTo>
                  <a:cubicBezTo>
                    <a:pt x="264" y="76"/>
                    <a:pt x="201" y="39"/>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3"/>
            <p:cNvSpPr/>
            <p:nvPr/>
          </p:nvSpPr>
          <p:spPr>
            <a:xfrm>
              <a:off x="2346363" y="3643450"/>
              <a:ext cx="94750" cy="59325"/>
            </a:xfrm>
            <a:custGeom>
              <a:avLst/>
              <a:gdLst/>
              <a:ahLst/>
              <a:cxnLst/>
              <a:rect l="l" t="t" r="r" b="b"/>
              <a:pathLst>
                <a:path w="3790" h="2373" extrusionOk="0">
                  <a:moveTo>
                    <a:pt x="176" y="1"/>
                  </a:moveTo>
                  <a:lnTo>
                    <a:pt x="63" y="139"/>
                  </a:lnTo>
                  <a:lnTo>
                    <a:pt x="0" y="214"/>
                  </a:lnTo>
                  <a:cubicBezTo>
                    <a:pt x="1104" y="1118"/>
                    <a:pt x="2284" y="1846"/>
                    <a:pt x="3501" y="2373"/>
                  </a:cubicBezTo>
                  <a:cubicBezTo>
                    <a:pt x="3602" y="2310"/>
                    <a:pt x="3702" y="2247"/>
                    <a:pt x="3790" y="2197"/>
                  </a:cubicBezTo>
                  <a:cubicBezTo>
                    <a:pt x="2598" y="1695"/>
                    <a:pt x="1431" y="1005"/>
                    <a:pt x="339" y="139"/>
                  </a:cubicBezTo>
                  <a:cubicBezTo>
                    <a:pt x="289" y="89"/>
                    <a:pt x="226" y="51"/>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3"/>
            <p:cNvSpPr/>
            <p:nvPr/>
          </p:nvSpPr>
          <p:spPr>
            <a:xfrm>
              <a:off x="2308088" y="3651000"/>
              <a:ext cx="103225" cy="68400"/>
            </a:xfrm>
            <a:custGeom>
              <a:avLst/>
              <a:gdLst/>
              <a:ahLst/>
              <a:cxnLst/>
              <a:rect l="l" t="t" r="r" b="b"/>
              <a:pathLst>
                <a:path w="4129" h="2736" extrusionOk="0">
                  <a:moveTo>
                    <a:pt x="176" y="0"/>
                  </a:moveTo>
                  <a:lnTo>
                    <a:pt x="88" y="100"/>
                  </a:lnTo>
                  <a:lnTo>
                    <a:pt x="0" y="201"/>
                  </a:lnTo>
                  <a:cubicBezTo>
                    <a:pt x="1192" y="1280"/>
                    <a:pt x="2472" y="2133"/>
                    <a:pt x="3815" y="2736"/>
                  </a:cubicBezTo>
                  <a:cubicBezTo>
                    <a:pt x="3915" y="2685"/>
                    <a:pt x="4028" y="2635"/>
                    <a:pt x="4129" y="2585"/>
                  </a:cubicBezTo>
                  <a:cubicBezTo>
                    <a:pt x="2786" y="1995"/>
                    <a:pt x="1493" y="1167"/>
                    <a:pt x="289" y="100"/>
                  </a:cubicBezTo>
                  <a:cubicBezTo>
                    <a:pt x="251" y="63"/>
                    <a:pt x="213" y="25"/>
                    <a:pt x="17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3"/>
            <p:cNvSpPr/>
            <p:nvPr/>
          </p:nvSpPr>
          <p:spPr>
            <a:xfrm>
              <a:off x="2264163" y="3651925"/>
              <a:ext cx="109825" cy="84100"/>
            </a:xfrm>
            <a:custGeom>
              <a:avLst/>
              <a:gdLst/>
              <a:ahLst/>
              <a:cxnLst/>
              <a:rect l="l" t="t" r="r" b="b"/>
              <a:pathLst>
                <a:path w="4393" h="3364" extrusionOk="0">
                  <a:moveTo>
                    <a:pt x="189" y="1"/>
                  </a:moveTo>
                  <a:lnTo>
                    <a:pt x="0" y="189"/>
                  </a:lnTo>
                  <a:cubicBezTo>
                    <a:pt x="25" y="214"/>
                    <a:pt x="50" y="239"/>
                    <a:pt x="76" y="264"/>
                  </a:cubicBezTo>
                  <a:cubicBezTo>
                    <a:pt x="1293" y="1557"/>
                    <a:pt x="2636" y="2598"/>
                    <a:pt x="4054" y="3364"/>
                  </a:cubicBezTo>
                  <a:cubicBezTo>
                    <a:pt x="4167" y="3326"/>
                    <a:pt x="4279" y="3276"/>
                    <a:pt x="4392" y="3238"/>
                  </a:cubicBezTo>
                  <a:cubicBezTo>
                    <a:pt x="2924" y="2473"/>
                    <a:pt x="1544" y="1419"/>
                    <a:pt x="289" y="101"/>
                  </a:cubicBezTo>
                  <a:cubicBezTo>
                    <a:pt x="251" y="63"/>
                    <a:pt x="226" y="38"/>
                    <a:pt x="18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3"/>
            <p:cNvSpPr/>
            <p:nvPr/>
          </p:nvSpPr>
          <p:spPr>
            <a:xfrm>
              <a:off x="2221813" y="3655700"/>
              <a:ext cx="111400" cy="92575"/>
            </a:xfrm>
            <a:custGeom>
              <a:avLst/>
              <a:gdLst/>
              <a:ahLst/>
              <a:cxnLst/>
              <a:rect l="l" t="t" r="r" b="b"/>
              <a:pathLst>
                <a:path w="4456" h="3703" extrusionOk="0">
                  <a:moveTo>
                    <a:pt x="201" y="0"/>
                  </a:moveTo>
                  <a:lnTo>
                    <a:pt x="25" y="176"/>
                  </a:lnTo>
                  <a:lnTo>
                    <a:pt x="0" y="188"/>
                  </a:lnTo>
                  <a:cubicBezTo>
                    <a:pt x="1293" y="1519"/>
                    <a:pt x="2673" y="2698"/>
                    <a:pt x="4104" y="3702"/>
                  </a:cubicBezTo>
                  <a:cubicBezTo>
                    <a:pt x="4229" y="3677"/>
                    <a:pt x="4342" y="3652"/>
                    <a:pt x="4455" y="3614"/>
                  </a:cubicBezTo>
                  <a:cubicBezTo>
                    <a:pt x="2987" y="2610"/>
                    <a:pt x="1581" y="1406"/>
                    <a:pt x="251" y="50"/>
                  </a:cubicBezTo>
                  <a:cubicBezTo>
                    <a:pt x="239" y="38"/>
                    <a:pt x="214" y="25"/>
                    <a:pt x="20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3"/>
            <p:cNvSpPr/>
            <p:nvPr/>
          </p:nvSpPr>
          <p:spPr>
            <a:xfrm>
              <a:off x="2177563" y="3656000"/>
              <a:ext cx="122075" cy="97925"/>
            </a:xfrm>
            <a:custGeom>
              <a:avLst/>
              <a:gdLst/>
              <a:ahLst/>
              <a:cxnLst/>
              <a:rect l="l" t="t" r="r" b="b"/>
              <a:pathLst>
                <a:path w="4883" h="3917" extrusionOk="0">
                  <a:moveTo>
                    <a:pt x="214" y="1"/>
                  </a:moveTo>
                  <a:lnTo>
                    <a:pt x="176" y="26"/>
                  </a:lnTo>
                  <a:lnTo>
                    <a:pt x="1" y="164"/>
                  </a:lnTo>
                  <a:cubicBezTo>
                    <a:pt x="1318" y="1820"/>
                    <a:pt x="2862" y="2950"/>
                    <a:pt x="4443" y="3916"/>
                  </a:cubicBezTo>
                  <a:cubicBezTo>
                    <a:pt x="4594" y="3903"/>
                    <a:pt x="4744" y="3878"/>
                    <a:pt x="4882" y="3866"/>
                  </a:cubicBezTo>
                  <a:cubicBezTo>
                    <a:pt x="3289" y="2900"/>
                    <a:pt x="1707" y="1795"/>
                    <a:pt x="365" y="189"/>
                  </a:cubicBezTo>
                  <a:cubicBezTo>
                    <a:pt x="315" y="126"/>
                    <a:pt x="264" y="64"/>
                    <a:pt x="214"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3"/>
            <p:cNvSpPr/>
            <p:nvPr/>
          </p:nvSpPr>
          <p:spPr>
            <a:xfrm>
              <a:off x="2137113" y="3655700"/>
              <a:ext cx="128325" cy="99150"/>
            </a:xfrm>
            <a:custGeom>
              <a:avLst/>
              <a:gdLst/>
              <a:ahLst/>
              <a:cxnLst/>
              <a:rect l="l" t="t" r="r" b="b"/>
              <a:pathLst>
                <a:path w="5133" h="3966" extrusionOk="0">
                  <a:moveTo>
                    <a:pt x="201" y="0"/>
                  </a:moveTo>
                  <a:lnTo>
                    <a:pt x="38" y="151"/>
                  </a:lnTo>
                  <a:lnTo>
                    <a:pt x="0" y="188"/>
                  </a:lnTo>
                  <a:cubicBezTo>
                    <a:pt x="1431" y="1682"/>
                    <a:pt x="2974" y="2949"/>
                    <a:pt x="4593" y="3953"/>
                  </a:cubicBezTo>
                  <a:cubicBezTo>
                    <a:pt x="4769" y="3966"/>
                    <a:pt x="4957" y="3966"/>
                    <a:pt x="5132" y="3966"/>
                  </a:cubicBezTo>
                  <a:cubicBezTo>
                    <a:pt x="3426" y="2949"/>
                    <a:pt x="1794" y="1657"/>
                    <a:pt x="289" y="101"/>
                  </a:cubicBezTo>
                  <a:cubicBezTo>
                    <a:pt x="264" y="63"/>
                    <a:pt x="226" y="38"/>
                    <a:pt x="20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3"/>
            <p:cNvSpPr/>
            <p:nvPr/>
          </p:nvSpPr>
          <p:spPr>
            <a:xfrm>
              <a:off x="2111388" y="3656000"/>
              <a:ext cx="104175" cy="93825"/>
            </a:xfrm>
            <a:custGeom>
              <a:avLst/>
              <a:gdLst/>
              <a:ahLst/>
              <a:cxnLst/>
              <a:rect l="l" t="t" r="r" b="b"/>
              <a:pathLst>
                <a:path w="4167" h="3753" extrusionOk="0">
                  <a:moveTo>
                    <a:pt x="213" y="1"/>
                  </a:moveTo>
                  <a:lnTo>
                    <a:pt x="125" y="76"/>
                  </a:lnTo>
                  <a:lnTo>
                    <a:pt x="0" y="176"/>
                  </a:lnTo>
                  <a:cubicBezTo>
                    <a:pt x="1079" y="1494"/>
                    <a:pt x="2259" y="2636"/>
                    <a:pt x="3501" y="3602"/>
                  </a:cubicBezTo>
                  <a:cubicBezTo>
                    <a:pt x="3714" y="3665"/>
                    <a:pt x="3940" y="3715"/>
                    <a:pt x="4166" y="3753"/>
                  </a:cubicBezTo>
                  <a:cubicBezTo>
                    <a:pt x="2773" y="2749"/>
                    <a:pt x="1468" y="1519"/>
                    <a:pt x="276" y="76"/>
                  </a:cubicBezTo>
                  <a:cubicBezTo>
                    <a:pt x="251" y="51"/>
                    <a:pt x="238"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3"/>
            <p:cNvSpPr/>
            <p:nvPr/>
          </p:nvSpPr>
          <p:spPr>
            <a:xfrm>
              <a:off x="2083138" y="3653175"/>
              <a:ext cx="93200" cy="86000"/>
            </a:xfrm>
            <a:custGeom>
              <a:avLst/>
              <a:gdLst/>
              <a:ahLst/>
              <a:cxnLst/>
              <a:rect l="l" t="t" r="r" b="b"/>
              <a:pathLst>
                <a:path w="3728" h="3440" extrusionOk="0">
                  <a:moveTo>
                    <a:pt x="226" y="1"/>
                  </a:moveTo>
                  <a:lnTo>
                    <a:pt x="26" y="126"/>
                  </a:lnTo>
                  <a:lnTo>
                    <a:pt x="1" y="151"/>
                  </a:lnTo>
                  <a:cubicBezTo>
                    <a:pt x="716" y="1318"/>
                    <a:pt x="1632" y="2197"/>
                    <a:pt x="2573" y="2925"/>
                  </a:cubicBezTo>
                  <a:cubicBezTo>
                    <a:pt x="2950" y="3113"/>
                    <a:pt x="3339" y="3289"/>
                    <a:pt x="3728" y="3439"/>
                  </a:cubicBezTo>
                  <a:cubicBezTo>
                    <a:pt x="2535" y="2598"/>
                    <a:pt x="1268" y="1620"/>
                    <a:pt x="327" y="151"/>
                  </a:cubicBezTo>
                  <a:cubicBezTo>
                    <a:pt x="302" y="101"/>
                    <a:pt x="264" y="51"/>
                    <a:pt x="22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3"/>
            <p:cNvSpPr/>
            <p:nvPr/>
          </p:nvSpPr>
          <p:spPr>
            <a:xfrm>
              <a:off x="2631838" y="3804075"/>
              <a:ext cx="7550" cy="7550"/>
            </a:xfrm>
            <a:custGeom>
              <a:avLst/>
              <a:gdLst/>
              <a:ahLst/>
              <a:cxnLst/>
              <a:rect l="l" t="t" r="r" b="b"/>
              <a:pathLst>
                <a:path w="302" h="302" extrusionOk="0">
                  <a:moveTo>
                    <a:pt x="151" y="1"/>
                  </a:moveTo>
                  <a:cubicBezTo>
                    <a:pt x="63" y="1"/>
                    <a:pt x="1" y="64"/>
                    <a:pt x="1" y="151"/>
                  </a:cubicBezTo>
                  <a:cubicBezTo>
                    <a:pt x="1" y="227"/>
                    <a:pt x="63" y="302"/>
                    <a:pt x="151" y="302"/>
                  </a:cubicBezTo>
                  <a:cubicBezTo>
                    <a:pt x="226" y="302"/>
                    <a:pt x="302" y="227"/>
                    <a:pt x="302" y="151"/>
                  </a:cubicBezTo>
                  <a:cubicBezTo>
                    <a:pt x="302" y="64"/>
                    <a:pt x="226"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3"/>
            <p:cNvSpPr/>
            <p:nvPr/>
          </p:nvSpPr>
          <p:spPr>
            <a:xfrm>
              <a:off x="2446438" y="3821350"/>
              <a:ext cx="7850" cy="7550"/>
            </a:xfrm>
            <a:custGeom>
              <a:avLst/>
              <a:gdLst/>
              <a:ahLst/>
              <a:cxnLst/>
              <a:rect l="l" t="t" r="r" b="b"/>
              <a:pathLst>
                <a:path w="314" h="302" extrusionOk="0">
                  <a:moveTo>
                    <a:pt x="151" y="0"/>
                  </a:moveTo>
                  <a:cubicBezTo>
                    <a:pt x="75" y="0"/>
                    <a:pt x="0" y="63"/>
                    <a:pt x="0" y="151"/>
                  </a:cubicBezTo>
                  <a:cubicBezTo>
                    <a:pt x="0" y="238"/>
                    <a:pt x="75" y="301"/>
                    <a:pt x="151" y="301"/>
                  </a:cubicBezTo>
                  <a:cubicBezTo>
                    <a:pt x="239" y="301"/>
                    <a:pt x="314" y="238"/>
                    <a:pt x="314" y="151"/>
                  </a:cubicBezTo>
                  <a:cubicBezTo>
                    <a:pt x="314"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3"/>
            <p:cNvSpPr/>
            <p:nvPr/>
          </p:nvSpPr>
          <p:spPr>
            <a:xfrm>
              <a:off x="2253488" y="3677350"/>
              <a:ext cx="7875" cy="7550"/>
            </a:xfrm>
            <a:custGeom>
              <a:avLst/>
              <a:gdLst/>
              <a:ahLst/>
              <a:cxnLst/>
              <a:rect l="l" t="t" r="r" b="b"/>
              <a:pathLst>
                <a:path w="315" h="302" extrusionOk="0">
                  <a:moveTo>
                    <a:pt x="164" y="0"/>
                  </a:moveTo>
                  <a:cubicBezTo>
                    <a:pt x="76" y="0"/>
                    <a:pt x="1" y="63"/>
                    <a:pt x="1" y="151"/>
                  </a:cubicBezTo>
                  <a:cubicBezTo>
                    <a:pt x="1" y="239"/>
                    <a:pt x="76" y="301"/>
                    <a:pt x="164" y="301"/>
                  </a:cubicBezTo>
                  <a:cubicBezTo>
                    <a:pt x="239" y="301"/>
                    <a:pt x="314" y="239"/>
                    <a:pt x="314" y="151"/>
                  </a:cubicBezTo>
                  <a:cubicBezTo>
                    <a:pt x="314" y="63"/>
                    <a:pt x="239"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3"/>
            <p:cNvSpPr/>
            <p:nvPr/>
          </p:nvSpPr>
          <p:spPr>
            <a:xfrm>
              <a:off x="2337563" y="3600475"/>
              <a:ext cx="7875" cy="7550"/>
            </a:xfrm>
            <a:custGeom>
              <a:avLst/>
              <a:gdLst/>
              <a:ahLst/>
              <a:cxnLst/>
              <a:rect l="l" t="t" r="r" b="b"/>
              <a:pathLst>
                <a:path w="315" h="302" extrusionOk="0">
                  <a:moveTo>
                    <a:pt x="164" y="1"/>
                  </a:moveTo>
                  <a:cubicBezTo>
                    <a:pt x="76" y="1"/>
                    <a:pt x="1" y="63"/>
                    <a:pt x="1" y="151"/>
                  </a:cubicBezTo>
                  <a:cubicBezTo>
                    <a:pt x="1" y="239"/>
                    <a:pt x="76" y="302"/>
                    <a:pt x="164" y="302"/>
                  </a:cubicBezTo>
                  <a:cubicBezTo>
                    <a:pt x="239" y="302"/>
                    <a:pt x="314" y="239"/>
                    <a:pt x="314" y="151"/>
                  </a:cubicBezTo>
                  <a:cubicBezTo>
                    <a:pt x="314" y="63"/>
                    <a:pt x="239"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3"/>
            <p:cNvSpPr/>
            <p:nvPr/>
          </p:nvSpPr>
          <p:spPr>
            <a:xfrm>
              <a:off x="2191688" y="3591075"/>
              <a:ext cx="7550" cy="7550"/>
            </a:xfrm>
            <a:custGeom>
              <a:avLst/>
              <a:gdLst/>
              <a:ahLst/>
              <a:cxnLst/>
              <a:rect l="l" t="t" r="r" b="b"/>
              <a:pathLst>
                <a:path w="302" h="302" extrusionOk="0">
                  <a:moveTo>
                    <a:pt x="151" y="0"/>
                  </a:moveTo>
                  <a:cubicBezTo>
                    <a:pt x="63" y="0"/>
                    <a:pt x="1" y="63"/>
                    <a:pt x="1" y="151"/>
                  </a:cubicBezTo>
                  <a:cubicBezTo>
                    <a:pt x="1" y="239"/>
                    <a:pt x="63" y="301"/>
                    <a:pt x="151" y="301"/>
                  </a:cubicBezTo>
                  <a:cubicBezTo>
                    <a:pt x="226" y="301"/>
                    <a:pt x="302" y="239"/>
                    <a:pt x="302" y="151"/>
                  </a:cubicBezTo>
                  <a:cubicBezTo>
                    <a:pt x="302" y="63"/>
                    <a:pt x="226"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3"/>
            <p:cNvSpPr/>
            <p:nvPr/>
          </p:nvSpPr>
          <p:spPr>
            <a:xfrm>
              <a:off x="2317175" y="4017988"/>
              <a:ext cx="9750" cy="9425"/>
            </a:xfrm>
            <a:custGeom>
              <a:avLst/>
              <a:gdLst/>
              <a:ahLst/>
              <a:cxnLst/>
              <a:rect l="l" t="t" r="r" b="b"/>
              <a:pathLst>
                <a:path w="390" h="377" extrusionOk="0">
                  <a:moveTo>
                    <a:pt x="189" y="0"/>
                  </a:moveTo>
                  <a:cubicBezTo>
                    <a:pt x="88" y="0"/>
                    <a:pt x="1" y="75"/>
                    <a:pt x="1" y="188"/>
                  </a:cubicBezTo>
                  <a:cubicBezTo>
                    <a:pt x="1" y="289"/>
                    <a:pt x="88" y="377"/>
                    <a:pt x="189" y="377"/>
                  </a:cubicBezTo>
                  <a:cubicBezTo>
                    <a:pt x="302" y="377"/>
                    <a:pt x="390" y="289"/>
                    <a:pt x="390" y="188"/>
                  </a:cubicBezTo>
                  <a:cubicBezTo>
                    <a:pt x="390" y="75"/>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3"/>
            <p:cNvSpPr/>
            <p:nvPr/>
          </p:nvSpPr>
          <p:spPr>
            <a:xfrm>
              <a:off x="2289563" y="388440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2336622" y="4154295"/>
              <a:ext cx="9750" cy="9450"/>
            </a:xfrm>
            <a:custGeom>
              <a:avLst/>
              <a:gdLst/>
              <a:ahLst/>
              <a:cxnLst/>
              <a:rect l="l" t="t" r="r" b="b"/>
              <a:pathLst>
                <a:path w="390" h="378" extrusionOk="0">
                  <a:moveTo>
                    <a:pt x="188" y="1"/>
                  </a:moveTo>
                  <a:cubicBezTo>
                    <a:pt x="88" y="1"/>
                    <a:pt x="0" y="89"/>
                    <a:pt x="0" y="189"/>
                  </a:cubicBezTo>
                  <a:cubicBezTo>
                    <a:pt x="0" y="302"/>
                    <a:pt x="88" y="377"/>
                    <a:pt x="188" y="377"/>
                  </a:cubicBezTo>
                  <a:cubicBezTo>
                    <a:pt x="301" y="377"/>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2763913" y="3725350"/>
              <a:ext cx="9750" cy="9425"/>
            </a:xfrm>
            <a:custGeom>
              <a:avLst/>
              <a:gdLst/>
              <a:ahLst/>
              <a:cxnLst/>
              <a:rect l="l" t="t" r="r" b="b"/>
              <a:pathLst>
                <a:path w="390" h="377" extrusionOk="0">
                  <a:moveTo>
                    <a:pt x="201" y="0"/>
                  </a:moveTo>
                  <a:cubicBezTo>
                    <a:pt x="88" y="0"/>
                    <a:pt x="1" y="75"/>
                    <a:pt x="1" y="188"/>
                  </a:cubicBezTo>
                  <a:cubicBezTo>
                    <a:pt x="1" y="289"/>
                    <a:pt x="88" y="377"/>
                    <a:pt x="201" y="377"/>
                  </a:cubicBezTo>
                  <a:cubicBezTo>
                    <a:pt x="302" y="377"/>
                    <a:pt x="390" y="289"/>
                    <a:pt x="390" y="188"/>
                  </a:cubicBezTo>
                  <a:cubicBezTo>
                    <a:pt x="390" y="75"/>
                    <a:pt x="302"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2567213" y="3994825"/>
              <a:ext cx="9750" cy="9750"/>
            </a:xfrm>
            <a:custGeom>
              <a:avLst/>
              <a:gdLst/>
              <a:ahLst/>
              <a:cxnLst/>
              <a:rect l="l" t="t" r="r" b="b"/>
              <a:pathLst>
                <a:path w="390" h="390" extrusionOk="0">
                  <a:moveTo>
                    <a:pt x="189" y="1"/>
                  </a:moveTo>
                  <a:cubicBezTo>
                    <a:pt x="88" y="1"/>
                    <a:pt x="0" y="88"/>
                    <a:pt x="0" y="201"/>
                  </a:cubicBezTo>
                  <a:cubicBezTo>
                    <a:pt x="0" y="302"/>
                    <a:pt x="88" y="390"/>
                    <a:pt x="189" y="390"/>
                  </a:cubicBezTo>
                  <a:cubicBezTo>
                    <a:pt x="302" y="390"/>
                    <a:pt x="390" y="302"/>
                    <a:pt x="390" y="201"/>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3099588" y="3675450"/>
              <a:ext cx="9750" cy="9750"/>
            </a:xfrm>
            <a:custGeom>
              <a:avLst/>
              <a:gdLst/>
              <a:ahLst/>
              <a:cxnLst/>
              <a:rect l="l" t="t" r="r" b="b"/>
              <a:pathLst>
                <a:path w="390" h="390" extrusionOk="0">
                  <a:moveTo>
                    <a:pt x="189" y="1"/>
                  </a:moveTo>
                  <a:cubicBezTo>
                    <a:pt x="89" y="1"/>
                    <a:pt x="1" y="89"/>
                    <a:pt x="1" y="189"/>
                  </a:cubicBezTo>
                  <a:cubicBezTo>
                    <a:pt x="1" y="302"/>
                    <a:pt x="89" y="390"/>
                    <a:pt x="189" y="390"/>
                  </a:cubicBezTo>
                  <a:cubicBezTo>
                    <a:pt x="302" y="390"/>
                    <a:pt x="390" y="302"/>
                    <a:pt x="390" y="189"/>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2507613" y="3663850"/>
              <a:ext cx="9750" cy="9425"/>
            </a:xfrm>
            <a:custGeom>
              <a:avLst/>
              <a:gdLst/>
              <a:ahLst/>
              <a:cxnLst/>
              <a:rect l="l" t="t" r="r" b="b"/>
              <a:pathLst>
                <a:path w="390" h="377" extrusionOk="0">
                  <a:moveTo>
                    <a:pt x="201" y="1"/>
                  </a:moveTo>
                  <a:cubicBezTo>
                    <a:pt x="88" y="1"/>
                    <a:pt x="0" y="88"/>
                    <a:pt x="0" y="189"/>
                  </a:cubicBezTo>
                  <a:cubicBezTo>
                    <a:pt x="0" y="302"/>
                    <a:pt x="88" y="377"/>
                    <a:pt x="201" y="377"/>
                  </a:cubicBezTo>
                  <a:cubicBezTo>
                    <a:pt x="301" y="377"/>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2999838" y="3827925"/>
              <a:ext cx="9750" cy="9750"/>
            </a:xfrm>
            <a:custGeom>
              <a:avLst/>
              <a:gdLst/>
              <a:ahLst/>
              <a:cxnLst/>
              <a:rect l="l" t="t" r="r" b="b"/>
              <a:pathLst>
                <a:path w="390" h="390" extrusionOk="0">
                  <a:moveTo>
                    <a:pt x="189" y="1"/>
                  </a:moveTo>
                  <a:cubicBezTo>
                    <a:pt x="88" y="1"/>
                    <a:pt x="0" y="88"/>
                    <a:pt x="0" y="189"/>
                  </a:cubicBezTo>
                  <a:cubicBezTo>
                    <a:pt x="0" y="302"/>
                    <a:pt x="88" y="390"/>
                    <a:pt x="189" y="390"/>
                  </a:cubicBezTo>
                  <a:cubicBezTo>
                    <a:pt x="302" y="390"/>
                    <a:pt x="389" y="302"/>
                    <a:pt x="389" y="189"/>
                  </a:cubicBezTo>
                  <a:cubicBezTo>
                    <a:pt x="389"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2728463" y="3957500"/>
              <a:ext cx="9750" cy="9750"/>
            </a:xfrm>
            <a:custGeom>
              <a:avLst/>
              <a:gdLst/>
              <a:ahLst/>
              <a:cxnLst/>
              <a:rect l="l" t="t" r="r" b="b"/>
              <a:pathLst>
                <a:path w="390" h="390" extrusionOk="0">
                  <a:moveTo>
                    <a:pt x="189" y="0"/>
                  </a:moveTo>
                  <a:cubicBezTo>
                    <a:pt x="88" y="0"/>
                    <a:pt x="1" y="88"/>
                    <a:pt x="1" y="188"/>
                  </a:cubicBezTo>
                  <a:cubicBezTo>
                    <a:pt x="1" y="301"/>
                    <a:pt x="88" y="389"/>
                    <a:pt x="189" y="389"/>
                  </a:cubicBezTo>
                  <a:cubicBezTo>
                    <a:pt x="302" y="389"/>
                    <a:pt x="390" y="301"/>
                    <a:pt x="390" y="188"/>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2847988" y="3880625"/>
              <a:ext cx="9450" cy="9750"/>
            </a:xfrm>
            <a:custGeom>
              <a:avLst/>
              <a:gdLst/>
              <a:ahLst/>
              <a:cxnLst/>
              <a:rect l="l" t="t" r="r" b="b"/>
              <a:pathLst>
                <a:path w="378" h="390" extrusionOk="0">
                  <a:moveTo>
                    <a:pt x="189" y="1"/>
                  </a:moveTo>
                  <a:cubicBezTo>
                    <a:pt x="89" y="1"/>
                    <a:pt x="1" y="89"/>
                    <a:pt x="1" y="202"/>
                  </a:cubicBezTo>
                  <a:cubicBezTo>
                    <a:pt x="1" y="302"/>
                    <a:pt x="89" y="390"/>
                    <a:pt x="189" y="390"/>
                  </a:cubicBezTo>
                  <a:cubicBezTo>
                    <a:pt x="302" y="390"/>
                    <a:pt x="377" y="302"/>
                    <a:pt x="377" y="202"/>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2249082" y="4056378"/>
              <a:ext cx="9450" cy="9750"/>
            </a:xfrm>
            <a:custGeom>
              <a:avLst/>
              <a:gdLst/>
              <a:ahLst/>
              <a:cxnLst/>
              <a:rect l="l" t="t" r="r" b="b"/>
              <a:pathLst>
                <a:path w="378" h="390" extrusionOk="0">
                  <a:moveTo>
                    <a:pt x="189" y="1"/>
                  </a:moveTo>
                  <a:cubicBezTo>
                    <a:pt x="76" y="1"/>
                    <a:pt x="1" y="88"/>
                    <a:pt x="1" y="189"/>
                  </a:cubicBezTo>
                  <a:cubicBezTo>
                    <a:pt x="1" y="302"/>
                    <a:pt x="76" y="390"/>
                    <a:pt x="189" y="390"/>
                  </a:cubicBezTo>
                  <a:cubicBezTo>
                    <a:pt x="289" y="390"/>
                    <a:pt x="377" y="302"/>
                    <a:pt x="377" y="189"/>
                  </a:cubicBezTo>
                  <a:cubicBezTo>
                    <a:pt x="377" y="88"/>
                    <a:pt x="289"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2502215" y="4080830"/>
              <a:ext cx="9750" cy="9750"/>
            </a:xfrm>
            <a:custGeom>
              <a:avLst/>
              <a:gdLst/>
              <a:ahLst/>
              <a:cxnLst/>
              <a:rect l="l" t="t" r="r" b="b"/>
              <a:pathLst>
                <a:path w="390" h="390" extrusionOk="0">
                  <a:moveTo>
                    <a:pt x="189" y="1"/>
                  </a:moveTo>
                  <a:cubicBezTo>
                    <a:pt x="89" y="1"/>
                    <a:pt x="1" y="89"/>
                    <a:pt x="1" y="201"/>
                  </a:cubicBezTo>
                  <a:cubicBezTo>
                    <a:pt x="1" y="302"/>
                    <a:pt x="89" y="390"/>
                    <a:pt x="189" y="390"/>
                  </a:cubicBezTo>
                  <a:cubicBezTo>
                    <a:pt x="302" y="390"/>
                    <a:pt x="390" y="302"/>
                    <a:pt x="390" y="201"/>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0028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125396" y="287563"/>
            <a:ext cx="5776500" cy="429900"/>
          </a:xfrm>
          <a:prstGeom prst="rect">
            <a:avLst/>
          </a:prstGeom>
        </p:spPr>
        <p:txBody>
          <a:bodyPr spcFirstLastPara="1" wrap="square" lIns="0" tIns="0" rIns="0" bIns="0" anchor="t" anchorCtr="0">
            <a:noAutofit/>
          </a:bodyPr>
          <a:lstStyle/>
          <a:p>
            <a:pPr lvl="0"/>
            <a:r>
              <a:rPr lang="en-US" dirty="0"/>
              <a:t> </a:t>
            </a:r>
            <a:r>
              <a:rPr lang="en-US" sz="2400" dirty="0" err="1">
                <a:solidFill>
                  <a:srgbClr val="002060"/>
                </a:solidFill>
              </a:rPr>
              <a:t>Pengertian</a:t>
            </a:r>
            <a:r>
              <a:rPr lang="en-US" sz="2400" dirty="0">
                <a:solidFill>
                  <a:srgbClr val="002060"/>
                </a:solidFill>
              </a:rPr>
              <a:t> </a:t>
            </a:r>
            <a:r>
              <a:rPr lang="en-US" sz="2400" dirty="0" err="1">
                <a:solidFill>
                  <a:srgbClr val="002060"/>
                </a:solidFill>
              </a:rPr>
              <a:t>Toksikologi</a:t>
            </a:r>
            <a:r>
              <a:rPr lang="en-US" sz="2400" dirty="0">
                <a:solidFill>
                  <a:srgbClr val="002060"/>
                </a:solidFill>
              </a:rPr>
              <a:t> </a:t>
            </a:r>
            <a:r>
              <a:rPr lang="en-US" sz="2400" dirty="0" err="1">
                <a:solidFill>
                  <a:srgbClr val="002060"/>
                </a:solidFill>
              </a:rPr>
              <a:t>dan</a:t>
            </a:r>
            <a:r>
              <a:rPr lang="en-US" sz="2400" dirty="0">
                <a:solidFill>
                  <a:srgbClr val="002060"/>
                </a:solidFill>
              </a:rPr>
              <a:t> </a:t>
            </a:r>
            <a:r>
              <a:rPr lang="en-US" sz="2400" dirty="0" err="1">
                <a:solidFill>
                  <a:srgbClr val="002060"/>
                </a:solidFill>
              </a:rPr>
              <a:t>Pornografi</a:t>
            </a:r>
            <a:r>
              <a:rPr lang="en-US" sz="2400" dirty="0">
                <a:solidFill>
                  <a:srgbClr val="002060"/>
                </a:solidFill>
              </a:rPr>
              <a:t> </a:t>
            </a:r>
            <a:endParaRPr sz="2400" dirty="0">
              <a:solidFill>
                <a:srgbClr val="002060"/>
              </a:solidFill>
            </a:endParaRPr>
          </a:p>
        </p:txBody>
      </p:sp>
      <p:sp>
        <p:nvSpPr>
          <p:cNvPr id="757" name="Google Shape;757;p35"/>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dirty="0" smtClean="0"/>
              <a:t>	</a:t>
            </a:r>
            <a:r>
              <a:rPr lang="en-US" sz="1600" dirty="0" err="1" smtClean="0"/>
              <a:t>Toksikologi</a:t>
            </a:r>
            <a:r>
              <a:rPr lang="en-US" sz="1600" dirty="0" smtClean="0"/>
              <a:t> </a:t>
            </a:r>
            <a:r>
              <a:rPr lang="en-US" sz="1600" dirty="0"/>
              <a:t>(</a:t>
            </a:r>
            <a:r>
              <a:rPr lang="en-US" sz="1600" dirty="0" err="1"/>
              <a:t>berasal</a:t>
            </a:r>
            <a:r>
              <a:rPr lang="en-US" sz="1600" dirty="0"/>
              <a:t> </a:t>
            </a:r>
            <a:r>
              <a:rPr lang="en-US" sz="1600" dirty="0" err="1"/>
              <a:t>dari</a:t>
            </a:r>
            <a:r>
              <a:rPr lang="en-US" sz="1600" dirty="0"/>
              <a:t> kata </a:t>
            </a:r>
            <a:r>
              <a:rPr lang="en-US" sz="1600" dirty="0" err="1"/>
              <a:t>Yunani</a:t>
            </a:r>
            <a:r>
              <a:rPr lang="en-US" sz="1600" dirty="0"/>
              <a:t>, </a:t>
            </a:r>
            <a:r>
              <a:rPr lang="en-US" sz="1600" dirty="0" err="1"/>
              <a:t>toxicos</a:t>
            </a:r>
            <a:r>
              <a:rPr lang="en-US" sz="1600" dirty="0"/>
              <a:t> </a:t>
            </a:r>
            <a:r>
              <a:rPr lang="en-US" sz="1600" dirty="0" err="1"/>
              <a:t>dan</a:t>
            </a:r>
            <a:r>
              <a:rPr lang="en-US" sz="1600" dirty="0"/>
              <a:t> logos) </a:t>
            </a:r>
            <a:r>
              <a:rPr lang="en-US" sz="1600" dirty="0" err="1"/>
              <a:t>merupakan</a:t>
            </a:r>
            <a:r>
              <a:rPr lang="en-US" sz="1600" dirty="0"/>
              <a:t> </a:t>
            </a:r>
            <a:r>
              <a:rPr lang="en-US" sz="1600" dirty="0" err="1"/>
              <a:t>studi</a:t>
            </a:r>
            <a:r>
              <a:rPr lang="en-US" sz="1600" dirty="0"/>
              <a:t> </a:t>
            </a:r>
            <a:r>
              <a:rPr lang="en-US" sz="1600" dirty="0" err="1"/>
              <a:t>mengenai</a:t>
            </a:r>
            <a:r>
              <a:rPr lang="en-US" sz="1600" dirty="0"/>
              <a:t> </a:t>
            </a:r>
            <a:r>
              <a:rPr lang="en-US" sz="1600" dirty="0" err="1"/>
              <a:t>perilaku</a:t>
            </a:r>
            <a:r>
              <a:rPr lang="en-US" sz="1600" dirty="0"/>
              <a:t> </a:t>
            </a:r>
            <a:r>
              <a:rPr lang="en-US" sz="1600" dirty="0" err="1"/>
              <a:t>dan</a:t>
            </a:r>
            <a:r>
              <a:rPr lang="en-US" sz="1600" dirty="0"/>
              <a:t> </a:t>
            </a:r>
            <a:r>
              <a:rPr lang="en-US" sz="1600" dirty="0" err="1"/>
              <a:t>efek</a:t>
            </a:r>
            <a:r>
              <a:rPr lang="en-US" sz="1600" dirty="0"/>
              <a:t> yang </a:t>
            </a:r>
            <a:r>
              <a:rPr lang="en-US" sz="1600" dirty="0" err="1"/>
              <a:t>merugikan</a:t>
            </a:r>
            <a:r>
              <a:rPr lang="en-US" sz="1600" dirty="0"/>
              <a:t> </a:t>
            </a:r>
            <a:r>
              <a:rPr lang="en-US" sz="1600" dirty="0" err="1"/>
              <a:t>dari</a:t>
            </a:r>
            <a:r>
              <a:rPr lang="en-US" sz="1600" dirty="0"/>
              <a:t> </a:t>
            </a:r>
            <a:r>
              <a:rPr lang="en-US" sz="1600" dirty="0" err="1"/>
              <a:t>suatu</a:t>
            </a:r>
            <a:r>
              <a:rPr lang="en-US" sz="1600" dirty="0"/>
              <a:t> </a:t>
            </a:r>
            <a:r>
              <a:rPr lang="en-US" sz="1600" dirty="0" err="1"/>
              <a:t>zat</a:t>
            </a:r>
            <a:r>
              <a:rPr lang="en-US" sz="1600" dirty="0"/>
              <a:t> </a:t>
            </a:r>
            <a:r>
              <a:rPr lang="en-US" sz="1600" dirty="0" err="1"/>
              <a:t>terhadap</a:t>
            </a:r>
            <a:r>
              <a:rPr lang="en-US" sz="1600" dirty="0"/>
              <a:t> </a:t>
            </a:r>
            <a:r>
              <a:rPr lang="en-US" sz="1600" dirty="0" err="1"/>
              <a:t>organisme</a:t>
            </a:r>
            <a:r>
              <a:rPr lang="en-US" sz="1600" dirty="0"/>
              <a:t>/</a:t>
            </a:r>
            <a:r>
              <a:rPr lang="en-US" sz="1600" dirty="0" err="1"/>
              <a:t>mahluk</a:t>
            </a:r>
            <a:r>
              <a:rPr lang="en-US" sz="1600" dirty="0"/>
              <a:t> </a:t>
            </a:r>
            <a:r>
              <a:rPr lang="en-US" sz="1600" dirty="0" err="1"/>
              <a:t>hidup</a:t>
            </a:r>
            <a:r>
              <a:rPr lang="en-US" sz="1600" dirty="0"/>
              <a:t>. </a:t>
            </a:r>
            <a:r>
              <a:rPr lang="en-US" sz="1600" dirty="0" err="1"/>
              <a:t>Dalam</a:t>
            </a:r>
            <a:r>
              <a:rPr lang="en-US" sz="1600" dirty="0"/>
              <a:t> </a:t>
            </a:r>
            <a:r>
              <a:rPr lang="en-US" sz="1600" dirty="0" err="1"/>
              <a:t>toksikologi</a:t>
            </a:r>
            <a:r>
              <a:rPr lang="en-US" sz="1600" dirty="0"/>
              <a:t>, </a:t>
            </a:r>
            <a:r>
              <a:rPr lang="en-US" sz="1600" dirty="0" err="1"/>
              <a:t>dipelajari</a:t>
            </a:r>
            <a:r>
              <a:rPr lang="en-US" sz="1600" dirty="0"/>
              <a:t> </a:t>
            </a:r>
            <a:r>
              <a:rPr lang="en-US" sz="1600" dirty="0" err="1"/>
              <a:t>mengenai</a:t>
            </a:r>
            <a:r>
              <a:rPr lang="en-US" sz="1600" dirty="0"/>
              <a:t> </a:t>
            </a:r>
            <a:r>
              <a:rPr lang="en-US" sz="1600" dirty="0" err="1"/>
              <a:t>gejala</a:t>
            </a:r>
            <a:r>
              <a:rPr lang="en-US" sz="1600" dirty="0"/>
              <a:t>, </a:t>
            </a:r>
            <a:r>
              <a:rPr lang="en-US" sz="1600" dirty="0" err="1"/>
              <a:t>mekanisme</a:t>
            </a:r>
            <a:r>
              <a:rPr lang="en-US" sz="1600" dirty="0"/>
              <a:t>, </a:t>
            </a:r>
            <a:r>
              <a:rPr lang="en-US" sz="1600" dirty="0" err="1"/>
              <a:t>cara</a:t>
            </a:r>
            <a:r>
              <a:rPr lang="en-US" sz="1600" dirty="0"/>
              <a:t> </a:t>
            </a:r>
            <a:r>
              <a:rPr lang="en-US" sz="1600" dirty="0" err="1"/>
              <a:t>detoksifikasi</a:t>
            </a:r>
            <a:r>
              <a:rPr lang="en-US" sz="1600" dirty="0"/>
              <a:t> </a:t>
            </a:r>
            <a:r>
              <a:rPr lang="en-US" sz="1600" dirty="0" err="1"/>
              <a:t>serta</a:t>
            </a:r>
            <a:r>
              <a:rPr lang="en-US" sz="1600" dirty="0"/>
              <a:t> </a:t>
            </a:r>
            <a:r>
              <a:rPr lang="en-US" sz="1600" dirty="0" err="1"/>
              <a:t>deteksi</a:t>
            </a:r>
            <a:r>
              <a:rPr lang="en-US" sz="1600" dirty="0"/>
              <a:t> </a:t>
            </a:r>
            <a:r>
              <a:rPr lang="en-US" sz="1600" dirty="0" err="1"/>
              <a:t>keracunan</a:t>
            </a:r>
            <a:r>
              <a:rPr lang="en-US" sz="1600" dirty="0"/>
              <a:t> </a:t>
            </a:r>
            <a:r>
              <a:rPr lang="en-US" sz="1600" dirty="0" err="1"/>
              <a:t>pada</a:t>
            </a:r>
            <a:r>
              <a:rPr lang="en-US" sz="1600" dirty="0"/>
              <a:t> </a:t>
            </a:r>
            <a:r>
              <a:rPr lang="en-US" sz="1600" dirty="0" err="1"/>
              <a:t>sistim</a:t>
            </a:r>
            <a:r>
              <a:rPr lang="en-US" sz="1600" dirty="0"/>
              <a:t> </a:t>
            </a:r>
            <a:r>
              <a:rPr lang="en-US" sz="1600" dirty="0" err="1"/>
              <a:t>biologis</a:t>
            </a:r>
            <a:r>
              <a:rPr lang="en-US" sz="1600" dirty="0"/>
              <a:t> </a:t>
            </a:r>
            <a:r>
              <a:rPr lang="en-US" sz="1600" dirty="0" err="1"/>
              <a:t>makhluk</a:t>
            </a:r>
            <a:r>
              <a:rPr lang="en-US" sz="1600" dirty="0"/>
              <a:t> </a:t>
            </a:r>
            <a:r>
              <a:rPr lang="en-US" sz="1600" dirty="0" err="1"/>
              <a:t>hidup</a:t>
            </a:r>
            <a:r>
              <a:rPr lang="en-US" sz="1600" dirty="0"/>
              <a:t>. </a:t>
            </a:r>
            <a:r>
              <a:rPr lang="en-US" sz="1600" dirty="0" err="1"/>
              <a:t>Toksikologi</a:t>
            </a:r>
            <a:r>
              <a:rPr lang="en-US" sz="1600" dirty="0"/>
              <a:t> </a:t>
            </a:r>
            <a:r>
              <a:rPr lang="en-US" sz="1600" dirty="0" err="1"/>
              <a:t>sangat</a:t>
            </a:r>
            <a:r>
              <a:rPr lang="en-US" sz="1600" dirty="0"/>
              <a:t> </a:t>
            </a:r>
            <a:r>
              <a:rPr lang="en-US" sz="1600" dirty="0" err="1"/>
              <a:t>bermanfaat</a:t>
            </a:r>
            <a:r>
              <a:rPr lang="en-US" sz="1600" dirty="0"/>
              <a:t> </a:t>
            </a:r>
            <a:r>
              <a:rPr lang="en-US" sz="1600" dirty="0" err="1"/>
              <a:t>untuk</a:t>
            </a:r>
            <a:r>
              <a:rPr lang="en-US" sz="1600" dirty="0"/>
              <a:t> </a:t>
            </a:r>
            <a:r>
              <a:rPr lang="en-US" sz="1600" dirty="0" err="1"/>
              <a:t>memprediksi</a:t>
            </a:r>
            <a:r>
              <a:rPr lang="en-US" sz="1600" dirty="0"/>
              <a:t> </a:t>
            </a:r>
            <a:r>
              <a:rPr lang="en-US" sz="1600" dirty="0" err="1"/>
              <a:t>atau</a:t>
            </a:r>
            <a:r>
              <a:rPr lang="en-US" sz="1600" dirty="0"/>
              <a:t> </a:t>
            </a:r>
            <a:r>
              <a:rPr lang="en-US" sz="1600" dirty="0" err="1"/>
              <a:t>mengkaji</a:t>
            </a:r>
            <a:r>
              <a:rPr lang="en-US" sz="1600" dirty="0"/>
              <a:t> </a:t>
            </a:r>
            <a:r>
              <a:rPr lang="en-US" sz="1600" dirty="0" err="1"/>
              <a:t>akibat</a:t>
            </a:r>
            <a:r>
              <a:rPr lang="en-US" sz="1600" dirty="0"/>
              <a:t> yang </a:t>
            </a:r>
            <a:r>
              <a:rPr lang="en-US" sz="1600" dirty="0" err="1"/>
              <a:t>berkaitan</a:t>
            </a:r>
            <a:r>
              <a:rPr lang="en-US" sz="1600" dirty="0"/>
              <a:t> </a:t>
            </a:r>
            <a:r>
              <a:rPr lang="en-US" sz="1600" dirty="0" err="1"/>
              <a:t>dengan</a:t>
            </a:r>
            <a:r>
              <a:rPr lang="en-US" sz="1600" dirty="0"/>
              <a:t> </a:t>
            </a:r>
            <a:r>
              <a:rPr lang="en-US" sz="1600" dirty="0" err="1"/>
              <a:t>bahaya</a:t>
            </a:r>
            <a:r>
              <a:rPr lang="en-US" sz="1600" dirty="0"/>
              <a:t> </a:t>
            </a:r>
            <a:r>
              <a:rPr lang="en-US" sz="1600" dirty="0" err="1"/>
              <a:t>toksik</a:t>
            </a:r>
            <a:r>
              <a:rPr lang="en-US" sz="1600" dirty="0"/>
              <a:t> </a:t>
            </a:r>
            <a:r>
              <a:rPr lang="en-US" sz="1600" dirty="0" err="1"/>
              <a:t>dari</a:t>
            </a:r>
            <a:r>
              <a:rPr lang="en-US" sz="1600" dirty="0"/>
              <a:t> </a:t>
            </a:r>
            <a:r>
              <a:rPr lang="en-US" sz="1600" dirty="0" err="1"/>
              <a:t>suatu</a:t>
            </a:r>
            <a:r>
              <a:rPr lang="en-US" sz="1600" dirty="0"/>
              <a:t> </a:t>
            </a:r>
            <a:r>
              <a:rPr lang="en-US" sz="1600" dirty="0" err="1"/>
              <a:t>zat</a:t>
            </a:r>
            <a:r>
              <a:rPr lang="en-US" sz="1600" dirty="0"/>
              <a:t> </a:t>
            </a:r>
            <a:r>
              <a:rPr lang="en-US" sz="1600" dirty="0" err="1"/>
              <a:t>terhadap</a:t>
            </a:r>
            <a:r>
              <a:rPr lang="en-US" sz="1600" dirty="0"/>
              <a:t> </a:t>
            </a:r>
            <a:r>
              <a:rPr lang="en-US" sz="1600" dirty="0" err="1"/>
              <a:t>manusia</a:t>
            </a:r>
            <a:r>
              <a:rPr lang="en-US" sz="1600" dirty="0"/>
              <a:t> </a:t>
            </a:r>
            <a:r>
              <a:rPr lang="en-US" sz="1600" dirty="0" err="1"/>
              <a:t>dan</a:t>
            </a:r>
            <a:r>
              <a:rPr lang="en-US" sz="1600" dirty="0"/>
              <a:t> </a:t>
            </a:r>
            <a:r>
              <a:rPr lang="en-US" sz="1600" dirty="0" err="1"/>
              <a:t>lingkungannya</a:t>
            </a:r>
            <a:r>
              <a:rPr lang="en-US" sz="1600" dirty="0"/>
              <a:t> (</a:t>
            </a:r>
            <a:r>
              <a:rPr lang="en-US" sz="1600" dirty="0" err="1"/>
              <a:t>Budiawan</a:t>
            </a:r>
            <a:r>
              <a:rPr lang="en-US" sz="1600" dirty="0"/>
              <a:t>. </a:t>
            </a:r>
            <a:r>
              <a:rPr lang="en-US" sz="1600" dirty="0" smtClean="0"/>
              <a:t>2008).</a:t>
            </a:r>
          </a:p>
          <a:p>
            <a:pPr marL="0" lvl="0" indent="0">
              <a:buClr>
                <a:schemeClr val="dk1"/>
              </a:buClr>
              <a:buSzPts val="1100"/>
              <a:buNone/>
            </a:pPr>
            <a:r>
              <a:rPr lang="en-US" sz="1600" dirty="0"/>
              <a:t>	</a:t>
            </a:r>
            <a:r>
              <a:rPr lang="en-US" sz="1600" dirty="0" err="1"/>
              <a:t>Istilah</a:t>
            </a:r>
            <a:r>
              <a:rPr lang="en-US" sz="1600" dirty="0"/>
              <a:t> </a:t>
            </a:r>
            <a:r>
              <a:rPr lang="en-US" sz="1600" dirty="0" err="1"/>
              <a:t>pornografi</a:t>
            </a:r>
            <a:r>
              <a:rPr lang="en-US" sz="1600" dirty="0"/>
              <a:t> </a:t>
            </a:r>
            <a:r>
              <a:rPr lang="en-US" sz="1600" dirty="0" err="1"/>
              <a:t>berasal</a:t>
            </a:r>
            <a:r>
              <a:rPr lang="en-US" sz="1600" dirty="0"/>
              <a:t> </a:t>
            </a:r>
            <a:r>
              <a:rPr lang="en-US" sz="1600" dirty="0" err="1"/>
              <a:t>dari</a:t>
            </a:r>
            <a:r>
              <a:rPr lang="en-US" sz="1600" dirty="0"/>
              <a:t> </a:t>
            </a:r>
            <a:r>
              <a:rPr lang="en-US" sz="1600" dirty="0" err="1"/>
              <a:t>bahasa</a:t>
            </a:r>
            <a:r>
              <a:rPr lang="en-US" sz="1600" dirty="0"/>
              <a:t> </a:t>
            </a:r>
            <a:r>
              <a:rPr lang="en-US" sz="1600" dirty="0" err="1"/>
              <a:t>Yunani</a:t>
            </a:r>
            <a:r>
              <a:rPr lang="en-US" sz="1600" dirty="0"/>
              <a:t>, </a:t>
            </a:r>
            <a:r>
              <a:rPr lang="en-US" sz="1600" dirty="0" err="1"/>
              <a:t>yaitu</a:t>
            </a:r>
            <a:r>
              <a:rPr lang="en-US" sz="1600" dirty="0"/>
              <a:t> </a:t>
            </a:r>
            <a:r>
              <a:rPr lang="en-US" sz="1600" dirty="0" err="1"/>
              <a:t>pornographia</a:t>
            </a:r>
            <a:r>
              <a:rPr lang="en-US" sz="1600" dirty="0"/>
              <a:t>, yang </a:t>
            </a:r>
            <a:r>
              <a:rPr lang="en-US" sz="1600" dirty="0" err="1"/>
              <a:t>secara</a:t>
            </a:r>
            <a:r>
              <a:rPr lang="en-US" sz="1600" dirty="0"/>
              <a:t> </a:t>
            </a:r>
            <a:r>
              <a:rPr lang="en-US" sz="1600" dirty="0" err="1"/>
              <a:t>harfiah</a:t>
            </a:r>
            <a:r>
              <a:rPr lang="en-US" sz="1600" dirty="0"/>
              <a:t> </a:t>
            </a:r>
            <a:r>
              <a:rPr lang="en-US" sz="1600" dirty="0" err="1"/>
              <a:t>diartikan</a:t>
            </a:r>
            <a:r>
              <a:rPr lang="en-US" sz="1600" dirty="0"/>
              <a:t> </a:t>
            </a:r>
            <a:r>
              <a:rPr lang="en-US" sz="1600" dirty="0" err="1"/>
              <a:t>sebagai</a:t>
            </a:r>
            <a:r>
              <a:rPr lang="en-US" sz="1600" dirty="0"/>
              <a:t> </a:t>
            </a:r>
            <a:r>
              <a:rPr lang="en-US" sz="1600" dirty="0" err="1"/>
              <a:t>tulisan</a:t>
            </a:r>
            <a:r>
              <a:rPr lang="en-US" sz="1600" dirty="0"/>
              <a:t> </a:t>
            </a:r>
            <a:r>
              <a:rPr lang="en-US" sz="1600" dirty="0" err="1"/>
              <a:t>atau</a:t>
            </a:r>
            <a:r>
              <a:rPr lang="en-US" sz="1600" dirty="0"/>
              <a:t> </a:t>
            </a:r>
            <a:r>
              <a:rPr lang="en-US" sz="1600" dirty="0" err="1"/>
              <a:t>penggambaran</a:t>
            </a:r>
            <a:r>
              <a:rPr lang="en-US" sz="1600" dirty="0"/>
              <a:t> </a:t>
            </a:r>
            <a:r>
              <a:rPr lang="en-US" sz="1600" dirty="0" err="1"/>
              <a:t>tentang</a:t>
            </a:r>
            <a:r>
              <a:rPr lang="en-US" sz="1600" dirty="0"/>
              <a:t> </a:t>
            </a:r>
            <a:r>
              <a:rPr lang="en-US" sz="1600" dirty="0" err="1"/>
              <a:t>pelacur</a:t>
            </a:r>
            <a:r>
              <a:rPr lang="en-US" sz="1600" dirty="0"/>
              <a:t> </a:t>
            </a:r>
            <a:r>
              <a:rPr lang="en-US" sz="1600" dirty="0" err="1"/>
              <a:t>atau</a:t>
            </a:r>
            <a:r>
              <a:rPr lang="en-US" sz="1600" dirty="0"/>
              <a:t> </a:t>
            </a:r>
            <a:r>
              <a:rPr lang="en-US" sz="1600" dirty="0" err="1"/>
              <a:t>tubuh</a:t>
            </a:r>
            <a:r>
              <a:rPr lang="en-US" sz="1600" dirty="0"/>
              <a:t> </a:t>
            </a:r>
            <a:r>
              <a:rPr lang="en-US" sz="1600" dirty="0" err="1"/>
              <a:t>manusia</a:t>
            </a:r>
            <a:r>
              <a:rPr lang="en-US" sz="1600" dirty="0"/>
              <a:t> </a:t>
            </a:r>
            <a:r>
              <a:rPr lang="en-US" sz="1600" dirty="0" err="1"/>
              <a:t>dan</a:t>
            </a:r>
            <a:r>
              <a:rPr lang="en-US" sz="1600" dirty="0"/>
              <a:t> </a:t>
            </a:r>
            <a:r>
              <a:rPr lang="en-US" sz="1600" dirty="0" err="1"/>
              <a:t>perilaku</a:t>
            </a:r>
            <a:r>
              <a:rPr lang="en-US" sz="1600" dirty="0"/>
              <a:t> </a:t>
            </a:r>
            <a:r>
              <a:rPr lang="en-US" sz="1600" dirty="0" err="1"/>
              <a:t>seksual</a:t>
            </a:r>
            <a:r>
              <a:rPr lang="en-US" sz="1600" dirty="0"/>
              <a:t> </a:t>
            </a:r>
            <a:r>
              <a:rPr lang="en-US" sz="1600" dirty="0" err="1"/>
              <a:t>manusia</a:t>
            </a:r>
            <a:r>
              <a:rPr lang="en-US" sz="1600" dirty="0"/>
              <a:t> </a:t>
            </a:r>
            <a:r>
              <a:rPr lang="en-US" sz="1600" dirty="0" err="1"/>
              <a:t>dengan</a:t>
            </a:r>
            <a:r>
              <a:rPr lang="en-US" sz="1600" dirty="0"/>
              <a:t> </a:t>
            </a:r>
            <a:r>
              <a:rPr lang="en-US" sz="1600" dirty="0" err="1"/>
              <a:t>tujuan</a:t>
            </a:r>
            <a:r>
              <a:rPr lang="en-US" sz="1600" dirty="0"/>
              <a:t> </a:t>
            </a:r>
            <a:r>
              <a:rPr lang="en-US" sz="1600" dirty="0" err="1"/>
              <a:t>untuk</a:t>
            </a:r>
            <a:r>
              <a:rPr lang="en-US" sz="1600" dirty="0"/>
              <a:t> </a:t>
            </a:r>
            <a:r>
              <a:rPr lang="en-US" sz="1600" dirty="0" err="1"/>
              <a:t>pembangkitkan</a:t>
            </a:r>
            <a:r>
              <a:rPr lang="en-US" sz="1600" dirty="0"/>
              <a:t> </a:t>
            </a:r>
            <a:r>
              <a:rPr lang="en-US" sz="1600" dirty="0" err="1"/>
              <a:t>rangsangan</a:t>
            </a:r>
            <a:r>
              <a:rPr lang="en-US" sz="1600" dirty="0"/>
              <a:t> seksual.1 </a:t>
            </a:r>
            <a:r>
              <a:rPr lang="en-US" sz="1600" dirty="0" err="1"/>
              <a:t>Pornografi</a:t>
            </a:r>
            <a:r>
              <a:rPr lang="en-US" sz="1600" dirty="0"/>
              <a:t> </a:t>
            </a:r>
            <a:r>
              <a:rPr lang="en-US" sz="1600" dirty="0" err="1"/>
              <a:t>dapat</a:t>
            </a:r>
            <a:r>
              <a:rPr lang="en-US" sz="1600" dirty="0"/>
              <a:t> </a:t>
            </a:r>
            <a:r>
              <a:rPr lang="en-US" sz="1600" dirty="0" err="1"/>
              <a:t>menggunakan</a:t>
            </a:r>
            <a:r>
              <a:rPr lang="en-US" sz="1600" dirty="0"/>
              <a:t> </a:t>
            </a:r>
            <a:r>
              <a:rPr lang="en-US" sz="1600" dirty="0" err="1"/>
              <a:t>berbagai</a:t>
            </a:r>
            <a:r>
              <a:rPr lang="en-US" sz="1600" dirty="0"/>
              <a:t> media yang </a:t>
            </a:r>
            <a:r>
              <a:rPr lang="en-US" sz="1600" dirty="0" err="1"/>
              <a:t>tertulis</a:t>
            </a:r>
            <a:r>
              <a:rPr lang="en-US" sz="1600" dirty="0"/>
              <a:t> </a:t>
            </a:r>
            <a:r>
              <a:rPr lang="en-US" sz="1600" dirty="0" err="1"/>
              <a:t>maupun</a:t>
            </a:r>
            <a:r>
              <a:rPr lang="en-US" sz="1600" dirty="0"/>
              <a:t> </a:t>
            </a:r>
            <a:r>
              <a:rPr lang="en-US" sz="1600" dirty="0" err="1"/>
              <a:t>lisan</a:t>
            </a:r>
            <a:r>
              <a:rPr lang="en-US" sz="1600" dirty="0"/>
              <a:t>, </a:t>
            </a:r>
            <a:r>
              <a:rPr lang="en-US" sz="1600" dirty="0" err="1"/>
              <a:t>foto-foto</a:t>
            </a:r>
            <a:r>
              <a:rPr lang="en-US" sz="1600" dirty="0"/>
              <a:t>, </a:t>
            </a:r>
            <a:r>
              <a:rPr lang="en-US" sz="1600" dirty="0" err="1"/>
              <a:t>ukiran</a:t>
            </a:r>
            <a:r>
              <a:rPr lang="en-US" sz="1600" dirty="0"/>
              <a:t>, </a:t>
            </a:r>
            <a:r>
              <a:rPr lang="en-US" sz="1600" dirty="0" err="1"/>
              <a:t>gambar</a:t>
            </a:r>
            <a:r>
              <a:rPr lang="en-US" sz="1600" dirty="0"/>
              <a:t>, </a:t>
            </a:r>
            <a:r>
              <a:rPr lang="en-US" sz="1600" dirty="0" err="1"/>
              <a:t>gambar</a:t>
            </a:r>
            <a:r>
              <a:rPr lang="en-US" sz="1600" dirty="0"/>
              <a:t> </a:t>
            </a:r>
            <a:r>
              <a:rPr lang="en-US" sz="1600" dirty="0" err="1"/>
              <a:t>bergerak</a:t>
            </a:r>
            <a:r>
              <a:rPr lang="en-US" sz="1600" dirty="0"/>
              <a:t> (</a:t>
            </a:r>
            <a:r>
              <a:rPr lang="en-US" sz="1600" dirty="0" err="1"/>
              <a:t>termasuk</a:t>
            </a:r>
            <a:r>
              <a:rPr lang="en-US" sz="1600" dirty="0"/>
              <a:t> </a:t>
            </a:r>
            <a:r>
              <a:rPr lang="en-US" sz="1600" dirty="0" err="1"/>
              <a:t>animasi</a:t>
            </a:r>
            <a:r>
              <a:rPr lang="en-US" sz="1600" dirty="0"/>
              <a:t>), </a:t>
            </a:r>
            <a:r>
              <a:rPr lang="en-US" sz="1600" dirty="0" err="1"/>
              <a:t>dan</a:t>
            </a:r>
            <a:r>
              <a:rPr lang="en-US" sz="1600" dirty="0"/>
              <a:t> </a:t>
            </a:r>
            <a:r>
              <a:rPr lang="en-US" sz="1600" dirty="0" err="1" smtClean="0"/>
              <a:t>suara</a:t>
            </a:r>
            <a:r>
              <a:rPr lang="en-US" sz="1600" dirty="0" smtClean="0"/>
              <a:t>.</a:t>
            </a:r>
          </a:p>
          <a:p>
            <a:pPr marL="0" lvl="0" indent="0">
              <a:buClr>
                <a:schemeClr val="dk1"/>
              </a:buClr>
              <a:buSzPts val="1100"/>
              <a:buNone/>
            </a:pPr>
            <a:endParaRPr lang="en-US" sz="1600" dirty="0" smtClean="0"/>
          </a:p>
          <a:p>
            <a:pPr marL="0" lvl="0" indent="0">
              <a:buClr>
                <a:schemeClr val="dk1"/>
              </a:buClr>
              <a:buSzPts val="1100"/>
              <a:buNone/>
            </a:pPr>
            <a:endParaRPr sz="1600" dirty="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37"/>
          <p:cNvSpPr txBox="1">
            <a:spLocks noGrp="1"/>
          </p:cNvSpPr>
          <p:nvPr>
            <p:ph type="title"/>
          </p:nvPr>
        </p:nvSpPr>
        <p:spPr>
          <a:xfrm>
            <a:off x="2057272" y="1490942"/>
            <a:ext cx="2150834" cy="461888"/>
          </a:xfrm>
          <a:prstGeom prst="rect">
            <a:avLst/>
          </a:prstGeom>
        </p:spPr>
        <p:txBody>
          <a:bodyPr spcFirstLastPara="1" wrap="square" lIns="0" tIns="0" rIns="0" bIns="0" anchor="t" anchorCtr="0">
            <a:noAutofit/>
          </a:bodyPr>
          <a:lstStyle/>
          <a:p>
            <a:pPr lvl="0"/>
            <a:r>
              <a:rPr lang="en-US" dirty="0"/>
              <a:t> </a:t>
            </a:r>
            <a:r>
              <a:rPr lang="en-US" dirty="0" err="1"/>
              <a:t>forensik</a:t>
            </a:r>
            <a:r>
              <a:rPr lang="en-US" dirty="0"/>
              <a:t> </a:t>
            </a:r>
            <a:endParaRPr dirty="0"/>
          </a:p>
        </p:txBody>
      </p:sp>
      <p:sp>
        <p:nvSpPr>
          <p:cNvPr id="985" name="Google Shape;985;p37"/>
          <p:cNvSpPr txBox="1">
            <a:spLocks noGrp="1"/>
          </p:cNvSpPr>
          <p:nvPr>
            <p:ph type="title" idx="2"/>
          </p:nvPr>
        </p:nvSpPr>
        <p:spPr>
          <a:xfrm>
            <a:off x="5391962" y="1443529"/>
            <a:ext cx="2141400" cy="364800"/>
          </a:xfrm>
          <a:prstGeom prst="rect">
            <a:avLst/>
          </a:prstGeom>
        </p:spPr>
        <p:txBody>
          <a:bodyPr spcFirstLastPara="1" wrap="square" lIns="0" tIns="0" rIns="0" bIns="0" anchor="t" anchorCtr="0">
            <a:noAutofit/>
          </a:bodyPr>
          <a:lstStyle/>
          <a:p>
            <a:pPr lvl="0"/>
            <a:r>
              <a:rPr lang="en-US" dirty="0"/>
              <a:t> </a:t>
            </a:r>
            <a:r>
              <a:rPr lang="en-US" dirty="0" err="1"/>
              <a:t>klinis</a:t>
            </a:r>
            <a:r>
              <a:rPr lang="en-US" dirty="0"/>
              <a:t> </a:t>
            </a:r>
            <a:endParaRPr dirty="0"/>
          </a:p>
        </p:txBody>
      </p:sp>
      <p:sp>
        <p:nvSpPr>
          <p:cNvPr id="988" name="Google Shape;988;p37"/>
          <p:cNvSpPr/>
          <p:nvPr/>
        </p:nvSpPr>
        <p:spPr>
          <a:xfrm>
            <a:off x="1701496" y="1458207"/>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5006417" y="1484768"/>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txBox="1">
            <a:spLocks noGrp="1"/>
          </p:cNvSpPr>
          <p:nvPr>
            <p:ph type="title" idx="3"/>
          </p:nvPr>
        </p:nvSpPr>
        <p:spPr>
          <a:xfrm>
            <a:off x="5447947" y="3057916"/>
            <a:ext cx="2141400" cy="364800"/>
          </a:xfrm>
          <a:prstGeom prst="rect">
            <a:avLst/>
          </a:prstGeom>
        </p:spPr>
        <p:txBody>
          <a:bodyPr spcFirstLastPara="1" wrap="square" lIns="0" tIns="0" rIns="0" bIns="0" anchor="t" anchorCtr="0">
            <a:noAutofit/>
          </a:bodyPr>
          <a:lstStyle/>
          <a:p>
            <a:pPr lvl="0"/>
            <a:r>
              <a:rPr lang="en-US" dirty="0" err="1"/>
              <a:t>Deskriptif</a:t>
            </a:r>
            <a:endParaRPr dirty="0"/>
          </a:p>
        </p:txBody>
      </p:sp>
      <p:sp>
        <p:nvSpPr>
          <p:cNvPr id="991" name="Google Shape;991;p37"/>
          <p:cNvSpPr txBox="1">
            <a:spLocks noGrp="1"/>
          </p:cNvSpPr>
          <p:nvPr>
            <p:ph type="title" idx="4"/>
          </p:nvPr>
        </p:nvSpPr>
        <p:spPr>
          <a:xfrm>
            <a:off x="2039164" y="3040282"/>
            <a:ext cx="2242675" cy="462016"/>
          </a:xfrm>
          <a:prstGeom prst="rect">
            <a:avLst/>
          </a:prstGeom>
        </p:spPr>
        <p:txBody>
          <a:bodyPr spcFirstLastPara="1" wrap="square" lIns="0" tIns="0" rIns="0" bIns="0" anchor="t" anchorCtr="0">
            <a:noAutofit/>
          </a:bodyPr>
          <a:lstStyle/>
          <a:p>
            <a:pPr lvl="0"/>
            <a:r>
              <a:rPr lang="en-US" dirty="0"/>
              <a:t> </a:t>
            </a:r>
            <a:r>
              <a:rPr lang="en-US" dirty="0" err="1"/>
              <a:t>lingkungan</a:t>
            </a:r>
            <a:r>
              <a:rPr lang="en-US" dirty="0"/>
              <a:t> </a:t>
            </a:r>
            <a:endParaRPr dirty="0"/>
          </a:p>
        </p:txBody>
      </p:sp>
      <p:sp>
        <p:nvSpPr>
          <p:cNvPr id="994" name="Google Shape;994;p37"/>
          <p:cNvSpPr/>
          <p:nvPr/>
        </p:nvSpPr>
        <p:spPr>
          <a:xfrm>
            <a:off x="1680374" y="3037250"/>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5024573" y="3006277"/>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37"/>
          <p:cNvGrpSpPr/>
          <p:nvPr/>
        </p:nvGrpSpPr>
        <p:grpSpPr>
          <a:xfrm>
            <a:off x="-327247" y="-380708"/>
            <a:ext cx="2557287" cy="2575819"/>
            <a:chOff x="782425" y="1366650"/>
            <a:chExt cx="1051300" cy="1058875"/>
          </a:xfrm>
        </p:grpSpPr>
        <p:sp>
          <p:nvSpPr>
            <p:cNvPr id="997" name="Google Shape;997;p37"/>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984;p37"/>
          <p:cNvSpPr txBox="1">
            <a:spLocks/>
          </p:cNvSpPr>
          <p:nvPr/>
        </p:nvSpPr>
        <p:spPr>
          <a:xfrm>
            <a:off x="2230040" y="581750"/>
            <a:ext cx="4636138" cy="6715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EA8C6D"/>
              </a:buClr>
              <a:buSzPts val="3500"/>
              <a:buFont typeface="Amatic SC"/>
              <a:buNone/>
              <a:defRPr sz="30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2pPr>
            <a:lvl3pPr marR="0" lvl="2"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3pPr>
            <a:lvl4pPr marR="0" lvl="3"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4pPr>
            <a:lvl5pPr marR="0" lvl="4"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5pPr>
            <a:lvl6pPr marR="0" lvl="5"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6pPr>
            <a:lvl7pPr marR="0" lvl="6"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7pPr>
            <a:lvl8pPr marR="0" lvl="7"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8pPr>
            <a:lvl9pPr marR="0" lvl="8"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9pPr>
          </a:lstStyle>
          <a:p>
            <a:r>
              <a:rPr lang="en-US" dirty="0" err="1" smtClean="0"/>
              <a:t>Jenis</a:t>
            </a:r>
            <a:r>
              <a:rPr lang="en-US" dirty="0" smtClean="0"/>
              <a:t> – </a:t>
            </a:r>
            <a:r>
              <a:rPr lang="en-US" dirty="0" err="1" smtClean="0"/>
              <a:t>Jenis</a:t>
            </a:r>
            <a:r>
              <a:rPr lang="en-US" dirty="0" smtClean="0"/>
              <a:t> </a:t>
            </a:r>
            <a:r>
              <a:rPr lang="en-US" dirty="0" err="1" smtClean="0"/>
              <a:t>Toksikologi</a:t>
            </a:r>
            <a:endParaRPr lang="en-US" dirty="0"/>
          </a:p>
        </p:txBody>
      </p:sp>
      <p:sp>
        <p:nvSpPr>
          <p:cNvPr id="231" name="Google Shape;984;p37"/>
          <p:cNvSpPr txBox="1">
            <a:spLocks/>
          </p:cNvSpPr>
          <p:nvPr/>
        </p:nvSpPr>
        <p:spPr>
          <a:xfrm>
            <a:off x="5523505" y="401538"/>
            <a:ext cx="2158700" cy="5832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EA8C6D"/>
              </a:buClr>
              <a:buSzPts val="3500"/>
              <a:buFont typeface="Amatic SC"/>
              <a:buNone/>
              <a:defRPr sz="30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2pPr>
            <a:lvl3pPr marR="0" lvl="2"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3pPr>
            <a:lvl4pPr marR="0" lvl="3"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4pPr>
            <a:lvl5pPr marR="0" lvl="4"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5pPr>
            <a:lvl6pPr marR="0" lvl="5"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6pPr>
            <a:lvl7pPr marR="0" lvl="6"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7pPr>
            <a:lvl8pPr marR="0" lvl="7"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8pPr>
            <a:lvl9pPr marR="0" lvl="8"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9pPr>
          </a:lstStyle>
          <a:p>
            <a:r>
              <a:rPr lang="en-US" dirty="0" smtClean="0"/>
              <a:t>  </a:t>
            </a:r>
            <a:endParaRPr lang="en-US" dirty="0"/>
          </a:p>
        </p:txBody>
      </p:sp>
      <p:sp>
        <p:nvSpPr>
          <p:cNvPr id="236" name="Google Shape;984;p37"/>
          <p:cNvSpPr txBox="1">
            <a:spLocks/>
          </p:cNvSpPr>
          <p:nvPr/>
        </p:nvSpPr>
        <p:spPr>
          <a:xfrm>
            <a:off x="2123139" y="2310145"/>
            <a:ext cx="2158700" cy="5832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EA8C6D"/>
              </a:buClr>
              <a:buSzPts val="3500"/>
              <a:buFont typeface="Amatic SC"/>
              <a:buNone/>
              <a:defRPr sz="30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2pPr>
            <a:lvl3pPr marR="0" lvl="2"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3pPr>
            <a:lvl4pPr marR="0" lvl="3"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4pPr>
            <a:lvl5pPr marR="0" lvl="4"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5pPr>
            <a:lvl6pPr marR="0" lvl="5"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6pPr>
            <a:lvl7pPr marR="0" lvl="6"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7pPr>
            <a:lvl8pPr marR="0" lvl="7"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8pPr>
            <a:lvl9pPr marR="0" lvl="8"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9pPr>
          </a:lstStyle>
          <a:p>
            <a:r>
              <a:rPr lang="en-US" dirty="0" err="1"/>
              <a:t>Mekanistik</a:t>
            </a:r>
            <a:endParaRPr lang="en-US" dirty="0"/>
          </a:p>
          <a:p>
            <a:r>
              <a:rPr lang="en-US" dirty="0" smtClean="0"/>
              <a:t> </a:t>
            </a:r>
            <a:endParaRPr lang="en-US" dirty="0"/>
          </a:p>
        </p:txBody>
      </p:sp>
      <p:sp>
        <p:nvSpPr>
          <p:cNvPr id="237" name="Google Shape;984;p37"/>
          <p:cNvSpPr txBox="1">
            <a:spLocks/>
          </p:cNvSpPr>
          <p:nvPr/>
        </p:nvSpPr>
        <p:spPr>
          <a:xfrm>
            <a:off x="5447947" y="2310145"/>
            <a:ext cx="2158700" cy="5832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EA8C6D"/>
              </a:buClr>
              <a:buSzPts val="3500"/>
              <a:buFont typeface="Amatic SC"/>
              <a:buNone/>
              <a:defRPr sz="30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2pPr>
            <a:lvl3pPr marR="0" lvl="2"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3pPr>
            <a:lvl4pPr marR="0" lvl="3"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4pPr>
            <a:lvl5pPr marR="0" lvl="4"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5pPr>
            <a:lvl6pPr marR="0" lvl="5"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6pPr>
            <a:lvl7pPr marR="0" lvl="6"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7pPr>
            <a:lvl8pPr marR="0" lvl="7"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8pPr>
            <a:lvl9pPr marR="0" lvl="8" algn="l" rtl="0">
              <a:lnSpc>
                <a:spcPct val="100000"/>
              </a:lnSpc>
              <a:spcBef>
                <a:spcPts val="0"/>
              </a:spcBef>
              <a:spcAft>
                <a:spcPts val="0"/>
              </a:spcAft>
              <a:buClr>
                <a:srgbClr val="EA8C6D"/>
              </a:buClr>
              <a:buSzPts val="3200"/>
              <a:buFont typeface="Arial"/>
              <a:buNone/>
              <a:defRPr sz="3200" b="1" i="0" u="none" strike="noStrike" cap="none">
                <a:solidFill>
                  <a:srgbClr val="EA8C6D"/>
                </a:solidFill>
                <a:latin typeface="Arial"/>
                <a:ea typeface="Arial"/>
                <a:cs typeface="Arial"/>
                <a:sym typeface="Arial"/>
              </a:defRPr>
            </a:lvl9pPr>
          </a:lstStyle>
          <a:p>
            <a:r>
              <a:rPr lang="en-US" dirty="0" err="1"/>
              <a:t>Regulatif</a:t>
            </a:r>
            <a:r>
              <a:rPr lang="en-US" dirty="0"/>
              <a:t> </a:t>
            </a:r>
          </a:p>
        </p:txBody>
      </p:sp>
      <p:sp>
        <p:nvSpPr>
          <p:cNvPr id="238" name="Google Shape;991;p37"/>
          <p:cNvSpPr txBox="1">
            <a:spLocks/>
          </p:cNvSpPr>
          <p:nvPr/>
        </p:nvSpPr>
        <p:spPr>
          <a:xfrm>
            <a:off x="2123139" y="3836494"/>
            <a:ext cx="2242675" cy="4620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EA8C6D"/>
              </a:buClr>
              <a:buSzPts val="3500"/>
              <a:buFont typeface="Amatic SC"/>
              <a:buNone/>
              <a:defRPr sz="30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2pPr>
            <a:lvl3pPr marR="0" lvl="2"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3pPr>
            <a:lvl4pPr marR="0" lvl="3"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4pPr>
            <a:lvl5pPr marR="0" lvl="4"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5pPr>
            <a:lvl6pPr marR="0" lvl="5"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6pPr>
            <a:lvl7pPr marR="0" lvl="6"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7pPr>
            <a:lvl8pPr marR="0" lvl="7"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8pPr>
            <a:lvl9pPr marR="0" lvl="8"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9pPr>
          </a:lstStyle>
          <a:p>
            <a:r>
              <a:rPr lang="en-US" dirty="0" smtClean="0"/>
              <a:t> </a:t>
            </a:r>
            <a:r>
              <a:rPr lang="en-US" dirty="0" err="1"/>
              <a:t>Kerja</a:t>
            </a:r>
            <a:r>
              <a:rPr lang="en-US" dirty="0"/>
              <a:t> </a:t>
            </a:r>
          </a:p>
          <a:p>
            <a:endParaRPr lang="en-US" dirty="0"/>
          </a:p>
        </p:txBody>
      </p:sp>
      <p:sp>
        <p:nvSpPr>
          <p:cNvPr id="239" name="Google Shape;990;p37"/>
          <p:cNvSpPr txBox="1">
            <a:spLocks/>
          </p:cNvSpPr>
          <p:nvPr/>
        </p:nvSpPr>
        <p:spPr>
          <a:xfrm>
            <a:off x="5391962" y="3742474"/>
            <a:ext cx="2679018" cy="43944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EA8C6D"/>
              </a:buClr>
              <a:buSzPts val="3500"/>
              <a:buFont typeface="Amatic SC"/>
              <a:buNone/>
              <a:defRPr sz="3000" b="1" i="0" u="none" strike="noStrike" cap="none">
                <a:solidFill>
                  <a:srgbClr val="EA8C6D"/>
                </a:solidFill>
                <a:latin typeface="Amatic SC"/>
                <a:ea typeface="Amatic SC"/>
                <a:cs typeface="Amatic SC"/>
                <a:sym typeface="Amatic SC"/>
              </a:defRPr>
            </a:lvl1pPr>
            <a:lvl2pPr marR="0" lvl="1"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2pPr>
            <a:lvl3pPr marR="0" lvl="2"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3pPr>
            <a:lvl4pPr marR="0" lvl="3"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4pPr>
            <a:lvl5pPr marR="0" lvl="4"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5pPr>
            <a:lvl6pPr marR="0" lvl="5"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6pPr>
            <a:lvl7pPr marR="0" lvl="6"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7pPr>
            <a:lvl8pPr marR="0" lvl="7"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8pPr>
            <a:lvl9pPr marR="0" lvl="8" algn="l" rtl="0">
              <a:lnSpc>
                <a:spcPct val="100000"/>
              </a:lnSpc>
              <a:spcBef>
                <a:spcPts val="0"/>
              </a:spcBef>
              <a:spcAft>
                <a:spcPts val="0"/>
              </a:spcAft>
              <a:buClr>
                <a:srgbClr val="EA8C6D"/>
              </a:buClr>
              <a:buSzPts val="3000"/>
              <a:buFont typeface="Arial"/>
              <a:buNone/>
              <a:defRPr sz="3000" b="1" i="0" u="none" strike="noStrike" cap="none">
                <a:solidFill>
                  <a:srgbClr val="EA8C6D"/>
                </a:solidFill>
                <a:latin typeface="Arial"/>
                <a:ea typeface="Arial"/>
                <a:cs typeface="Arial"/>
                <a:sym typeface="Arial"/>
              </a:defRPr>
            </a:lvl9pPr>
          </a:lstStyle>
          <a:p>
            <a:r>
              <a:rPr lang="en-US" dirty="0" err="1"/>
              <a:t>Ekperimental</a:t>
            </a:r>
            <a:endParaRPr lang="en-US" dirty="0"/>
          </a:p>
        </p:txBody>
      </p:sp>
      <p:sp>
        <p:nvSpPr>
          <p:cNvPr id="240" name="Google Shape;994;p37"/>
          <p:cNvSpPr/>
          <p:nvPr/>
        </p:nvSpPr>
        <p:spPr>
          <a:xfrm>
            <a:off x="1761612" y="2269841"/>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95;p37"/>
          <p:cNvSpPr/>
          <p:nvPr/>
        </p:nvSpPr>
        <p:spPr>
          <a:xfrm>
            <a:off x="5063650" y="2288503"/>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94;p37"/>
          <p:cNvSpPr/>
          <p:nvPr/>
        </p:nvSpPr>
        <p:spPr>
          <a:xfrm>
            <a:off x="1778419" y="3836494"/>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95;p37"/>
          <p:cNvSpPr/>
          <p:nvPr/>
        </p:nvSpPr>
        <p:spPr>
          <a:xfrm>
            <a:off x="5063650" y="3815229"/>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38"/>
          <p:cNvSpPr txBox="1">
            <a:spLocks noGrp="1"/>
          </p:cNvSpPr>
          <p:nvPr>
            <p:ph type="subTitle" idx="1"/>
          </p:nvPr>
        </p:nvSpPr>
        <p:spPr>
          <a:xfrm>
            <a:off x="420967" y="1564250"/>
            <a:ext cx="6855892" cy="1471980"/>
          </a:xfrm>
          <a:prstGeom prst="rect">
            <a:avLst/>
          </a:prstGeom>
        </p:spPr>
        <p:txBody>
          <a:bodyPr spcFirstLastPara="1" wrap="square" lIns="0" tIns="0" rIns="0" bIns="0" anchor="t" anchorCtr="0">
            <a:noAutofit/>
          </a:bodyPr>
          <a:lstStyle/>
          <a:p>
            <a:pPr marL="342900" lvl="0">
              <a:buSzPts val="1100"/>
              <a:buFont typeface="Wingdings" pitchFamily="2" charset="2"/>
              <a:buChar char="Ø"/>
            </a:pPr>
            <a:r>
              <a:rPr lang="en-US" sz="1800" dirty="0" err="1" smtClean="0"/>
              <a:t>Tahun</a:t>
            </a:r>
            <a:r>
              <a:rPr lang="en-US" sz="1800" dirty="0" smtClean="0"/>
              <a:t> </a:t>
            </a:r>
            <a:r>
              <a:rPr lang="en-US" sz="1800" dirty="0"/>
              <a:t>1984 di </a:t>
            </a:r>
            <a:r>
              <a:rPr lang="en-US" sz="1800" dirty="0" err="1"/>
              <a:t>Bopal</a:t>
            </a:r>
            <a:r>
              <a:rPr lang="en-US" sz="1800" dirty="0"/>
              <a:t>, India. </a:t>
            </a:r>
            <a:r>
              <a:rPr lang="en-US" sz="1800" dirty="0" err="1"/>
              <a:t>Meledaknya</a:t>
            </a:r>
            <a:r>
              <a:rPr lang="en-US" sz="1800" dirty="0"/>
              <a:t> </a:t>
            </a:r>
            <a:r>
              <a:rPr lang="en-US" sz="1800" dirty="0" err="1"/>
              <a:t>tangki</a:t>
            </a:r>
            <a:r>
              <a:rPr lang="en-US" sz="1800" dirty="0"/>
              <a:t> di </a:t>
            </a:r>
            <a:r>
              <a:rPr lang="en-US" sz="1800" dirty="0" err="1"/>
              <a:t>Pabrik</a:t>
            </a:r>
            <a:r>
              <a:rPr lang="en-US" sz="1800" dirty="0"/>
              <a:t> </a:t>
            </a:r>
            <a:r>
              <a:rPr lang="en-US" sz="1800" dirty="0" err="1"/>
              <a:t>pestisida</a:t>
            </a:r>
            <a:r>
              <a:rPr lang="en-US" sz="1800" dirty="0"/>
              <a:t>, </a:t>
            </a:r>
            <a:r>
              <a:rPr lang="en-US" sz="1800" dirty="0" err="1"/>
              <a:t>menyebabkan</a:t>
            </a:r>
            <a:r>
              <a:rPr lang="en-US" sz="1800" dirty="0"/>
              <a:t> </a:t>
            </a:r>
            <a:r>
              <a:rPr lang="en-US" sz="1800" dirty="0" err="1"/>
              <a:t>korban</a:t>
            </a:r>
            <a:r>
              <a:rPr lang="en-US" sz="1800" dirty="0"/>
              <a:t> 600.000 </a:t>
            </a:r>
            <a:r>
              <a:rPr lang="en-US" sz="1800" dirty="0" err="1" smtClean="0"/>
              <a:t>jiwa</a:t>
            </a:r>
            <a:r>
              <a:rPr lang="en-US" sz="1800" dirty="0" smtClean="0"/>
              <a:t>.</a:t>
            </a:r>
          </a:p>
          <a:p>
            <a:pPr marL="342900" lvl="0">
              <a:buSzPts val="1100"/>
              <a:buFont typeface="Wingdings" pitchFamily="2" charset="2"/>
              <a:buChar char="Ø"/>
            </a:pPr>
            <a:r>
              <a:rPr lang="en-US" sz="1800" dirty="0" err="1" smtClean="0"/>
              <a:t>Kasus-kasus</a:t>
            </a:r>
            <a:r>
              <a:rPr lang="en-US" sz="1800" dirty="0" smtClean="0"/>
              <a:t> </a:t>
            </a:r>
            <a:r>
              <a:rPr lang="en-US" sz="1800" dirty="0" err="1"/>
              <a:t>kebocoran</a:t>
            </a:r>
            <a:r>
              <a:rPr lang="en-US" sz="1800" dirty="0"/>
              <a:t> </a:t>
            </a:r>
            <a:r>
              <a:rPr lang="en-US" sz="1800" dirty="0" err="1"/>
              <a:t>nuklir</a:t>
            </a:r>
            <a:r>
              <a:rPr lang="en-US" sz="1800" dirty="0"/>
              <a:t> di Chernobyl </a:t>
            </a:r>
            <a:r>
              <a:rPr lang="en-US" sz="1800" dirty="0" err="1"/>
              <a:t>Ukraina</a:t>
            </a:r>
            <a:r>
              <a:rPr lang="en-US" sz="1800" dirty="0"/>
              <a:t>, </a:t>
            </a:r>
            <a:r>
              <a:rPr lang="en-US" sz="1800" dirty="0" err="1"/>
              <a:t>dan</a:t>
            </a:r>
            <a:r>
              <a:rPr lang="en-US" sz="1800" dirty="0"/>
              <a:t> di Fukushima </a:t>
            </a:r>
            <a:r>
              <a:rPr lang="en-US" sz="1800" dirty="0" err="1" smtClean="0"/>
              <a:t>Jepang</a:t>
            </a:r>
            <a:r>
              <a:rPr lang="en-US" sz="1800" dirty="0" smtClean="0"/>
              <a:t>.</a:t>
            </a:r>
          </a:p>
          <a:p>
            <a:pPr marL="342900" lvl="0">
              <a:buSzPts val="1100"/>
              <a:buFont typeface="Wingdings" pitchFamily="2" charset="2"/>
              <a:buChar char="Ø"/>
            </a:pPr>
            <a:r>
              <a:rPr lang="en-US" sz="1800" dirty="0" err="1" smtClean="0"/>
              <a:t>Kasus</a:t>
            </a:r>
            <a:r>
              <a:rPr lang="en-US" sz="1800" dirty="0" smtClean="0"/>
              <a:t> </a:t>
            </a:r>
            <a:r>
              <a:rPr lang="en-US" sz="1800" dirty="0" err="1"/>
              <a:t>Teluk</a:t>
            </a:r>
            <a:r>
              <a:rPr lang="en-US" sz="1800" dirty="0"/>
              <a:t> </a:t>
            </a:r>
            <a:r>
              <a:rPr lang="en-US" sz="1800" dirty="0" err="1"/>
              <a:t>Buyat</a:t>
            </a:r>
            <a:r>
              <a:rPr lang="en-US" sz="1800" dirty="0"/>
              <a:t> di Indonesia. </a:t>
            </a:r>
            <a:r>
              <a:rPr lang="en-US" sz="1800" dirty="0" err="1"/>
              <a:t>Pencemaran</a:t>
            </a:r>
            <a:r>
              <a:rPr lang="en-US" sz="1800" dirty="0"/>
              <a:t> air yang </a:t>
            </a:r>
            <a:r>
              <a:rPr lang="en-US" sz="1800" dirty="0" err="1"/>
              <a:t>menyebabkan</a:t>
            </a:r>
            <a:r>
              <a:rPr lang="en-US" sz="1800" dirty="0"/>
              <a:t> </a:t>
            </a:r>
            <a:r>
              <a:rPr lang="en-US" sz="1800" dirty="0" err="1"/>
              <a:t>jumlah</a:t>
            </a:r>
            <a:r>
              <a:rPr lang="en-US" sz="1800" dirty="0"/>
              <a:t> </a:t>
            </a:r>
            <a:r>
              <a:rPr lang="en-US" sz="1800" dirty="0" err="1"/>
              <a:t>ikan</a:t>
            </a:r>
            <a:r>
              <a:rPr lang="en-US" sz="1800" dirty="0"/>
              <a:t> yang </a:t>
            </a:r>
            <a:r>
              <a:rPr lang="en-US" sz="1800" dirty="0" err="1"/>
              <a:t>mati</a:t>
            </a:r>
            <a:r>
              <a:rPr lang="en-US" sz="1800" dirty="0"/>
              <a:t> </a:t>
            </a:r>
            <a:r>
              <a:rPr lang="en-US" sz="1800" dirty="0" err="1"/>
              <a:t>mendadak</a:t>
            </a:r>
            <a:r>
              <a:rPr lang="en-US" sz="1800" dirty="0"/>
              <a:t> </a:t>
            </a:r>
            <a:r>
              <a:rPr lang="en-US" sz="1800" dirty="0" err="1"/>
              <a:t>sangat</a:t>
            </a:r>
            <a:r>
              <a:rPr lang="en-US" sz="1800" dirty="0"/>
              <a:t> </a:t>
            </a:r>
            <a:r>
              <a:rPr lang="en-US" sz="1800" dirty="0" err="1"/>
              <a:t>tinggi</a:t>
            </a:r>
            <a:r>
              <a:rPr lang="en-US" sz="1800" dirty="0"/>
              <a:t>, </a:t>
            </a:r>
            <a:r>
              <a:rPr lang="en-US" sz="1800" dirty="0" err="1"/>
              <a:t>serta</a:t>
            </a:r>
            <a:r>
              <a:rPr lang="en-US" sz="1800" dirty="0"/>
              <a:t> </a:t>
            </a:r>
            <a:r>
              <a:rPr lang="en-US" sz="1800" dirty="0" err="1"/>
              <a:t>menyebabkan</a:t>
            </a:r>
            <a:r>
              <a:rPr lang="en-US" sz="1800" dirty="0"/>
              <a:t> • </a:t>
            </a:r>
            <a:endParaRPr sz="1800" dirty="0"/>
          </a:p>
        </p:txBody>
      </p:sp>
      <p:sp>
        <p:nvSpPr>
          <p:cNvPr id="1217" name="Google Shape;1217;p38"/>
          <p:cNvSpPr txBox="1">
            <a:spLocks noGrp="1"/>
          </p:cNvSpPr>
          <p:nvPr>
            <p:ph type="title"/>
          </p:nvPr>
        </p:nvSpPr>
        <p:spPr>
          <a:xfrm>
            <a:off x="798687" y="520395"/>
            <a:ext cx="5026200" cy="603600"/>
          </a:xfrm>
          <a:prstGeom prst="rect">
            <a:avLst/>
          </a:prstGeom>
        </p:spPr>
        <p:txBody>
          <a:bodyPr spcFirstLastPara="1" wrap="square" lIns="91425" tIns="91425" rIns="91425" bIns="91425" anchor="t" anchorCtr="0">
            <a:noAutofit/>
          </a:bodyPr>
          <a:lstStyle/>
          <a:p>
            <a:pPr lvl="0">
              <a:buClr>
                <a:schemeClr val="dk1"/>
              </a:buClr>
              <a:buSzPts val="1100"/>
            </a:pPr>
            <a:r>
              <a:rPr lang="en-US" sz="2400" dirty="0">
                <a:solidFill>
                  <a:schemeClr val="bg1">
                    <a:lumMod val="75000"/>
                  </a:schemeClr>
                </a:solidFill>
              </a:rPr>
              <a:t>CONTOH  TRAGEDI  TOKSIK</a:t>
            </a:r>
            <a:endParaRPr sz="2400" dirty="0">
              <a:solidFill>
                <a:schemeClr val="bg1">
                  <a:lumMod val="75000"/>
                </a:schemeClr>
              </a:solidFill>
            </a:endParaRPr>
          </a:p>
        </p:txBody>
      </p:sp>
      <p:grpSp>
        <p:nvGrpSpPr>
          <p:cNvPr id="1218" name="Google Shape;1218;p38"/>
          <p:cNvGrpSpPr/>
          <p:nvPr/>
        </p:nvGrpSpPr>
        <p:grpSpPr>
          <a:xfrm>
            <a:off x="5776526" y="1524019"/>
            <a:ext cx="2961792" cy="3771811"/>
            <a:chOff x="4648100" y="3315575"/>
            <a:chExt cx="960000" cy="1222550"/>
          </a:xfrm>
        </p:grpSpPr>
        <p:sp>
          <p:nvSpPr>
            <p:cNvPr id="1219" name="Google Shape;1219;p38"/>
            <p:cNvSpPr/>
            <p:nvPr/>
          </p:nvSpPr>
          <p:spPr>
            <a:xfrm>
              <a:off x="4932750" y="3918350"/>
              <a:ext cx="331975" cy="401925"/>
            </a:xfrm>
            <a:custGeom>
              <a:avLst/>
              <a:gdLst/>
              <a:ahLst/>
              <a:cxnLst/>
              <a:rect l="l" t="t" r="r" b="b"/>
              <a:pathLst>
                <a:path w="13279" h="16077" extrusionOk="0">
                  <a:moveTo>
                    <a:pt x="42" y="0"/>
                  </a:moveTo>
                  <a:cubicBezTo>
                    <a:pt x="14" y="0"/>
                    <a:pt x="0" y="48"/>
                    <a:pt x="21" y="69"/>
                  </a:cubicBezTo>
                  <a:cubicBezTo>
                    <a:pt x="1351" y="1085"/>
                    <a:pt x="2606" y="2127"/>
                    <a:pt x="3761" y="3319"/>
                  </a:cubicBezTo>
                  <a:cubicBezTo>
                    <a:pt x="5041" y="4637"/>
                    <a:pt x="6220" y="6042"/>
                    <a:pt x="7337" y="7498"/>
                  </a:cubicBezTo>
                  <a:cubicBezTo>
                    <a:pt x="9433" y="10233"/>
                    <a:pt x="11315" y="13145"/>
                    <a:pt x="13160" y="16056"/>
                  </a:cubicBezTo>
                  <a:cubicBezTo>
                    <a:pt x="13171" y="16070"/>
                    <a:pt x="13185" y="16077"/>
                    <a:pt x="13201" y="16077"/>
                  </a:cubicBezTo>
                  <a:cubicBezTo>
                    <a:pt x="13238" y="16077"/>
                    <a:pt x="13278" y="16038"/>
                    <a:pt x="13260" y="15993"/>
                  </a:cubicBezTo>
                  <a:cubicBezTo>
                    <a:pt x="10424" y="11288"/>
                    <a:pt x="7312" y="6544"/>
                    <a:pt x="3359" y="2692"/>
                  </a:cubicBezTo>
                  <a:cubicBezTo>
                    <a:pt x="2355" y="1713"/>
                    <a:pt x="1276" y="734"/>
                    <a:pt x="59" y="6"/>
                  </a:cubicBezTo>
                  <a:cubicBezTo>
                    <a:pt x="53" y="2"/>
                    <a:pt x="47" y="0"/>
                    <a:pt x="4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4911000" y="4013850"/>
              <a:ext cx="215550" cy="100750"/>
            </a:xfrm>
            <a:custGeom>
              <a:avLst/>
              <a:gdLst/>
              <a:ahLst/>
              <a:cxnLst/>
              <a:rect l="l" t="t" r="r" b="b"/>
              <a:pathLst>
                <a:path w="8622" h="4030" extrusionOk="0">
                  <a:moveTo>
                    <a:pt x="1506" y="1"/>
                  </a:moveTo>
                  <a:cubicBezTo>
                    <a:pt x="1067" y="1"/>
                    <a:pt x="663" y="93"/>
                    <a:pt x="314" y="302"/>
                  </a:cubicBezTo>
                  <a:cubicBezTo>
                    <a:pt x="151" y="415"/>
                    <a:pt x="0" y="591"/>
                    <a:pt x="113" y="842"/>
                  </a:cubicBezTo>
                  <a:cubicBezTo>
                    <a:pt x="163" y="955"/>
                    <a:pt x="251" y="1068"/>
                    <a:pt x="352" y="1155"/>
                  </a:cubicBezTo>
                  <a:cubicBezTo>
                    <a:pt x="1205" y="1959"/>
                    <a:pt x="2284" y="2009"/>
                    <a:pt x="3238" y="2097"/>
                  </a:cubicBezTo>
                  <a:cubicBezTo>
                    <a:pt x="5108" y="2272"/>
                    <a:pt x="7329" y="3025"/>
                    <a:pt x="8621" y="4029"/>
                  </a:cubicBezTo>
                  <a:lnTo>
                    <a:pt x="8207" y="3628"/>
                  </a:lnTo>
                  <a:cubicBezTo>
                    <a:pt x="6565" y="2141"/>
                    <a:pt x="3623" y="1"/>
                    <a:pt x="150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4941425" y="4036450"/>
              <a:ext cx="186850" cy="79550"/>
            </a:xfrm>
            <a:custGeom>
              <a:avLst/>
              <a:gdLst/>
              <a:ahLst/>
              <a:cxnLst/>
              <a:rect l="l" t="t" r="r" b="b"/>
              <a:pathLst>
                <a:path w="7474" h="3182" extrusionOk="0">
                  <a:moveTo>
                    <a:pt x="26" y="0"/>
                  </a:moveTo>
                  <a:cubicBezTo>
                    <a:pt x="0" y="0"/>
                    <a:pt x="0" y="38"/>
                    <a:pt x="26" y="38"/>
                  </a:cubicBezTo>
                  <a:cubicBezTo>
                    <a:pt x="1356" y="164"/>
                    <a:pt x="2636" y="452"/>
                    <a:pt x="3853" y="992"/>
                  </a:cubicBezTo>
                  <a:cubicBezTo>
                    <a:pt x="5133" y="1557"/>
                    <a:pt x="6225" y="2385"/>
                    <a:pt x="7379" y="3175"/>
                  </a:cubicBezTo>
                  <a:cubicBezTo>
                    <a:pt x="7387" y="3179"/>
                    <a:pt x="7395" y="3181"/>
                    <a:pt x="7403" y="3181"/>
                  </a:cubicBezTo>
                  <a:cubicBezTo>
                    <a:pt x="7443" y="3181"/>
                    <a:pt x="7474" y="3132"/>
                    <a:pt x="7442" y="3100"/>
                  </a:cubicBezTo>
                  <a:cubicBezTo>
                    <a:pt x="5447" y="1255"/>
                    <a:pt x="2749" y="38"/>
                    <a:pt x="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4961825" y="4094500"/>
              <a:ext cx="235300" cy="123300"/>
            </a:xfrm>
            <a:custGeom>
              <a:avLst/>
              <a:gdLst/>
              <a:ahLst/>
              <a:cxnLst/>
              <a:rect l="l" t="t" r="r" b="b"/>
              <a:pathLst>
                <a:path w="9412" h="4932" extrusionOk="0">
                  <a:moveTo>
                    <a:pt x="1447" y="1"/>
                  </a:moveTo>
                  <a:cubicBezTo>
                    <a:pt x="1067" y="1"/>
                    <a:pt x="711" y="67"/>
                    <a:pt x="389" y="213"/>
                  </a:cubicBezTo>
                  <a:cubicBezTo>
                    <a:pt x="176" y="301"/>
                    <a:pt x="0" y="489"/>
                    <a:pt x="101" y="765"/>
                  </a:cubicBezTo>
                  <a:cubicBezTo>
                    <a:pt x="138" y="891"/>
                    <a:pt x="239" y="1004"/>
                    <a:pt x="339" y="1117"/>
                  </a:cubicBezTo>
                  <a:cubicBezTo>
                    <a:pt x="1230" y="2033"/>
                    <a:pt x="2447" y="2196"/>
                    <a:pt x="3501" y="2372"/>
                  </a:cubicBezTo>
                  <a:cubicBezTo>
                    <a:pt x="5609" y="2736"/>
                    <a:pt x="8056" y="3740"/>
                    <a:pt x="9412" y="4932"/>
                  </a:cubicBezTo>
                  <a:lnTo>
                    <a:pt x="9173" y="4568"/>
                  </a:lnTo>
                  <a:cubicBezTo>
                    <a:pt x="7380" y="2764"/>
                    <a:pt x="3903" y="1"/>
                    <a:pt x="1447"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4995375" y="4117700"/>
              <a:ext cx="203200" cy="101300"/>
            </a:xfrm>
            <a:custGeom>
              <a:avLst/>
              <a:gdLst/>
              <a:ahLst/>
              <a:cxnLst/>
              <a:rect l="l" t="t" r="r" b="b"/>
              <a:pathLst>
                <a:path w="8128" h="4052" extrusionOk="0">
                  <a:moveTo>
                    <a:pt x="39" y="1"/>
                  </a:moveTo>
                  <a:cubicBezTo>
                    <a:pt x="13" y="1"/>
                    <a:pt x="1" y="38"/>
                    <a:pt x="26" y="38"/>
                  </a:cubicBezTo>
                  <a:cubicBezTo>
                    <a:pt x="1469" y="277"/>
                    <a:pt x="2862" y="691"/>
                    <a:pt x="4180" y="1356"/>
                  </a:cubicBezTo>
                  <a:cubicBezTo>
                    <a:pt x="5598" y="2084"/>
                    <a:pt x="6790" y="3075"/>
                    <a:pt x="8045" y="4041"/>
                  </a:cubicBezTo>
                  <a:cubicBezTo>
                    <a:pt x="8052" y="4049"/>
                    <a:pt x="8060" y="4052"/>
                    <a:pt x="8067" y="4052"/>
                  </a:cubicBezTo>
                  <a:cubicBezTo>
                    <a:pt x="8099" y="4052"/>
                    <a:pt x="8128" y="3997"/>
                    <a:pt x="8107" y="3966"/>
                  </a:cubicBezTo>
                  <a:cubicBezTo>
                    <a:pt x="5987" y="1808"/>
                    <a:pt x="3050" y="302"/>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4999150" y="4192775"/>
              <a:ext cx="284875" cy="149275"/>
            </a:xfrm>
            <a:custGeom>
              <a:avLst/>
              <a:gdLst/>
              <a:ahLst/>
              <a:cxnLst/>
              <a:rect l="l" t="t" r="r" b="b"/>
              <a:pathLst>
                <a:path w="11395" h="5971" extrusionOk="0">
                  <a:moveTo>
                    <a:pt x="1763" y="0"/>
                  </a:moveTo>
                  <a:cubicBezTo>
                    <a:pt x="1300" y="0"/>
                    <a:pt x="868" y="81"/>
                    <a:pt x="477" y="260"/>
                  </a:cubicBezTo>
                  <a:cubicBezTo>
                    <a:pt x="226" y="373"/>
                    <a:pt x="0" y="587"/>
                    <a:pt x="126" y="925"/>
                  </a:cubicBezTo>
                  <a:cubicBezTo>
                    <a:pt x="176" y="1076"/>
                    <a:pt x="289" y="1214"/>
                    <a:pt x="415" y="1352"/>
                  </a:cubicBezTo>
                  <a:cubicBezTo>
                    <a:pt x="1494" y="2469"/>
                    <a:pt x="2962" y="2657"/>
                    <a:pt x="4255" y="2883"/>
                  </a:cubicBezTo>
                  <a:cubicBezTo>
                    <a:pt x="6802" y="3310"/>
                    <a:pt x="9751" y="4527"/>
                    <a:pt x="11395" y="5970"/>
                  </a:cubicBezTo>
                  <a:lnTo>
                    <a:pt x="11119" y="5531"/>
                  </a:lnTo>
                  <a:cubicBezTo>
                    <a:pt x="8947" y="3348"/>
                    <a:pt x="4736" y="0"/>
                    <a:pt x="1763"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5040250" y="4220925"/>
              <a:ext cx="245425" cy="122075"/>
            </a:xfrm>
            <a:custGeom>
              <a:avLst/>
              <a:gdLst/>
              <a:ahLst/>
              <a:cxnLst/>
              <a:rect l="l" t="t" r="r" b="b"/>
              <a:pathLst>
                <a:path w="9817" h="4883" extrusionOk="0">
                  <a:moveTo>
                    <a:pt x="25" y="0"/>
                  </a:moveTo>
                  <a:cubicBezTo>
                    <a:pt x="0" y="0"/>
                    <a:pt x="0" y="38"/>
                    <a:pt x="25" y="38"/>
                  </a:cubicBezTo>
                  <a:cubicBezTo>
                    <a:pt x="1745" y="314"/>
                    <a:pt x="3401" y="803"/>
                    <a:pt x="4957" y="1581"/>
                  </a:cubicBezTo>
                  <a:cubicBezTo>
                    <a:pt x="6714" y="2460"/>
                    <a:pt x="8195" y="3677"/>
                    <a:pt x="9713" y="4869"/>
                  </a:cubicBezTo>
                  <a:cubicBezTo>
                    <a:pt x="9725" y="4878"/>
                    <a:pt x="9738" y="4882"/>
                    <a:pt x="9751" y="4882"/>
                  </a:cubicBezTo>
                  <a:cubicBezTo>
                    <a:pt x="9788" y="4882"/>
                    <a:pt x="9817" y="4844"/>
                    <a:pt x="9788" y="4806"/>
                  </a:cubicBezTo>
                  <a:cubicBezTo>
                    <a:pt x="7191" y="2209"/>
                    <a:pt x="3690" y="377"/>
                    <a:pt x="2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5034275" y="3909575"/>
              <a:ext cx="100100" cy="217875"/>
            </a:xfrm>
            <a:custGeom>
              <a:avLst/>
              <a:gdLst/>
              <a:ahLst/>
              <a:cxnLst/>
              <a:rect l="l" t="t" r="r" b="b"/>
              <a:pathLst>
                <a:path w="4004" h="8715" extrusionOk="0">
                  <a:moveTo>
                    <a:pt x="2215" y="0"/>
                  </a:moveTo>
                  <a:cubicBezTo>
                    <a:pt x="2080" y="0"/>
                    <a:pt x="1960" y="57"/>
                    <a:pt x="1871" y="131"/>
                  </a:cubicBezTo>
                  <a:cubicBezTo>
                    <a:pt x="1" y="1537"/>
                    <a:pt x="2247" y="6079"/>
                    <a:pt x="3766" y="8401"/>
                  </a:cubicBezTo>
                  <a:lnTo>
                    <a:pt x="4004" y="8715"/>
                  </a:lnTo>
                  <a:cubicBezTo>
                    <a:pt x="3151" y="6908"/>
                    <a:pt x="2686" y="4774"/>
                    <a:pt x="3013" y="3105"/>
                  </a:cubicBezTo>
                  <a:cubicBezTo>
                    <a:pt x="3176" y="2277"/>
                    <a:pt x="3414" y="1336"/>
                    <a:pt x="2774" y="382"/>
                  </a:cubicBezTo>
                  <a:cubicBezTo>
                    <a:pt x="2699" y="269"/>
                    <a:pt x="2611" y="169"/>
                    <a:pt x="2511" y="94"/>
                  </a:cubicBezTo>
                  <a:cubicBezTo>
                    <a:pt x="2408" y="27"/>
                    <a:pt x="2308" y="0"/>
                    <a:pt x="2215"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5075075" y="3939800"/>
              <a:ext cx="60675" cy="188850"/>
            </a:xfrm>
            <a:custGeom>
              <a:avLst/>
              <a:gdLst/>
              <a:ahLst/>
              <a:cxnLst/>
              <a:rect l="l" t="t" r="r" b="b"/>
              <a:pathLst>
                <a:path w="2427" h="7554" extrusionOk="0">
                  <a:moveTo>
                    <a:pt x="724" y="0"/>
                  </a:moveTo>
                  <a:cubicBezTo>
                    <a:pt x="716" y="0"/>
                    <a:pt x="708" y="4"/>
                    <a:pt x="703" y="14"/>
                  </a:cubicBezTo>
                  <a:cubicBezTo>
                    <a:pt x="0" y="2524"/>
                    <a:pt x="954" y="5423"/>
                    <a:pt x="2322" y="7531"/>
                  </a:cubicBezTo>
                  <a:cubicBezTo>
                    <a:pt x="2334" y="7547"/>
                    <a:pt x="2350" y="7554"/>
                    <a:pt x="2365" y="7554"/>
                  </a:cubicBezTo>
                  <a:cubicBezTo>
                    <a:pt x="2398" y="7554"/>
                    <a:pt x="2427" y="7523"/>
                    <a:pt x="2410" y="7481"/>
                  </a:cubicBezTo>
                  <a:cubicBezTo>
                    <a:pt x="1832" y="6213"/>
                    <a:pt x="1205" y="5008"/>
                    <a:pt x="866" y="3653"/>
                  </a:cubicBezTo>
                  <a:cubicBezTo>
                    <a:pt x="565" y="2448"/>
                    <a:pt x="502" y="1244"/>
                    <a:pt x="741" y="27"/>
                  </a:cubicBezTo>
                  <a:cubicBezTo>
                    <a:pt x="748" y="11"/>
                    <a:pt x="737" y="0"/>
                    <a:pt x="72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4971550" y="3852875"/>
              <a:ext cx="89425" cy="182025"/>
            </a:xfrm>
            <a:custGeom>
              <a:avLst/>
              <a:gdLst/>
              <a:ahLst/>
              <a:cxnLst/>
              <a:rect l="l" t="t" r="r" b="b"/>
              <a:pathLst>
                <a:path w="3577" h="7281" extrusionOk="0">
                  <a:moveTo>
                    <a:pt x="1723" y="0"/>
                  </a:moveTo>
                  <a:cubicBezTo>
                    <a:pt x="1604" y="0"/>
                    <a:pt x="1502" y="56"/>
                    <a:pt x="1431" y="128"/>
                  </a:cubicBezTo>
                  <a:cubicBezTo>
                    <a:pt x="0" y="1408"/>
                    <a:pt x="2033" y="5147"/>
                    <a:pt x="3376" y="7030"/>
                  </a:cubicBezTo>
                  <a:lnTo>
                    <a:pt x="3577" y="7281"/>
                  </a:lnTo>
                  <a:cubicBezTo>
                    <a:pt x="2962" y="5863"/>
                    <a:pt x="2447" y="4219"/>
                    <a:pt x="2497" y="2600"/>
                  </a:cubicBezTo>
                  <a:cubicBezTo>
                    <a:pt x="2522" y="1847"/>
                    <a:pt x="2736" y="1069"/>
                    <a:pt x="2171" y="304"/>
                  </a:cubicBezTo>
                  <a:cubicBezTo>
                    <a:pt x="2108" y="216"/>
                    <a:pt x="2033" y="128"/>
                    <a:pt x="1945" y="65"/>
                  </a:cubicBezTo>
                  <a:cubicBezTo>
                    <a:pt x="1867" y="19"/>
                    <a:pt x="1792" y="0"/>
                    <a:pt x="1723"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5006675" y="3878450"/>
              <a:ext cx="55675" cy="157675"/>
            </a:xfrm>
            <a:custGeom>
              <a:avLst/>
              <a:gdLst/>
              <a:ahLst/>
              <a:cxnLst/>
              <a:rect l="l" t="t" r="r" b="b"/>
              <a:pathLst>
                <a:path w="2227" h="6307" extrusionOk="0">
                  <a:moveTo>
                    <a:pt x="472" y="0"/>
                  </a:moveTo>
                  <a:cubicBezTo>
                    <a:pt x="465" y="0"/>
                    <a:pt x="458" y="3"/>
                    <a:pt x="452" y="8"/>
                  </a:cubicBezTo>
                  <a:cubicBezTo>
                    <a:pt x="1" y="2142"/>
                    <a:pt x="879" y="4564"/>
                    <a:pt x="2134" y="6283"/>
                  </a:cubicBezTo>
                  <a:cubicBezTo>
                    <a:pt x="2142" y="6299"/>
                    <a:pt x="2155" y="6306"/>
                    <a:pt x="2169" y="6306"/>
                  </a:cubicBezTo>
                  <a:cubicBezTo>
                    <a:pt x="2197" y="6306"/>
                    <a:pt x="2226" y="6275"/>
                    <a:pt x="2209" y="6233"/>
                  </a:cubicBezTo>
                  <a:cubicBezTo>
                    <a:pt x="1695" y="5166"/>
                    <a:pt x="1105" y="4162"/>
                    <a:pt x="754" y="3008"/>
                  </a:cubicBezTo>
                  <a:cubicBezTo>
                    <a:pt x="465" y="2029"/>
                    <a:pt x="377" y="1025"/>
                    <a:pt x="490" y="21"/>
                  </a:cubicBezTo>
                  <a:cubicBezTo>
                    <a:pt x="490" y="6"/>
                    <a:pt x="481" y="0"/>
                    <a:pt x="47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4891225" y="3953200"/>
              <a:ext cx="150925" cy="62250"/>
            </a:xfrm>
            <a:custGeom>
              <a:avLst/>
              <a:gdLst/>
              <a:ahLst/>
              <a:cxnLst/>
              <a:rect l="l" t="t" r="r" b="b"/>
              <a:pathLst>
                <a:path w="6037" h="2490" extrusionOk="0">
                  <a:moveTo>
                    <a:pt x="1092" y="0"/>
                  </a:moveTo>
                  <a:cubicBezTo>
                    <a:pt x="731" y="0"/>
                    <a:pt x="417" y="88"/>
                    <a:pt x="176" y="294"/>
                  </a:cubicBezTo>
                  <a:cubicBezTo>
                    <a:pt x="76" y="382"/>
                    <a:pt x="1" y="520"/>
                    <a:pt x="88" y="695"/>
                  </a:cubicBezTo>
                  <a:cubicBezTo>
                    <a:pt x="126" y="771"/>
                    <a:pt x="201" y="833"/>
                    <a:pt x="264" y="896"/>
                  </a:cubicBezTo>
                  <a:cubicBezTo>
                    <a:pt x="879" y="1385"/>
                    <a:pt x="1544" y="1272"/>
                    <a:pt x="2172" y="1310"/>
                  </a:cubicBezTo>
                  <a:cubicBezTo>
                    <a:pt x="3539" y="1398"/>
                    <a:pt x="4882" y="1912"/>
                    <a:pt x="6037" y="2490"/>
                  </a:cubicBezTo>
                  <a:lnTo>
                    <a:pt x="5836" y="2314"/>
                  </a:lnTo>
                  <a:cubicBezTo>
                    <a:pt x="4654" y="1373"/>
                    <a:pt x="2514" y="0"/>
                    <a:pt x="1092"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4913500" y="3969750"/>
              <a:ext cx="130375" cy="47100"/>
            </a:xfrm>
            <a:custGeom>
              <a:avLst/>
              <a:gdLst/>
              <a:ahLst/>
              <a:cxnLst/>
              <a:rect l="l" t="t" r="r" b="b"/>
              <a:pathLst>
                <a:path w="5215" h="1884" extrusionOk="0">
                  <a:moveTo>
                    <a:pt x="597" y="0"/>
                  </a:moveTo>
                  <a:cubicBezTo>
                    <a:pt x="405" y="0"/>
                    <a:pt x="214" y="11"/>
                    <a:pt x="26" y="33"/>
                  </a:cubicBezTo>
                  <a:cubicBezTo>
                    <a:pt x="1" y="33"/>
                    <a:pt x="1" y="71"/>
                    <a:pt x="26" y="71"/>
                  </a:cubicBezTo>
                  <a:cubicBezTo>
                    <a:pt x="879" y="71"/>
                    <a:pt x="1707" y="221"/>
                    <a:pt x="2510" y="523"/>
                  </a:cubicBezTo>
                  <a:cubicBezTo>
                    <a:pt x="3452" y="861"/>
                    <a:pt x="4242" y="1414"/>
                    <a:pt x="5121" y="1878"/>
                  </a:cubicBezTo>
                  <a:cubicBezTo>
                    <a:pt x="5129" y="1882"/>
                    <a:pt x="5137" y="1884"/>
                    <a:pt x="5144" y="1884"/>
                  </a:cubicBezTo>
                  <a:cubicBezTo>
                    <a:pt x="5184" y="1884"/>
                    <a:pt x="5215" y="1834"/>
                    <a:pt x="5183" y="1803"/>
                  </a:cubicBezTo>
                  <a:cubicBezTo>
                    <a:pt x="3959" y="781"/>
                    <a:pt x="2233" y="0"/>
                    <a:pt x="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4840100" y="3879700"/>
              <a:ext cx="149975" cy="84625"/>
            </a:xfrm>
            <a:custGeom>
              <a:avLst/>
              <a:gdLst/>
              <a:ahLst/>
              <a:cxnLst/>
              <a:rect l="l" t="t" r="r" b="b"/>
              <a:pathLst>
                <a:path w="5999" h="3385" extrusionOk="0">
                  <a:moveTo>
                    <a:pt x="821" y="0"/>
                  </a:moveTo>
                  <a:cubicBezTo>
                    <a:pt x="617" y="0"/>
                    <a:pt x="425" y="34"/>
                    <a:pt x="251" y="109"/>
                  </a:cubicBezTo>
                  <a:cubicBezTo>
                    <a:pt x="126" y="159"/>
                    <a:pt x="0" y="260"/>
                    <a:pt x="63" y="435"/>
                  </a:cubicBezTo>
                  <a:cubicBezTo>
                    <a:pt x="88" y="511"/>
                    <a:pt x="151" y="586"/>
                    <a:pt x="201" y="649"/>
                  </a:cubicBezTo>
                  <a:cubicBezTo>
                    <a:pt x="741" y="1226"/>
                    <a:pt x="1481" y="1289"/>
                    <a:pt x="2146" y="1464"/>
                  </a:cubicBezTo>
                  <a:cubicBezTo>
                    <a:pt x="3577" y="1841"/>
                    <a:pt x="4894" y="2606"/>
                    <a:pt x="5999" y="3384"/>
                  </a:cubicBezTo>
                  <a:lnTo>
                    <a:pt x="5823" y="3183"/>
                  </a:lnTo>
                  <a:cubicBezTo>
                    <a:pt x="4659" y="1964"/>
                    <a:pt x="2368" y="0"/>
                    <a:pt x="82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4862675" y="3895275"/>
              <a:ext cx="128800" cy="70250"/>
            </a:xfrm>
            <a:custGeom>
              <a:avLst/>
              <a:gdLst/>
              <a:ahLst/>
              <a:cxnLst/>
              <a:rect l="l" t="t" r="r" b="b"/>
              <a:pathLst>
                <a:path w="5152" h="2810" extrusionOk="0">
                  <a:moveTo>
                    <a:pt x="26" y="1"/>
                  </a:moveTo>
                  <a:cubicBezTo>
                    <a:pt x="13" y="1"/>
                    <a:pt x="1" y="38"/>
                    <a:pt x="26" y="38"/>
                  </a:cubicBezTo>
                  <a:cubicBezTo>
                    <a:pt x="954" y="239"/>
                    <a:pt x="1833" y="565"/>
                    <a:pt x="2661" y="1042"/>
                  </a:cubicBezTo>
                  <a:cubicBezTo>
                    <a:pt x="3527" y="1544"/>
                    <a:pt x="4267" y="2209"/>
                    <a:pt x="5070" y="2799"/>
                  </a:cubicBezTo>
                  <a:cubicBezTo>
                    <a:pt x="5078" y="2806"/>
                    <a:pt x="5085" y="2809"/>
                    <a:pt x="5093" y="2809"/>
                  </a:cubicBezTo>
                  <a:cubicBezTo>
                    <a:pt x="5124" y="2809"/>
                    <a:pt x="5151" y="2754"/>
                    <a:pt x="5121" y="2724"/>
                  </a:cubicBezTo>
                  <a:cubicBezTo>
                    <a:pt x="3853" y="1331"/>
                    <a:pt x="1921" y="201"/>
                    <a:pt x="2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5124950" y="4001500"/>
              <a:ext cx="103550" cy="240450"/>
            </a:xfrm>
            <a:custGeom>
              <a:avLst/>
              <a:gdLst/>
              <a:ahLst/>
              <a:cxnLst/>
              <a:rect l="l" t="t" r="r" b="b"/>
              <a:pathLst>
                <a:path w="4142" h="9618" extrusionOk="0">
                  <a:moveTo>
                    <a:pt x="2831" y="0"/>
                  </a:moveTo>
                  <a:cubicBezTo>
                    <a:pt x="2705" y="0"/>
                    <a:pt x="2585" y="34"/>
                    <a:pt x="2485" y="81"/>
                  </a:cubicBezTo>
                  <a:cubicBezTo>
                    <a:pt x="1" y="1260"/>
                    <a:pt x="1908" y="6506"/>
                    <a:pt x="3339" y="9241"/>
                  </a:cubicBezTo>
                  <a:lnTo>
                    <a:pt x="3552" y="9618"/>
                  </a:lnTo>
                  <a:cubicBezTo>
                    <a:pt x="2849" y="7547"/>
                    <a:pt x="2661" y="5176"/>
                    <a:pt x="3351" y="3469"/>
                  </a:cubicBezTo>
                  <a:cubicBezTo>
                    <a:pt x="3690" y="2603"/>
                    <a:pt x="4142" y="1637"/>
                    <a:pt x="3539" y="508"/>
                  </a:cubicBezTo>
                  <a:cubicBezTo>
                    <a:pt x="3477" y="382"/>
                    <a:pt x="3389" y="244"/>
                    <a:pt x="3263" y="156"/>
                  </a:cubicBezTo>
                  <a:cubicBezTo>
                    <a:pt x="3123" y="43"/>
                    <a:pt x="2973" y="0"/>
                    <a:pt x="283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5164475" y="4034600"/>
              <a:ext cx="50750" cy="208575"/>
            </a:xfrm>
            <a:custGeom>
              <a:avLst/>
              <a:gdLst/>
              <a:ahLst/>
              <a:cxnLst/>
              <a:rect l="l" t="t" r="r" b="b"/>
              <a:pathLst>
                <a:path w="2030" h="8343" extrusionOk="0">
                  <a:moveTo>
                    <a:pt x="1307" y="1"/>
                  </a:moveTo>
                  <a:cubicBezTo>
                    <a:pt x="1302" y="1"/>
                    <a:pt x="1297" y="4"/>
                    <a:pt x="1293" y="12"/>
                  </a:cubicBezTo>
                  <a:cubicBezTo>
                    <a:pt x="1" y="2584"/>
                    <a:pt x="691" y="5859"/>
                    <a:pt x="1933" y="8319"/>
                  </a:cubicBezTo>
                  <a:cubicBezTo>
                    <a:pt x="1942" y="8336"/>
                    <a:pt x="1956" y="8343"/>
                    <a:pt x="1970" y="8343"/>
                  </a:cubicBezTo>
                  <a:cubicBezTo>
                    <a:pt x="1999" y="8343"/>
                    <a:pt x="2029" y="8315"/>
                    <a:pt x="2021" y="8281"/>
                  </a:cubicBezTo>
                  <a:cubicBezTo>
                    <a:pt x="1532" y="6813"/>
                    <a:pt x="980" y="5395"/>
                    <a:pt x="804" y="3839"/>
                  </a:cubicBezTo>
                  <a:cubicBezTo>
                    <a:pt x="666" y="2534"/>
                    <a:pt x="829" y="1242"/>
                    <a:pt x="1331" y="24"/>
                  </a:cubicBezTo>
                  <a:cubicBezTo>
                    <a:pt x="1331" y="16"/>
                    <a:pt x="1319" y="1"/>
                    <a:pt x="130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5206825" y="4083300"/>
              <a:ext cx="126150" cy="260625"/>
            </a:xfrm>
            <a:custGeom>
              <a:avLst/>
              <a:gdLst/>
              <a:ahLst/>
              <a:cxnLst/>
              <a:rect l="l" t="t" r="r" b="b"/>
              <a:pathLst>
                <a:path w="5046" h="10425" extrusionOk="0">
                  <a:moveTo>
                    <a:pt x="3586" y="1"/>
                  </a:moveTo>
                  <a:cubicBezTo>
                    <a:pt x="3504" y="1"/>
                    <a:pt x="3424" y="9"/>
                    <a:pt x="3351" y="21"/>
                  </a:cubicBezTo>
                  <a:cubicBezTo>
                    <a:pt x="1" y="724"/>
                    <a:pt x="1168" y="6735"/>
                    <a:pt x="2322" y="9973"/>
                  </a:cubicBezTo>
                  <a:lnTo>
                    <a:pt x="2511" y="10424"/>
                  </a:lnTo>
                  <a:cubicBezTo>
                    <a:pt x="2109" y="8053"/>
                    <a:pt x="2410" y="5493"/>
                    <a:pt x="3653" y="3824"/>
                  </a:cubicBezTo>
                  <a:cubicBezTo>
                    <a:pt x="4267" y="2983"/>
                    <a:pt x="5045" y="2054"/>
                    <a:pt x="4556" y="724"/>
                  </a:cubicBezTo>
                  <a:cubicBezTo>
                    <a:pt x="4506" y="573"/>
                    <a:pt x="4431" y="410"/>
                    <a:pt x="4305" y="285"/>
                  </a:cubicBezTo>
                  <a:cubicBezTo>
                    <a:pt x="4099" y="69"/>
                    <a:pt x="3830" y="1"/>
                    <a:pt x="358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5242275" y="4119500"/>
              <a:ext cx="54250" cy="225425"/>
            </a:xfrm>
            <a:custGeom>
              <a:avLst/>
              <a:gdLst/>
              <a:ahLst/>
              <a:cxnLst/>
              <a:rect l="l" t="t" r="r" b="b"/>
              <a:pathLst>
                <a:path w="2170" h="9017" extrusionOk="0">
                  <a:moveTo>
                    <a:pt x="2142" y="0"/>
                  </a:moveTo>
                  <a:cubicBezTo>
                    <a:pt x="2139" y="0"/>
                    <a:pt x="2137" y="2"/>
                    <a:pt x="2134" y="4"/>
                  </a:cubicBezTo>
                  <a:cubicBezTo>
                    <a:pt x="1" y="2401"/>
                    <a:pt x="101" y="6090"/>
                    <a:pt x="1042" y="8989"/>
                  </a:cubicBezTo>
                  <a:cubicBezTo>
                    <a:pt x="1052" y="9008"/>
                    <a:pt x="1069" y="9016"/>
                    <a:pt x="1085" y="9016"/>
                  </a:cubicBezTo>
                  <a:cubicBezTo>
                    <a:pt x="1112" y="9016"/>
                    <a:pt x="1138" y="8995"/>
                    <a:pt x="1130" y="8964"/>
                  </a:cubicBezTo>
                  <a:cubicBezTo>
                    <a:pt x="842" y="7345"/>
                    <a:pt x="503" y="5751"/>
                    <a:pt x="628" y="4095"/>
                  </a:cubicBezTo>
                  <a:cubicBezTo>
                    <a:pt x="741" y="2602"/>
                    <a:pt x="1243" y="1221"/>
                    <a:pt x="2159" y="29"/>
                  </a:cubicBezTo>
                  <a:cubicBezTo>
                    <a:pt x="2169" y="19"/>
                    <a:pt x="2155" y="0"/>
                    <a:pt x="214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5302825" y="3727725"/>
              <a:ext cx="232050" cy="508900"/>
            </a:xfrm>
            <a:custGeom>
              <a:avLst/>
              <a:gdLst/>
              <a:ahLst/>
              <a:cxnLst/>
              <a:rect l="l" t="t" r="r" b="b"/>
              <a:pathLst>
                <a:path w="9282" h="20356" extrusionOk="0">
                  <a:moveTo>
                    <a:pt x="9073" y="0"/>
                  </a:moveTo>
                  <a:cubicBezTo>
                    <a:pt x="9039" y="0"/>
                    <a:pt x="9003" y="15"/>
                    <a:pt x="8973" y="52"/>
                  </a:cubicBezTo>
                  <a:cubicBezTo>
                    <a:pt x="4983" y="4569"/>
                    <a:pt x="2046" y="10329"/>
                    <a:pt x="616" y="16189"/>
                  </a:cubicBezTo>
                  <a:cubicBezTo>
                    <a:pt x="289" y="17532"/>
                    <a:pt x="63" y="18900"/>
                    <a:pt x="1" y="20280"/>
                  </a:cubicBezTo>
                  <a:cubicBezTo>
                    <a:pt x="1" y="20331"/>
                    <a:pt x="42" y="20356"/>
                    <a:pt x="82" y="20356"/>
                  </a:cubicBezTo>
                  <a:cubicBezTo>
                    <a:pt x="123" y="20356"/>
                    <a:pt x="164" y="20331"/>
                    <a:pt x="164" y="20280"/>
                  </a:cubicBezTo>
                  <a:cubicBezTo>
                    <a:pt x="314" y="17708"/>
                    <a:pt x="1030" y="15160"/>
                    <a:pt x="1908" y="12751"/>
                  </a:cubicBezTo>
                  <a:cubicBezTo>
                    <a:pt x="2962" y="9852"/>
                    <a:pt x="4355" y="7054"/>
                    <a:pt x="6037" y="4456"/>
                  </a:cubicBezTo>
                  <a:cubicBezTo>
                    <a:pt x="6978" y="2976"/>
                    <a:pt x="8032" y="1570"/>
                    <a:pt x="9187" y="265"/>
                  </a:cubicBezTo>
                  <a:cubicBezTo>
                    <a:pt x="9282" y="151"/>
                    <a:pt x="9182" y="0"/>
                    <a:pt x="9073"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5302825" y="3847275"/>
              <a:ext cx="82850" cy="197350"/>
            </a:xfrm>
            <a:custGeom>
              <a:avLst/>
              <a:gdLst/>
              <a:ahLst/>
              <a:cxnLst/>
              <a:rect l="l" t="t" r="r" b="b"/>
              <a:pathLst>
                <a:path w="3314" h="7894" extrusionOk="0">
                  <a:moveTo>
                    <a:pt x="768" y="1"/>
                  </a:moveTo>
                  <a:cubicBezTo>
                    <a:pt x="673" y="1"/>
                    <a:pt x="580" y="29"/>
                    <a:pt x="503" y="101"/>
                  </a:cubicBezTo>
                  <a:cubicBezTo>
                    <a:pt x="415" y="176"/>
                    <a:pt x="365" y="289"/>
                    <a:pt x="327" y="402"/>
                  </a:cubicBezTo>
                  <a:cubicBezTo>
                    <a:pt x="1" y="1331"/>
                    <a:pt x="515" y="2209"/>
                    <a:pt x="917" y="2987"/>
                  </a:cubicBezTo>
                  <a:cubicBezTo>
                    <a:pt x="1720" y="4543"/>
                    <a:pt x="2147" y="6551"/>
                    <a:pt x="1845" y="7894"/>
                  </a:cubicBezTo>
                  <a:lnTo>
                    <a:pt x="2009" y="7429"/>
                  </a:lnTo>
                  <a:cubicBezTo>
                    <a:pt x="2699" y="5284"/>
                    <a:pt x="3314" y="1331"/>
                    <a:pt x="1118" y="101"/>
                  </a:cubicBezTo>
                  <a:cubicBezTo>
                    <a:pt x="1013" y="45"/>
                    <a:pt x="888" y="1"/>
                    <a:pt x="768"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5327200" y="3872525"/>
              <a:ext cx="43725" cy="173550"/>
            </a:xfrm>
            <a:custGeom>
              <a:avLst/>
              <a:gdLst/>
              <a:ahLst/>
              <a:cxnLst/>
              <a:rect l="l" t="t" r="r" b="b"/>
              <a:pathLst>
                <a:path w="1749" h="6942" extrusionOk="0">
                  <a:moveTo>
                    <a:pt x="33" y="1"/>
                  </a:moveTo>
                  <a:cubicBezTo>
                    <a:pt x="16" y="1"/>
                    <a:pt x="1" y="20"/>
                    <a:pt x="17" y="45"/>
                  </a:cubicBezTo>
                  <a:cubicBezTo>
                    <a:pt x="532" y="1111"/>
                    <a:pt x="933" y="2216"/>
                    <a:pt x="1046" y="3395"/>
                  </a:cubicBezTo>
                  <a:cubicBezTo>
                    <a:pt x="1159" y="4587"/>
                    <a:pt x="921" y="5704"/>
                    <a:pt x="808" y="6884"/>
                  </a:cubicBezTo>
                  <a:cubicBezTo>
                    <a:pt x="801" y="6923"/>
                    <a:pt x="829" y="6942"/>
                    <a:pt x="860" y="6942"/>
                  </a:cubicBezTo>
                  <a:cubicBezTo>
                    <a:pt x="889" y="6942"/>
                    <a:pt x="921" y="6926"/>
                    <a:pt x="933" y="6896"/>
                  </a:cubicBezTo>
                  <a:cubicBezTo>
                    <a:pt x="1749" y="4663"/>
                    <a:pt x="1347" y="1977"/>
                    <a:pt x="55" y="20"/>
                  </a:cubicBezTo>
                  <a:cubicBezTo>
                    <a:pt x="50" y="6"/>
                    <a:pt x="41" y="1"/>
                    <a:pt x="33"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5226900" y="3990275"/>
              <a:ext cx="92275" cy="174500"/>
            </a:xfrm>
            <a:custGeom>
              <a:avLst/>
              <a:gdLst/>
              <a:ahLst/>
              <a:cxnLst/>
              <a:rect l="l" t="t" r="r" b="b"/>
              <a:pathLst>
                <a:path w="3691" h="6980" extrusionOk="0">
                  <a:moveTo>
                    <a:pt x="638" y="1"/>
                  </a:moveTo>
                  <a:cubicBezTo>
                    <a:pt x="463" y="1"/>
                    <a:pt x="281" y="52"/>
                    <a:pt x="177" y="204"/>
                  </a:cubicBezTo>
                  <a:cubicBezTo>
                    <a:pt x="114" y="304"/>
                    <a:pt x="89" y="417"/>
                    <a:pt x="76" y="530"/>
                  </a:cubicBezTo>
                  <a:cubicBezTo>
                    <a:pt x="1" y="1484"/>
                    <a:pt x="729" y="2149"/>
                    <a:pt x="1331" y="2738"/>
                  </a:cubicBezTo>
                  <a:cubicBezTo>
                    <a:pt x="2523" y="3931"/>
                    <a:pt x="3452" y="5650"/>
                    <a:pt x="3502" y="6980"/>
                  </a:cubicBezTo>
                  <a:lnTo>
                    <a:pt x="3552" y="6516"/>
                  </a:lnTo>
                  <a:cubicBezTo>
                    <a:pt x="3690" y="4320"/>
                    <a:pt x="3301" y="492"/>
                    <a:pt x="804" y="15"/>
                  </a:cubicBezTo>
                  <a:cubicBezTo>
                    <a:pt x="752" y="6"/>
                    <a:pt x="695" y="1"/>
                    <a:pt x="638"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5249025" y="4012400"/>
              <a:ext cx="72975" cy="154150"/>
            </a:xfrm>
            <a:custGeom>
              <a:avLst/>
              <a:gdLst/>
              <a:ahLst/>
              <a:cxnLst/>
              <a:rect l="l" t="t" r="r" b="b"/>
              <a:pathLst>
                <a:path w="2919" h="6166" extrusionOk="0">
                  <a:moveTo>
                    <a:pt x="38" y="0"/>
                  </a:moveTo>
                  <a:cubicBezTo>
                    <a:pt x="18" y="0"/>
                    <a:pt x="0" y="27"/>
                    <a:pt x="19" y="46"/>
                  </a:cubicBezTo>
                  <a:cubicBezTo>
                    <a:pt x="810" y="862"/>
                    <a:pt x="1488" y="1753"/>
                    <a:pt x="1914" y="2820"/>
                  </a:cubicBezTo>
                  <a:cubicBezTo>
                    <a:pt x="2328" y="3886"/>
                    <a:pt x="2379" y="4991"/>
                    <a:pt x="2554" y="6120"/>
                  </a:cubicBezTo>
                  <a:cubicBezTo>
                    <a:pt x="2560" y="6152"/>
                    <a:pt x="2582" y="6166"/>
                    <a:pt x="2607" y="6166"/>
                  </a:cubicBezTo>
                  <a:cubicBezTo>
                    <a:pt x="2642" y="6166"/>
                    <a:pt x="2680" y="6139"/>
                    <a:pt x="2680" y="6095"/>
                  </a:cubicBezTo>
                  <a:cubicBezTo>
                    <a:pt x="2918" y="3811"/>
                    <a:pt x="1839" y="1427"/>
                    <a:pt x="57" y="9"/>
                  </a:cubicBezTo>
                  <a:cubicBezTo>
                    <a:pt x="51" y="3"/>
                    <a:pt x="45" y="0"/>
                    <a:pt x="38"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5363700" y="3745775"/>
              <a:ext cx="72175" cy="179025"/>
            </a:xfrm>
            <a:custGeom>
              <a:avLst/>
              <a:gdLst/>
              <a:ahLst/>
              <a:cxnLst/>
              <a:rect l="l" t="t" r="r" b="b"/>
              <a:pathLst>
                <a:path w="2887" h="7161" extrusionOk="0">
                  <a:moveTo>
                    <a:pt x="669" y="0"/>
                  </a:moveTo>
                  <a:cubicBezTo>
                    <a:pt x="584" y="0"/>
                    <a:pt x="501" y="27"/>
                    <a:pt x="427" y="95"/>
                  </a:cubicBezTo>
                  <a:cubicBezTo>
                    <a:pt x="352" y="158"/>
                    <a:pt x="314" y="258"/>
                    <a:pt x="276" y="346"/>
                  </a:cubicBezTo>
                  <a:cubicBezTo>
                    <a:pt x="0" y="1162"/>
                    <a:pt x="439" y="1927"/>
                    <a:pt x="791" y="2605"/>
                  </a:cubicBezTo>
                  <a:cubicBezTo>
                    <a:pt x="1494" y="3960"/>
                    <a:pt x="1719" y="5642"/>
                    <a:pt x="1406" y="7160"/>
                  </a:cubicBezTo>
                  <a:lnTo>
                    <a:pt x="1456" y="6997"/>
                  </a:lnTo>
                  <a:cubicBezTo>
                    <a:pt x="2121" y="5014"/>
                    <a:pt x="2886" y="1162"/>
                    <a:pt x="966" y="95"/>
                  </a:cubicBezTo>
                  <a:cubicBezTo>
                    <a:pt x="877" y="40"/>
                    <a:pt x="772" y="0"/>
                    <a:pt x="669"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5384575" y="3767650"/>
              <a:ext cx="34050" cy="158725"/>
            </a:xfrm>
            <a:custGeom>
              <a:avLst/>
              <a:gdLst/>
              <a:ahLst/>
              <a:cxnLst/>
              <a:rect l="l" t="t" r="r" b="b"/>
              <a:pathLst>
                <a:path w="1362" h="6349" extrusionOk="0">
                  <a:moveTo>
                    <a:pt x="44" y="1"/>
                  </a:moveTo>
                  <a:cubicBezTo>
                    <a:pt x="21" y="1"/>
                    <a:pt x="0" y="21"/>
                    <a:pt x="19" y="48"/>
                  </a:cubicBezTo>
                  <a:cubicBezTo>
                    <a:pt x="483" y="1027"/>
                    <a:pt x="759" y="2044"/>
                    <a:pt x="797" y="3148"/>
                  </a:cubicBezTo>
                  <a:cubicBezTo>
                    <a:pt x="834" y="4215"/>
                    <a:pt x="596" y="5231"/>
                    <a:pt x="495" y="6285"/>
                  </a:cubicBezTo>
                  <a:cubicBezTo>
                    <a:pt x="489" y="6326"/>
                    <a:pt x="522" y="6348"/>
                    <a:pt x="559" y="6348"/>
                  </a:cubicBezTo>
                  <a:cubicBezTo>
                    <a:pt x="589" y="6348"/>
                    <a:pt x="622" y="6332"/>
                    <a:pt x="633" y="6298"/>
                  </a:cubicBezTo>
                  <a:cubicBezTo>
                    <a:pt x="1361" y="4340"/>
                    <a:pt x="1223" y="1780"/>
                    <a:pt x="69" y="11"/>
                  </a:cubicBezTo>
                  <a:cubicBezTo>
                    <a:pt x="62" y="4"/>
                    <a:pt x="53" y="1"/>
                    <a:pt x="44"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5431775" y="3673500"/>
              <a:ext cx="59950" cy="154350"/>
            </a:xfrm>
            <a:custGeom>
              <a:avLst/>
              <a:gdLst/>
              <a:ahLst/>
              <a:cxnLst/>
              <a:rect l="l" t="t" r="r" b="b"/>
              <a:pathLst>
                <a:path w="2398" h="6174" extrusionOk="0">
                  <a:moveTo>
                    <a:pt x="590" y="1"/>
                  </a:moveTo>
                  <a:cubicBezTo>
                    <a:pt x="529" y="1"/>
                    <a:pt x="469" y="18"/>
                    <a:pt x="414" y="62"/>
                  </a:cubicBezTo>
                  <a:cubicBezTo>
                    <a:pt x="352" y="112"/>
                    <a:pt x="301" y="188"/>
                    <a:pt x="276" y="263"/>
                  </a:cubicBezTo>
                  <a:cubicBezTo>
                    <a:pt x="0" y="941"/>
                    <a:pt x="327" y="1606"/>
                    <a:pt x="590" y="2208"/>
                  </a:cubicBezTo>
                  <a:cubicBezTo>
                    <a:pt x="1105" y="3388"/>
                    <a:pt x="1368" y="4831"/>
                    <a:pt x="854" y="6174"/>
                  </a:cubicBezTo>
                  <a:lnTo>
                    <a:pt x="941" y="5948"/>
                  </a:lnTo>
                  <a:cubicBezTo>
                    <a:pt x="1581" y="4316"/>
                    <a:pt x="2397" y="1104"/>
                    <a:pt x="866" y="87"/>
                  </a:cubicBezTo>
                  <a:cubicBezTo>
                    <a:pt x="782" y="42"/>
                    <a:pt x="685" y="1"/>
                    <a:pt x="590"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5449450" y="3692125"/>
              <a:ext cx="25325" cy="136325"/>
            </a:xfrm>
            <a:custGeom>
              <a:avLst/>
              <a:gdLst/>
              <a:ahLst/>
              <a:cxnLst/>
              <a:rect l="l" t="t" r="r" b="b"/>
              <a:pathLst>
                <a:path w="1013" h="5453" extrusionOk="0">
                  <a:moveTo>
                    <a:pt x="35" y="1"/>
                  </a:moveTo>
                  <a:cubicBezTo>
                    <a:pt x="18" y="1"/>
                    <a:pt x="1" y="17"/>
                    <a:pt x="9" y="33"/>
                  </a:cubicBezTo>
                  <a:cubicBezTo>
                    <a:pt x="335" y="886"/>
                    <a:pt x="523" y="1764"/>
                    <a:pt x="523" y="2680"/>
                  </a:cubicBezTo>
                  <a:cubicBezTo>
                    <a:pt x="511" y="3609"/>
                    <a:pt x="260" y="4475"/>
                    <a:pt x="147" y="5391"/>
                  </a:cubicBezTo>
                  <a:cubicBezTo>
                    <a:pt x="139" y="5428"/>
                    <a:pt x="176" y="5452"/>
                    <a:pt x="213" y="5452"/>
                  </a:cubicBezTo>
                  <a:cubicBezTo>
                    <a:pt x="238" y="5452"/>
                    <a:pt x="262" y="5441"/>
                    <a:pt x="272" y="5416"/>
                  </a:cubicBezTo>
                  <a:cubicBezTo>
                    <a:pt x="1013" y="3797"/>
                    <a:pt x="950" y="1563"/>
                    <a:pt x="59" y="20"/>
                  </a:cubicBezTo>
                  <a:cubicBezTo>
                    <a:pt x="54" y="6"/>
                    <a:pt x="44" y="1"/>
                    <a:pt x="35"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5484800" y="3685475"/>
              <a:ext cx="123300" cy="105675"/>
            </a:xfrm>
            <a:custGeom>
              <a:avLst/>
              <a:gdLst/>
              <a:ahLst/>
              <a:cxnLst/>
              <a:rect l="l" t="t" r="r" b="b"/>
              <a:pathLst>
                <a:path w="4932" h="4227" extrusionOk="0">
                  <a:moveTo>
                    <a:pt x="4253" y="0"/>
                  </a:moveTo>
                  <a:cubicBezTo>
                    <a:pt x="2569" y="0"/>
                    <a:pt x="902" y="2472"/>
                    <a:pt x="156" y="3951"/>
                  </a:cubicBezTo>
                  <a:lnTo>
                    <a:pt x="156" y="3951"/>
                  </a:lnTo>
                  <a:cubicBezTo>
                    <a:pt x="852" y="2828"/>
                    <a:pt x="2025" y="2097"/>
                    <a:pt x="3187" y="1679"/>
                  </a:cubicBezTo>
                  <a:cubicBezTo>
                    <a:pt x="3815" y="1440"/>
                    <a:pt x="4543" y="1215"/>
                    <a:pt x="4869" y="562"/>
                  </a:cubicBezTo>
                  <a:cubicBezTo>
                    <a:pt x="4907" y="487"/>
                    <a:pt x="4932" y="399"/>
                    <a:pt x="4932" y="324"/>
                  </a:cubicBezTo>
                  <a:cubicBezTo>
                    <a:pt x="4919" y="148"/>
                    <a:pt x="4744" y="60"/>
                    <a:pt x="4593" y="35"/>
                  </a:cubicBezTo>
                  <a:cubicBezTo>
                    <a:pt x="4480" y="12"/>
                    <a:pt x="4366" y="0"/>
                    <a:pt x="4253" y="0"/>
                  </a:cubicBezTo>
                  <a:close/>
                  <a:moveTo>
                    <a:pt x="156" y="3951"/>
                  </a:moveTo>
                  <a:cubicBezTo>
                    <a:pt x="101" y="4040"/>
                    <a:pt x="49" y="4132"/>
                    <a:pt x="0" y="4226"/>
                  </a:cubicBezTo>
                  <a:lnTo>
                    <a:pt x="126" y="4013"/>
                  </a:lnTo>
                  <a:cubicBezTo>
                    <a:pt x="136" y="3993"/>
                    <a:pt x="146" y="3972"/>
                    <a:pt x="156" y="395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5482525" y="3699200"/>
              <a:ext cx="107375" cy="91900"/>
            </a:xfrm>
            <a:custGeom>
              <a:avLst/>
              <a:gdLst/>
              <a:ahLst/>
              <a:cxnLst/>
              <a:rect l="l" t="t" r="r" b="b"/>
              <a:pathLst>
                <a:path w="4295" h="3676" extrusionOk="0">
                  <a:moveTo>
                    <a:pt x="4245" y="0"/>
                  </a:moveTo>
                  <a:cubicBezTo>
                    <a:pt x="2488" y="440"/>
                    <a:pt x="744" y="1908"/>
                    <a:pt x="28" y="3577"/>
                  </a:cubicBezTo>
                  <a:cubicBezTo>
                    <a:pt x="1" y="3623"/>
                    <a:pt x="41" y="3676"/>
                    <a:pt x="84" y="3676"/>
                  </a:cubicBezTo>
                  <a:cubicBezTo>
                    <a:pt x="99" y="3676"/>
                    <a:pt x="115" y="3669"/>
                    <a:pt x="129" y="3652"/>
                  </a:cubicBezTo>
                  <a:cubicBezTo>
                    <a:pt x="731" y="2962"/>
                    <a:pt x="1195" y="2197"/>
                    <a:pt x="1873" y="1569"/>
                  </a:cubicBezTo>
                  <a:cubicBezTo>
                    <a:pt x="2576" y="917"/>
                    <a:pt x="3379" y="427"/>
                    <a:pt x="4257" y="63"/>
                  </a:cubicBezTo>
                  <a:cubicBezTo>
                    <a:pt x="4295" y="51"/>
                    <a:pt x="4282" y="0"/>
                    <a:pt x="4245"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5336075" y="3969675"/>
              <a:ext cx="186375" cy="115425"/>
            </a:xfrm>
            <a:custGeom>
              <a:avLst/>
              <a:gdLst/>
              <a:ahLst/>
              <a:cxnLst/>
              <a:rect l="l" t="t" r="r" b="b"/>
              <a:pathLst>
                <a:path w="7455" h="4617" extrusionOk="0">
                  <a:moveTo>
                    <a:pt x="6104" y="1"/>
                  </a:moveTo>
                  <a:cubicBezTo>
                    <a:pt x="3961" y="1"/>
                    <a:pt x="1419" y="2641"/>
                    <a:pt x="189" y="4328"/>
                  </a:cubicBezTo>
                  <a:lnTo>
                    <a:pt x="1" y="4617"/>
                  </a:lnTo>
                  <a:cubicBezTo>
                    <a:pt x="1281" y="3362"/>
                    <a:pt x="3075" y="2320"/>
                    <a:pt x="4820" y="2057"/>
                  </a:cubicBezTo>
                  <a:cubicBezTo>
                    <a:pt x="5686" y="1931"/>
                    <a:pt x="6702" y="1818"/>
                    <a:pt x="7279" y="1015"/>
                  </a:cubicBezTo>
                  <a:cubicBezTo>
                    <a:pt x="7342" y="915"/>
                    <a:pt x="7405" y="814"/>
                    <a:pt x="7417" y="701"/>
                  </a:cubicBezTo>
                  <a:cubicBezTo>
                    <a:pt x="7455" y="463"/>
                    <a:pt x="7254" y="287"/>
                    <a:pt x="7053" y="199"/>
                  </a:cubicBezTo>
                  <a:cubicBezTo>
                    <a:pt x="6750" y="63"/>
                    <a:pt x="6432" y="1"/>
                    <a:pt x="6104"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5329475" y="3992525"/>
              <a:ext cx="164125" cy="96425"/>
            </a:xfrm>
            <a:custGeom>
              <a:avLst/>
              <a:gdLst/>
              <a:ahLst/>
              <a:cxnLst/>
              <a:rect l="l" t="t" r="r" b="b"/>
              <a:pathLst>
                <a:path w="6565" h="3857" extrusionOk="0">
                  <a:moveTo>
                    <a:pt x="6527" y="1"/>
                  </a:moveTo>
                  <a:cubicBezTo>
                    <a:pt x="5284" y="76"/>
                    <a:pt x="4080" y="490"/>
                    <a:pt x="3013" y="1130"/>
                  </a:cubicBezTo>
                  <a:cubicBezTo>
                    <a:pt x="1896" y="1795"/>
                    <a:pt x="779" y="2686"/>
                    <a:pt x="39" y="3753"/>
                  </a:cubicBezTo>
                  <a:cubicBezTo>
                    <a:pt x="0" y="3801"/>
                    <a:pt x="51" y="3857"/>
                    <a:pt x="99" y="3857"/>
                  </a:cubicBezTo>
                  <a:cubicBezTo>
                    <a:pt x="114" y="3857"/>
                    <a:pt x="128" y="3852"/>
                    <a:pt x="139" y="3841"/>
                  </a:cubicBezTo>
                  <a:cubicBezTo>
                    <a:pt x="1118" y="2962"/>
                    <a:pt x="1997" y="2034"/>
                    <a:pt x="3139" y="1331"/>
                  </a:cubicBezTo>
                  <a:cubicBezTo>
                    <a:pt x="4180" y="691"/>
                    <a:pt x="5322" y="264"/>
                    <a:pt x="6527" y="63"/>
                  </a:cubicBezTo>
                  <a:cubicBezTo>
                    <a:pt x="6564" y="51"/>
                    <a:pt x="6552" y="1"/>
                    <a:pt x="6527"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5308800" y="4058175"/>
              <a:ext cx="192325" cy="147075"/>
            </a:xfrm>
            <a:custGeom>
              <a:avLst/>
              <a:gdLst/>
              <a:ahLst/>
              <a:cxnLst/>
              <a:rect l="l" t="t" r="r" b="b"/>
              <a:pathLst>
                <a:path w="7693" h="5883" extrusionOk="0">
                  <a:moveTo>
                    <a:pt x="6526" y="0"/>
                  </a:moveTo>
                  <a:cubicBezTo>
                    <a:pt x="4036" y="0"/>
                    <a:pt x="1367" y="3458"/>
                    <a:pt x="163" y="5544"/>
                  </a:cubicBezTo>
                  <a:lnTo>
                    <a:pt x="0" y="5883"/>
                  </a:lnTo>
                  <a:cubicBezTo>
                    <a:pt x="1243" y="4352"/>
                    <a:pt x="3087" y="2971"/>
                    <a:pt x="4982" y="2419"/>
                  </a:cubicBezTo>
                  <a:cubicBezTo>
                    <a:pt x="5936" y="2143"/>
                    <a:pt x="7053" y="1867"/>
                    <a:pt x="7580" y="926"/>
                  </a:cubicBezTo>
                  <a:cubicBezTo>
                    <a:pt x="7642" y="813"/>
                    <a:pt x="7693" y="688"/>
                    <a:pt x="7693" y="575"/>
                  </a:cubicBezTo>
                  <a:cubicBezTo>
                    <a:pt x="7693" y="311"/>
                    <a:pt x="7454" y="160"/>
                    <a:pt x="7228" y="98"/>
                  </a:cubicBezTo>
                  <a:cubicBezTo>
                    <a:pt x="6997" y="31"/>
                    <a:pt x="6762" y="0"/>
                    <a:pt x="652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5301800" y="4082825"/>
              <a:ext cx="169100" cy="127225"/>
            </a:xfrm>
            <a:custGeom>
              <a:avLst/>
              <a:gdLst/>
              <a:ahLst/>
              <a:cxnLst/>
              <a:rect l="l" t="t" r="r" b="b"/>
              <a:pathLst>
                <a:path w="6764" h="5089" extrusionOk="0">
                  <a:moveTo>
                    <a:pt x="6729" y="1"/>
                  </a:moveTo>
                  <a:cubicBezTo>
                    <a:pt x="6726" y="1"/>
                    <a:pt x="6722" y="1"/>
                    <a:pt x="6718" y="3"/>
                  </a:cubicBezTo>
                  <a:cubicBezTo>
                    <a:pt x="5325" y="266"/>
                    <a:pt x="4045" y="919"/>
                    <a:pt x="2941" y="1772"/>
                  </a:cubicBezTo>
                  <a:cubicBezTo>
                    <a:pt x="1824" y="2651"/>
                    <a:pt x="719" y="3742"/>
                    <a:pt x="29" y="4985"/>
                  </a:cubicBezTo>
                  <a:cubicBezTo>
                    <a:pt x="0" y="5033"/>
                    <a:pt x="46" y="5089"/>
                    <a:pt x="97" y="5089"/>
                  </a:cubicBezTo>
                  <a:cubicBezTo>
                    <a:pt x="112" y="5089"/>
                    <a:pt x="128" y="5084"/>
                    <a:pt x="142" y="5072"/>
                  </a:cubicBezTo>
                  <a:cubicBezTo>
                    <a:pt x="1071" y="4006"/>
                    <a:pt x="1912" y="2901"/>
                    <a:pt x="3016" y="2011"/>
                  </a:cubicBezTo>
                  <a:cubicBezTo>
                    <a:pt x="4133" y="1120"/>
                    <a:pt x="5375" y="467"/>
                    <a:pt x="6730" y="53"/>
                  </a:cubicBezTo>
                  <a:cubicBezTo>
                    <a:pt x="6764" y="42"/>
                    <a:pt x="6758" y="1"/>
                    <a:pt x="6729"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5372175" y="3879275"/>
              <a:ext cx="161900" cy="101350"/>
            </a:xfrm>
            <a:custGeom>
              <a:avLst/>
              <a:gdLst/>
              <a:ahLst/>
              <a:cxnLst/>
              <a:rect l="l" t="t" r="r" b="b"/>
              <a:pathLst>
                <a:path w="6476" h="4054" extrusionOk="0">
                  <a:moveTo>
                    <a:pt x="5307" y="0"/>
                  </a:moveTo>
                  <a:cubicBezTo>
                    <a:pt x="3468" y="0"/>
                    <a:pt x="1327" y="2281"/>
                    <a:pt x="242" y="3755"/>
                  </a:cubicBezTo>
                  <a:lnTo>
                    <a:pt x="242" y="3755"/>
                  </a:lnTo>
                  <a:cubicBezTo>
                    <a:pt x="1272" y="2578"/>
                    <a:pt x="2763" y="2004"/>
                    <a:pt x="4179" y="1795"/>
                  </a:cubicBezTo>
                  <a:cubicBezTo>
                    <a:pt x="4944" y="1670"/>
                    <a:pt x="5823" y="1582"/>
                    <a:pt x="6325" y="879"/>
                  </a:cubicBezTo>
                  <a:cubicBezTo>
                    <a:pt x="6387" y="791"/>
                    <a:pt x="6438" y="703"/>
                    <a:pt x="6450" y="603"/>
                  </a:cubicBezTo>
                  <a:cubicBezTo>
                    <a:pt x="6475" y="390"/>
                    <a:pt x="6300" y="251"/>
                    <a:pt x="6136" y="176"/>
                  </a:cubicBezTo>
                  <a:cubicBezTo>
                    <a:pt x="5871" y="55"/>
                    <a:pt x="5593" y="0"/>
                    <a:pt x="5307" y="0"/>
                  </a:cubicBezTo>
                  <a:close/>
                  <a:moveTo>
                    <a:pt x="242" y="3755"/>
                  </a:moveTo>
                  <a:lnTo>
                    <a:pt x="242" y="3755"/>
                  </a:lnTo>
                  <a:cubicBezTo>
                    <a:pt x="158" y="3850"/>
                    <a:pt x="77" y="3950"/>
                    <a:pt x="0" y="4054"/>
                  </a:cubicBezTo>
                  <a:lnTo>
                    <a:pt x="188" y="3828"/>
                  </a:lnTo>
                  <a:cubicBezTo>
                    <a:pt x="206" y="3804"/>
                    <a:pt x="224" y="3779"/>
                    <a:pt x="242" y="3755"/>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5369950" y="3896525"/>
              <a:ext cx="141225" cy="85775"/>
            </a:xfrm>
            <a:custGeom>
              <a:avLst/>
              <a:gdLst/>
              <a:ahLst/>
              <a:cxnLst/>
              <a:rect l="l" t="t" r="r" b="b"/>
              <a:pathLst>
                <a:path w="5649" h="3431" extrusionOk="0">
                  <a:moveTo>
                    <a:pt x="5611" y="1"/>
                  </a:moveTo>
                  <a:cubicBezTo>
                    <a:pt x="3465" y="114"/>
                    <a:pt x="1193" y="1519"/>
                    <a:pt x="39" y="3326"/>
                  </a:cubicBezTo>
                  <a:cubicBezTo>
                    <a:pt x="0" y="3375"/>
                    <a:pt x="51" y="3430"/>
                    <a:pt x="99" y="3430"/>
                  </a:cubicBezTo>
                  <a:cubicBezTo>
                    <a:pt x="114" y="3430"/>
                    <a:pt x="128" y="3425"/>
                    <a:pt x="139" y="3414"/>
                  </a:cubicBezTo>
                  <a:cubicBezTo>
                    <a:pt x="980" y="2649"/>
                    <a:pt x="1708" y="1808"/>
                    <a:pt x="2687" y="1193"/>
                  </a:cubicBezTo>
                  <a:cubicBezTo>
                    <a:pt x="3590" y="616"/>
                    <a:pt x="4569" y="252"/>
                    <a:pt x="5611" y="63"/>
                  </a:cubicBezTo>
                  <a:cubicBezTo>
                    <a:pt x="5648" y="51"/>
                    <a:pt x="5636" y="1"/>
                    <a:pt x="5611"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5430525" y="3776650"/>
              <a:ext cx="132100" cy="91675"/>
            </a:xfrm>
            <a:custGeom>
              <a:avLst/>
              <a:gdLst/>
              <a:ahLst/>
              <a:cxnLst/>
              <a:rect l="l" t="t" r="r" b="b"/>
              <a:pathLst>
                <a:path w="5284" h="3667" extrusionOk="0">
                  <a:moveTo>
                    <a:pt x="4405" y="1"/>
                  </a:moveTo>
                  <a:cubicBezTo>
                    <a:pt x="2798" y="1"/>
                    <a:pt x="999" y="2157"/>
                    <a:pt x="138" y="3466"/>
                  </a:cubicBezTo>
                  <a:lnTo>
                    <a:pt x="45" y="3602"/>
                  </a:lnTo>
                  <a:lnTo>
                    <a:pt x="45" y="3602"/>
                  </a:lnTo>
                  <a:cubicBezTo>
                    <a:pt x="852" y="2451"/>
                    <a:pt x="2157" y="1829"/>
                    <a:pt x="3401" y="1558"/>
                  </a:cubicBezTo>
                  <a:cubicBezTo>
                    <a:pt x="4041" y="1420"/>
                    <a:pt x="4794" y="1282"/>
                    <a:pt x="5183" y="667"/>
                  </a:cubicBezTo>
                  <a:cubicBezTo>
                    <a:pt x="5220" y="604"/>
                    <a:pt x="5258" y="529"/>
                    <a:pt x="5271" y="441"/>
                  </a:cubicBezTo>
                  <a:cubicBezTo>
                    <a:pt x="5283" y="266"/>
                    <a:pt x="5133" y="153"/>
                    <a:pt x="4982" y="102"/>
                  </a:cubicBezTo>
                  <a:cubicBezTo>
                    <a:pt x="4794" y="33"/>
                    <a:pt x="4601" y="1"/>
                    <a:pt x="4405" y="1"/>
                  </a:cubicBezTo>
                  <a:close/>
                  <a:moveTo>
                    <a:pt x="45" y="3602"/>
                  </a:moveTo>
                  <a:cubicBezTo>
                    <a:pt x="30" y="3623"/>
                    <a:pt x="15" y="3645"/>
                    <a:pt x="0" y="3666"/>
                  </a:cubicBezTo>
                  <a:lnTo>
                    <a:pt x="45" y="3602"/>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5428250" y="3790800"/>
              <a:ext cx="115550" cy="77350"/>
            </a:xfrm>
            <a:custGeom>
              <a:avLst/>
              <a:gdLst/>
              <a:ahLst/>
              <a:cxnLst/>
              <a:rect l="l" t="t" r="r" b="b"/>
              <a:pathLst>
                <a:path w="4622" h="3094" extrusionOk="0">
                  <a:moveTo>
                    <a:pt x="4584" y="1"/>
                  </a:moveTo>
                  <a:cubicBezTo>
                    <a:pt x="2802" y="189"/>
                    <a:pt x="919" y="1444"/>
                    <a:pt x="28" y="2987"/>
                  </a:cubicBezTo>
                  <a:cubicBezTo>
                    <a:pt x="0" y="3044"/>
                    <a:pt x="42" y="3093"/>
                    <a:pt x="92" y="3093"/>
                  </a:cubicBezTo>
                  <a:cubicBezTo>
                    <a:pt x="108" y="3093"/>
                    <a:pt x="126" y="3088"/>
                    <a:pt x="141" y="3075"/>
                  </a:cubicBezTo>
                  <a:cubicBezTo>
                    <a:pt x="832" y="2435"/>
                    <a:pt x="1409" y="1707"/>
                    <a:pt x="2199" y="1155"/>
                  </a:cubicBezTo>
                  <a:cubicBezTo>
                    <a:pt x="2927" y="628"/>
                    <a:pt x="3730" y="289"/>
                    <a:pt x="4596" y="51"/>
                  </a:cubicBezTo>
                  <a:cubicBezTo>
                    <a:pt x="4621" y="51"/>
                    <a:pt x="4609" y="1"/>
                    <a:pt x="4584"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4649350" y="4169675"/>
              <a:ext cx="707475" cy="354675"/>
            </a:xfrm>
            <a:custGeom>
              <a:avLst/>
              <a:gdLst/>
              <a:ahLst/>
              <a:cxnLst/>
              <a:rect l="l" t="t" r="r" b="b"/>
              <a:pathLst>
                <a:path w="28299" h="14187" extrusionOk="0">
                  <a:moveTo>
                    <a:pt x="11196" y="1"/>
                  </a:moveTo>
                  <a:cubicBezTo>
                    <a:pt x="7583" y="1"/>
                    <a:pt x="3774" y="806"/>
                    <a:pt x="0" y="2138"/>
                  </a:cubicBezTo>
                  <a:cubicBezTo>
                    <a:pt x="3288" y="7898"/>
                    <a:pt x="8471" y="11939"/>
                    <a:pt x="14319" y="13846"/>
                  </a:cubicBezTo>
                  <a:cubicBezTo>
                    <a:pt x="15053" y="14084"/>
                    <a:pt x="16240" y="14186"/>
                    <a:pt x="17647" y="14186"/>
                  </a:cubicBezTo>
                  <a:cubicBezTo>
                    <a:pt x="20997" y="14186"/>
                    <a:pt x="25594" y="13605"/>
                    <a:pt x="28298" y="12880"/>
                  </a:cubicBezTo>
                  <a:cubicBezTo>
                    <a:pt x="26667" y="6593"/>
                    <a:pt x="22363" y="2439"/>
                    <a:pt x="17167" y="845"/>
                  </a:cubicBezTo>
                  <a:cubicBezTo>
                    <a:pt x="15270" y="265"/>
                    <a:pt x="13265" y="1"/>
                    <a:pt x="1119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4648100" y="4217775"/>
              <a:ext cx="711550" cy="278300"/>
            </a:xfrm>
            <a:custGeom>
              <a:avLst/>
              <a:gdLst/>
              <a:ahLst/>
              <a:cxnLst/>
              <a:rect l="l" t="t" r="r" b="b"/>
              <a:pathLst>
                <a:path w="28462" h="11132" extrusionOk="0">
                  <a:moveTo>
                    <a:pt x="88" y="1"/>
                  </a:moveTo>
                  <a:lnTo>
                    <a:pt x="0" y="415"/>
                  </a:lnTo>
                  <a:cubicBezTo>
                    <a:pt x="176" y="452"/>
                    <a:pt x="17380" y="4192"/>
                    <a:pt x="28235" y="11131"/>
                  </a:cubicBezTo>
                  <a:lnTo>
                    <a:pt x="28461" y="10780"/>
                  </a:lnTo>
                  <a:cubicBezTo>
                    <a:pt x="17544" y="3803"/>
                    <a:pt x="264" y="38"/>
                    <a:pt x="8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4675400" y="4242875"/>
              <a:ext cx="76550" cy="31400"/>
            </a:xfrm>
            <a:custGeom>
              <a:avLst/>
              <a:gdLst/>
              <a:ahLst/>
              <a:cxnLst/>
              <a:rect l="l" t="t" r="r" b="b"/>
              <a:pathLst>
                <a:path w="3062" h="1256" extrusionOk="0">
                  <a:moveTo>
                    <a:pt x="2962" y="1"/>
                  </a:moveTo>
                  <a:cubicBezTo>
                    <a:pt x="2936" y="1"/>
                    <a:pt x="2899" y="13"/>
                    <a:pt x="2861" y="26"/>
                  </a:cubicBezTo>
                  <a:cubicBezTo>
                    <a:pt x="2886" y="51"/>
                    <a:pt x="2899" y="88"/>
                    <a:pt x="2911" y="114"/>
                  </a:cubicBezTo>
                  <a:lnTo>
                    <a:pt x="2522" y="277"/>
                  </a:lnTo>
                  <a:cubicBezTo>
                    <a:pt x="2497" y="226"/>
                    <a:pt x="2472" y="176"/>
                    <a:pt x="2447" y="126"/>
                  </a:cubicBezTo>
                  <a:cubicBezTo>
                    <a:pt x="1782" y="302"/>
                    <a:pt x="1205" y="490"/>
                    <a:pt x="552" y="703"/>
                  </a:cubicBezTo>
                  <a:cubicBezTo>
                    <a:pt x="376" y="766"/>
                    <a:pt x="201" y="829"/>
                    <a:pt x="0" y="892"/>
                  </a:cubicBezTo>
                  <a:cubicBezTo>
                    <a:pt x="88" y="1017"/>
                    <a:pt x="176" y="1130"/>
                    <a:pt x="251" y="1255"/>
                  </a:cubicBezTo>
                  <a:cubicBezTo>
                    <a:pt x="402" y="1205"/>
                    <a:pt x="552" y="1155"/>
                    <a:pt x="690" y="1105"/>
                  </a:cubicBezTo>
                  <a:cubicBezTo>
                    <a:pt x="1518" y="829"/>
                    <a:pt x="2171" y="615"/>
                    <a:pt x="3062" y="402"/>
                  </a:cubicBezTo>
                  <a:lnTo>
                    <a:pt x="2962" y="1"/>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4697350" y="4262025"/>
              <a:ext cx="121750" cy="42050"/>
            </a:xfrm>
            <a:custGeom>
              <a:avLst/>
              <a:gdLst/>
              <a:ahLst/>
              <a:cxnLst/>
              <a:rect l="l" t="t" r="r" b="b"/>
              <a:pathLst>
                <a:path w="4870" h="1682" extrusionOk="0">
                  <a:moveTo>
                    <a:pt x="4807" y="0"/>
                  </a:moveTo>
                  <a:lnTo>
                    <a:pt x="4468" y="201"/>
                  </a:lnTo>
                  <a:cubicBezTo>
                    <a:pt x="4443" y="151"/>
                    <a:pt x="4405" y="100"/>
                    <a:pt x="4380" y="50"/>
                  </a:cubicBezTo>
                  <a:cubicBezTo>
                    <a:pt x="2937" y="314"/>
                    <a:pt x="1657" y="690"/>
                    <a:pt x="0" y="1330"/>
                  </a:cubicBezTo>
                  <a:cubicBezTo>
                    <a:pt x="88" y="1456"/>
                    <a:pt x="176" y="1569"/>
                    <a:pt x="264" y="1682"/>
                  </a:cubicBezTo>
                  <a:cubicBezTo>
                    <a:pt x="1996" y="1017"/>
                    <a:pt x="3313" y="640"/>
                    <a:pt x="4869" y="389"/>
                  </a:cubicBezTo>
                  <a:lnTo>
                    <a:pt x="4807"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4721825" y="4279575"/>
              <a:ext cx="154050" cy="54300"/>
            </a:xfrm>
            <a:custGeom>
              <a:avLst/>
              <a:gdLst/>
              <a:ahLst/>
              <a:cxnLst/>
              <a:rect l="l" t="t" r="r" b="b"/>
              <a:pathLst>
                <a:path w="6162" h="2172" extrusionOk="0">
                  <a:moveTo>
                    <a:pt x="5647" y="1"/>
                  </a:moveTo>
                  <a:cubicBezTo>
                    <a:pt x="3777" y="377"/>
                    <a:pt x="1883" y="992"/>
                    <a:pt x="0" y="1845"/>
                  </a:cubicBezTo>
                  <a:cubicBezTo>
                    <a:pt x="88" y="1958"/>
                    <a:pt x="188" y="2059"/>
                    <a:pt x="289" y="2172"/>
                  </a:cubicBezTo>
                  <a:cubicBezTo>
                    <a:pt x="2247" y="1306"/>
                    <a:pt x="4217" y="678"/>
                    <a:pt x="6162" y="327"/>
                  </a:cubicBezTo>
                  <a:lnTo>
                    <a:pt x="6112" y="89"/>
                  </a:lnTo>
                  <a:lnTo>
                    <a:pt x="5798" y="264"/>
                  </a:lnTo>
                  <a:cubicBezTo>
                    <a:pt x="5748" y="176"/>
                    <a:pt x="5697" y="89"/>
                    <a:pt x="564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4757575" y="4304050"/>
              <a:ext cx="189825" cy="67475"/>
            </a:xfrm>
            <a:custGeom>
              <a:avLst/>
              <a:gdLst/>
              <a:ahLst/>
              <a:cxnLst/>
              <a:rect l="l" t="t" r="r" b="b"/>
              <a:pathLst>
                <a:path w="7593" h="2699" extrusionOk="0">
                  <a:moveTo>
                    <a:pt x="7166" y="1"/>
                  </a:moveTo>
                  <a:cubicBezTo>
                    <a:pt x="4782" y="377"/>
                    <a:pt x="2385" y="1180"/>
                    <a:pt x="1" y="2385"/>
                  </a:cubicBezTo>
                  <a:cubicBezTo>
                    <a:pt x="101" y="2498"/>
                    <a:pt x="214" y="2598"/>
                    <a:pt x="315" y="2699"/>
                  </a:cubicBezTo>
                  <a:cubicBezTo>
                    <a:pt x="2736" y="1494"/>
                    <a:pt x="5184" y="703"/>
                    <a:pt x="7593" y="365"/>
                  </a:cubicBezTo>
                  <a:lnTo>
                    <a:pt x="7568" y="176"/>
                  </a:lnTo>
                  <a:lnTo>
                    <a:pt x="7317" y="289"/>
                  </a:lnTo>
                  <a:cubicBezTo>
                    <a:pt x="7267" y="189"/>
                    <a:pt x="7216" y="101"/>
                    <a:pt x="716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4793650" y="4321000"/>
              <a:ext cx="211475" cy="83475"/>
            </a:xfrm>
            <a:custGeom>
              <a:avLst/>
              <a:gdLst/>
              <a:ahLst/>
              <a:cxnLst/>
              <a:rect l="l" t="t" r="r" b="b"/>
              <a:pathLst>
                <a:path w="8459" h="3339" extrusionOk="0">
                  <a:moveTo>
                    <a:pt x="8108" y="0"/>
                  </a:moveTo>
                  <a:cubicBezTo>
                    <a:pt x="5686" y="728"/>
                    <a:pt x="2962" y="1745"/>
                    <a:pt x="1" y="3037"/>
                  </a:cubicBezTo>
                  <a:cubicBezTo>
                    <a:pt x="126" y="3137"/>
                    <a:pt x="239" y="3238"/>
                    <a:pt x="365" y="3338"/>
                  </a:cubicBezTo>
                  <a:cubicBezTo>
                    <a:pt x="3326" y="2058"/>
                    <a:pt x="6049" y="1054"/>
                    <a:pt x="8459" y="339"/>
                  </a:cubicBezTo>
                  <a:lnTo>
                    <a:pt x="8396" y="138"/>
                  </a:lnTo>
                  <a:lnTo>
                    <a:pt x="8208" y="226"/>
                  </a:lnTo>
                  <a:cubicBezTo>
                    <a:pt x="8170" y="151"/>
                    <a:pt x="8145" y="76"/>
                    <a:pt x="810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4830375" y="4346725"/>
              <a:ext cx="241900" cy="85975"/>
            </a:xfrm>
            <a:custGeom>
              <a:avLst/>
              <a:gdLst/>
              <a:ahLst/>
              <a:cxnLst/>
              <a:rect l="l" t="t" r="r" b="b"/>
              <a:pathLst>
                <a:path w="9676" h="3439" extrusionOk="0">
                  <a:moveTo>
                    <a:pt x="9550" y="0"/>
                  </a:moveTo>
                  <a:cubicBezTo>
                    <a:pt x="9562" y="63"/>
                    <a:pt x="9587" y="113"/>
                    <a:pt x="9600" y="163"/>
                  </a:cubicBezTo>
                  <a:lnTo>
                    <a:pt x="9198" y="301"/>
                  </a:lnTo>
                  <a:cubicBezTo>
                    <a:pt x="9173" y="226"/>
                    <a:pt x="9161" y="163"/>
                    <a:pt x="9136" y="101"/>
                  </a:cubicBezTo>
                  <a:cubicBezTo>
                    <a:pt x="6111" y="803"/>
                    <a:pt x="3037" y="1820"/>
                    <a:pt x="0" y="3150"/>
                  </a:cubicBezTo>
                  <a:cubicBezTo>
                    <a:pt x="138" y="3250"/>
                    <a:pt x="276" y="3351"/>
                    <a:pt x="402" y="3439"/>
                  </a:cubicBezTo>
                  <a:cubicBezTo>
                    <a:pt x="3489" y="2108"/>
                    <a:pt x="6613" y="1079"/>
                    <a:pt x="9675" y="414"/>
                  </a:cubicBezTo>
                  <a:lnTo>
                    <a:pt x="9587"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4884650" y="4374025"/>
              <a:ext cx="248800" cy="93500"/>
            </a:xfrm>
            <a:custGeom>
              <a:avLst/>
              <a:gdLst/>
              <a:ahLst/>
              <a:cxnLst/>
              <a:rect l="l" t="t" r="r" b="b"/>
              <a:pathLst>
                <a:path w="9952" h="3740" extrusionOk="0">
                  <a:moveTo>
                    <a:pt x="9851" y="0"/>
                  </a:moveTo>
                  <a:lnTo>
                    <a:pt x="9487" y="125"/>
                  </a:lnTo>
                  <a:cubicBezTo>
                    <a:pt x="9475" y="88"/>
                    <a:pt x="9462" y="50"/>
                    <a:pt x="9449" y="13"/>
                  </a:cubicBezTo>
                  <a:cubicBezTo>
                    <a:pt x="8370" y="414"/>
                    <a:pt x="7253" y="803"/>
                    <a:pt x="6174" y="1192"/>
                  </a:cubicBezTo>
                  <a:cubicBezTo>
                    <a:pt x="4116" y="1933"/>
                    <a:pt x="1995" y="2685"/>
                    <a:pt x="0" y="3476"/>
                  </a:cubicBezTo>
                  <a:cubicBezTo>
                    <a:pt x="163" y="3564"/>
                    <a:pt x="314" y="3652"/>
                    <a:pt x="477" y="3740"/>
                  </a:cubicBezTo>
                  <a:cubicBezTo>
                    <a:pt x="2372" y="2999"/>
                    <a:pt x="4367" y="2284"/>
                    <a:pt x="6325" y="1594"/>
                  </a:cubicBezTo>
                  <a:cubicBezTo>
                    <a:pt x="7517" y="1167"/>
                    <a:pt x="8759" y="715"/>
                    <a:pt x="9951" y="276"/>
                  </a:cubicBezTo>
                  <a:lnTo>
                    <a:pt x="9851"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4938925" y="4396925"/>
              <a:ext cx="246600" cy="97900"/>
            </a:xfrm>
            <a:custGeom>
              <a:avLst/>
              <a:gdLst/>
              <a:ahLst/>
              <a:cxnLst/>
              <a:rect l="l" t="t" r="r" b="b"/>
              <a:pathLst>
                <a:path w="9864" h="3916" extrusionOk="0">
                  <a:moveTo>
                    <a:pt x="9688" y="0"/>
                  </a:moveTo>
                  <a:cubicBezTo>
                    <a:pt x="6463" y="904"/>
                    <a:pt x="3213" y="2146"/>
                    <a:pt x="0" y="3689"/>
                  </a:cubicBezTo>
                  <a:cubicBezTo>
                    <a:pt x="176" y="3765"/>
                    <a:pt x="339" y="3840"/>
                    <a:pt x="515" y="3915"/>
                  </a:cubicBezTo>
                  <a:cubicBezTo>
                    <a:pt x="3614" y="2447"/>
                    <a:pt x="6751" y="1268"/>
                    <a:pt x="9863" y="389"/>
                  </a:cubicBezTo>
                  <a:lnTo>
                    <a:pt x="9851" y="351"/>
                  </a:lnTo>
                  <a:lnTo>
                    <a:pt x="9776" y="364"/>
                  </a:lnTo>
                  <a:cubicBezTo>
                    <a:pt x="9751" y="238"/>
                    <a:pt x="9713" y="126"/>
                    <a:pt x="96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5010450" y="4428600"/>
              <a:ext cx="239700" cy="91950"/>
            </a:xfrm>
            <a:custGeom>
              <a:avLst/>
              <a:gdLst/>
              <a:ahLst/>
              <a:cxnLst/>
              <a:rect l="l" t="t" r="r" b="b"/>
              <a:pathLst>
                <a:path w="9588" h="3678" extrusionOk="0">
                  <a:moveTo>
                    <a:pt x="9136" y="1"/>
                  </a:moveTo>
                  <a:cubicBezTo>
                    <a:pt x="6099" y="929"/>
                    <a:pt x="3037" y="2121"/>
                    <a:pt x="0" y="3527"/>
                  </a:cubicBezTo>
                  <a:cubicBezTo>
                    <a:pt x="201" y="3589"/>
                    <a:pt x="439" y="3640"/>
                    <a:pt x="690" y="3677"/>
                  </a:cubicBezTo>
                  <a:cubicBezTo>
                    <a:pt x="3652" y="2335"/>
                    <a:pt x="6626" y="1193"/>
                    <a:pt x="9588" y="302"/>
                  </a:cubicBezTo>
                  <a:lnTo>
                    <a:pt x="9525" y="88"/>
                  </a:lnTo>
                  <a:lnTo>
                    <a:pt x="9199" y="201"/>
                  </a:lnTo>
                  <a:cubicBezTo>
                    <a:pt x="9186" y="126"/>
                    <a:pt x="9161" y="63"/>
                    <a:pt x="913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5096100" y="4446475"/>
              <a:ext cx="186675" cy="77825"/>
            </a:xfrm>
            <a:custGeom>
              <a:avLst/>
              <a:gdLst/>
              <a:ahLst/>
              <a:cxnLst/>
              <a:rect l="l" t="t" r="r" b="b"/>
              <a:pathLst>
                <a:path w="7467" h="3113" extrusionOk="0">
                  <a:moveTo>
                    <a:pt x="7165" y="1"/>
                  </a:moveTo>
                  <a:cubicBezTo>
                    <a:pt x="4781" y="929"/>
                    <a:pt x="2372" y="1983"/>
                    <a:pt x="0" y="3113"/>
                  </a:cubicBezTo>
                  <a:cubicBezTo>
                    <a:pt x="326" y="3113"/>
                    <a:pt x="678" y="3100"/>
                    <a:pt x="1029" y="3088"/>
                  </a:cubicBezTo>
                  <a:cubicBezTo>
                    <a:pt x="3175" y="2096"/>
                    <a:pt x="5321" y="1168"/>
                    <a:pt x="7467" y="327"/>
                  </a:cubicBezTo>
                  <a:lnTo>
                    <a:pt x="7379" y="89"/>
                  </a:lnTo>
                  <a:lnTo>
                    <a:pt x="7191" y="139"/>
                  </a:lnTo>
                  <a:cubicBezTo>
                    <a:pt x="7191" y="89"/>
                    <a:pt x="7178" y="38"/>
                    <a:pt x="7165"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5180800" y="4465625"/>
              <a:ext cx="142125" cy="54300"/>
            </a:xfrm>
            <a:custGeom>
              <a:avLst/>
              <a:gdLst/>
              <a:ahLst/>
              <a:cxnLst/>
              <a:rect l="l" t="t" r="r" b="b"/>
              <a:pathLst>
                <a:path w="5685" h="2172" extrusionOk="0">
                  <a:moveTo>
                    <a:pt x="5258" y="0"/>
                  </a:moveTo>
                  <a:cubicBezTo>
                    <a:pt x="3501" y="603"/>
                    <a:pt x="1745" y="1330"/>
                    <a:pt x="0" y="2171"/>
                  </a:cubicBezTo>
                  <a:cubicBezTo>
                    <a:pt x="414" y="2146"/>
                    <a:pt x="841" y="2096"/>
                    <a:pt x="1268" y="2046"/>
                  </a:cubicBezTo>
                  <a:cubicBezTo>
                    <a:pt x="2736" y="1381"/>
                    <a:pt x="4217" y="791"/>
                    <a:pt x="5685" y="289"/>
                  </a:cubicBezTo>
                  <a:lnTo>
                    <a:pt x="5660" y="226"/>
                  </a:lnTo>
                  <a:lnTo>
                    <a:pt x="5283" y="276"/>
                  </a:lnTo>
                  <a:cubicBezTo>
                    <a:pt x="5283" y="176"/>
                    <a:pt x="5271" y="88"/>
                    <a:pt x="525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4663775" y="4235025"/>
              <a:ext cx="52100" cy="21675"/>
            </a:xfrm>
            <a:custGeom>
              <a:avLst/>
              <a:gdLst/>
              <a:ahLst/>
              <a:cxnLst/>
              <a:rect l="l" t="t" r="r" b="b"/>
              <a:pathLst>
                <a:path w="2084" h="867" extrusionOk="0">
                  <a:moveTo>
                    <a:pt x="1732" y="1"/>
                  </a:moveTo>
                  <a:lnTo>
                    <a:pt x="1" y="490"/>
                  </a:lnTo>
                  <a:cubicBezTo>
                    <a:pt x="89" y="616"/>
                    <a:pt x="164" y="741"/>
                    <a:pt x="239" y="867"/>
                  </a:cubicBezTo>
                  <a:lnTo>
                    <a:pt x="2084" y="340"/>
                  </a:lnTo>
                  <a:lnTo>
                    <a:pt x="2034" y="139"/>
                  </a:lnTo>
                  <a:lnTo>
                    <a:pt x="1833" y="227"/>
                  </a:lnTo>
                  <a:cubicBezTo>
                    <a:pt x="1808" y="151"/>
                    <a:pt x="1770" y="76"/>
                    <a:pt x="173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4692325" y="4205550"/>
              <a:ext cx="27000" cy="35150"/>
            </a:xfrm>
            <a:custGeom>
              <a:avLst/>
              <a:gdLst/>
              <a:ahLst/>
              <a:cxnLst/>
              <a:rect l="l" t="t" r="r" b="b"/>
              <a:pathLst>
                <a:path w="1080" h="1406" extrusionOk="0">
                  <a:moveTo>
                    <a:pt x="415" y="0"/>
                  </a:moveTo>
                  <a:cubicBezTo>
                    <a:pt x="277" y="50"/>
                    <a:pt x="139" y="88"/>
                    <a:pt x="1" y="126"/>
                  </a:cubicBezTo>
                  <a:cubicBezTo>
                    <a:pt x="201" y="452"/>
                    <a:pt x="427" y="841"/>
                    <a:pt x="590" y="1180"/>
                  </a:cubicBezTo>
                  <a:cubicBezTo>
                    <a:pt x="628" y="1255"/>
                    <a:pt x="666" y="1330"/>
                    <a:pt x="691" y="1406"/>
                  </a:cubicBezTo>
                  <a:lnTo>
                    <a:pt x="892" y="1318"/>
                  </a:lnTo>
                  <a:lnTo>
                    <a:pt x="1080" y="1243"/>
                  </a:lnTo>
                  <a:cubicBezTo>
                    <a:pt x="929" y="854"/>
                    <a:pt x="666" y="389"/>
                    <a:pt x="41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4716175" y="4198950"/>
              <a:ext cx="32025" cy="50850"/>
            </a:xfrm>
            <a:custGeom>
              <a:avLst/>
              <a:gdLst/>
              <a:ahLst/>
              <a:cxnLst/>
              <a:rect l="l" t="t" r="r" b="b"/>
              <a:pathLst>
                <a:path w="1281" h="2034" extrusionOk="0">
                  <a:moveTo>
                    <a:pt x="414" y="1"/>
                  </a:moveTo>
                  <a:cubicBezTo>
                    <a:pt x="276" y="38"/>
                    <a:pt x="138" y="76"/>
                    <a:pt x="0" y="114"/>
                  </a:cubicBezTo>
                  <a:cubicBezTo>
                    <a:pt x="302" y="678"/>
                    <a:pt x="578" y="1268"/>
                    <a:pt x="816" y="1883"/>
                  </a:cubicBezTo>
                  <a:cubicBezTo>
                    <a:pt x="841" y="1933"/>
                    <a:pt x="866" y="1983"/>
                    <a:pt x="879" y="2034"/>
                  </a:cubicBezTo>
                  <a:lnTo>
                    <a:pt x="1280" y="1871"/>
                  </a:lnTo>
                  <a:cubicBezTo>
                    <a:pt x="1268" y="1845"/>
                    <a:pt x="1255" y="1808"/>
                    <a:pt x="1230" y="1783"/>
                  </a:cubicBezTo>
                  <a:cubicBezTo>
                    <a:pt x="992" y="1168"/>
                    <a:pt x="716" y="565"/>
                    <a:pt x="41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4754125" y="4189225"/>
              <a:ext cx="64025" cy="77825"/>
            </a:xfrm>
            <a:custGeom>
              <a:avLst/>
              <a:gdLst/>
              <a:ahLst/>
              <a:cxnLst/>
              <a:rect l="l" t="t" r="r" b="b"/>
              <a:pathLst>
                <a:path w="2561" h="3113" extrusionOk="0">
                  <a:moveTo>
                    <a:pt x="465" y="1"/>
                  </a:moveTo>
                  <a:cubicBezTo>
                    <a:pt x="315" y="38"/>
                    <a:pt x="151" y="63"/>
                    <a:pt x="1" y="101"/>
                  </a:cubicBezTo>
                  <a:cubicBezTo>
                    <a:pt x="779" y="954"/>
                    <a:pt x="1482" y="1921"/>
                    <a:pt x="2109" y="2962"/>
                  </a:cubicBezTo>
                  <a:cubicBezTo>
                    <a:pt x="2134" y="3012"/>
                    <a:pt x="2172" y="3063"/>
                    <a:pt x="2197" y="3113"/>
                  </a:cubicBezTo>
                  <a:lnTo>
                    <a:pt x="2536" y="2912"/>
                  </a:lnTo>
                  <a:lnTo>
                    <a:pt x="2561" y="2900"/>
                  </a:lnTo>
                  <a:cubicBezTo>
                    <a:pt x="1946" y="1845"/>
                    <a:pt x="1243" y="867"/>
                    <a:pt x="465"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4798050" y="4180450"/>
              <a:ext cx="77825" cy="105750"/>
            </a:xfrm>
            <a:custGeom>
              <a:avLst/>
              <a:gdLst/>
              <a:ahLst/>
              <a:cxnLst/>
              <a:rect l="l" t="t" r="r" b="b"/>
              <a:pathLst>
                <a:path w="3113" h="4230" extrusionOk="0">
                  <a:moveTo>
                    <a:pt x="465" y="0"/>
                  </a:moveTo>
                  <a:cubicBezTo>
                    <a:pt x="314" y="25"/>
                    <a:pt x="151" y="51"/>
                    <a:pt x="1" y="88"/>
                  </a:cubicBezTo>
                  <a:cubicBezTo>
                    <a:pt x="942" y="1280"/>
                    <a:pt x="1820" y="2585"/>
                    <a:pt x="2598" y="3966"/>
                  </a:cubicBezTo>
                  <a:cubicBezTo>
                    <a:pt x="2648" y="4054"/>
                    <a:pt x="2699" y="4141"/>
                    <a:pt x="2749" y="4229"/>
                  </a:cubicBezTo>
                  <a:lnTo>
                    <a:pt x="3063" y="4054"/>
                  </a:lnTo>
                  <a:lnTo>
                    <a:pt x="3113" y="4016"/>
                  </a:lnTo>
                  <a:cubicBezTo>
                    <a:pt x="2322" y="2585"/>
                    <a:pt x="1431" y="1243"/>
                    <a:pt x="46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4850450" y="4172925"/>
              <a:ext cx="99475" cy="138375"/>
            </a:xfrm>
            <a:custGeom>
              <a:avLst/>
              <a:gdLst/>
              <a:ahLst/>
              <a:cxnLst/>
              <a:rect l="l" t="t" r="r" b="b"/>
              <a:pathLst>
                <a:path w="3979" h="5535" extrusionOk="0">
                  <a:moveTo>
                    <a:pt x="515" y="0"/>
                  </a:moveTo>
                  <a:cubicBezTo>
                    <a:pt x="339" y="25"/>
                    <a:pt x="176" y="38"/>
                    <a:pt x="0" y="63"/>
                  </a:cubicBezTo>
                  <a:cubicBezTo>
                    <a:pt x="1343" y="1556"/>
                    <a:pt x="2510" y="3301"/>
                    <a:pt x="3451" y="5246"/>
                  </a:cubicBezTo>
                  <a:cubicBezTo>
                    <a:pt x="3501" y="5346"/>
                    <a:pt x="3552" y="5434"/>
                    <a:pt x="3602" y="5534"/>
                  </a:cubicBezTo>
                  <a:lnTo>
                    <a:pt x="3853" y="5421"/>
                  </a:lnTo>
                  <a:lnTo>
                    <a:pt x="3978" y="5359"/>
                  </a:lnTo>
                  <a:cubicBezTo>
                    <a:pt x="3037" y="3351"/>
                    <a:pt x="1870" y="1556"/>
                    <a:pt x="51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4903775" y="4169775"/>
              <a:ext cx="104800" cy="156575"/>
            </a:xfrm>
            <a:custGeom>
              <a:avLst/>
              <a:gdLst/>
              <a:ahLst/>
              <a:cxnLst/>
              <a:rect l="l" t="t" r="r" b="b"/>
              <a:pathLst>
                <a:path w="4192" h="6263" extrusionOk="0">
                  <a:moveTo>
                    <a:pt x="540" y="1"/>
                  </a:moveTo>
                  <a:cubicBezTo>
                    <a:pt x="365" y="1"/>
                    <a:pt x="176" y="13"/>
                    <a:pt x="1" y="13"/>
                  </a:cubicBezTo>
                  <a:cubicBezTo>
                    <a:pt x="1494" y="1732"/>
                    <a:pt x="2736" y="3765"/>
                    <a:pt x="3703" y="6049"/>
                  </a:cubicBezTo>
                  <a:cubicBezTo>
                    <a:pt x="3740" y="6125"/>
                    <a:pt x="3765" y="6200"/>
                    <a:pt x="3803" y="6263"/>
                  </a:cubicBezTo>
                  <a:lnTo>
                    <a:pt x="3991" y="6187"/>
                  </a:lnTo>
                  <a:lnTo>
                    <a:pt x="4192" y="6112"/>
                  </a:lnTo>
                  <a:cubicBezTo>
                    <a:pt x="3238" y="3803"/>
                    <a:pt x="2008" y="1745"/>
                    <a:pt x="54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4967475" y="4171025"/>
              <a:ext cx="102925" cy="183250"/>
            </a:xfrm>
            <a:custGeom>
              <a:avLst/>
              <a:gdLst/>
              <a:ahLst/>
              <a:cxnLst/>
              <a:rect l="l" t="t" r="r" b="b"/>
              <a:pathLst>
                <a:path w="4117" h="7330" extrusionOk="0">
                  <a:moveTo>
                    <a:pt x="0" y="1"/>
                  </a:moveTo>
                  <a:lnTo>
                    <a:pt x="0" y="1"/>
                  </a:lnTo>
                  <a:cubicBezTo>
                    <a:pt x="1544" y="2034"/>
                    <a:pt x="2773" y="4431"/>
                    <a:pt x="3652" y="7129"/>
                  </a:cubicBezTo>
                  <a:cubicBezTo>
                    <a:pt x="3677" y="7191"/>
                    <a:pt x="3689" y="7254"/>
                    <a:pt x="3714" y="7329"/>
                  </a:cubicBezTo>
                  <a:lnTo>
                    <a:pt x="4116" y="7191"/>
                  </a:lnTo>
                  <a:cubicBezTo>
                    <a:pt x="4103" y="7141"/>
                    <a:pt x="4078" y="7091"/>
                    <a:pt x="4066" y="7028"/>
                  </a:cubicBezTo>
                  <a:cubicBezTo>
                    <a:pt x="3213" y="4406"/>
                    <a:pt x="2033" y="2059"/>
                    <a:pt x="565" y="39"/>
                  </a:cubicBezTo>
                  <a:cubicBezTo>
                    <a:pt x="376" y="26"/>
                    <a:pt x="188" y="13"/>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5033025" y="4179500"/>
              <a:ext cx="98850" cy="197675"/>
            </a:xfrm>
            <a:custGeom>
              <a:avLst/>
              <a:gdLst/>
              <a:ahLst/>
              <a:cxnLst/>
              <a:rect l="l" t="t" r="r" b="b"/>
              <a:pathLst>
                <a:path w="3954" h="7907" extrusionOk="0">
                  <a:moveTo>
                    <a:pt x="1" y="1"/>
                  </a:moveTo>
                  <a:cubicBezTo>
                    <a:pt x="1381" y="2398"/>
                    <a:pt x="2561" y="5008"/>
                    <a:pt x="3514" y="7794"/>
                  </a:cubicBezTo>
                  <a:cubicBezTo>
                    <a:pt x="3527" y="7831"/>
                    <a:pt x="3540" y="7869"/>
                    <a:pt x="3552" y="7906"/>
                  </a:cubicBezTo>
                  <a:lnTo>
                    <a:pt x="3916" y="7781"/>
                  </a:lnTo>
                  <a:lnTo>
                    <a:pt x="3954" y="7768"/>
                  </a:lnTo>
                  <a:cubicBezTo>
                    <a:pt x="3025" y="5045"/>
                    <a:pt x="1883" y="2473"/>
                    <a:pt x="553" y="114"/>
                  </a:cubicBezTo>
                  <a:cubicBezTo>
                    <a:pt x="377" y="76"/>
                    <a:pt x="189" y="38"/>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5084475" y="4192675"/>
              <a:ext cx="109200" cy="213350"/>
            </a:xfrm>
            <a:custGeom>
              <a:avLst/>
              <a:gdLst/>
              <a:ahLst/>
              <a:cxnLst/>
              <a:rect l="l" t="t" r="r" b="b"/>
              <a:pathLst>
                <a:path w="4368" h="8534" extrusionOk="0">
                  <a:moveTo>
                    <a:pt x="1" y="1"/>
                  </a:moveTo>
                  <a:lnTo>
                    <a:pt x="1" y="1"/>
                  </a:lnTo>
                  <a:cubicBezTo>
                    <a:pt x="1594" y="2410"/>
                    <a:pt x="3063" y="5008"/>
                    <a:pt x="3866" y="8170"/>
                  </a:cubicBezTo>
                  <a:cubicBezTo>
                    <a:pt x="3891" y="8296"/>
                    <a:pt x="3929" y="8408"/>
                    <a:pt x="3954" y="8534"/>
                  </a:cubicBezTo>
                  <a:lnTo>
                    <a:pt x="4029" y="8521"/>
                  </a:lnTo>
                  <a:lnTo>
                    <a:pt x="4368" y="8434"/>
                  </a:lnTo>
                  <a:cubicBezTo>
                    <a:pt x="3627" y="5259"/>
                    <a:pt x="2222" y="2636"/>
                    <a:pt x="653" y="227"/>
                  </a:cubicBezTo>
                  <a:cubicBezTo>
                    <a:pt x="427" y="151"/>
                    <a:pt x="214" y="76"/>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5133725" y="4212450"/>
              <a:ext cx="116750" cy="221200"/>
            </a:xfrm>
            <a:custGeom>
              <a:avLst/>
              <a:gdLst/>
              <a:ahLst/>
              <a:cxnLst/>
              <a:rect l="l" t="t" r="r" b="b"/>
              <a:pathLst>
                <a:path w="4670" h="8848" extrusionOk="0">
                  <a:moveTo>
                    <a:pt x="1" y="0"/>
                  </a:moveTo>
                  <a:lnTo>
                    <a:pt x="1" y="0"/>
                  </a:lnTo>
                  <a:cubicBezTo>
                    <a:pt x="1720" y="2560"/>
                    <a:pt x="3126" y="5459"/>
                    <a:pt x="4205" y="8647"/>
                  </a:cubicBezTo>
                  <a:cubicBezTo>
                    <a:pt x="4230" y="8709"/>
                    <a:pt x="4255" y="8772"/>
                    <a:pt x="4268" y="8847"/>
                  </a:cubicBezTo>
                  <a:lnTo>
                    <a:pt x="4594" y="8734"/>
                  </a:lnTo>
                  <a:lnTo>
                    <a:pt x="4669" y="8709"/>
                  </a:lnTo>
                  <a:cubicBezTo>
                    <a:pt x="3665" y="5672"/>
                    <a:pt x="2348" y="2874"/>
                    <a:pt x="754" y="389"/>
                  </a:cubicBezTo>
                  <a:cubicBezTo>
                    <a:pt x="515" y="251"/>
                    <a:pt x="252" y="126"/>
                    <a:pt x="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5200550" y="4252600"/>
              <a:ext cx="85675" cy="197350"/>
            </a:xfrm>
            <a:custGeom>
              <a:avLst/>
              <a:gdLst/>
              <a:ahLst/>
              <a:cxnLst/>
              <a:rect l="l" t="t" r="r" b="b"/>
              <a:pathLst>
                <a:path w="3427" h="7894" extrusionOk="0">
                  <a:moveTo>
                    <a:pt x="1" y="1"/>
                  </a:moveTo>
                  <a:lnTo>
                    <a:pt x="1" y="1"/>
                  </a:lnTo>
                  <a:cubicBezTo>
                    <a:pt x="1268" y="2335"/>
                    <a:pt x="2272" y="4932"/>
                    <a:pt x="2987" y="7756"/>
                  </a:cubicBezTo>
                  <a:cubicBezTo>
                    <a:pt x="3000" y="7793"/>
                    <a:pt x="3013" y="7844"/>
                    <a:pt x="3013" y="7894"/>
                  </a:cubicBezTo>
                  <a:lnTo>
                    <a:pt x="3201" y="7844"/>
                  </a:lnTo>
                  <a:lnTo>
                    <a:pt x="3427" y="7793"/>
                  </a:lnTo>
                  <a:cubicBezTo>
                    <a:pt x="2787" y="5221"/>
                    <a:pt x="1921" y="2837"/>
                    <a:pt x="816" y="653"/>
                  </a:cubicBezTo>
                  <a:cubicBezTo>
                    <a:pt x="553" y="427"/>
                    <a:pt x="277" y="214"/>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5247625" y="4294025"/>
              <a:ext cx="75925" cy="178525"/>
            </a:xfrm>
            <a:custGeom>
              <a:avLst/>
              <a:gdLst/>
              <a:ahLst/>
              <a:cxnLst/>
              <a:rect l="l" t="t" r="r" b="b"/>
              <a:pathLst>
                <a:path w="3037" h="7141" extrusionOk="0">
                  <a:moveTo>
                    <a:pt x="0" y="0"/>
                  </a:moveTo>
                  <a:lnTo>
                    <a:pt x="0" y="0"/>
                  </a:lnTo>
                  <a:cubicBezTo>
                    <a:pt x="1117" y="1958"/>
                    <a:pt x="2234" y="4179"/>
                    <a:pt x="2585" y="6864"/>
                  </a:cubicBezTo>
                  <a:cubicBezTo>
                    <a:pt x="2598" y="6952"/>
                    <a:pt x="2610" y="7040"/>
                    <a:pt x="2610" y="7140"/>
                  </a:cubicBezTo>
                  <a:lnTo>
                    <a:pt x="2987" y="7090"/>
                  </a:lnTo>
                  <a:lnTo>
                    <a:pt x="3037" y="7090"/>
                  </a:lnTo>
                  <a:cubicBezTo>
                    <a:pt x="2811" y="4957"/>
                    <a:pt x="2108" y="3112"/>
                    <a:pt x="1268" y="1468"/>
                  </a:cubicBezTo>
                  <a:cubicBezTo>
                    <a:pt x="879" y="941"/>
                    <a:pt x="452" y="452"/>
                    <a:pt x="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5255450" y="3887125"/>
              <a:ext cx="321275" cy="651000"/>
            </a:xfrm>
            <a:custGeom>
              <a:avLst/>
              <a:gdLst/>
              <a:ahLst/>
              <a:cxnLst/>
              <a:rect l="l" t="t" r="r" b="b"/>
              <a:pathLst>
                <a:path w="12851" h="26040" extrusionOk="0">
                  <a:moveTo>
                    <a:pt x="10354" y="0"/>
                  </a:moveTo>
                  <a:cubicBezTo>
                    <a:pt x="6162" y="3326"/>
                    <a:pt x="2787" y="7354"/>
                    <a:pt x="1394" y="11947"/>
                  </a:cubicBezTo>
                  <a:cubicBezTo>
                    <a:pt x="1" y="16540"/>
                    <a:pt x="716" y="21747"/>
                    <a:pt x="4104" y="26039"/>
                  </a:cubicBezTo>
                  <a:cubicBezTo>
                    <a:pt x="6602" y="23730"/>
                    <a:pt x="10718" y="18485"/>
                    <a:pt x="11358" y="16276"/>
                  </a:cubicBezTo>
                  <a:cubicBezTo>
                    <a:pt x="12851" y="11056"/>
                    <a:pt x="12625" y="5258"/>
                    <a:pt x="1035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5354600" y="3885875"/>
              <a:ext cx="163150" cy="652250"/>
            </a:xfrm>
            <a:custGeom>
              <a:avLst/>
              <a:gdLst/>
              <a:ahLst/>
              <a:cxnLst/>
              <a:rect l="l" t="t" r="r" b="b"/>
              <a:pathLst>
                <a:path w="6526" h="26090" extrusionOk="0">
                  <a:moveTo>
                    <a:pt x="6250" y="0"/>
                  </a:moveTo>
                  <a:cubicBezTo>
                    <a:pt x="6199" y="151"/>
                    <a:pt x="527" y="14657"/>
                    <a:pt x="0" y="26076"/>
                  </a:cubicBezTo>
                  <a:lnTo>
                    <a:pt x="289" y="26089"/>
                  </a:lnTo>
                  <a:cubicBezTo>
                    <a:pt x="816" y="14720"/>
                    <a:pt x="6463" y="251"/>
                    <a:pt x="6526" y="113"/>
                  </a:cubicBezTo>
                  <a:lnTo>
                    <a:pt x="6250"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5480400" y="3928225"/>
              <a:ext cx="52100" cy="48325"/>
            </a:xfrm>
            <a:custGeom>
              <a:avLst/>
              <a:gdLst/>
              <a:ahLst/>
              <a:cxnLst/>
              <a:rect l="l" t="t" r="r" b="b"/>
              <a:pathLst>
                <a:path w="2084" h="1933" extrusionOk="0">
                  <a:moveTo>
                    <a:pt x="1996" y="0"/>
                  </a:moveTo>
                  <a:cubicBezTo>
                    <a:pt x="1858" y="113"/>
                    <a:pt x="1732" y="213"/>
                    <a:pt x="1607" y="314"/>
                  </a:cubicBezTo>
                  <a:cubicBezTo>
                    <a:pt x="1155" y="690"/>
                    <a:pt x="753" y="1017"/>
                    <a:pt x="302" y="1431"/>
                  </a:cubicBezTo>
                  <a:cubicBezTo>
                    <a:pt x="327" y="1468"/>
                    <a:pt x="339" y="1493"/>
                    <a:pt x="364" y="1531"/>
                  </a:cubicBezTo>
                  <a:lnTo>
                    <a:pt x="113" y="1669"/>
                  </a:lnTo>
                  <a:cubicBezTo>
                    <a:pt x="113" y="1657"/>
                    <a:pt x="101" y="1644"/>
                    <a:pt x="88" y="1631"/>
                  </a:cubicBezTo>
                  <a:cubicBezTo>
                    <a:pt x="63" y="1669"/>
                    <a:pt x="38" y="1694"/>
                    <a:pt x="0" y="1719"/>
                  </a:cubicBezTo>
                  <a:lnTo>
                    <a:pt x="201" y="1933"/>
                  </a:lnTo>
                  <a:cubicBezTo>
                    <a:pt x="766" y="1381"/>
                    <a:pt x="1218" y="1004"/>
                    <a:pt x="1795" y="527"/>
                  </a:cubicBezTo>
                  <a:cubicBezTo>
                    <a:pt x="1883" y="452"/>
                    <a:pt x="1983" y="364"/>
                    <a:pt x="2084" y="289"/>
                  </a:cubicBezTo>
                  <a:cubicBezTo>
                    <a:pt x="2058" y="188"/>
                    <a:pt x="2021" y="88"/>
                    <a:pt x="199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5460625" y="3958950"/>
              <a:ext cx="81275" cy="75950"/>
            </a:xfrm>
            <a:custGeom>
              <a:avLst/>
              <a:gdLst/>
              <a:ahLst/>
              <a:cxnLst/>
              <a:rect l="l" t="t" r="r" b="b"/>
              <a:pathLst>
                <a:path w="3251" h="3038" extrusionOk="0">
                  <a:moveTo>
                    <a:pt x="3176" y="1"/>
                  </a:moveTo>
                  <a:cubicBezTo>
                    <a:pt x="1946" y="904"/>
                    <a:pt x="1093" y="1670"/>
                    <a:pt x="227" y="2599"/>
                  </a:cubicBezTo>
                  <a:cubicBezTo>
                    <a:pt x="239" y="2636"/>
                    <a:pt x="252" y="2674"/>
                    <a:pt x="264" y="2711"/>
                  </a:cubicBezTo>
                  <a:lnTo>
                    <a:pt x="51" y="2799"/>
                  </a:lnTo>
                  <a:cubicBezTo>
                    <a:pt x="38" y="2812"/>
                    <a:pt x="26" y="2824"/>
                    <a:pt x="1" y="2849"/>
                  </a:cubicBezTo>
                  <a:lnTo>
                    <a:pt x="214" y="3038"/>
                  </a:lnTo>
                  <a:cubicBezTo>
                    <a:pt x="1118" y="2021"/>
                    <a:pt x="1996" y="1231"/>
                    <a:pt x="3251" y="302"/>
                  </a:cubicBezTo>
                  <a:cubicBezTo>
                    <a:pt x="3226" y="202"/>
                    <a:pt x="3201" y="101"/>
                    <a:pt x="31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5446525" y="3991900"/>
              <a:ext cx="103550" cy="92250"/>
            </a:xfrm>
            <a:custGeom>
              <a:avLst/>
              <a:gdLst/>
              <a:ahLst/>
              <a:cxnLst/>
              <a:rect l="l" t="t" r="r" b="b"/>
              <a:pathLst>
                <a:path w="4142" h="3690" extrusionOk="0">
                  <a:moveTo>
                    <a:pt x="4078" y="1"/>
                  </a:moveTo>
                  <a:cubicBezTo>
                    <a:pt x="2610" y="967"/>
                    <a:pt x="1305" y="2059"/>
                    <a:pt x="163" y="3251"/>
                  </a:cubicBezTo>
                  <a:cubicBezTo>
                    <a:pt x="188" y="3313"/>
                    <a:pt x="226" y="3389"/>
                    <a:pt x="251" y="3451"/>
                  </a:cubicBezTo>
                  <a:lnTo>
                    <a:pt x="0" y="3564"/>
                  </a:lnTo>
                  <a:lnTo>
                    <a:pt x="138" y="3690"/>
                  </a:lnTo>
                  <a:cubicBezTo>
                    <a:pt x="1293" y="2448"/>
                    <a:pt x="2635" y="1306"/>
                    <a:pt x="4141" y="302"/>
                  </a:cubicBezTo>
                  <a:cubicBezTo>
                    <a:pt x="4116" y="201"/>
                    <a:pt x="4091" y="101"/>
                    <a:pt x="407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5444625" y="4078800"/>
              <a:ext cx="1600" cy="1900"/>
            </a:xfrm>
            <a:custGeom>
              <a:avLst/>
              <a:gdLst/>
              <a:ahLst/>
              <a:cxnLst/>
              <a:rect l="l" t="t" r="r" b="b"/>
              <a:pathLst>
                <a:path w="64" h="76" extrusionOk="0">
                  <a:moveTo>
                    <a:pt x="26" y="1"/>
                  </a:moveTo>
                  <a:cubicBezTo>
                    <a:pt x="13" y="13"/>
                    <a:pt x="13" y="13"/>
                    <a:pt x="1" y="26"/>
                  </a:cubicBezTo>
                  <a:lnTo>
                    <a:pt x="64" y="76"/>
                  </a:lnTo>
                  <a:cubicBezTo>
                    <a:pt x="51" y="51"/>
                    <a:pt x="38" y="26"/>
                    <a:pt x="2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5430200" y="4036775"/>
              <a:ext cx="127700" cy="112325"/>
            </a:xfrm>
            <a:custGeom>
              <a:avLst/>
              <a:gdLst/>
              <a:ahLst/>
              <a:cxnLst/>
              <a:rect l="l" t="t" r="r" b="b"/>
              <a:pathLst>
                <a:path w="5108" h="4493" extrusionOk="0">
                  <a:moveTo>
                    <a:pt x="5058" y="0"/>
                  </a:moveTo>
                  <a:cubicBezTo>
                    <a:pt x="3125" y="1167"/>
                    <a:pt x="1456" y="2535"/>
                    <a:pt x="76" y="4103"/>
                  </a:cubicBezTo>
                  <a:cubicBezTo>
                    <a:pt x="114" y="4179"/>
                    <a:pt x="151" y="4242"/>
                    <a:pt x="189" y="4317"/>
                  </a:cubicBezTo>
                  <a:lnTo>
                    <a:pt x="1" y="4417"/>
                  </a:lnTo>
                  <a:lnTo>
                    <a:pt x="101" y="4493"/>
                  </a:lnTo>
                  <a:cubicBezTo>
                    <a:pt x="1469" y="2899"/>
                    <a:pt x="3150" y="1493"/>
                    <a:pt x="5108" y="314"/>
                  </a:cubicBezTo>
                  <a:cubicBezTo>
                    <a:pt x="5083" y="213"/>
                    <a:pt x="5070" y="113"/>
                    <a:pt x="505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5414200" y="4079750"/>
              <a:ext cx="147800" cy="119850"/>
            </a:xfrm>
            <a:custGeom>
              <a:avLst/>
              <a:gdLst/>
              <a:ahLst/>
              <a:cxnLst/>
              <a:rect l="l" t="t" r="r" b="b"/>
              <a:pathLst>
                <a:path w="5912" h="4794" extrusionOk="0">
                  <a:moveTo>
                    <a:pt x="5886" y="0"/>
                  </a:moveTo>
                  <a:cubicBezTo>
                    <a:pt x="3627" y="1544"/>
                    <a:pt x="1670" y="3037"/>
                    <a:pt x="38" y="4455"/>
                  </a:cubicBezTo>
                  <a:cubicBezTo>
                    <a:pt x="63" y="4505"/>
                    <a:pt x="101" y="4555"/>
                    <a:pt x="126" y="4606"/>
                  </a:cubicBezTo>
                  <a:lnTo>
                    <a:pt x="1" y="4681"/>
                  </a:lnTo>
                  <a:lnTo>
                    <a:pt x="101" y="4794"/>
                  </a:lnTo>
                  <a:cubicBezTo>
                    <a:pt x="1707" y="3363"/>
                    <a:pt x="3665" y="1870"/>
                    <a:pt x="5911" y="339"/>
                  </a:cubicBezTo>
                  <a:cubicBezTo>
                    <a:pt x="5899" y="226"/>
                    <a:pt x="5899" y="113"/>
                    <a:pt x="588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5397900" y="4121150"/>
              <a:ext cx="165350" cy="141200"/>
            </a:xfrm>
            <a:custGeom>
              <a:avLst/>
              <a:gdLst/>
              <a:ahLst/>
              <a:cxnLst/>
              <a:rect l="l" t="t" r="r" b="b"/>
              <a:pathLst>
                <a:path w="6614" h="5648" extrusionOk="0">
                  <a:moveTo>
                    <a:pt x="6601" y="1"/>
                  </a:moveTo>
                  <a:cubicBezTo>
                    <a:pt x="4279" y="1569"/>
                    <a:pt x="2158" y="3314"/>
                    <a:pt x="264" y="5183"/>
                  </a:cubicBezTo>
                  <a:cubicBezTo>
                    <a:pt x="289" y="5234"/>
                    <a:pt x="314" y="5271"/>
                    <a:pt x="351" y="5309"/>
                  </a:cubicBezTo>
                  <a:lnTo>
                    <a:pt x="113" y="5472"/>
                  </a:lnTo>
                  <a:cubicBezTo>
                    <a:pt x="88" y="5447"/>
                    <a:pt x="75" y="5422"/>
                    <a:pt x="50" y="5397"/>
                  </a:cubicBezTo>
                  <a:cubicBezTo>
                    <a:pt x="38" y="5409"/>
                    <a:pt x="13" y="5434"/>
                    <a:pt x="0" y="5447"/>
                  </a:cubicBezTo>
                  <a:lnTo>
                    <a:pt x="201" y="5648"/>
                  </a:lnTo>
                  <a:cubicBezTo>
                    <a:pt x="2108" y="3728"/>
                    <a:pt x="4254" y="1946"/>
                    <a:pt x="6613" y="339"/>
                  </a:cubicBezTo>
                  <a:cubicBezTo>
                    <a:pt x="6613" y="227"/>
                    <a:pt x="6613" y="114"/>
                    <a:pt x="66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5385650" y="4178250"/>
              <a:ext cx="175075" cy="140575"/>
            </a:xfrm>
            <a:custGeom>
              <a:avLst/>
              <a:gdLst/>
              <a:ahLst/>
              <a:cxnLst/>
              <a:rect l="l" t="t" r="r" b="b"/>
              <a:pathLst>
                <a:path w="7003" h="5623" extrusionOk="0">
                  <a:moveTo>
                    <a:pt x="7003" y="1"/>
                  </a:moveTo>
                  <a:lnTo>
                    <a:pt x="7003" y="1"/>
                  </a:lnTo>
                  <a:cubicBezTo>
                    <a:pt x="5535" y="1067"/>
                    <a:pt x="4041" y="2247"/>
                    <a:pt x="2586" y="3389"/>
                  </a:cubicBezTo>
                  <a:cubicBezTo>
                    <a:pt x="1808" y="3991"/>
                    <a:pt x="1017" y="4619"/>
                    <a:pt x="239" y="5221"/>
                  </a:cubicBezTo>
                  <a:cubicBezTo>
                    <a:pt x="252" y="5233"/>
                    <a:pt x="264" y="5258"/>
                    <a:pt x="277" y="5284"/>
                  </a:cubicBezTo>
                  <a:lnTo>
                    <a:pt x="38" y="5434"/>
                  </a:lnTo>
                  <a:cubicBezTo>
                    <a:pt x="38" y="5422"/>
                    <a:pt x="26" y="5409"/>
                    <a:pt x="13" y="5397"/>
                  </a:cubicBezTo>
                  <a:lnTo>
                    <a:pt x="1" y="5397"/>
                  </a:lnTo>
                  <a:lnTo>
                    <a:pt x="176" y="5622"/>
                  </a:lnTo>
                  <a:cubicBezTo>
                    <a:pt x="1030" y="4970"/>
                    <a:pt x="1908" y="4280"/>
                    <a:pt x="2761" y="3615"/>
                  </a:cubicBezTo>
                  <a:cubicBezTo>
                    <a:pt x="4154" y="2523"/>
                    <a:pt x="5572" y="1406"/>
                    <a:pt x="6965" y="377"/>
                  </a:cubicBezTo>
                  <a:cubicBezTo>
                    <a:pt x="6978" y="252"/>
                    <a:pt x="6990" y="126"/>
                    <a:pt x="700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a:off x="5378125" y="4232200"/>
              <a:ext cx="175400" cy="137125"/>
            </a:xfrm>
            <a:custGeom>
              <a:avLst/>
              <a:gdLst/>
              <a:ahLst/>
              <a:cxnLst/>
              <a:rect l="l" t="t" r="r" b="b"/>
              <a:pathLst>
                <a:path w="7016" h="5485" extrusionOk="0">
                  <a:moveTo>
                    <a:pt x="7015" y="1"/>
                  </a:moveTo>
                  <a:lnTo>
                    <a:pt x="7015" y="1"/>
                  </a:lnTo>
                  <a:cubicBezTo>
                    <a:pt x="4480" y="1595"/>
                    <a:pt x="2121" y="3351"/>
                    <a:pt x="0" y="5271"/>
                  </a:cubicBezTo>
                  <a:cubicBezTo>
                    <a:pt x="63" y="5347"/>
                    <a:pt x="113" y="5422"/>
                    <a:pt x="176" y="5485"/>
                  </a:cubicBezTo>
                  <a:cubicBezTo>
                    <a:pt x="2234" y="3640"/>
                    <a:pt x="4506" y="1933"/>
                    <a:pt x="6953" y="377"/>
                  </a:cubicBezTo>
                  <a:cubicBezTo>
                    <a:pt x="6978" y="252"/>
                    <a:pt x="7003" y="126"/>
                    <a:pt x="701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a:off x="5369025" y="4298100"/>
              <a:ext cx="169125" cy="133350"/>
            </a:xfrm>
            <a:custGeom>
              <a:avLst/>
              <a:gdLst/>
              <a:ahLst/>
              <a:cxnLst/>
              <a:rect l="l" t="t" r="r" b="b"/>
              <a:pathLst>
                <a:path w="6765" h="5334" extrusionOk="0">
                  <a:moveTo>
                    <a:pt x="6764" y="0"/>
                  </a:moveTo>
                  <a:lnTo>
                    <a:pt x="6764" y="0"/>
                  </a:lnTo>
                  <a:cubicBezTo>
                    <a:pt x="4393" y="1531"/>
                    <a:pt x="2171" y="3188"/>
                    <a:pt x="113" y="4944"/>
                  </a:cubicBezTo>
                  <a:cubicBezTo>
                    <a:pt x="139" y="4995"/>
                    <a:pt x="176" y="5032"/>
                    <a:pt x="201" y="5070"/>
                  </a:cubicBezTo>
                  <a:lnTo>
                    <a:pt x="1" y="5221"/>
                  </a:lnTo>
                  <a:lnTo>
                    <a:pt x="101" y="5333"/>
                  </a:lnTo>
                  <a:cubicBezTo>
                    <a:pt x="2096" y="3602"/>
                    <a:pt x="4267" y="1970"/>
                    <a:pt x="6576" y="464"/>
                  </a:cubicBezTo>
                  <a:cubicBezTo>
                    <a:pt x="6651" y="301"/>
                    <a:pt x="6714" y="151"/>
                    <a:pt x="676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a:off x="5365900" y="4364925"/>
              <a:ext cx="135850" cy="99775"/>
            </a:xfrm>
            <a:custGeom>
              <a:avLst/>
              <a:gdLst/>
              <a:ahLst/>
              <a:cxnLst/>
              <a:rect l="l" t="t" r="r" b="b"/>
              <a:pathLst>
                <a:path w="5434" h="3991" extrusionOk="0">
                  <a:moveTo>
                    <a:pt x="5434" y="0"/>
                  </a:moveTo>
                  <a:lnTo>
                    <a:pt x="5434" y="0"/>
                  </a:lnTo>
                  <a:cubicBezTo>
                    <a:pt x="3576" y="1180"/>
                    <a:pt x="1757" y="2409"/>
                    <a:pt x="25" y="3689"/>
                  </a:cubicBezTo>
                  <a:cubicBezTo>
                    <a:pt x="50" y="3715"/>
                    <a:pt x="75" y="3740"/>
                    <a:pt x="88" y="3765"/>
                  </a:cubicBezTo>
                  <a:lnTo>
                    <a:pt x="0" y="3840"/>
                  </a:lnTo>
                  <a:lnTo>
                    <a:pt x="100" y="3991"/>
                  </a:lnTo>
                  <a:cubicBezTo>
                    <a:pt x="1682" y="2811"/>
                    <a:pt x="3338" y="1682"/>
                    <a:pt x="5045" y="590"/>
                  </a:cubicBezTo>
                  <a:cubicBezTo>
                    <a:pt x="5183" y="389"/>
                    <a:pt x="5308" y="201"/>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a:off x="5361175" y="4425150"/>
              <a:ext cx="97275" cy="77825"/>
            </a:xfrm>
            <a:custGeom>
              <a:avLst/>
              <a:gdLst/>
              <a:ahLst/>
              <a:cxnLst/>
              <a:rect l="l" t="t" r="r" b="b"/>
              <a:pathLst>
                <a:path w="3891" h="3113" extrusionOk="0">
                  <a:moveTo>
                    <a:pt x="3891" y="0"/>
                  </a:moveTo>
                  <a:lnTo>
                    <a:pt x="3891" y="0"/>
                  </a:lnTo>
                  <a:cubicBezTo>
                    <a:pt x="2536" y="854"/>
                    <a:pt x="1243" y="1770"/>
                    <a:pt x="26" y="2736"/>
                  </a:cubicBezTo>
                  <a:cubicBezTo>
                    <a:pt x="76" y="2786"/>
                    <a:pt x="126" y="2836"/>
                    <a:pt x="177" y="2887"/>
                  </a:cubicBezTo>
                  <a:lnTo>
                    <a:pt x="1" y="3087"/>
                  </a:lnTo>
                  <a:lnTo>
                    <a:pt x="13" y="3113"/>
                  </a:lnTo>
                  <a:cubicBezTo>
                    <a:pt x="1067" y="2259"/>
                    <a:pt x="2184" y="1456"/>
                    <a:pt x="3351" y="691"/>
                  </a:cubicBezTo>
                  <a:cubicBezTo>
                    <a:pt x="3540" y="465"/>
                    <a:pt x="3715" y="226"/>
                    <a:pt x="389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a:off x="5493875" y="3910950"/>
              <a:ext cx="32675" cy="34550"/>
            </a:xfrm>
            <a:custGeom>
              <a:avLst/>
              <a:gdLst/>
              <a:ahLst/>
              <a:cxnLst/>
              <a:rect l="l" t="t" r="r" b="b"/>
              <a:pathLst>
                <a:path w="1307" h="1382" extrusionOk="0">
                  <a:moveTo>
                    <a:pt x="1206" y="1"/>
                  </a:moveTo>
                  <a:lnTo>
                    <a:pt x="39" y="1042"/>
                  </a:lnTo>
                  <a:cubicBezTo>
                    <a:pt x="64" y="1093"/>
                    <a:pt x="89" y="1143"/>
                    <a:pt x="114" y="1193"/>
                  </a:cubicBezTo>
                  <a:lnTo>
                    <a:pt x="1" y="1268"/>
                  </a:lnTo>
                  <a:lnTo>
                    <a:pt x="89" y="1381"/>
                  </a:lnTo>
                  <a:lnTo>
                    <a:pt x="1306" y="277"/>
                  </a:lnTo>
                  <a:cubicBezTo>
                    <a:pt x="1268" y="189"/>
                    <a:pt x="1231" y="89"/>
                    <a:pt x="120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a:off x="5478200" y="3912225"/>
              <a:ext cx="18850" cy="32325"/>
            </a:xfrm>
            <a:custGeom>
              <a:avLst/>
              <a:gdLst/>
              <a:ahLst/>
              <a:cxnLst/>
              <a:rect l="l" t="t" r="r" b="b"/>
              <a:pathLst>
                <a:path w="754" h="1293" extrusionOk="0">
                  <a:moveTo>
                    <a:pt x="226" y="0"/>
                  </a:moveTo>
                  <a:cubicBezTo>
                    <a:pt x="151" y="75"/>
                    <a:pt x="76" y="138"/>
                    <a:pt x="1" y="201"/>
                  </a:cubicBezTo>
                  <a:cubicBezTo>
                    <a:pt x="139" y="577"/>
                    <a:pt x="327" y="991"/>
                    <a:pt x="503" y="1293"/>
                  </a:cubicBezTo>
                  <a:lnTo>
                    <a:pt x="628" y="1217"/>
                  </a:lnTo>
                  <a:lnTo>
                    <a:pt x="753" y="1142"/>
                  </a:lnTo>
                  <a:cubicBezTo>
                    <a:pt x="716" y="1104"/>
                    <a:pt x="691" y="1042"/>
                    <a:pt x="666" y="991"/>
                  </a:cubicBezTo>
                  <a:cubicBezTo>
                    <a:pt x="503" y="703"/>
                    <a:pt x="352" y="326"/>
                    <a:pt x="2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a:off x="5462525" y="3926325"/>
              <a:ext cx="27000" cy="43650"/>
            </a:xfrm>
            <a:custGeom>
              <a:avLst/>
              <a:gdLst/>
              <a:ahLst/>
              <a:cxnLst/>
              <a:rect l="l" t="t" r="r" b="b"/>
              <a:pathLst>
                <a:path w="1080" h="1746" extrusionOk="0">
                  <a:moveTo>
                    <a:pt x="213" y="1"/>
                  </a:moveTo>
                  <a:cubicBezTo>
                    <a:pt x="138" y="76"/>
                    <a:pt x="63" y="139"/>
                    <a:pt x="0" y="202"/>
                  </a:cubicBezTo>
                  <a:cubicBezTo>
                    <a:pt x="239" y="716"/>
                    <a:pt x="515" y="1218"/>
                    <a:pt x="803" y="1707"/>
                  </a:cubicBezTo>
                  <a:cubicBezTo>
                    <a:pt x="816" y="1720"/>
                    <a:pt x="828" y="1733"/>
                    <a:pt x="828" y="1745"/>
                  </a:cubicBezTo>
                  <a:lnTo>
                    <a:pt x="1079" y="1607"/>
                  </a:lnTo>
                  <a:cubicBezTo>
                    <a:pt x="1054" y="1569"/>
                    <a:pt x="1042" y="1544"/>
                    <a:pt x="1017" y="1507"/>
                  </a:cubicBezTo>
                  <a:cubicBezTo>
                    <a:pt x="728" y="1017"/>
                    <a:pt x="464" y="515"/>
                    <a:pt x="21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a:off x="5437425" y="3949225"/>
              <a:ext cx="29825" cy="80025"/>
            </a:xfrm>
            <a:custGeom>
              <a:avLst/>
              <a:gdLst/>
              <a:ahLst/>
              <a:cxnLst/>
              <a:rect l="l" t="t" r="r" b="b"/>
              <a:pathLst>
                <a:path w="1193" h="3201" extrusionOk="0">
                  <a:moveTo>
                    <a:pt x="239" y="1"/>
                  </a:moveTo>
                  <a:cubicBezTo>
                    <a:pt x="163" y="89"/>
                    <a:pt x="75" y="164"/>
                    <a:pt x="0" y="239"/>
                  </a:cubicBezTo>
                  <a:cubicBezTo>
                    <a:pt x="214" y="1243"/>
                    <a:pt x="527" y="2235"/>
                    <a:pt x="929" y="3201"/>
                  </a:cubicBezTo>
                  <a:lnTo>
                    <a:pt x="979" y="3188"/>
                  </a:lnTo>
                  <a:lnTo>
                    <a:pt x="1192" y="3100"/>
                  </a:lnTo>
                  <a:cubicBezTo>
                    <a:pt x="1180" y="3063"/>
                    <a:pt x="1167" y="3025"/>
                    <a:pt x="1155" y="2988"/>
                  </a:cubicBezTo>
                  <a:cubicBezTo>
                    <a:pt x="753" y="2009"/>
                    <a:pt x="452" y="1005"/>
                    <a:pt x="2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a:off x="5411075" y="3976850"/>
              <a:ext cx="41750" cy="104175"/>
            </a:xfrm>
            <a:custGeom>
              <a:avLst/>
              <a:gdLst/>
              <a:ahLst/>
              <a:cxnLst/>
              <a:rect l="l" t="t" r="r" b="b"/>
              <a:pathLst>
                <a:path w="1670" h="4167" extrusionOk="0">
                  <a:moveTo>
                    <a:pt x="226" y="0"/>
                  </a:moveTo>
                  <a:cubicBezTo>
                    <a:pt x="151" y="88"/>
                    <a:pt x="75" y="163"/>
                    <a:pt x="0" y="251"/>
                  </a:cubicBezTo>
                  <a:cubicBezTo>
                    <a:pt x="351" y="1531"/>
                    <a:pt x="803" y="2824"/>
                    <a:pt x="1368" y="4079"/>
                  </a:cubicBezTo>
                  <a:cubicBezTo>
                    <a:pt x="1380" y="4104"/>
                    <a:pt x="1393" y="4129"/>
                    <a:pt x="1406" y="4154"/>
                  </a:cubicBezTo>
                  <a:cubicBezTo>
                    <a:pt x="1406" y="4166"/>
                    <a:pt x="1406" y="4166"/>
                    <a:pt x="1406" y="4166"/>
                  </a:cubicBezTo>
                  <a:lnTo>
                    <a:pt x="1418" y="4166"/>
                  </a:lnTo>
                  <a:lnTo>
                    <a:pt x="1669" y="4053"/>
                  </a:lnTo>
                  <a:cubicBezTo>
                    <a:pt x="1644" y="3991"/>
                    <a:pt x="1606" y="3915"/>
                    <a:pt x="1581" y="3853"/>
                  </a:cubicBezTo>
                  <a:cubicBezTo>
                    <a:pt x="1029" y="2585"/>
                    <a:pt x="565" y="1293"/>
                    <a:pt x="2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5380625" y="4011350"/>
              <a:ext cx="54300" cy="136800"/>
            </a:xfrm>
            <a:custGeom>
              <a:avLst/>
              <a:gdLst/>
              <a:ahLst/>
              <a:cxnLst/>
              <a:rect l="l" t="t" r="r" b="b"/>
              <a:pathLst>
                <a:path w="2172" h="5472" extrusionOk="0">
                  <a:moveTo>
                    <a:pt x="239" y="1"/>
                  </a:moveTo>
                  <a:cubicBezTo>
                    <a:pt x="151" y="101"/>
                    <a:pt x="76" y="189"/>
                    <a:pt x="1" y="289"/>
                  </a:cubicBezTo>
                  <a:cubicBezTo>
                    <a:pt x="390" y="2046"/>
                    <a:pt x="1030" y="3790"/>
                    <a:pt x="1921" y="5472"/>
                  </a:cubicBezTo>
                  <a:lnTo>
                    <a:pt x="1984" y="5434"/>
                  </a:lnTo>
                  <a:lnTo>
                    <a:pt x="2172" y="5334"/>
                  </a:lnTo>
                  <a:cubicBezTo>
                    <a:pt x="2134" y="5259"/>
                    <a:pt x="2097" y="5196"/>
                    <a:pt x="2059" y="5120"/>
                  </a:cubicBezTo>
                  <a:cubicBezTo>
                    <a:pt x="1206" y="3451"/>
                    <a:pt x="591" y="1732"/>
                    <a:pt x="2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5353025" y="4048375"/>
              <a:ext cx="64350" cy="150300"/>
            </a:xfrm>
            <a:custGeom>
              <a:avLst/>
              <a:gdLst/>
              <a:ahLst/>
              <a:cxnLst/>
              <a:rect l="l" t="t" r="r" b="b"/>
              <a:pathLst>
                <a:path w="2574" h="6012" extrusionOk="0">
                  <a:moveTo>
                    <a:pt x="214" y="0"/>
                  </a:moveTo>
                  <a:cubicBezTo>
                    <a:pt x="151" y="113"/>
                    <a:pt x="76" y="214"/>
                    <a:pt x="1" y="327"/>
                  </a:cubicBezTo>
                  <a:cubicBezTo>
                    <a:pt x="465" y="2259"/>
                    <a:pt x="1243" y="4179"/>
                    <a:pt x="2322" y="6011"/>
                  </a:cubicBezTo>
                  <a:lnTo>
                    <a:pt x="2448" y="5936"/>
                  </a:lnTo>
                  <a:lnTo>
                    <a:pt x="2573" y="5861"/>
                  </a:lnTo>
                  <a:cubicBezTo>
                    <a:pt x="2548" y="5810"/>
                    <a:pt x="2510" y="5760"/>
                    <a:pt x="2485" y="5710"/>
                  </a:cubicBezTo>
                  <a:cubicBezTo>
                    <a:pt x="1419" y="3878"/>
                    <a:pt x="653" y="1958"/>
                    <a:pt x="21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5324175" y="4095750"/>
              <a:ext cx="82525" cy="162200"/>
            </a:xfrm>
            <a:custGeom>
              <a:avLst/>
              <a:gdLst/>
              <a:ahLst/>
              <a:cxnLst/>
              <a:rect l="l" t="t" r="r" b="b"/>
              <a:pathLst>
                <a:path w="3301" h="6488" extrusionOk="0">
                  <a:moveTo>
                    <a:pt x="188" y="0"/>
                  </a:moveTo>
                  <a:cubicBezTo>
                    <a:pt x="126" y="113"/>
                    <a:pt x="63" y="226"/>
                    <a:pt x="0" y="352"/>
                  </a:cubicBezTo>
                  <a:cubicBezTo>
                    <a:pt x="640" y="2435"/>
                    <a:pt x="1657" y="4468"/>
                    <a:pt x="2999" y="6413"/>
                  </a:cubicBezTo>
                  <a:cubicBezTo>
                    <a:pt x="3024" y="6438"/>
                    <a:pt x="3037" y="6463"/>
                    <a:pt x="3062" y="6488"/>
                  </a:cubicBezTo>
                  <a:lnTo>
                    <a:pt x="3300" y="6325"/>
                  </a:lnTo>
                  <a:cubicBezTo>
                    <a:pt x="3263" y="6287"/>
                    <a:pt x="3238" y="6250"/>
                    <a:pt x="3213" y="6199"/>
                  </a:cubicBezTo>
                  <a:cubicBezTo>
                    <a:pt x="1832" y="4229"/>
                    <a:pt x="816" y="2134"/>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a:off x="5300000" y="4148125"/>
              <a:ext cx="92575" cy="166000"/>
            </a:xfrm>
            <a:custGeom>
              <a:avLst/>
              <a:gdLst/>
              <a:ahLst/>
              <a:cxnLst/>
              <a:rect l="l" t="t" r="r" b="b"/>
              <a:pathLst>
                <a:path w="3703" h="6640" extrusionOk="0">
                  <a:moveTo>
                    <a:pt x="151" y="1"/>
                  </a:moveTo>
                  <a:cubicBezTo>
                    <a:pt x="101" y="126"/>
                    <a:pt x="51" y="252"/>
                    <a:pt x="1" y="377"/>
                  </a:cubicBezTo>
                  <a:cubicBezTo>
                    <a:pt x="929" y="2498"/>
                    <a:pt x="2084" y="4581"/>
                    <a:pt x="3439" y="6602"/>
                  </a:cubicBezTo>
                  <a:cubicBezTo>
                    <a:pt x="3452" y="6614"/>
                    <a:pt x="3464" y="6627"/>
                    <a:pt x="3464" y="6639"/>
                  </a:cubicBezTo>
                  <a:lnTo>
                    <a:pt x="3703" y="6489"/>
                  </a:lnTo>
                  <a:cubicBezTo>
                    <a:pt x="3690" y="6463"/>
                    <a:pt x="3678" y="6438"/>
                    <a:pt x="3665" y="6426"/>
                  </a:cubicBezTo>
                  <a:cubicBezTo>
                    <a:pt x="2272" y="4355"/>
                    <a:pt x="1093" y="2197"/>
                    <a:pt x="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a:off x="5285275" y="4192375"/>
              <a:ext cx="97575" cy="181975"/>
            </a:xfrm>
            <a:custGeom>
              <a:avLst/>
              <a:gdLst/>
              <a:ahLst/>
              <a:cxnLst/>
              <a:rect l="l" t="t" r="r" b="b"/>
              <a:pathLst>
                <a:path w="3903" h="7279" extrusionOk="0">
                  <a:moveTo>
                    <a:pt x="125" y="0"/>
                  </a:moveTo>
                  <a:cubicBezTo>
                    <a:pt x="75" y="163"/>
                    <a:pt x="38" y="314"/>
                    <a:pt x="0" y="477"/>
                  </a:cubicBezTo>
                  <a:cubicBezTo>
                    <a:pt x="853" y="2824"/>
                    <a:pt x="1920" y="5158"/>
                    <a:pt x="3677" y="7279"/>
                  </a:cubicBezTo>
                  <a:lnTo>
                    <a:pt x="3903" y="7090"/>
                  </a:lnTo>
                  <a:cubicBezTo>
                    <a:pt x="3903" y="7090"/>
                    <a:pt x="3903" y="7090"/>
                    <a:pt x="3890" y="7078"/>
                  </a:cubicBezTo>
                  <a:cubicBezTo>
                    <a:pt x="3827" y="7015"/>
                    <a:pt x="3777" y="6940"/>
                    <a:pt x="3714" y="6864"/>
                  </a:cubicBezTo>
                  <a:cubicBezTo>
                    <a:pt x="1995" y="4719"/>
                    <a:pt x="966" y="2359"/>
                    <a:pt x="12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5276175" y="4238475"/>
              <a:ext cx="97900" cy="190475"/>
            </a:xfrm>
            <a:custGeom>
              <a:avLst/>
              <a:gdLst/>
              <a:ahLst/>
              <a:cxnLst/>
              <a:rect l="l" t="t" r="r" b="b"/>
              <a:pathLst>
                <a:path w="3916" h="7619" extrusionOk="0">
                  <a:moveTo>
                    <a:pt x="75" y="1"/>
                  </a:moveTo>
                  <a:cubicBezTo>
                    <a:pt x="50" y="202"/>
                    <a:pt x="25" y="402"/>
                    <a:pt x="0" y="616"/>
                  </a:cubicBezTo>
                  <a:cubicBezTo>
                    <a:pt x="891" y="3013"/>
                    <a:pt x="2133" y="5372"/>
                    <a:pt x="3677" y="7618"/>
                  </a:cubicBezTo>
                  <a:lnTo>
                    <a:pt x="3715" y="7606"/>
                  </a:lnTo>
                  <a:lnTo>
                    <a:pt x="3915" y="7455"/>
                  </a:lnTo>
                  <a:cubicBezTo>
                    <a:pt x="3890" y="7417"/>
                    <a:pt x="3853" y="7380"/>
                    <a:pt x="3827" y="7329"/>
                  </a:cubicBezTo>
                  <a:cubicBezTo>
                    <a:pt x="2221" y="4983"/>
                    <a:pt x="966" y="2523"/>
                    <a:pt x="7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5273650" y="4307500"/>
              <a:ext cx="94450" cy="156250"/>
            </a:xfrm>
            <a:custGeom>
              <a:avLst/>
              <a:gdLst/>
              <a:ahLst/>
              <a:cxnLst/>
              <a:rect l="l" t="t" r="r" b="b"/>
              <a:pathLst>
                <a:path w="3778" h="6250" extrusionOk="0">
                  <a:moveTo>
                    <a:pt x="1" y="1"/>
                  </a:moveTo>
                  <a:cubicBezTo>
                    <a:pt x="1" y="252"/>
                    <a:pt x="13" y="503"/>
                    <a:pt x="38" y="754"/>
                  </a:cubicBezTo>
                  <a:cubicBezTo>
                    <a:pt x="967" y="2661"/>
                    <a:pt x="2147" y="4493"/>
                    <a:pt x="3565" y="6250"/>
                  </a:cubicBezTo>
                  <a:lnTo>
                    <a:pt x="3690" y="6137"/>
                  </a:lnTo>
                  <a:lnTo>
                    <a:pt x="3778" y="6062"/>
                  </a:lnTo>
                  <a:cubicBezTo>
                    <a:pt x="3765" y="6037"/>
                    <a:pt x="3740" y="6012"/>
                    <a:pt x="3715" y="5986"/>
                  </a:cubicBezTo>
                  <a:cubicBezTo>
                    <a:pt x="2184" y="4079"/>
                    <a:pt x="942" y="2084"/>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a:off x="5279300" y="4363975"/>
              <a:ext cx="86300" cy="138700"/>
            </a:xfrm>
            <a:custGeom>
              <a:avLst/>
              <a:gdLst/>
              <a:ahLst/>
              <a:cxnLst/>
              <a:rect l="l" t="t" r="r" b="b"/>
              <a:pathLst>
                <a:path w="3452" h="5548" extrusionOk="0">
                  <a:moveTo>
                    <a:pt x="1" y="0"/>
                  </a:moveTo>
                  <a:cubicBezTo>
                    <a:pt x="76" y="440"/>
                    <a:pt x="176" y="891"/>
                    <a:pt x="289" y="1331"/>
                  </a:cubicBezTo>
                  <a:cubicBezTo>
                    <a:pt x="1004" y="2811"/>
                    <a:pt x="1908" y="4292"/>
                    <a:pt x="3263" y="5547"/>
                  </a:cubicBezTo>
                  <a:lnTo>
                    <a:pt x="3276" y="5534"/>
                  </a:lnTo>
                  <a:lnTo>
                    <a:pt x="3452" y="5334"/>
                  </a:lnTo>
                  <a:cubicBezTo>
                    <a:pt x="3401" y="5283"/>
                    <a:pt x="3351" y="5233"/>
                    <a:pt x="3301" y="5183"/>
                  </a:cubicBezTo>
                  <a:cubicBezTo>
                    <a:pt x="1707" y="3640"/>
                    <a:pt x="766" y="177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a:off x="5091700" y="3731525"/>
              <a:ext cx="12575" cy="12550"/>
            </a:xfrm>
            <a:custGeom>
              <a:avLst/>
              <a:gdLst/>
              <a:ahLst/>
              <a:cxnLst/>
              <a:rect l="l" t="t" r="r" b="b"/>
              <a:pathLst>
                <a:path w="503" h="502" extrusionOk="0">
                  <a:moveTo>
                    <a:pt x="251" y="0"/>
                  </a:moveTo>
                  <a:cubicBezTo>
                    <a:pt x="113" y="0"/>
                    <a:pt x="0" y="113"/>
                    <a:pt x="0" y="251"/>
                  </a:cubicBezTo>
                  <a:cubicBezTo>
                    <a:pt x="0" y="389"/>
                    <a:pt x="113" y="502"/>
                    <a:pt x="251" y="502"/>
                  </a:cubicBezTo>
                  <a:cubicBezTo>
                    <a:pt x="389" y="502"/>
                    <a:pt x="502" y="389"/>
                    <a:pt x="502" y="251"/>
                  </a:cubicBezTo>
                  <a:cubicBezTo>
                    <a:pt x="502"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5408875" y="4112050"/>
              <a:ext cx="12575" cy="12575"/>
            </a:xfrm>
            <a:custGeom>
              <a:avLst/>
              <a:gdLst/>
              <a:ahLst/>
              <a:cxnLst/>
              <a:rect l="l" t="t" r="r" b="b"/>
              <a:pathLst>
                <a:path w="503" h="503" extrusionOk="0">
                  <a:moveTo>
                    <a:pt x="251" y="1"/>
                  </a:moveTo>
                  <a:cubicBezTo>
                    <a:pt x="113" y="1"/>
                    <a:pt x="0" y="114"/>
                    <a:pt x="0" y="252"/>
                  </a:cubicBezTo>
                  <a:cubicBezTo>
                    <a:pt x="0" y="390"/>
                    <a:pt x="113" y="503"/>
                    <a:pt x="251" y="503"/>
                  </a:cubicBezTo>
                  <a:cubicBezTo>
                    <a:pt x="389" y="503"/>
                    <a:pt x="502" y="390"/>
                    <a:pt x="502" y="252"/>
                  </a:cubicBezTo>
                  <a:cubicBezTo>
                    <a:pt x="502" y="114"/>
                    <a:pt x="389"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5284325" y="4099200"/>
              <a:ext cx="12575" cy="12575"/>
            </a:xfrm>
            <a:custGeom>
              <a:avLst/>
              <a:gdLst/>
              <a:ahLst/>
              <a:cxnLst/>
              <a:rect l="l" t="t" r="r" b="b"/>
              <a:pathLst>
                <a:path w="503" h="503" extrusionOk="0">
                  <a:moveTo>
                    <a:pt x="251" y="0"/>
                  </a:moveTo>
                  <a:cubicBezTo>
                    <a:pt x="113" y="0"/>
                    <a:pt x="0" y="113"/>
                    <a:pt x="0" y="251"/>
                  </a:cubicBezTo>
                  <a:cubicBezTo>
                    <a:pt x="0" y="389"/>
                    <a:pt x="113" y="502"/>
                    <a:pt x="251" y="502"/>
                  </a:cubicBezTo>
                  <a:cubicBezTo>
                    <a:pt x="389" y="502"/>
                    <a:pt x="502" y="389"/>
                    <a:pt x="502" y="251"/>
                  </a:cubicBezTo>
                  <a:cubicBezTo>
                    <a:pt x="502"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5210600" y="4009475"/>
              <a:ext cx="12250" cy="12575"/>
            </a:xfrm>
            <a:custGeom>
              <a:avLst/>
              <a:gdLst/>
              <a:ahLst/>
              <a:cxnLst/>
              <a:rect l="l" t="t" r="r" b="b"/>
              <a:pathLst>
                <a:path w="490" h="503" extrusionOk="0">
                  <a:moveTo>
                    <a:pt x="251" y="0"/>
                  </a:moveTo>
                  <a:cubicBezTo>
                    <a:pt x="101" y="0"/>
                    <a:pt x="0" y="113"/>
                    <a:pt x="0" y="251"/>
                  </a:cubicBezTo>
                  <a:cubicBezTo>
                    <a:pt x="0" y="389"/>
                    <a:pt x="101" y="502"/>
                    <a:pt x="251" y="502"/>
                  </a:cubicBezTo>
                  <a:cubicBezTo>
                    <a:pt x="389" y="502"/>
                    <a:pt x="490" y="389"/>
                    <a:pt x="490" y="251"/>
                  </a:cubicBezTo>
                  <a:cubicBezTo>
                    <a:pt x="490"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5286825" y="3928225"/>
              <a:ext cx="12575" cy="12575"/>
            </a:xfrm>
            <a:custGeom>
              <a:avLst/>
              <a:gdLst/>
              <a:ahLst/>
              <a:cxnLst/>
              <a:rect l="l" t="t" r="r" b="b"/>
              <a:pathLst>
                <a:path w="503" h="503" extrusionOk="0">
                  <a:moveTo>
                    <a:pt x="252" y="0"/>
                  </a:moveTo>
                  <a:cubicBezTo>
                    <a:pt x="114" y="0"/>
                    <a:pt x="1" y="113"/>
                    <a:pt x="1" y="251"/>
                  </a:cubicBezTo>
                  <a:cubicBezTo>
                    <a:pt x="1" y="389"/>
                    <a:pt x="114" y="502"/>
                    <a:pt x="252" y="502"/>
                  </a:cubicBezTo>
                  <a:cubicBezTo>
                    <a:pt x="390" y="502"/>
                    <a:pt x="503" y="389"/>
                    <a:pt x="503" y="251"/>
                  </a:cubicBezTo>
                  <a:cubicBezTo>
                    <a:pt x="503" y="113"/>
                    <a:pt x="390" y="0"/>
                    <a:pt x="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4953975" y="3698250"/>
              <a:ext cx="7875" cy="7575"/>
            </a:xfrm>
            <a:custGeom>
              <a:avLst/>
              <a:gdLst/>
              <a:ahLst/>
              <a:cxnLst/>
              <a:rect l="l" t="t" r="r" b="b"/>
              <a:pathLst>
                <a:path w="315" h="303" extrusionOk="0">
                  <a:moveTo>
                    <a:pt x="151" y="1"/>
                  </a:moveTo>
                  <a:cubicBezTo>
                    <a:pt x="76" y="1"/>
                    <a:pt x="0" y="64"/>
                    <a:pt x="0" y="151"/>
                  </a:cubicBezTo>
                  <a:cubicBezTo>
                    <a:pt x="0" y="239"/>
                    <a:pt x="76" y="302"/>
                    <a:pt x="151" y="302"/>
                  </a:cubicBezTo>
                  <a:cubicBezTo>
                    <a:pt x="239" y="302"/>
                    <a:pt x="314" y="239"/>
                    <a:pt x="314" y="151"/>
                  </a:cubicBezTo>
                  <a:cubicBezTo>
                    <a:pt x="314" y="64"/>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5241350" y="3867975"/>
              <a:ext cx="7550" cy="7875"/>
            </a:xfrm>
            <a:custGeom>
              <a:avLst/>
              <a:gdLst/>
              <a:ahLst/>
              <a:cxnLst/>
              <a:rect l="l" t="t" r="r" b="b"/>
              <a:pathLst>
                <a:path w="302" h="315" extrusionOk="0">
                  <a:moveTo>
                    <a:pt x="151" y="1"/>
                  </a:moveTo>
                  <a:cubicBezTo>
                    <a:pt x="63" y="1"/>
                    <a:pt x="0" y="76"/>
                    <a:pt x="0" y="151"/>
                  </a:cubicBezTo>
                  <a:cubicBezTo>
                    <a:pt x="0" y="239"/>
                    <a:pt x="63" y="314"/>
                    <a:pt x="151" y="314"/>
                  </a:cubicBezTo>
                  <a:cubicBezTo>
                    <a:pt x="239" y="314"/>
                    <a:pt x="301" y="239"/>
                    <a:pt x="301" y="151"/>
                  </a:cubicBezTo>
                  <a:cubicBezTo>
                    <a:pt x="301"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5049975" y="3571200"/>
              <a:ext cx="7550" cy="7875"/>
            </a:xfrm>
            <a:custGeom>
              <a:avLst/>
              <a:gdLst/>
              <a:ahLst/>
              <a:cxnLst/>
              <a:rect l="l" t="t" r="r" b="b"/>
              <a:pathLst>
                <a:path w="302" h="315" extrusionOk="0">
                  <a:moveTo>
                    <a:pt x="151" y="1"/>
                  </a:moveTo>
                  <a:cubicBezTo>
                    <a:pt x="63" y="1"/>
                    <a:pt x="0" y="76"/>
                    <a:pt x="0" y="151"/>
                  </a:cubicBezTo>
                  <a:cubicBezTo>
                    <a:pt x="0" y="239"/>
                    <a:pt x="63" y="314"/>
                    <a:pt x="151" y="314"/>
                  </a:cubicBezTo>
                  <a:cubicBezTo>
                    <a:pt x="226" y="314"/>
                    <a:pt x="302" y="239"/>
                    <a:pt x="302" y="151"/>
                  </a:cubicBezTo>
                  <a:cubicBezTo>
                    <a:pt x="302" y="76"/>
                    <a:pt x="226"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5066900" y="4287750"/>
              <a:ext cx="6300" cy="5975"/>
            </a:xfrm>
            <a:custGeom>
              <a:avLst/>
              <a:gdLst/>
              <a:ahLst/>
              <a:cxnLst/>
              <a:rect l="l" t="t" r="r" b="b"/>
              <a:pathLst>
                <a:path w="252" h="239" extrusionOk="0">
                  <a:moveTo>
                    <a:pt x="126" y="0"/>
                  </a:moveTo>
                  <a:cubicBezTo>
                    <a:pt x="64" y="0"/>
                    <a:pt x="1" y="63"/>
                    <a:pt x="1" y="126"/>
                  </a:cubicBezTo>
                  <a:cubicBezTo>
                    <a:pt x="1" y="188"/>
                    <a:pt x="64" y="239"/>
                    <a:pt x="126" y="239"/>
                  </a:cubicBezTo>
                  <a:cubicBezTo>
                    <a:pt x="189" y="239"/>
                    <a:pt x="252" y="188"/>
                    <a:pt x="252" y="126"/>
                  </a:cubicBezTo>
                  <a:cubicBezTo>
                    <a:pt x="252" y="63"/>
                    <a:pt x="18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5213425" y="4274250"/>
              <a:ext cx="5975" cy="5975"/>
            </a:xfrm>
            <a:custGeom>
              <a:avLst/>
              <a:gdLst/>
              <a:ahLst/>
              <a:cxnLst/>
              <a:rect l="l" t="t" r="r" b="b"/>
              <a:pathLst>
                <a:path w="239" h="239" extrusionOk="0">
                  <a:moveTo>
                    <a:pt x="113" y="0"/>
                  </a:moveTo>
                  <a:cubicBezTo>
                    <a:pt x="51" y="0"/>
                    <a:pt x="0" y="51"/>
                    <a:pt x="0" y="113"/>
                  </a:cubicBezTo>
                  <a:cubicBezTo>
                    <a:pt x="0" y="176"/>
                    <a:pt x="51" y="239"/>
                    <a:pt x="113" y="239"/>
                  </a:cubicBezTo>
                  <a:cubicBezTo>
                    <a:pt x="176" y="239"/>
                    <a:pt x="239" y="176"/>
                    <a:pt x="239" y="113"/>
                  </a:cubicBezTo>
                  <a:cubicBezTo>
                    <a:pt x="239" y="51"/>
                    <a:pt x="176" y="0"/>
                    <a:pt x="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5365575" y="4387825"/>
              <a:ext cx="5975" cy="5975"/>
            </a:xfrm>
            <a:custGeom>
              <a:avLst/>
              <a:gdLst/>
              <a:ahLst/>
              <a:cxnLst/>
              <a:rect l="l" t="t" r="r" b="b"/>
              <a:pathLst>
                <a:path w="239" h="239" extrusionOk="0">
                  <a:moveTo>
                    <a:pt x="126" y="0"/>
                  </a:moveTo>
                  <a:cubicBezTo>
                    <a:pt x="51" y="0"/>
                    <a:pt x="1" y="50"/>
                    <a:pt x="1" y="126"/>
                  </a:cubicBezTo>
                  <a:cubicBezTo>
                    <a:pt x="1" y="188"/>
                    <a:pt x="51" y="239"/>
                    <a:pt x="126" y="239"/>
                  </a:cubicBezTo>
                  <a:cubicBezTo>
                    <a:pt x="189" y="239"/>
                    <a:pt x="239" y="188"/>
                    <a:pt x="239" y="126"/>
                  </a:cubicBezTo>
                  <a:cubicBezTo>
                    <a:pt x="239" y="50"/>
                    <a:pt x="18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5299075" y="4448375"/>
              <a:ext cx="6300" cy="5975"/>
            </a:xfrm>
            <a:custGeom>
              <a:avLst/>
              <a:gdLst/>
              <a:ahLst/>
              <a:cxnLst/>
              <a:rect l="l" t="t" r="r" b="b"/>
              <a:pathLst>
                <a:path w="252" h="239" extrusionOk="0">
                  <a:moveTo>
                    <a:pt x="126" y="0"/>
                  </a:moveTo>
                  <a:cubicBezTo>
                    <a:pt x="63" y="0"/>
                    <a:pt x="0" y="63"/>
                    <a:pt x="0" y="126"/>
                  </a:cubicBezTo>
                  <a:cubicBezTo>
                    <a:pt x="0" y="188"/>
                    <a:pt x="63" y="239"/>
                    <a:pt x="126" y="239"/>
                  </a:cubicBezTo>
                  <a:cubicBezTo>
                    <a:pt x="188" y="239"/>
                    <a:pt x="251" y="188"/>
                    <a:pt x="251" y="126"/>
                  </a:cubicBezTo>
                  <a:cubicBezTo>
                    <a:pt x="251" y="63"/>
                    <a:pt x="188"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5414525" y="4455900"/>
              <a:ext cx="5975" cy="5975"/>
            </a:xfrm>
            <a:custGeom>
              <a:avLst/>
              <a:gdLst/>
              <a:ahLst/>
              <a:cxnLst/>
              <a:rect l="l" t="t" r="r" b="b"/>
              <a:pathLst>
                <a:path w="239" h="239" extrusionOk="0">
                  <a:moveTo>
                    <a:pt x="126" y="0"/>
                  </a:moveTo>
                  <a:cubicBezTo>
                    <a:pt x="63" y="0"/>
                    <a:pt x="0" y="63"/>
                    <a:pt x="0" y="126"/>
                  </a:cubicBezTo>
                  <a:cubicBezTo>
                    <a:pt x="0" y="188"/>
                    <a:pt x="63" y="239"/>
                    <a:pt x="126" y="239"/>
                  </a:cubicBezTo>
                  <a:cubicBezTo>
                    <a:pt x="188" y="239"/>
                    <a:pt x="239" y="188"/>
                    <a:pt x="239" y="126"/>
                  </a:cubicBezTo>
                  <a:cubicBezTo>
                    <a:pt x="239" y="63"/>
                    <a:pt x="188"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5420175" y="3762575"/>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8" y="302"/>
                    <a:pt x="301" y="239"/>
                    <a:pt x="301" y="151"/>
                  </a:cubicBezTo>
                  <a:cubicBezTo>
                    <a:pt x="301" y="63"/>
                    <a:pt x="238"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5346125" y="4008225"/>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5335450" y="4222800"/>
              <a:ext cx="7875" cy="7550"/>
            </a:xfrm>
            <a:custGeom>
              <a:avLst/>
              <a:gdLst/>
              <a:ahLst/>
              <a:cxnLst/>
              <a:rect l="l" t="t" r="r" b="b"/>
              <a:pathLst>
                <a:path w="315" h="302" extrusionOk="0">
                  <a:moveTo>
                    <a:pt x="151" y="0"/>
                  </a:moveTo>
                  <a:cubicBezTo>
                    <a:pt x="76" y="0"/>
                    <a:pt x="1" y="63"/>
                    <a:pt x="1" y="151"/>
                  </a:cubicBezTo>
                  <a:cubicBezTo>
                    <a:pt x="1" y="239"/>
                    <a:pt x="76" y="302"/>
                    <a:pt x="151" y="302"/>
                  </a:cubicBezTo>
                  <a:cubicBezTo>
                    <a:pt x="239" y="302"/>
                    <a:pt x="315" y="239"/>
                    <a:pt x="315" y="151"/>
                  </a:cubicBezTo>
                  <a:cubicBezTo>
                    <a:pt x="315"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5417650" y="386547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4960875" y="4348300"/>
              <a:ext cx="7550" cy="7850"/>
            </a:xfrm>
            <a:custGeom>
              <a:avLst/>
              <a:gdLst/>
              <a:ahLst/>
              <a:cxnLst/>
              <a:rect l="l" t="t" r="r" b="b"/>
              <a:pathLst>
                <a:path w="302" h="314" extrusionOk="0">
                  <a:moveTo>
                    <a:pt x="151" y="0"/>
                  </a:moveTo>
                  <a:cubicBezTo>
                    <a:pt x="76" y="0"/>
                    <a:pt x="0" y="75"/>
                    <a:pt x="0" y="151"/>
                  </a:cubicBezTo>
                  <a:cubicBezTo>
                    <a:pt x="0" y="238"/>
                    <a:pt x="76" y="314"/>
                    <a:pt x="151" y="314"/>
                  </a:cubicBezTo>
                  <a:cubicBezTo>
                    <a:pt x="239" y="314"/>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5116475" y="4135275"/>
              <a:ext cx="7550" cy="7875"/>
            </a:xfrm>
            <a:custGeom>
              <a:avLst/>
              <a:gdLst/>
              <a:ahLst/>
              <a:cxnLst/>
              <a:rect l="l" t="t" r="r" b="b"/>
              <a:pathLst>
                <a:path w="302" h="315" extrusionOk="0">
                  <a:moveTo>
                    <a:pt x="151" y="0"/>
                  </a:moveTo>
                  <a:cubicBezTo>
                    <a:pt x="63" y="0"/>
                    <a:pt x="1" y="76"/>
                    <a:pt x="1" y="151"/>
                  </a:cubicBezTo>
                  <a:cubicBezTo>
                    <a:pt x="1" y="239"/>
                    <a:pt x="63" y="314"/>
                    <a:pt x="151" y="314"/>
                  </a:cubicBezTo>
                  <a:cubicBezTo>
                    <a:pt x="239" y="314"/>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4696100" y="4387825"/>
              <a:ext cx="7550" cy="7550"/>
            </a:xfrm>
            <a:custGeom>
              <a:avLst/>
              <a:gdLst/>
              <a:ahLst/>
              <a:cxnLst/>
              <a:rect l="l" t="t" r="r" b="b"/>
              <a:pathLst>
                <a:path w="302" h="302" extrusionOk="0">
                  <a:moveTo>
                    <a:pt x="151" y="0"/>
                  </a:moveTo>
                  <a:cubicBezTo>
                    <a:pt x="63" y="0"/>
                    <a:pt x="0" y="63"/>
                    <a:pt x="0" y="151"/>
                  </a:cubicBezTo>
                  <a:cubicBezTo>
                    <a:pt x="0" y="226"/>
                    <a:pt x="63" y="301"/>
                    <a:pt x="151" y="301"/>
                  </a:cubicBezTo>
                  <a:cubicBezTo>
                    <a:pt x="239" y="301"/>
                    <a:pt x="301" y="226"/>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5242900" y="3710175"/>
              <a:ext cx="7875" cy="7550"/>
            </a:xfrm>
            <a:custGeom>
              <a:avLst/>
              <a:gdLst/>
              <a:ahLst/>
              <a:cxnLst/>
              <a:rect l="l" t="t" r="r" b="b"/>
              <a:pathLst>
                <a:path w="315" h="302" extrusionOk="0">
                  <a:moveTo>
                    <a:pt x="151" y="1"/>
                  </a:moveTo>
                  <a:cubicBezTo>
                    <a:pt x="76" y="1"/>
                    <a:pt x="1" y="63"/>
                    <a:pt x="1" y="151"/>
                  </a:cubicBezTo>
                  <a:cubicBezTo>
                    <a:pt x="1" y="239"/>
                    <a:pt x="76" y="302"/>
                    <a:pt x="151" y="302"/>
                  </a:cubicBezTo>
                  <a:cubicBezTo>
                    <a:pt x="239" y="302"/>
                    <a:pt x="315" y="239"/>
                    <a:pt x="315" y="151"/>
                  </a:cubicBezTo>
                  <a:cubicBezTo>
                    <a:pt x="315"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5163225" y="4396925"/>
              <a:ext cx="7875" cy="7550"/>
            </a:xfrm>
            <a:custGeom>
              <a:avLst/>
              <a:gdLst/>
              <a:ahLst/>
              <a:cxnLst/>
              <a:rect l="l" t="t" r="r" b="b"/>
              <a:pathLst>
                <a:path w="315" h="302" extrusionOk="0">
                  <a:moveTo>
                    <a:pt x="151" y="0"/>
                  </a:moveTo>
                  <a:cubicBezTo>
                    <a:pt x="76" y="0"/>
                    <a:pt x="0" y="63"/>
                    <a:pt x="0" y="151"/>
                  </a:cubicBezTo>
                  <a:cubicBezTo>
                    <a:pt x="0" y="238"/>
                    <a:pt x="76" y="301"/>
                    <a:pt x="151" y="301"/>
                  </a:cubicBezTo>
                  <a:cubicBezTo>
                    <a:pt x="239" y="301"/>
                    <a:pt x="314" y="238"/>
                    <a:pt x="314" y="151"/>
                  </a:cubicBezTo>
                  <a:cubicBezTo>
                    <a:pt x="314"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4774850" y="426735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8" y="302"/>
                    <a:pt x="301" y="239"/>
                    <a:pt x="301" y="151"/>
                  </a:cubicBezTo>
                  <a:cubicBezTo>
                    <a:pt x="301" y="63"/>
                    <a:pt x="238"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4989100" y="4165075"/>
              <a:ext cx="7575" cy="7550"/>
            </a:xfrm>
            <a:custGeom>
              <a:avLst/>
              <a:gdLst/>
              <a:ahLst/>
              <a:cxnLst/>
              <a:rect l="l" t="t" r="r" b="b"/>
              <a:pathLst>
                <a:path w="303" h="302" extrusionOk="0">
                  <a:moveTo>
                    <a:pt x="151" y="0"/>
                  </a:moveTo>
                  <a:cubicBezTo>
                    <a:pt x="64" y="0"/>
                    <a:pt x="1" y="63"/>
                    <a:pt x="1" y="151"/>
                  </a:cubicBezTo>
                  <a:cubicBezTo>
                    <a:pt x="1" y="239"/>
                    <a:pt x="64" y="302"/>
                    <a:pt x="151" y="302"/>
                  </a:cubicBezTo>
                  <a:cubicBezTo>
                    <a:pt x="239" y="302"/>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a:off x="4894675" y="4225625"/>
              <a:ext cx="7550" cy="7550"/>
            </a:xfrm>
            <a:custGeom>
              <a:avLst/>
              <a:gdLst/>
              <a:ahLst/>
              <a:cxnLst/>
              <a:rect l="l" t="t" r="r" b="b"/>
              <a:pathLst>
                <a:path w="302" h="302" extrusionOk="0">
                  <a:moveTo>
                    <a:pt x="151" y="0"/>
                  </a:moveTo>
                  <a:cubicBezTo>
                    <a:pt x="76" y="0"/>
                    <a:pt x="1" y="63"/>
                    <a:pt x="1" y="151"/>
                  </a:cubicBezTo>
                  <a:cubicBezTo>
                    <a:pt x="1" y="239"/>
                    <a:pt x="76" y="302"/>
                    <a:pt x="151" y="302"/>
                  </a:cubicBezTo>
                  <a:cubicBezTo>
                    <a:pt x="239" y="302"/>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a:off x="5256075" y="3818425"/>
              <a:ext cx="139325" cy="672625"/>
            </a:xfrm>
            <a:custGeom>
              <a:avLst/>
              <a:gdLst/>
              <a:ahLst/>
              <a:cxnLst/>
              <a:rect l="l" t="t" r="r" b="b"/>
              <a:pathLst>
                <a:path w="5573" h="26905" extrusionOk="0">
                  <a:moveTo>
                    <a:pt x="1" y="0"/>
                  </a:moveTo>
                  <a:cubicBezTo>
                    <a:pt x="277" y="2209"/>
                    <a:pt x="754" y="4405"/>
                    <a:pt x="1293" y="6513"/>
                  </a:cubicBezTo>
                  <a:cubicBezTo>
                    <a:pt x="2962" y="13001"/>
                    <a:pt x="3515" y="19902"/>
                    <a:pt x="1181" y="26905"/>
                  </a:cubicBezTo>
                  <a:lnTo>
                    <a:pt x="4167" y="26905"/>
                  </a:lnTo>
                  <a:cubicBezTo>
                    <a:pt x="5573" y="18033"/>
                    <a:pt x="4305" y="11181"/>
                    <a:pt x="2912" y="6864"/>
                  </a:cubicBezTo>
                  <a:cubicBezTo>
                    <a:pt x="2197" y="4681"/>
                    <a:pt x="1557" y="2347"/>
                    <a:pt x="1168"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5418275" y="3516350"/>
              <a:ext cx="117350" cy="151200"/>
            </a:xfrm>
            <a:custGeom>
              <a:avLst/>
              <a:gdLst/>
              <a:ahLst/>
              <a:cxnLst/>
              <a:rect l="l" t="t" r="r" b="b"/>
              <a:pathLst>
                <a:path w="4694" h="6048" extrusionOk="0">
                  <a:moveTo>
                    <a:pt x="3186" y="0"/>
                  </a:moveTo>
                  <a:cubicBezTo>
                    <a:pt x="2538" y="0"/>
                    <a:pt x="1891" y="286"/>
                    <a:pt x="1394" y="714"/>
                  </a:cubicBezTo>
                  <a:cubicBezTo>
                    <a:pt x="766" y="1266"/>
                    <a:pt x="352" y="2006"/>
                    <a:pt x="1" y="2759"/>
                  </a:cubicBezTo>
                  <a:lnTo>
                    <a:pt x="478" y="6047"/>
                  </a:lnTo>
                  <a:cubicBezTo>
                    <a:pt x="2272" y="5056"/>
                    <a:pt x="4029" y="3663"/>
                    <a:pt x="4556" y="1680"/>
                  </a:cubicBezTo>
                  <a:cubicBezTo>
                    <a:pt x="4644" y="1379"/>
                    <a:pt x="4694" y="1053"/>
                    <a:pt x="4581" y="764"/>
                  </a:cubicBezTo>
                  <a:cubicBezTo>
                    <a:pt x="4443" y="400"/>
                    <a:pt x="4067" y="162"/>
                    <a:pt x="3690" y="61"/>
                  </a:cubicBezTo>
                  <a:cubicBezTo>
                    <a:pt x="3524" y="20"/>
                    <a:pt x="3355" y="0"/>
                    <a:pt x="318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5339850" y="3391550"/>
              <a:ext cx="135250" cy="176550"/>
            </a:xfrm>
            <a:custGeom>
              <a:avLst/>
              <a:gdLst/>
              <a:ahLst/>
              <a:cxnLst/>
              <a:rect l="l" t="t" r="r" b="b"/>
              <a:pathLst>
                <a:path w="5410" h="7062" extrusionOk="0">
                  <a:moveTo>
                    <a:pt x="3634" y="1"/>
                  </a:moveTo>
                  <a:cubicBezTo>
                    <a:pt x="3193" y="1"/>
                    <a:pt x="2758" y="175"/>
                    <a:pt x="2397" y="448"/>
                  </a:cubicBezTo>
                  <a:cubicBezTo>
                    <a:pt x="1946" y="799"/>
                    <a:pt x="1607" y="1276"/>
                    <a:pt x="1306" y="1765"/>
                  </a:cubicBezTo>
                  <a:cubicBezTo>
                    <a:pt x="615" y="2845"/>
                    <a:pt x="1" y="4062"/>
                    <a:pt x="88" y="5342"/>
                  </a:cubicBezTo>
                  <a:lnTo>
                    <a:pt x="3238" y="7061"/>
                  </a:lnTo>
                  <a:cubicBezTo>
                    <a:pt x="3891" y="6107"/>
                    <a:pt x="4443" y="5078"/>
                    <a:pt x="4882" y="4012"/>
                  </a:cubicBezTo>
                  <a:cubicBezTo>
                    <a:pt x="5171" y="3296"/>
                    <a:pt x="5409" y="2531"/>
                    <a:pt x="5334" y="1765"/>
                  </a:cubicBezTo>
                  <a:cubicBezTo>
                    <a:pt x="5246" y="1000"/>
                    <a:pt x="4757" y="235"/>
                    <a:pt x="4016" y="46"/>
                  </a:cubicBezTo>
                  <a:cubicBezTo>
                    <a:pt x="3890" y="15"/>
                    <a:pt x="3762" y="1"/>
                    <a:pt x="363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5234750" y="3315575"/>
              <a:ext cx="140575" cy="181625"/>
            </a:xfrm>
            <a:custGeom>
              <a:avLst/>
              <a:gdLst/>
              <a:ahLst/>
              <a:cxnLst/>
              <a:rect l="l" t="t" r="r" b="b"/>
              <a:pathLst>
                <a:path w="5623" h="7265" extrusionOk="0">
                  <a:moveTo>
                    <a:pt x="2724" y="0"/>
                  </a:moveTo>
                  <a:cubicBezTo>
                    <a:pt x="2561" y="0"/>
                    <a:pt x="2400" y="31"/>
                    <a:pt x="2247" y="99"/>
                  </a:cubicBezTo>
                  <a:cubicBezTo>
                    <a:pt x="1946" y="224"/>
                    <a:pt x="1720" y="475"/>
                    <a:pt x="1519" y="739"/>
                  </a:cubicBezTo>
                  <a:cubicBezTo>
                    <a:pt x="264" y="2408"/>
                    <a:pt x="1" y="4779"/>
                    <a:pt x="854" y="6687"/>
                  </a:cubicBezTo>
                  <a:lnTo>
                    <a:pt x="4932" y="7264"/>
                  </a:lnTo>
                  <a:cubicBezTo>
                    <a:pt x="5623" y="5382"/>
                    <a:pt x="5484" y="3198"/>
                    <a:pt x="4543" y="1416"/>
                  </a:cubicBezTo>
                  <a:cubicBezTo>
                    <a:pt x="4305" y="990"/>
                    <a:pt x="4029" y="576"/>
                    <a:pt x="3627" y="299"/>
                  </a:cubicBezTo>
                  <a:cubicBezTo>
                    <a:pt x="3362" y="117"/>
                    <a:pt x="3041" y="0"/>
                    <a:pt x="272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5113025" y="3330975"/>
              <a:ext cx="136175" cy="200100"/>
            </a:xfrm>
            <a:custGeom>
              <a:avLst/>
              <a:gdLst/>
              <a:ahLst/>
              <a:cxnLst/>
              <a:rect l="l" t="t" r="r" b="b"/>
              <a:pathLst>
                <a:path w="5447" h="8004" extrusionOk="0">
                  <a:moveTo>
                    <a:pt x="2000" y="1"/>
                  </a:moveTo>
                  <a:cubicBezTo>
                    <a:pt x="1907" y="1"/>
                    <a:pt x="1813" y="12"/>
                    <a:pt x="1720" y="35"/>
                  </a:cubicBezTo>
                  <a:cubicBezTo>
                    <a:pt x="1256" y="160"/>
                    <a:pt x="917" y="574"/>
                    <a:pt x="691" y="989"/>
                  </a:cubicBezTo>
                  <a:cubicBezTo>
                    <a:pt x="101" y="2080"/>
                    <a:pt x="1" y="3398"/>
                    <a:pt x="239" y="4615"/>
                  </a:cubicBezTo>
                  <a:cubicBezTo>
                    <a:pt x="490" y="5820"/>
                    <a:pt x="1055" y="6949"/>
                    <a:pt x="1720" y="8003"/>
                  </a:cubicBezTo>
                  <a:lnTo>
                    <a:pt x="5447" y="5895"/>
                  </a:lnTo>
                  <a:cubicBezTo>
                    <a:pt x="5146" y="3963"/>
                    <a:pt x="4732" y="1867"/>
                    <a:pt x="3263" y="574"/>
                  </a:cubicBezTo>
                  <a:cubicBezTo>
                    <a:pt x="2909" y="262"/>
                    <a:pt x="2459" y="1"/>
                    <a:pt x="200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5023625" y="3440700"/>
              <a:ext cx="126125" cy="157825"/>
            </a:xfrm>
            <a:custGeom>
              <a:avLst/>
              <a:gdLst/>
              <a:ahLst/>
              <a:cxnLst/>
              <a:rect l="l" t="t" r="r" b="b"/>
              <a:pathLst>
                <a:path w="5045" h="6313" extrusionOk="0">
                  <a:moveTo>
                    <a:pt x="1260" y="1"/>
                  </a:moveTo>
                  <a:cubicBezTo>
                    <a:pt x="1183" y="1"/>
                    <a:pt x="1106" y="9"/>
                    <a:pt x="1029" y="25"/>
                  </a:cubicBezTo>
                  <a:cubicBezTo>
                    <a:pt x="339" y="176"/>
                    <a:pt x="0" y="1004"/>
                    <a:pt x="101" y="1707"/>
                  </a:cubicBezTo>
                  <a:cubicBezTo>
                    <a:pt x="226" y="2723"/>
                    <a:pt x="954" y="3539"/>
                    <a:pt x="1644" y="4292"/>
                  </a:cubicBezTo>
                  <a:cubicBezTo>
                    <a:pt x="2259" y="4970"/>
                    <a:pt x="2874" y="5635"/>
                    <a:pt x="3501" y="6312"/>
                  </a:cubicBezTo>
                  <a:lnTo>
                    <a:pt x="5045" y="3363"/>
                  </a:lnTo>
                  <a:cubicBezTo>
                    <a:pt x="4468" y="2046"/>
                    <a:pt x="3451" y="954"/>
                    <a:pt x="2184" y="289"/>
                  </a:cubicBezTo>
                  <a:cubicBezTo>
                    <a:pt x="1900" y="137"/>
                    <a:pt x="1583" y="1"/>
                    <a:pt x="126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4935475" y="3529300"/>
              <a:ext cx="169100" cy="167425"/>
            </a:xfrm>
            <a:custGeom>
              <a:avLst/>
              <a:gdLst/>
              <a:ahLst/>
              <a:cxnLst/>
              <a:rect l="l" t="t" r="r" b="b"/>
              <a:pathLst>
                <a:path w="6764" h="6697" extrusionOk="0">
                  <a:moveTo>
                    <a:pt x="2805" y="0"/>
                  </a:moveTo>
                  <a:cubicBezTo>
                    <a:pt x="2658" y="0"/>
                    <a:pt x="2513" y="18"/>
                    <a:pt x="2372" y="58"/>
                  </a:cubicBezTo>
                  <a:cubicBezTo>
                    <a:pt x="0" y="723"/>
                    <a:pt x="2472" y="4262"/>
                    <a:pt x="3689" y="5140"/>
                  </a:cubicBezTo>
                  <a:cubicBezTo>
                    <a:pt x="4493" y="5730"/>
                    <a:pt x="5358" y="6244"/>
                    <a:pt x="6249" y="6696"/>
                  </a:cubicBezTo>
                  <a:lnTo>
                    <a:pt x="6764" y="2467"/>
                  </a:lnTo>
                  <a:cubicBezTo>
                    <a:pt x="5856" y="1650"/>
                    <a:pt x="4208" y="0"/>
                    <a:pt x="2805"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5061275" y="3452300"/>
              <a:ext cx="376475" cy="307875"/>
            </a:xfrm>
            <a:custGeom>
              <a:avLst/>
              <a:gdLst/>
              <a:ahLst/>
              <a:cxnLst/>
              <a:rect l="l" t="t" r="r" b="b"/>
              <a:pathLst>
                <a:path w="15059" h="12315" extrusionOk="0">
                  <a:moveTo>
                    <a:pt x="8940" y="1"/>
                  </a:moveTo>
                  <a:cubicBezTo>
                    <a:pt x="6373" y="1"/>
                    <a:pt x="3490" y="1089"/>
                    <a:pt x="2096" y="2812"/>
                  </a:cubicBezTo>
                  <a:cubicBezTo>
                    <a:pt x="565" y="4719"/>
                    <a:pt x="0" y="7643"/>
                    <a:pt x="1468" y="9600"/>
                  </a:cubicBezTo>
                  <a:cubicBezTo>
                    <a:pt x="2209" y="10592"/>
                    <a:pt x="3363" y="11194"/>
                    <a:pt x="4518" y="11621"/>
                  </a:cubicBezTo>
                  <a:cubicBezTo>
                    <a:pt x="5700" y="12057"/>
                    <a:pt x="7001" y="12314"/>
                    <a:pt x="8273" y="12314"/>
                  </a:cubicBezTo>
                  <a:cubicBezTo>
                    <a:pt x="10077" y="12314"/>
                    <a:pt x="11822" y="11795"/>
                    <a:pt x="13089" y="10529"/>
                  </a:cubicBezTo>
                  <a:cubicBezTo>
                    <a:pt x="14532" y="9098"/>
                    <a:pt x="15059" y="6902"/>
                    <a:pt x="14745" y="4907"/>
                  </a:cubicBezTo>
                  <a:cubicBezTo>
                    <a:pt x="14456" y="3125"/>
                    <a:pt x="13452" y="1381"/>
                    <a:pt x="11834" y="590"/>
                  </a:cubicBezTo>
                  <a:cubicBezTo>
                    <a:pt x="11008" y="187"/>
                    <a:pt x="10001" y="1"/>
                    <a:pt x="894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5316325" y="3495725"/>
              <a:ext cx="59775" cy="39675"/>
            </a:xfrm>
            <a:custGeom>
              <a:avLst/>
              <a:gdLst/>
              <a:ahLst/>
              <a:cxnLst/>
              <a:rect l="l" t="t" r="r" b="b"/>
              <a:pathLst>
                <a:path w="2391" h="1587" extrusionOk="0">
                  <a:moveTo>
                    <a:pt x="177" y="1"/>
                  </a:moveTo>
                  <a:cubicBezTo>
                    <a:pt x="71" y="1"/>
                    <a:pt x="0" y="189"/>
                    <a:pt x="113" y="234"/>
                  </a:cubicBezTo>
                  <a:cubicBezTo>
                    <a:pt x="502" y="409"/>
                    <a:pt x="866" y="610"/>
                    <a:pt x="1218" y="849"/>
                  </a:cubicBezTo>
                  <a:cubicBezTo>
                    <a:pt x="1556" y="1075"/>
                    <a:pt x="1858" y="1401"/>
                    <a:pt x="2234" y="1576"/>
                  </a:cubicBezTo>
                  <a:cubicBezTo>
                    <a:pt x="2248" y="1583"/>
                    <a:pt x="2262" y="1586"/>
                    <a:pt x="2275" y="1586"/>
                  </a:cubicBezTo>
                  <a:cubicBezTo>
                    <a:pt x="2337" y="1586"/>
                    <a:pt x="2390" y="1523"/>
                    <a:pt x="2360" y="1451"/>
                  </a:cubicBezTo>
                  <a:cubicBezTo>
                    <a:pt x="2171" y="1075"/>
                    <a:pt x="1757" y="824"/>
                    <a:pt x="1418" y="598"/>
                  </a:cubicBezTo>
                  <a:cubicBezTo>
                    <a:pt x="1042" y="347"/>
                    <a:pt x="640" y="158"/>
                    <a:pt x="214" y="8"/>
                  </a:cubicBezTo>
                  <a:cubicBezTo>
                    <a:pt x="201" y="3"/>
                    <a:pt x="189" y="1"/>
                    <a:pt x="177"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5306250" y="3530950"/>
              <a:ext cx="43600" cy="32950"/>
            </a:xfrm>
            <a:custGeom>
              <a:avLst/>
              <a:gdLst/>
              <a:ahLst/>
              <a:cxnLst/>
              <a:rect l="l" t="t" r="r" b="b"/>
              <a:pathLst>
                <a:path w="1744" h="1318" extrusionOk="0">
                  <a:moveTo>
                    <a:pt x="170" y="0"/>
                  </a:moveTo>
                  <a:cubicBezTo>
                    <a:pt x="44" y="0"/>
                    <a:pt x="1" y="195"/>
                    <a:pt x="140" y="230"/>
                  </a:cubicBezTo>
                  <a:cubicBezTo>
                    <a:pt x="466" y="331"/>
                    <a:pt x="767" y="481"/>
                    <a:pt x="1031" y="695"/>
                  </a:cubicBezTo>
                  <a:cubicBezTo>
                    <a:pt x="1257" y="883"/>
                    <a:pt x="1395" y="1146"/>
                    <a:pt x="1633" y="1309"/>
                  </a:cubicBezTo>
                  <a:cubicBezTo>
                    <a:pt x="1641" y="1315"/>
                    <a:pt x="1651" y="1317"/>
                    <a:pt x="1662" y="1317"/>
                  </a:cubicBezTo>
                  <a:cubicBezTo>
                    <a:pt x="1700" y="1317"/>
                    <a:pt x="1743" y="1286"/>
                    <a:pt x="1734" y="1247"/>
                  </a:cubicBezTo>
                  <a:cubicBezTo>
                    <a:pt x="1721" y="920"/>
                    <a:pt x="1420" y="657"/>
                    <a:pt x="1181" y="469"/>
                  </a:cubicBezTo>
                  <a:cubicBezTo>
                    <a:pt x="880" y="243"/>
                    <a:pt x="554" y="92"/>
                    <a:pt x="203" y="4"/>
                  </a:cubicBezTo>
                  <a:cubicBezTo>
                    <a:pt x="191" y="1"/>
                    <a:pt x="180" y="0"/>
                    <a:pt x="17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5233750" y="3483700"/>
              <a:ext cx="40800" cy="12725"/>
            </a:xfrm>
            <a:custGeom>
              <a:avLst/>
              <a:gdLst/>
              <a:ahLst/>
              <a:cxnLst/>
              <a:rect l="l" t="t" r="r" b="b"/>
              <a:pathLst>
                <a:path w="1632" h="509" extrusionOk="0">
                  <a:moveTo>
                    <a:pt x="882" y="0"/>
                  </a:moveTo>
                  <a:cubicBezTo>
                    <a:pt x="571" y="0"/>
                    <a:pt x="266" y="99"/>
                    <a:pt x="66" y="351"/>
                  </a:cubicBezTo>
                  <a:cubicBezTo>
                    <a:pt x="1" y="416"/>
                    <a:pt x="57" y="509"/>
                    <a:pt x="139" y="509"/>
                  </a:cubicBezTo>
                  <a:cubicBezTo>
                    <a:pt x="151" y="509"/>
                    <a:pt x="165" y="507"/>
                    <a:pt x="179" y="501"/>
                  </a:cubicBezTo>
                  <a:cubicBezTo>
                    <a:pt x="445" y="372"/>
                    <a:pt x="695" y="280"/>
                    <a:pt x="956" y="280"/>
                  </a:cubicBezTo>
                  <a:cubicBezTo>
                    <a:pt x="1102" y="280"/>
                    <a:pt x="1251" y="309"/>
                    <a:pt x="1408" y="376"/>
                  </a:cubicBezTo>
                  <a:cubicBezTo>
                    <a:pt x="1424" y="383"/>
                    <a:pt x="1438" y="386"/>
                    <a:pt x="1452" y="386"/>
                  </a:cubicBezTo>
                  <a:cubicBezTo>
                    <a:pt x="1566" y="386"/>
                    <a:pt x="1632" y="181"/>
                    <a:pt x="1509" y="125"/>
                  </a:cubicBezTo>
                  <a:cubicBezTo>
                    <a:pt x="1319" y="48"/>
                    <a:pt x="1099" y="0"/>
                    <a:pt x="88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5249350" y="3512200"/>
              <a:ext cx="46925" cy="17475"/>
            </a:xfrm>
            <a:custGeom>
              <a:avLst/>
              <a:gdLst/>
              <a:ahLst/>
              <a:cxnLst/>
              <a:rect l="l" t="t" r="r" b="b"/>
              <a:pathLst>
                <a:path w="1877" h="699" extrusionOk="0">
                  <a:moveTo>
                    <a:pt x="1639" y="1"/>
                  </a:moveTo>
                  <a:cubicBezTo>
                    <a:pt x="1097" y="1"/>
                    <a:pt x="416" y="134"/>
                    <a:pt x="44" y="554"/>
                  </a:cubicBezTo>
                  <a:cubicBezTo>
                    <a:pt x="0" y="597"/>
                    <a:pt x="33" y="699"/>
                    <a:pt x="92" y="699"/>
                  </a:cubicBezTo>
                  <a:cubicBezTo>
                    <a:pt x="101" y="699"/>
                    <a:pt x="110" y="696"/>
                    <a:pt x="119" y="692"/>
                  </a:cubicBezTo>
                  <a:cubicBezTo>
                    <a:pt x="370" y="604"/>
                    <a:pt x="609" y="453"/>
                    <a:pt x="860" y="378"/>
                  </a:cubicBezTo>
                  <a:cubicBezTo>
                    <a:pt x="1136" y="277"/>
                    <a:pt x="1424" y="240"/>
                    <a:pt x="1713" y="240"/>
                  </a:cubicBezTo>
                  <a:cubicBezTo>
                    <a:pt x="1876" y="240"/>
                    <a:pt x="1876" y="1"/>
                    <a:pt x="1713" y="1"/>
                  </a:cubicBezTo>
                  <a:cubicBezTo>
                    <a:pt x="1689" y="1"/>
                    <a:pt x="1664" y="1"/>
                    <a:pt x="163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5262550" y="3545350"/>
              <a:ext cx="49550" cy="15900"/>
            </a:xfrm>
            <a:custGeom>
              <a:avLst/>
              <a:gdLst/>
              <a:ahLst/>
              <a:cxnLst/>
              <a:rect l="l" t="t" r="r" b="b"/>
              <a:pathLst>
                <a:path w="1982" h="636" extrusionOk="0">
                  <a:moveTo>
                    <a:pt x="880" y="0"/>
                  </a:moveTo>
                  <a:cubicBezTo>
                    <a:pt x="587" y="0"/>
                    <a:pt x="241" y="78"/>
                    <a:pt x="56" y="307"/>
                  </a:cubicBezTo>
                  <a:cubicBezTo>
                    <a:pt x="0" y="373"/>
                    <a:pt x="33" y="489"/>
                    <a:pt x="119" y="489"/>
                  </a:cubicBezTo>
                  <a:cubicBezTo>
                    <a:pt x="131" y="489"/>
                    <a:pt x="143" y="487"/>
                    <a:pt x="156" y="482"/>
                  </a:cubicBezTo>
                  <a:cubicBezTo>
                    <a:pt x="432" y="395"/>
                    <a:pt x="645" y="269"/>
                    <a:pt x="947" y="269"/>
                  </a:cubicBezTo>
                  <a:cubicBezTo>
                    <a:pt x="1248" y="282"/>
                    <a:pt x="1549" y="407"/>
                    <a:pt x="1775" y="608"/>
                  </a:cubicBezTo>
                  <a:cubicBezTo>
                    <a:pt x="1795" y="628"/>
                    <a:pt x="1817" y="636"/>
                    <a:pt x="1838" y="636"/>
                  </a:cubicBezTo>
                  <a:cubicBezTo>
                    <a:pt x="1913" y="636"/>
                    <a:pt x="1981" y="535"/>
                    <a:pt x="1913" y="457"/>
                  </a:cubicBezTo>
                  <a:cubicBezTo>
                    <a:pt x="1674" y="194"/>
                    <a:pt x="1361" y="43"/>
                    <a:pt x="1009" y="6"/>
                  </a:cubicBezTo>
                  <a:cubicBezTo>
                    <a:pt x="968" y="2"/>
                    <a:pt x="925" y="0"/>
                    <a:pt x="88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5188750" y="3522375"/>
              <a:ext cx="42250" cy="30825"/>
            </a:xfrm>
            <a:custGeom>
              <a:avLst/>
              <a:gdLst/>
              <a:ahLst/>
              <a:cxnLst/>
              <a:rect l="l" t="t" r="r" b="b"/>
              <a:pathLst>
                <a:path w="1690" h="1233" extrusionOk="0">
                  <a:moveTo>
                    <a:pt x="1554" y="1"/>
                  </a:moveTo>
                  <a:cubicBezTo>
                    <a:pt x="1542" y="1"/>
                    <a:pt x="1529" y="3"/>
                    <a:pt x="1514" y="9"/>
                  </a:cubicBezTo>
                  <a:cubicBezTo>
                    <a:pt x="962" y="184"/>
                    <a:pt x="234" y="561"/>
                    <a:pt x="21" y="1150"/>
                  </a:cubicBezTo>
                  <a:cubicBezTo>
                    <a:pt x="1" y="1191"/>
                    <a:pt x="47" y="1232"/>
                    <a:pt x="92" y="1232"/>
                  </a:cubicBezTo>
                  <a:cubicBezTo>
                    <a:pt x="102" y="1232"/>
                    <a:pt x="112" y="1230"/>
                    <a:pt x="121" y="1226"/>
                  </a:cubicBezTo>
                  <a:cubicBezTo>
                    <a:pt x="347" y="1075"/>
                    <a:pt x="523" y="862"/>
                    <a:pt x="724" y="699"/>
                  </a:cubicBezTo>
                  <a:cubicBezTo>
                    <a:pt x="975" y="498"/>
                    <a:pt x="1263" y="335"/>
                    <a:pt x="1577" y="222"/>
                  </a:cubicBezTo>
                  <a:cubicBezTo>
                    <a:pt x="1690" y="177"/>
                    <a:pt x="1661" y="1"/>
                    <a:pt x="155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5206725" y="3558600"/>
              <a:ext cx="25675" cy="17125"/>
            </a:xfrm>
            <a:custGeom>
              <a:avLst/>
              <a:gdLst/>
              <a:ahLst/>
              <a:cxnLst/>
              <a:rect l="l" t="t" r="r" b="b"/>
              <a:pathLst>
                <a:path w="1027" h="685" extrusionOk="0">
                  <a:moveTo>
                    <a:pt x="892" y="0"/>
                  </a:moveTo>
                  <a:cubicBezTo>
                    <a:pt x="885" y="0"/>
                    <a:pt x="878" y="1"/>
                    <a:pt x="871" y="3"/>
                  </a:cubicBezTo>
                  <a:cubicBezTo>
                    <a:pt x="544" y="65"/>
                    <a:pt x="130" y="266"/>
                    <a:pt x="17" y="605"/>
                  </a:cubicBezTo>
                  <a:cubicBezTo>
                    <a:pt x="0" y="657"/>
                    <a:pt x="37" y="685"/>
                    <a:pt x="77" y="685"/>
                  </a:cubicBezTo>
                  <a:cubicBezTo>
                    <a:pt x="96" y="685"/>
                    <a:pt x="115" y="679"/>
                    <a:pt x="130" y="668"/>
                  </a:cubicBezTo>
                  <a:cubicBezTo>
                    <a:pt x="256" y="567"/>
                    <a:pt x="344" y="442"/>
                    <a:pt x="482" y="354"/>
                  </a:cubicBezTo>
                  <a:cubicBezTo>
                    <a:pt x="607" y="266"/>
                    <a:pt x="758" y="203"/>
                    <a:pt x="921" y="178"/>
                  </a:cubicBezTo>
                  <a:cubicBezTo>
                    <a:pt x="1026" y="155"/>
                    <a:pt x="990" y="0"/>
                    <a:pt x="89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5259850" y="3589575"/>
              <a:ext cx="37900" cy="14725"/>
            </a:xfrm>
            <a:custGeom>
              <a:avLst/>
              <a:gdLst/>
              <a:ahLst/>
              <a:cxnLst/>
              <a:rect l="l" t="t" r="r" b="b"/>
              <a:pathLst>
                <a:path w="1516" h="589" extrusionOk="0">
                  <a:moveTo>
                    <a:pt x="403" y="0"/>
                  </a:moveTo>
                  <a:cubicBezTo>
                    <a:pt x="310" y="0"/>
                    <a:pt x="220" y="7"/>
                    <a:pt x="139" y="19"/>
                  </a:cubicBezTo>
                  <a:cubicBezTo>
                    <a:pt x="4" y="31"/>
                    <a:pt x="1" y="245"/>
                    <a:pt x="128" y="245"/>
                  </a:cubicBezTo>
                  <a:cubicBezTo>
                    <a:pt x="131" y="245"/>
                    <a:pt x="135" y="245"/>
                    <a:pt x="139" y="244"/>
                  </a:cubicBezTo>
                  <a:cubicBezTo>
                    <a:pt x="211" y="237"/>
                    <a:pt x="283" y="233"/>
                    <a:pt x="354" y="233"/>
                  </a:cubicBezTo>
                  <a:cubicBezTo>
                    <a:pt x="519" y="233"/>
                    <a:pt x="680" y="255"/>
                    <a:pt x="829" y="307"/>
                  </a:cubicBezTo>
                  <a:cubicBezTo>
                    <a:pt x="1042" y="382"/>
                    <a:pt x="1205" y="520"/>
                    <a:pt x="1406" y="583"/>
                  </a:cubicBezTo>
                  <a:cubicBezTo>
                    <a:pt x="1415" y="587"/>
                    <a:pt x="1423" y="588"/>
                    <a:pt x="1431" y="588"/>
                  </a:cubicBezTo>
                  <a:cubicBezTo>
                    <a:pt x="1481" y="588"/>
                    <a:pt x="1516" y="526"/>
                    <a:pt x="1494" y="483"/>
                  </a:cubicBezTo>
                  <a:cubicBezTo>
                    <a:pt x="1300" y="125"/>
                    <a:pt x="814" y="0"/>
                    <a:pt x="40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5299475" y="3569675"/>
              <a:ext cx="35450" cy="26825"/>
            </a:xfrm>
            <a:custGeom>
              <a:avLst/>
              <a:gdLst/>
              <a:ahLst/>
              <a:cxnLst/>
              <a:rect l="l" t="t" r="r" b="b"/>
              <a:pathLst>
                <a:path w="1418" h="1073" extrusionOk="0">
                  <a:moveTo>
                    <a:pt x="141" y="1"/>
                  </a:moveTo>
                  <a:cubicBezTo>
                    <a:pt x="35" y="1"/>
                    <a:pt x="0" y="193"/>
                    <a:pt x="122" y="237"/>
                  </a:cubicBezTo>
                  <a:cubicBezTo>
                    <a:pt x="348" y="325"/>
                    <a:pt x="574" y="451"/>
                    <a:pt x="762" y="601"/>
                  </a:cubicBezTo>
                  <a:cubicBezTo>
                    <a:pt x="925" y="739"/>
                    <a:pt x="1063" y="915"/>
                    <a:pt x="1226" y="1053"/>
                  </a:cubicBezTo>
                  <a:cubicBezTo>
                    <a:pt x="1243" y="1066"/>
                    <a:pt x="1266" y="1073"/>
                    <a:pt x="1288" y="1073"/>
                  </a:cubicBezTo>
                  <a:cubicBezTo>
                    <a:pt x="1351" y="1073"/>
                    <a:pt x="1417" y="1026"/>
                    <a:pt x="1390" y="953"/>
                  </a:cubicBezTo>
                  <a:cubicBezTo>
                    <a:pt x="1189" y="488"/>
                    <a:pt x="637" y="175"/>
                    <a:pt x="185" y="11"/>
                  </a:cubicBezTo>
                  <a:cubicBezTo>
                    <a:pt x="169" y="4"/>
                    <a:pt x="154" y="1"/>
                    <a:pt x="141"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5360800" y="3601575"/>
              <a:ext cx="17025" cy="29350"/>
            </a:xfrm>
            <a:custGeom>
              <a:avLst/>
              <a:gdLst/>
              <a:ahLst/>
              <a:cxnLst/>
              <a:rect l="l" t="t" r="r" b="b"/>
              <a:pathLst>
                <a:path w="681" h="1174" extrusionOk="0">
                  <a:moveTo>
                    <a:pt x="205" y="0"/>
                  </a:moveTo>
                  <a:cubicBezTo>
                    <a:pt x="84" y="0"/>
                    <a:pt x="1" y="178"/>
                    <a:pt x="141" y="254"/>
                  </a:cubicBezTo>
                  <a:cubicBezTo>
                    <a:pt x="292" y="342"/>
                    <a:pt x="380" y="492"/>
                    <a:pt x="392" y="680"/>
                  </a:cubicBezTo>
                  <a:cubicBezTo>
                    <a:pt x="392" y="831"/>
                    <a:pt x="317" y="969"/>
                    <a:pt x="304" y="1107"/>
                  </a:cubicBezTo>
                  <a:cubicBezTo>
                    <a:pt x="304" y="1149"/>
                    <a:pt x="339" y="1173"/>
                    <a:pt x="372" y="1173"/>
                  </a:cubicBezTo>
                  <a:cubicBezTo>
                    <a:pt x="379" y="1173"/>
                    <a:pt x="386" y="1172"/>
                    <a:pt x="392" y="1170"/>
                  </a:cubicBezTo>
                  <a:cubicBezTo>
                    <a:pt x="631" y="1120"/>
                    <a:pt x="681" y="806"/>
                    <a:pt x="656" y="605"/>
                  </a:cubicBezTo>
                  <a:cubicBezTo>
                    <a:pt x="631" y="354"/>
                    <a:pt x="493" y="141"/>
                    <a:pt x="267" y="15"/>
                  </a:cubicBezTo>
                  <a:cubicBezTo>
                    <a:pt x="246" y="5"/>
                    <a:pt x="225" y="0"/>
                    <a:pt x="20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5379650" y="3557725"/>
              <a:ext cx="23275" cy="53775"/>
            </a:xfrm>
            <a:custGeom>
              <a:avLst/>
              <a:gdLst/>
              <a:ahLst/>
              <a:cxnLst/>
              <a:rect l="l" t="t" r="r" b="b"/>
              <a:pathLst>
                <a:path w="931" h="2151" extrusionOk="0">
                  <a:moveTo>
                    <a:pt x="140" y="1"/>
                  </a:moveTo>
                  <a:cubicBezTo>
                    <a:pt x="68" y="1"/>
                    <a:pt x="0" y="73"/>
                    <a:pt x="52" y="151"/>
                  </a:cubicBezTo>
                  <a:cubicBezTo>
                    <a:pt x="228" y="439"/>
                    <a:pt x="354" y="740"/>
                    <a:pt x="429" y="1067"/>
                  </a:cubicBezTo>
                  <a:cubicBezTo>
                    <a:pt x="492" y="1405"/>
                    <a:pt x="429" y="1719"/>
                    <a:pt x="467" y="2058"/>
                  </a:cubicBezTo>
                  <a:cubicBezTo>
                    <a:pt x="475" y="2107"/>
                    <a:pt x="526" y="2151"/>
                    <a:pt x="574" y="2151"/>
                  </a:cubicBezTo>
                  <a:cubicBezTo>
                    <a:pt x="600" y="2151"/>
                    <a:pt x="625" y="2139"/>
                    <a:pt x="642" y="2108"/>
                  </a:cubicBezTo>
                  <a:cubicBezTo>
                    <a:pt x="931" y="1481"/>
                    <a:pt x="617" y="565"/>
                    <a:pt x="228" y="50"/>
                  </a:cubicBezTo>
                  <a:cubicBezTo>
                    <a:pt x="205" y="15"/>
                    <a:pt x="172" y="1"/>
                    <a:pt x="1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5315275" y="3624200"/>
              <a:ext cx="18650" cy="38300"/>
            </a:xfrm>
            <a:custGeom>
              <a:avLst/>
              <a:gdLst/>
              <a:ahLst/>
              <a:cxnLst/>
              <a:rect l="l" t="t" r="r" b="b"/>
              <a:pathLst>
                <a:path w="746" h="1532" extrusionOk="0">
                  <a:moveTo>
                    <a:pt x="154" y="1"/>
                  </a:moveTo>
                  <a:cubicBezTo>
                    <a:pt x="72" y="1"/>
                    <a:pt x="1" y="116"/>
                    <a:pt x="67" y="202"/>
                  </a:cubicBezTo>
                  <a:cubicBezTo>
                    <a:pt x="218" y="390"/>
                    <a:pt x="293" y="616"/>
                    <a:pt x="293" y="855"/>
                  </a:cubicBezTo>
                  <a:cubicBezTo>
                    <a:pt x="293" y="1068"/>
                    <a:pt x="205" y="1231"/>
                    <a:pt x="168" y="1432"/>
                  </a:cubicBezTo>
                  <a:cubicBezTo>
                    <a:pt x="158" y="1481"/>
                    <a:pt x="195" y="1531"/>
                    <a:pt x="236" y="1531"/>
                  </a:cubicBezTo>
                  <a:cubicBezTo>
                    <a:pt x="247" y="1531"/>
                    <a:pt x="258" y="1528"/>
                    <a:pt x="268" y="1520"/>
                  </a:cubicBezTo>
                  <a:cubicBezTo>
                    <a:pt x="745" y="1193"/>
                    <a:pt x="557" y="403"/>
                    <a:pt x="231" y="39"/>
                  </a:cubicBezTo>
                  <a:cubicBezTo>
                    <a:pt x="207" y="12"/>
                    <a:pt x="180" y="1"/>
                    <a:pt x="15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5255425" y="3632250"/>
              <a:ext cx="43275" cy="30775"/>
            </a:xfrm>
            <a:custGeom>
              <a:avLst/>
              <a:gdLst/>
              <a:ahLst/>
              <a:cxnLst/>
              <a:rect l="l" t="t" r="r" b="b"/>
              <a:pathLst>
                <a:path w="1731" h="1231" extrusionOk="0">
                  <a:moveTo>
                    <a:pt x="119" y="0"/>
                  </a:moveTo>
                  <a:cubicBezTo>
                    <a:pt x="21" y="0"/>
                    <a:pt x="0" y="147"/>
                    <a:pt x="102" y="181"/>
                  </a:cubicBezTo>
                  <a:cubicBezTo>
                    <a:pt x="403" y="307"/>
                    <a:pt x="692" y="457"/>
                    <a:pt x="956" y="658"/>
                  </a:cubicBezTo>
                  <a:cubicBezTo>
                    <a:pt x="1169" y="834"/>
                    <a:pt x="1357" y="1110"/>
                    <a:pt x="1608" y="1223"/>
                  </a:cubicBezTo>
                  <a:cubicBezTo>
                    <a:pt x="1621" y="1228"/>
                    <a:pt x="1634" y="1231"/>
                    <a:pt x="1647" y="1231"/>
                  </a:cubicBezTo>
                  <a:cubicBezTo>
                    <a:pt x="1694" y="1231"/>
                    <a:pt x="1731" y="1195"/>
                    <a:pt x="1721" y="1135"/>
                  </a:cubicBezTo>
                  <a:cubicBezTo>
                    <a:pt x="1646" y="846"/>
                    <a:pt x="1319" y="620"/>
                    <a:pt x="1094" y="470"/>
                  </a:cubicBezTo>
                  <a:cubicBezTo>
                    <a:pt x="805" y="269"/>
                    <a:pt x="479" y="119"/>
                    <a:pt x="152" y="6"/>
                  </a:cubicBezTo>
                  <a:cubicBezTo>
                    <a:pt x="140" y="2"/>
                    <a:pt x="129" y="0"/>
                    <a:pt x="119"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5198650" y="3602375"/>
              <a:ext cx="39700" cy="13950"/>
            </a:xfrm>
            <a:custGeom>
              <a:avLst/>
              <a:gdLst/>
              <a:ahLst/>
              <a:cxnLst/>
              <a:rect l="l" t="t" r="r" b="b"/>
              <a:pathLst>
                <a:path w="1588" h="558" extrusionOk="0">
                  <a:moveTo>
                    <a:pt x="1085" y="1"/>
                  </a:moveTo>
                  <a:cubicBezTo>
                    <a:pt x="695" y="1"/>
                    <a:pt x="290" y="118"/>
                    <a:pt x="52" y="423"/>
                  </a:cubicBezTo>
                  <a:cubicBezTo>
                    <a:pt x="0" y="494"/>
                    <a:pt x="75" y="558"/>
                    <a:pt x="138" y="558"/>
                  </a:cubicBezTo>
                  <a:cubicBezTo>
                    <a:pt x="152" y="558"/>
                    <a:pt x="166" y="555"/>
                    <a:pt x="177" y="548"/>
                  </a:cubicBezTo>
                  <a:cubicBezTo>
                    <a:pt x="524" y="401"/>
                    <a:pt x="800" y="254"/>
                    <a:pt x="1153" y="254"/>
                  </a:cubicBezTo>
                  <a:cubicBezTo>
                    <a:pt x="1222" y="254"/>
                    <a:pt x="1294" y="260"/>
                    <a:pt x="1369" y="272"/>
                  </a:cubicBezTo>
                  <a:cubicBezTo>
                    <a:pt x="1377" y="273"/>
                    <a:pt x="1385" y="274"/>
                    <a:pt x="1393" y="274"/>
                  </a:cubicBezTo>
                  <a:cubicBezTo>
                    <a:pt x="1538" y="274"/>
                    <a:pt x="1588" y="57"/>
                    <a:pt x="1445" y="34"/>
                  </a:cubicBezTo>
                  <a:cubicBezTo>
                    <a:pt x="1330" y="12"/>
                    <a:pt x="1208" y="1"/>
                    <a:pt x="108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5146725" y="3581675"/>
              <a:ext cx="29425" cy="28100"/>
            </a:xfrm>
            <a:custGeom>
              <a:avLst/>
              <a:gdLst/>
              <a:ahLst/>
              <a:cxnLst/>
              <a:rect l="l" t="t" r="r" b="b"/>
              <a:pathLst>
                <a:path w="1177" h="1124" extrusionOk="0">
                  <a:moveTo>
                    <a:pt x="1013" y="0"/>
                  </a:moveTo>
                  <a:cubicBezTo>
                    <a:pt x="987" y="0"/>
                    <a:pt x="960" y="10"/>
                    <a:pt x="937" y="33"/>
                  </a:cubicBezTo>
                  <a:cubicBezTo>
                    <a:pt x="773" y="196"/>
                    <a:pt x="598" y="360"/>
                    <a:pt x="435" y="523"/>
                  </a:cubicBezTo>
                  <a:cubicBezTo>
                    <a:pt x="284" y="673"/>
                    <a:pt x="108" y="836"/>
                    <a:pt x="21" y="1025"/>
                  </a:cubicBezTo>
                  <a:cubicBezTo>
                    <a:pt x="1" y="1074"/>
                    <a:pt x="28" y="1124"/>
                    <a:pt x="71" y="1124"/>
                  </a:cubicBezTo>
                  <a:cubicBezTo>
                    <a:pt x="83" y="1124"/>
                    <a:pt x="95" y="1120"/>
                    <a:pt x="108" y="1113"/>
                  </a:cubicBezTo>
                  <a:cubicBezTo>
                    <a:pt x="297" y="1025"/>
                    <a:pt x="460" y="849"/>
                    <a:pt x="610" y="698"/>
                  </a:cubicBezTo>
                  <a:cubicBezTo>
                    <a:pt x="773" y="523"/>
                    <a:pt x="937" y="360"/>
                    <a:pt x="1100" y="184"/>
                  </a:cubicBezTo>
                  <a:cubicBezTo>
                    <a:pt x="1177" y="107"/>
                    <a:pt x="1099" y="0"/>
                    <a:pt x="101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5168750" y="3488950"/>
              <a:ext cx="37600" cy="19100"/>
            </a:xfrm>
            <a:custGeom>
              <a:avLst/>
              <a:gdLst/>
              <a:ahLst/>
              <a:cxnLst/>
              <a:rect l="l" t="t" r="r" b="b"/>
              <a:pathLst>
                <a:path w="1504" h="764" extrusionOk="0">
                  <a:moveTo>
                    <a:pt x="1344" y="1"/>
                  </a:moveTo>
                  <a:cubicBezTo>
                    <a:pt x="1337" y="1"/>
                    <a:pt x="1330" y="1"/>
                    <a:pt x="1323" y="3"/>
                  </a:cubicBezTo>
                  <a:cubicBezTo>
                    <a:pt x="884" y="128"/>
                    <a:pt x="357" y="291"/>
                    <a:pt x="43" y="643"/>
                  </a:cubicBezTo>
                  <a:cubicBezTo>
                    <a:pt x="0" y="685"/>
                    <a:pt x="30" y="764"/>
                    <a:pt x="86" y="764"/>
                  </a:cubicBezTo>
                  <a:cubicBezTo>
                    <a:pt x="96" y="764"/>
                    <a:pt x="107" y="761"/>
                    <a:pt x="118" y="756"/>
                  </a:cubicBezTo>
                  <a:cubicBezTo>
                    <a:pt x="545" y="580"/>
                    <a:pt x="921" y="342"/>
                    <a:pt x="1373" y="216"/>
                  </a:cubicBezTo>
                  <a:cubicBezTo>
                    <a:pt x="1503" y="181"/>
                    <a:pt x="1455" y="1"/>
                    <a:pt x="134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5156475" y="3528525"/>
              <a:ext cx="25075" cy="26100"/>
            </a:xfrm>
            <a:custGeom>
              <a:avLst/>
              <a:gdLst/>
              <a:ahLst/>
              <a:cxnLst/>
              <a:rect l="l" t="t" r="r" b="b"/>
              <a:pathLst>
                <a:path w="1003" h="1044" extrusionOk="0">
                  <a:moveTo>
                    <a:pt x="849" y="0"/>
                  </a:moveTo>
                  <a:cubicBezTo>
                    <a:pt x="823" y="0"/>
                    <a:pt x="796" y="12"/>
                    <a:pt x="772" y="39"/>
                  </a:cubicBezTo>
                  <a:cubicBezTo>
                    <a:pt x="521" y="327"/>
                    <a:pt x="270" y="603"/>
                    <a:pt x="57" y="904"/>
                  </a:cubicBezTo>
                  <a:cubicBezTo>
                    <a:pt x="0" y="971"/>
                    <a:pt x="65" y="1044"/>
                    <a:pt x="132" y="1044"/>
                  </a:cubicBezTo>
                  <a:cubicBezTo>
                    <a:pt x="154" y="1044"/>
                    <a:pt x="177" y="1036"/>
                    <a:pt x="195" y="1017"/>
                  </a:cubicBezTo>
                  <a:cubicBezTo>
                    <a:pt x="471" y="766"/>
                    <a:pt x="697" y="478"/>
                    <a:pt x="936" y="202"/>
                  </a:cubicBezTo>
                  <a:cubicBezTo>
                    <a:pt x="1003" y="116"/>
                    <a:pt x="931" y="0"/>
                    <a:pt x="849"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5109675" y="3539500"/>
              <a:ext cx="26950" cy="37350"/>
            </a:xfrm>
            <a:custGeom>
              <a:avLst/>
              <a:gdLst/>
              <a:ahLst/>
              <a:cxnLst/>
              <a:rect l="l" t="t" r="r" b="b"/>
              <a:pathLst>
                <a:path w="1078" h="1494" extrusionOk="0">
                  <a:moveTo>
                    <a:pt x="909" y="1"/>
                  </a:moveTo>
                  <a:cubicBezTo>
                    <a:pt x="881" y="1"/>
                    <a:pt x="852" y="12"/>
                    <a:pt x="825" y="39"/>
                  </a:cubicBezTo>
                  <a:cubicBezTo>
                    <a:pt x="499" y="415"/>
                    <a:pt x="110" y="880"/>
                    <a:pt x="9" y="1382"/>
                  </a:cubicBezTo>
                  <a:cubicBezTo>
                    <a:pt x="1" y="1448"/>
                    <a:pt x="54" y="1493"/>
                    <a:pt x="105" y="1493"/>
                  </a:cubicBezTo>
                  <a:cubicBezTo>
                    <a:pt x="130" y="1493"/>
                    <a:pt x="156" y="1482"/>
                    <a:pt x="172" y="1457"/>
                  </a:cubicBezTo>
                  <a:cubicBezTo>
                    <a:pt x="474" y="1055"/>
                    <a:pt x="674" y="603"/>
                    <a:pt x="1001" y="214"/>
                  </a:cubicBezTo>
                  <a:cubicBezTo>
                    <a:pt x="1077" y="119"/>
                    <a:pt x="1000" y="1"/>
                    <a:pt x="90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5357425" y="3631600"/>
              <a:ext cx="8175" cy="35775"/>
            </a:xfrm>
            <a:custGeom>
              <a:avLst/>
              <a:gdLst/>
              <a:ahLst/>
              <a:cxnLst/>
              <a:rect l="l" t="t" r="r" b="b"/>
              <a:pathLst>
                <a:path w="327" h="1431" extrusionOk="0">
                  <a:moveTo>
                    <a:pt x="162" y="0"/>
                  </a:moveTo>
                  <a:cubicBezTo>
                    <a:pt x="116" y="0"/>
                    <a:pt x="69" y="32"/>
                    <a:pt x="63" y="94"/>
                  </a:cubicBezTo>
                  <a:cubicBezTo>
                    <a:pt x="50" y="521"/>
                    <a:pt x="0" y="960"/>
                    <a:pt x="88" y="1374"/>
                  </a:cubicBezTo>
                  <a:cubicBezTo>
                    <a:pt x="94" y="1412"/>
                    <a:pt x="126" y="1431"/>
                    <a:pt x="159" y="1431"/>
                  </a:cubicBezTo>
                  <a:cubicBezTo>
                    <a:pt x="192" y="1431"/>
                    <a:pt x="226" y="1412"/>
                    <a:pt x="239" y="1374"/>
                  </a:cubicBezTo>
                  <a:cubicBezTo>
                    <a:pt x="327" y="960"/>
                    <a:pt x="276" y="521"/>
                    <a:pt x="251" y="94"/>
                  </a:cubicBezTo>
                  <a:cubicBezTo>
                    <a:pt x="251" y="32"/>
                    <a:pt x="207" y="0"/>
                    <a:pt x="16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5381100" y="3646550"/>
              <a:ext cx="22275" cy="38700"/>
            </a:xfrm>
            <a:custGeom>
              <a:avLst/>
              <a:gdLst/>
              <a:ahLst/>
              <a:cxnLst/>
              <a:rect l="l" t="t" r="r" b="b"/>
              <a:pathLst>
                <a:path w="891" h="1548" extrusionOk="0">
                  <a:moveTo>
                    <a:pt x="740" y="1"/>
                  </a:moveTo>
                  <a:cubicBezTo>
                    <a:pt x="691" y="1"/>
                    <a:pt x="642" y="27"/>
                    <a:pt x="622" y="86"/>
                  </a:cubicBezTo>
                  <a:cubicBezTo>
                    <a:pt x="471" y="563"/>
                    <a:pt x="233" y="1002"/>
                    <a:pt x="20" y="1454"/>
                  </a:cubicBezTo>
                  <a:cubicBezTo>
                    <a:pt x="1" y="1501"/>
                    <a:pt x="38" y="1547"/>
                    <a:pt x="79" y="1547"/>
                  </a:cubicBezTo>
                  <a:cubicBezTo>
                    <a:pt x="93" y="1547"/>
                    <a:pt x="107" y="1542"/>
                    <a:pt x="120" y="1529"/>
                  </a:cubicBezTo>
                  <a:cubicBezTo>
                    <a:pt x="484" y="1140"/>
                    <a:pt x="697" y="663"/>
                    <a:pt x="860" y="161"/>
                  </a:cubicBezTo>
                  <a:cubicBezTo>
                    <a:pt x="891" y="63"/>
                    <a:pt x="815" y="1"/>
                    <a:pt x="7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5359525" y="3488875"/>
              <a:ext cx="24275" cy="26925"/>
            </a:xfrm>
            <a:custGeom>
              <a:avLst/>
              <a:gdLst/>
              <a:ahLst/>
              <a:cxnLst/>
              <a:rect l="l" t="t" r="r" b="b"/>
              <a:pathLst>
                <a:path w="971" h="1077" extrusionOk="0">
                  <a:moveTo>
                    <a:pt x="125" y="0"/>
                  </a:moveTo>
                  <a:cubicBezTo>
                    <a:pt x="43" y="0"/>
                    <a:pt x="1" y="135"/>
                    <a:pt x="79" y="169"/>
                  </a:cubicBezTo>
                  <a:cubicBezTo>
                    <a:pt x="268" y="257"/>
                    <a:pt x="418" y="370"/>
                    <a:pt x="544" y="533"/>
                  </a:cubicBezTo>
                  <a:cubicBezTo>
                    <a:pt x="657" y="696"/>
                    <a:pt x="707" y="872"/>
                    <a:pt x="795" y="1035"/>
                  </a:cubicBezTo>
                  <a:cubicBezTo>
                    <a:pt x="805" y="1064"/>
                    <a:pt x="824" y="1077"/>
                    <a:pt x="845" y="1077"/>
                  </a:cubicBezTo>
                  <a:cubicBezTo>
                    <a:pt x="877" y="1077"/>
                    <a:pt x="913" y="1048"/>
                    <a:pt x="920" y="1010"/>
                  </a:cubicBezTo>
                  <a:cubicBezTo>
                    <a:pt x="970" y="558"/>
                    <a:pt x="519" y="156"/>
                    <a:pt x="155" y="6"/>
                  </a:cubicBezTo>
                  <a:cubicBezTo>
                    <a:pt x="144" y="2"/>
                    <a:pt x="135" y="0"/>
                    <a:pt x="12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5203250" y="3645550"/>
              <a:ext cx="20850" cy="9350"/>
            </a:xfrm>
            <a:custGeom>
              <a:avLst/>
              <a:gdLst/>
              <a:ahLst/>
              <a:cxnLst/>
              <a:rect l="l" t="t" r="r" b="b"/>
              <a:pathLst>
                <a:path w="834" h="374" extrusionOk="0">
                  <a:moveTo>
                    <a:pt x="458" y="1"/>
                  </a:moveTo>
                  <a:cubicBezTo>
                    <a:pt x="319" y="1"/>
                    <a:pt x="194" y="63"/>
                    <a:pt x="94" y="151"/>
                  </a:cubicBezTo>
                  <a:cubicBezTo>
                    <a:pt x="0" y="224"/>
                    <a:pt x="87" y="374"/>
                    <a:pt x="184" y="374"/>
                  </a:cubicBezTo>
                  <a:cubicBezTo>
                    <a:pt x="204" y="374"/>
                    <a:pt x="225" y="367"/>
                    <a:pt x="244" y="352"/>
                  </a:cubicBezTo>
                  <a:cubicBezTo>
                    <a:pt x="319" y="289"/>
                    <a:pt x="395" y="264"/>
                    <a:pt x="495" y="252"/>
                  </a:cubicBezTo>
                  <a:cubicBezTo>
                    <a:pt x="565" y="252"/>
                    <a:pt x="628" y="284"/>
                    <a:pt x="695" y="284"/>
                  </a:cubicBezTo>
                  <a:cubicBezTo>
                    <a:pt x="711" y="284"/>
                    <a:pt x="729" y="282"/>
                    <a:pt x="746" y="277"/>
                  </a:cubicBezTo>
                  <a:cubicBezTo>
                    <a:pt x="821" y="264"/>
                    <a:pt x="834" y="189"/>
                    <a:pt x="809" y="139"/>
                  </a:cubicBezTo>
                  <a:cubicBezTo>
                    <a:pt x="759" y="26"/>
                    <a:pt x="570" y="1"/>
                    <a:pt x="458"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5227700" y="3672100"/>
              <a:ext cx="37825" cy="11500"/>
            </a:xfrm>
            <a:custGeom>
              <a:avLst/>
              <a:gdLst/>
              <a:ahLst/>
              <a:cxnLst/>
              <a:rect l="l" t="t" r="r" b="b"/>
              <a:pathLst>
                <a:path w="1513" h="460" extrusionOk="0">
                  <a:moveTo>
                    <a:pt x="206" y="0"/>
                  </a:moveTo>
                  <a:cubicBezTo>
                    <a:pt x="179" y="0"/>
                    <a:pt x="152" y="1"/>
                    <a:pt x="125" y="4"/>
                  </a:cubicBezTo>
                  <a:lnTo>
                    <a:pt x="125" y="4"/>
                  </a:lnTo>
                  <a:cubicBezTo>
                    <a:pt x="120" y="3"/>
                    <a:pt x="114" y="2"/>
                    <a:pt x="109" y="2"/>
                  </a:cubicBezTo>
                  <a:cubicBezTo>
                    <a:pt x="36" y="2"/>
                    <a:pt x="1" y="110"/>
                    <a:pt x="69" y="156"/>
                  </a:cubicBezTo>
                  <a:cubicBezTo>
                    <a:pt x="283" y="269"/>
                    <a:pt x="534" y="306"/>
                    <a:pt x="759" y="357"/>
                  </a:cubicBezTo>
                  <a:cubicBezTo>
                    <a:pt x="918" y="394"/>
                    <a:pt x="1084" y="459"/>
                    <a:pt x="1246" y="459"/>
                  </a:cubicBezTo>
                  <a:cubicBezTo>
                    <a:pt x="1302" y="459"/>
                    <a:pt x="1357" y="451"/>
                    <a:pt x="1412" y="432"/>
                  </a:cubicBezTo>
                  <a:cubicBezTo>
                    <a:pt x="1475" y="419"/>
                    <a:pt x="1512" y="319"/>
                    <a:pt x="1450" y="269"/>
                  </a:cubicBezTo>
                  <a:cubicBezTo>
                    <a:pt x="1287" y="131"/>
                    <a:pt x="1048" y="131"/>
                    <a:pt x="835" y="93"/>
                  </a:cubicBezTo>
                  <a:cubicBezTo>
                    <a:pt x="629" y="61"/>
                    <a:pt x="414" y="0"/>
                    <a:pt x="206"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5152475" y="3629950"/>
              <a:ext cx="27900" cy="34925"/>
            </a:xfrm>
            <a:custGeom>
              <a:avLst/>
              <a:gdLst/>
              <a:ahLst/>
              <a:cxnLst/>
              <a:rect l="l" t="t" r="r" b="b"/>
              <a:pathLst>
                <a:path w="1116" h="1397" extrusionOk="0">
                  <a:moveTo>
                    <a:pt x="923" y="0"/>
                  </a:moveTo>
                  <a:cubicBezTo>
                    <a:pt x="881" y="0"/>
                    <a:pt x="837" y="18"/>
                    <a:pt x="807" y="60"/>
                  </a:cubicBezTo>
                  <a:cubicBezTo>
                    <a:pt x="543" y="436"/>
                    <a:pt x="217" y="813"/>
                    <a:pt x="29" y="1240"/>
                  </a:cubicBezTo>
                  <a:cubicBezTo>
                    <a:pt x="1" y="1315"/>
                    <a:pt x="57" y="1397"/>
                    <a:pt x="129" y="1397"/>
                  </a:cubicBezTo>
                  <a:cubicBezTo>
                    <a:pt x="153" y="1397"/>
                    <a:pt x="179" y="1387"/>
                    <a:pt x="205" y="1365"/>
                  </a:cubicBezTo>
                  <a:cubicBezTo>
                    <a:pt x="543" y="1039"/>
                    <a:pt x="782" y="587"/>
                    <a:pt x="1045" y="198"/>
                  </a:cubicBezTo>
                  <a:cubicBezTo>
                    <a:pt x="1115" y="93"/>
                    <a:pt x="1021" y="0"/>
                    <a:pt x="92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5103300" y="3603025"/>
              <a:ext cx="20275" cy="36425"/>
            </a:xfrm>
            <a:custGeom>
              <a:avLst/>
              <a:gdLst/>
              <a:ahLst/>
              <a:cxnLst/>
              <a:rect l="l" t="t" r="r" b="b"/>
              <a:pathLst>
                <a:path w="811" h="1457" extrusionOk="0">
                  <a:moveTo>
                    <a:pt x="605" y="0"/>
                  </a:moveTo>
                  <a:cubicBezTo>
                    <a:pt x="559" y="0"/>
                    <a:pt x="512" y="21"/>
                    <a:pt x="478" y="70"/>
                  </a:cubicBezTo>
                  <a:cubicBezTo>
                    <a:pt x="239" y="434"/>
                    <a:pt x="1" y="911"/>
                    <a:pt x="63" y="1375"/>
                  </a:cubicBezTo>
                  <a:cubicBezTo>
                    <a:pt x="72" y="1416"/>
                    <a:pt x="116" y="1456"/>
                    <a:pt x="157" y="1456"/>
                  </a:cubicBezTo>
                  <a:cubicBezTo>
                    <a:pt x="179" y="1456"/>
                    <a:pt x="201" y="1444"/>
                    <a:pt x="214" y="1413"/>
                  </a:cubicBezTo>
                  <a:cubicBezTo>
                    <a:pt x="390" y="1011"/>
                    <a:pt x="490" y="597"/>
                    <a:pt x="741" y="221"/>
                  </a:cubicBezTo>
                  <a:cubicBezTo>
                    <a:pt x="811" y="107"/>
                    <a:pt x="711" y="0"/>
                    <a:pt x="60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5182325" y="3695650"/>
              <a:ext cx="34875" cy="11750"/>
            </a:xfrm>
            <a:custGeom>
              <a:avLst/>
              <a:gdLst/>
              <a:ahLst/>
              <a:cxnLst/>
              <a:rect l="l" t="t" r="r" b="b"/>
              <a:pathLst>
                <a:path w="1395" h="470" extrusionOk="0">
                  <a:moveTo>
                    <a:pt x="195" y="1"/>
                  </a:moveTo>
                  <a:cubicBezTo>
                    <a:pt x="55" y="1"/>
                    <a:pt x="1" y="220"/>
                    <a:pt x="153" y="255"/>
                  </a:cubicBezTo>
                  <a:cubicBezTo>
                    <a:pt x="366" y="306"/>
                    <a:pt x="579" y="356"/>
                    <a:pt x="793" y="406"/>
                  </a:cubicBezTo>
                  <a:cubicBezTo>
                    <a:pt x="915" y="434"/>
                    <a:pt x="1051" y="470"/>
                    <a:pt x="1186" y="470"/>
                  </a:cubicBezTo>
                  <a:cubicBezTo>
                    <a:pt x="1231" y="470"/>
                    <a:pt x="1276" y="466"/>
                    <a:pt x="1320" y="456"/>
                  </a:cubicBezTo>
                  <a:cubicBezTo>
                    <a:pt x="1370" y="444"/>
                    <a:pt x="1395" y="356"/>
                    <a:pt x="1357" y="318"/>
                  </a:cubicBezTo>
                  <a:cubicBezTo>
                    <a:pt x="1207" y="205"/>
                    <a:pt x="1044" y="180"/>
                    <a:pt x="868" y="142"/>
                  </a:cubicBezTo>
                  <a:cubicBezTo>
                    <a:pt x="655" y="92"/>
                    <a:pt x="441" y="55"/>
                    <a:pt x="228" y="4"/>
                  </a:cubicBezTo>
                  <a:cubicBezTo>
                    <a:pt x="217" y="2"/>
                    <a:pt x="206" y="1"/>
                    <a:pt x="19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5284950" y="3707325"/>
              <a:ext cx="32625" cy="14525"/>
            </a:xfrm>
            <a:custGeom>
              <a:avLst/>
              <a:gdLst/>
              <a:ahLst/>
              <a:cxnLst/>
              <a:rect l="l" t="t" r="r" b="b"/>
              <a:pathLst>
                <a:path w="1305" h="581" extrusionOk="0">
                  <a:moveTo>
                    <a:pt x="235" y="1"/>
                  </a:moveTo>
                  <a:cubicBezTo>
                    <a:pt x="214" y="1"/>
                    <a:pt x="195" y="1"/>
                    <a:pt x="176" y="2"/>
                  </a:cubicBezTo>
                  <a:cubicBezTo>
                    <a:pt x="0" y="2"/>
                    <a:pt x="0" y="278"/>
                    <a:pt x="176" y="278"/>
                  </a:cubicBezTo>
                  <a:cubicBezTo>
                    <a:pt x="377" y="278"/>
                    <a:pt x="578" y="303"/>
                    <a:pt x="766" y="391"/>
                  </a:cubicBezTo>
                  <a:cubicBezTo>
                    <a:pt x="917" y="454"/>
                    <a:pt x="1055" y="566"/>
                    <a:pt x="1218" y="579"/>
                  </a:cubicBezTo>
                  <a:cubicBezTo>
                    <a:pt x="1222" y="580"/>
                    <a:pt x="1226" y="581"/>
                    <a:pt x="1231" y="581"/>
                  </a:cubicBezTo>
                  <a:cubicBezTo>
                    <a:pt x="1274" y="581"/>
                    <a:pt x="1304" y="524"/>
                    <a:pt x="1293" y="479"/>
                  </a:cubicBezTo>
                  <a:cubicBezTo>
                    <a:pt x="1174" y="110"/>
                    <a:pt x="594" y="1"/>
                    <a:pt x="23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5305325" y="3688125"/>
              <a:ext cx="34150" cy="18050"/>
            </a:xfrm>
            <a:custGeom>
              <a:avLst/>
              <a:gdLst/>
              <a:ahLst/>
              <a:cxnLst/>
              <a:rect l="l" t="t" r="r" b="b"/>
              <a:pathLst>
                <a:path w="1366" h="722" extrusionOk="0">
                  <a:moveTo>
                    <a:pt x="183" y="0"/>
                  </a:moveTo>
                  <a:cubicBezTo>
                    <a:pt x="54" y="0"/>
                    <a:pt x="0" y="209"/>
                    <a:pt x="152" y="255"/>
                  </a:cubicBezTo>
                  <a:cubicBezTo>
                    <a:pt x="352" y="305"/>
                    <a:pt x="553" y="393"/>
                    <a:pt x="742" y="494"/>
                  </a:cubicBezTo>
                  <a:cubicBezTo>
                    <a:pt x="905" y="569"/>
                    <a:pt x="1055" y="694"/>
                    <a:pt x="1243" y="720"/>
                  </a:cubicBezTo>
                  <a:cubicBezTo>
                    <a:pt x="1250" y="721"/>
                    <a:pt x="1256" y="721"/>
                    <a:pt x="1262" y="721"/>
                  </a:cubicBezTo>
                  <a:cubicBezTo>
                    <a:pt x="1327" y="721"/>
                    <a:pt x="1366" y="663"/>
                    <a:pt x="1331" y="594"/>
                  </a:cubicBezTo>
                  <a:cubicBezTo>
                    <a:pt x="1168" y="243"/>
                    <a:pt x="578" y="80"/>
                    <a:pt x="214" y="4"/>
                  </a:cubicBezTo>
                  <a:cubicBezTo>
                    <a:pt x="204" y="2"/>
                    <a:pt x="193" y="0"/>
                    <a:pt x="18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5347925" y="3693875"/>
              <a:ext cx="16425" cy="22850"/>
            </a:xfrm>
            <a:custGeom>
              <a:avLst/>
              <a:gdLst/>
              <a:ahLst/>
              <a:cxnLst/>
              <a:rect l="l" t="t" r="r" b="b"/>
              <a:pathLst>
                <a:path w="657" h="914" extrusionOk="0">
                  <a:moveTo>
                    <a:pt x="211" y="0"/>
                  </a:moveTo>
                  <a:cubicBezTo>
                    <a:pt x="102" y="0"/>
                    <a:pt x="1" y="168"/>
                    <a:pt x="104" y="251"/>
                  </a:cubicBezTo>
                  <a:cubicBezTo>
                    <a:pt x="192" y="326"/>
                    <a:pt x="255" y="414"/>
                    <a:pt x="292" y="527"/>
                  </a:cubicBezTo>
                  <a:cubicBezTo>
                    <a:pt x="330" y="640"/>
                    <a:pt x="305" y="753"/>
                    <a:pt x="355" y="853"/>
                  </a:cubicBezTo>
                  <a:cubicBezTo>
                    <a:pt x="376" y="895"/>
                    <a:pt x="416" y="914"/>
                    <a:pt x="456" y="914"/>
                  </a:cubicBezTo>
                  <a:cubicBezTo>
                    <a:pt x="488" y="914"/>
                    <a:pt x="521" y="901"/>
                    <a:pt x="543" y="879"/>
                  </a:cubicBezTo>
                  <a:cubicBezTo>
                    <a:pt x="656" y="778"/>
                    <a:pt x="631" y="552"/>
                    <a:pt x="581" y="414"/>
                  </a:cubicBezTo>
                  <a:cubicBezTo>
                    <a:pt x="531" y="251"/>
                    <a:pt x="418" y="126"/>
                    <a:pt x="280" y="25"/>
                  </a:cubicBezTo>
                  <a:cubicBezTo>
                    <a:pt x="258" y="8"/>
                    <a:pt x="234" y="0"/>
                    <a:pt x="211"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5239450" y="3591350"/>
              <a:ext cx="131175" cy="169050"/>
            </a:xfrm>
            <a:custGeom>
              <a:avLst/>
              <a:gdLst/>
              <a:ahLst/>
              <a:cxnLst/>
              <a:rect l="l" t="t" r="r" b="b"/>
              <a:pathLst>
                <a:path w="5247" h="6762" extrusionOk="0">
                  <a:moveTo>
                    <a:pt x="3242" y="1"/>
                  </a:moveTo>
                  <a:cubicBezTo>
                    <a:pt x="2898" y="1"/>
                    <a:pt x="2552" y="156"/>
                    <a:pt x="2285" y="374"/>
                  </a:cubicBezTo>
                  <a:cubicBezTo>
                    <a:pt x="1946" y="650"/>
                    <a:pt x="1708" y="1027"/>
                    <a:pt x="1469" y="1391"/>
                  </a:cubicBezTo>
                  <a:cubicBezTo>
                    <a:pt x="1068" y="2031"/>
                    <a:pt x="741" y="2708"/>
                    <a:pt x="591" y="3436"/>
                  </a:cubicBezTo>
                  <a:cubicBezTo>
                    <a:pt x="428" y="4189"/>
                    <a:pt x="264" y="5958"/>
                    <a:pt x="1" y="6686"/>
                  </a:cubicBezTo>
                  <a:lnTo>
                    <a:pt x="4017" y="6762"/>
                  </a:lnTo>
                  <a:cubicBezTo>
                    <a:pt x="4820" y="5469"/>
                    <a:pt x="5246" y="2332"/>
                    <a:pt x="4531" y="989"/>
                  </a:cubicBezTo>
                  <a:cubicBezTo>
                    <a:pt x="4305" y="562"/>
                    <a:pt x="3979" y="161"/>
                    <a:pt x="3515" y="35"/>
                  </a:cubicBezTo>
                  <a:cubicBezTo>
                    <a:pt x="3425" y="12"/>
                    <a:pt x="3334" y="1"/>
                    <a:pt x="324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5140625" y="3585725"/>
              <a:ext cx="115800" cy="170275"/>
            </a:xfrm>
            <a:custGeom>
              <a:avLst/>
              <a:gdLst/>
              <a:ahLst/>
              <a:cxnLst/>
              <a:rect l="l" t="t" r="r" b="b"/>
              <a:pathLst>
                <a:path w="4632" h="6811" extrusionOk="0">
                  <a:moveTo>
                    <a:pt x="1986" y="1"/>
                  </a:moveTo>
                  <a:cubicBezTo>
                    <a:pt x="1849" y="1"/>
                    <a:pt x="1712" y="23"/>
                    <a:pt x="1582" y="72"/>
                  </a:cubicBezTo>
                  <a:cubicBezTo>
                    <a:pt x="1181" y="223"/>
                    <a:pt x="917" y="599"/>
                    <a:pt x="729" y="988"/>
                  </a:cubicBezTo>
                  <a:cubicBezTo>
                    <a:pt x="1" y="2507"/>
                    <a:pt x="541" y="5318"/>
                    <a:pt x="1306" y="6811"/>
                  </a:cubicBezTo>
                  <a:lnTo>
                    <a:pt x="4632" y="6748"/>
                  </a:lnTo>
                  <a:cubicBezTo>
                    <a:pt x="4531" y="5757"/>
                    <a:pt x="4431" y="4765"/>
                    <a:pt x="4330" y="3787"/>
                  </a:cubicBezTo>
                  <a:cubicBezTo>
                    <a:pt x="4268" y="3096"/>
                    <a:pt x="4192" y="2394"/>
                    <a:pt x="3954" y="1754"/>
                  </a:cubicBezTo>
                  <a:cubicBezTo>
                    <a:pt x="3728" y="1101"/>
                    <a:pt x="3314" y="499"/>
                    <a:pt x="2699" y="185"/>
                  </a:cubicBezTo>
                  <a:cubicBezTo>
                    <a:pt x="2481" y="72"/>
                    <a:pt x="2232" y="1"/>
                    <a:pt x="1986"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5011375" y="3577725"/>
              <a:ext cx="161925" cy="178275"/>
            </a:xfrm>
            <a:custGeom>
              <a:avLst/>
              <a:gdLst/>
              <a:ahLst/>
              <a:cxnLst/>
              <a:rect l="l" t="t" r="r" b="b"/>
              <a:pathLst>
                <a:path w="6477" h="7131" extrusionOk="0">
                  <a:moveTo>
                    <a:pt x="1456" y="0"/>
                  </a:moveTo>
                  <a:cubicBezTo>
                    <a:pt x="1058" y="0"/>
                    <a:pt x="732" y="336"/>
                    <a:pt x="553" y="706"/>
                  </a:cubicBezTo>
                  <a:cubicBezTo>
                    <a:pt x="1" y="1873"/>
                    <a:pt x="540" y="3303"/>
                    <a:pt x="1431" y="4245"/>
                  </a:cubicBezTo>
                  <a:cubicBezTo>
                    <a:pt x="2335" y="5186"/>
                    <a:pt x="3527" y="5776"/>
                    <a:pt x="4594" y="6503"/>
                  </a:cubicBezTo>
                  <a:lnTo>
                    <a:pt x="6476" y="7131"/>
                  </a:lnTo>
                  <a:cubicBezTo>
                    <a:pt x="6125" y="4621"/>
                    <a:pt x="4192" y="1283"/>
                    <a:pt x="1933" y="154"/>
                  </a:cubicBezTo>
                  <a:cubicBezTo>
                    <a:pt x="1795" y="91"/>
                    <a:pt x="1657" y="28"/>
                    <a:pt x="1519" y="3"/>
                  </a:cubicBezTo>
                  <a:cubicBezTo>
                    <a:pt x="1498" y="1"/>
                    <a:pt x="1477" y="0"/>
                    <a:pt x="1456"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5294350" y="3426825"/>
              <a:ext cx="17975" cy="67000"/>
            </a:xfrm>
            <a:custGeom>
              <a:avLst/>
              <a:gdLst/>
              <a:ahLst/>
              <a:cxnLst/>
              <a:rect l="l" t="t" r="r" b="b"/>
              <a:pathLst>
                <a:path w="719" h="2680" extrusionOk="0">
                  <a:moveTo>
                    <a:pt x="588" y="0"/>
                  </a:moveTo>
                  <a:cubicBezTo>
                    <a:pt x="546" y="0"/>
                    <a:pt x="505" y="23"/>
                    <a:pt x="490" y="78"/>
                  </a:cubicBezTo>
                  <a:cubicBezTo>
                    <a:pt x="390" y="518"/>
                    <a:pt x="290" y="944"/>
                    <a:pt x="214" y="1396"/>
                  </a:cubicBezTo>
                  <a:cubicBezTo>
                    <a:pt x="139" y="1760"/>
                    <a:pt x="1" y="2212"/>
                    <a:pt x="89" y="2588"/>
                  </a:cubicBezTo>
                  <a:cubicBezTo>
                    <a:pt x="103" y="2647"/>
                    <a:pt x="160" y="2680"/>
                    <a:pt x="213" y="2680"/>
                  </a:cubicBezTo>
                  <a:cubicBezTo>
                    <a:pt x="251" y="2680"/>
                    <a:pt x="286" y="2663"/>
                    <a:pt x="302" y="2626"/>
                  </a:cubicBezTo>
                  <a:cubicBezTo>
                    <a:pt x="490" y="2287"/>
                    <a:pt x="490" y="1823"/>
                    <a:pt x="541" y="1459"/>
                  </a:cubicBezTo>
                  <a:cubicBezTo>
                    <a:pt x="591" y="1020"/>
                    <a:pt x="653" y="580"/>
                    <a:pt x="704" y="129"/>
                  </a:cubicBezTo>
                  <a:cubicBezTo>
                    <a:pt x="719" y="53"/>
                    <a:pt x="652" y="0"/>
                    <a:pt x="58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5264250" y="3417075"/>
              <a:ext cx="9575" cy="69125"/>
            </a:xfrm>
            <a:custGeom>
              <a:avLst/>
              <a:gdLst/>
              <a:ahLst/>
              <a:cxnLst/>
              <a:rect l="l" t="t" r="r" b="b"/>
              <a:pathLst>
                <a:path w="383" h="2765" extrusionOk="0">
                  <a:moveTo>
                    <a:pt x="279" y="1"/>
                  </a:moveTo>
                  <a:cubicBezTo>
                    <a:pt x="226" y="1"/>
                    <a:pt x="170" y="35"/>
                    <a:pt x="163" y="104"/>
                  </a:cubicBezTo>
                  <a:cubicBezTo>
                    <a:pt x="113" y="544"/>
                    <a:pt x="63" y="995"/>
                    <a:pt x="50" y="1435"/>
                  </a:cubicBezTo>
                  <a:cubicBezTo>
                    <a:pt x="25" y="1849"/>
                    <a:pt x="0" y="2288"/>
                    <a:pt x="88" y="2690"/>
                  </a:cubicBezTo>
                  <a:cubicBezTo>
                    <a:pt x="94" y="2740"/>
                    <a:pt x="138" y="2765"/>
                    <a:pt x="182" y="2765"/>
                  </a:cubicBezTo>
                  <a:cubicBezTo>
                    <a:pt x="226" y="2765"/>
                    <a:pt x="270" y="2740"/>
                    <a:pt x="276" y="2690"/>
                  </a:cubicBezTo>
                  <a:cubicBezTo>
                    <a:pt x="339" y="2275"/>
                    <a:pt x="314" y="1849"/>
                    <a:pt x="314" y="1435"/>
                  </a:cubicBezTo>
                  <a:cubicBezTo>
                    <a:pt x="327" y="995"/>
                    <a:pt x="339" y="544"/>
                    <a:pt x="377" y="104"/>
                  </a:cubicBezTo>
                  <a:cubicBezTo>
                    <a:pt x="383" y="35"/>
                    <a:pt x="333" y="1"/>
                    <a:pt x="27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5198500" y="3428850"/>
              <a:ext cx="19825" cy="70500"/>
            </a:xfrm>
            <a:custGeom>
              <a:avLst/>
              <a:gdLst/>
              <a:ahLst/>
              <a:cxnLst/>
              <a:rect l="l" t="t" r="r" b="b"/>
              <a:pathLst>
                <a:path w="793" h="2820" extrusionOk="0">
                  <a:moveTo>
                    <a:pt x="114" y="0"/>
                  </a:moveTo>
                  <a:cubicBezTo>
                    <a:pt x="59" y="0"/>
                    <a:pt x="0" y="48"/>
                    <a:pt x="8" y="123"/>
                  </a:cubicBezTo>
                  <a:cubicBezTo>
                    <a:pt x="83" y="562"/>
                    <a:pt x="158" y="1001"/>
                    <a:pt x="258" y="1441"/>
                  </a:cubicBezTo>
                  <a:cubicBezTo>
                    <a:pt x="346" y="1880"/>
                    <a:pt x="409" y="2344"/>
                    <a:pt x="585" y="2758"/>
                  </a:cubicBezTo>
                  <a:cubicBezTo>
                    <a:pt x="602" y="2798"/>
                    <a:pt x="648" y="2820"/>
                    <a:pt x="691" y="2820"/>
                  </a:cubicBezTo>
                  <a:cubicBezTo>
                    <a:pt x="743" y="2820"/>
                    <a:pt x="792" y="2789"/>
                    <a:pt x="786" y="2721"/>
                  </a:cubicBezTo>
                  <a:cubicBezTo>
                    <a:pt x="735" y="2294"/>
                    <a:pt x="597" y="1855"/>
                    <a:pt x="497" y="1428"/>
                  </a:cubicBezTo>
                  <a:cubicBezTo>
                    <a:pt x="397" y="976"/>
                    <a:pt x="284" y="524"/>
                    <a:pt x="196" y="73"/>
                  </a:cubicBezTo>
                  <a:cubicBezTo>
                    <a:pt x="186" y="22"/>
                    <a:pt x="151" y="0"/>
                    <a:pt x="11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5150300" y="3426500"/>
              <a:ext cx="38100" cy="99200"/>
            </a:xfrm>
            <a:custGeom>
              <a:avLst/>
              <a:gdLst/>
              <a:ahLst/>
              <a:cxnLst/>
              <a:rect l="l" t="t" r="r" b="b"/>
              <a:pathLst>
                <a:path w="1524" h="3968" extrusionOk="0">
                  <a:moveTo>
                    <a:pt x="123" y="1"/>
                  </a:moveTo>
                  <a:cubicBezTo>
                    <a:pt x="63" y="1"/>
                    <a:pt x="0" y="54"/>
                    <a:pt x="16" y="129"/>
                  </a:cubicBezTo>
                  <a:cubicBezTo>
                    <a:pt x="154" y="807"/>
                    <a:pt x="279" y="1497"/>
                    <a:pt x="492" y="2162"/>
                  </a:cubicBezTo>
                  <a:cubicBezTo>
                    <a:pt x="580" y="2476"/>
                    <a:pt x="693" y="2789"/>
                    <a:pt x="819" y="3091"/>
                  </a:cubicBezTo>
                  <a:cubicBezTo>
                    <a:pt x="944" y="3367"/>
                    <a:pt x="1082" y="3705"/>
                    <a:pt x="1296" y="3931"/>
                  </a:cubicBezTo>
                  <a:cubicBezTo>
                    <a:pt x="1321" y="3956"/>
                    <a:pt x="1351" y="3967"/>
                    <a:pt x="1380" y="3967"/>
                  </a:cubicBezTo>
                  <a:cubicBezTo>
                    <a:pt x="1454" y="3967"/>
                    <a:pt x="1523" y="3899"/>
                    <a:pt x="1496" y="3818"/>
                  </a:cubicBezTo>
                  <a:cubicBezTo>
                    <a:pt x="1408" y="3517"/>
                    <a:pt x="1220" y="3241"/>
                    <a:pt x="1095" y="2953"/>
                  </a:cubicBezTo>
                  <a:cubicBezTo>
                    <a:pt x="957" y="2639"/>
                    <a:pt x="844" y="2325"/>
                    <a:pt x="731" y="1999"/>
                  </a:cubicBezTo>
                  <a:cubicBezTo>
                    <a:pt x="530" y="1359"/>
                    <a:pt x="367" y="719"/>
                    <a:pt x="216" y="79"/>
                  </a:cubicBezTo>
                  <a:cubicBezTo>
                    <a:pt x="201" y="24"/>
                    <a:pt x="162" y="1"/>
                    <a:pt x="12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5326575" y="3424250"/>
              <a:ext cx="30175" cy="62075"/>
            </a:xfrm>
            <a:custGeom>
              <a:avLst/>
              <a:gdLst/>
              <a:ahLst/>
              <a:cxnLst/>
              <a:rect l="l" t="t" r="r" b="b"/>
              <a:pathLst>
                <a:path w="1207" h="2483" extrusionOk="0">
                  <a:moveTo>
                    <a:pt x="1065" y="1"/>
                  </a:moveTo>
                  <a:cubicBezTo>
                    <a:pt x="1033" y="1"/>
                    <a:pt x="1003" y="17"/>
                    <a:pt x="983" y="56"/>
                  </a:cubicBezTo>
                  <a:cubicBezTo>
                    <a:pt x="632" y="796"/>
                    <a:pt x="218" y="1562"/>
                    <a:pt x="17" y="2365"/>
                  </a:cubicBezTo>
                  <a:cubicBezTo>
                    <a:pt x="0" y="2432"/>
                    <a:pt x="56" y="2482"/>
                    <a:pt x="110" y="2482"/>
                  </a:cubicBezTo>
                  <a:cubicBezTo>
                    <a:pt x="137" y="2482"/>
                    <a:pt x="163" y="2469"/>
                    <a:pt x="180" y="2440"/>
                  </a:cubicBezTo>
                  <a:cubicBezTo>
                    <a:pt x="594" y="1725"/>
                    <a:pt x="845" y="909"/>
                    <a:pt x="1171" y="156"/>
                  </a:cubicBezTo>
                  <a:cubicBezTo>
                    <a:pt x="1206" y="79"/>
                    <a:pt x="1134" y="1"/>
                    <a:pt x="106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5361675" y="3441100"/>
              <a:ext cx="53875" cy="91500"/>
            </a:xfrm>
            <a:custGeom>
              <a:avLst/>
              <a:gdLst/>
              <a:ahLst/>
              <a:cxnLst/>
              <a:rect l="l" t="t" r="r" b="b"/>
              <a:pathLst>
                <a:path w="2155" h="3660" extrusionOk="0">
                  <a:moveTo>
                    <a:pt x="1973" y="0"/>
                  </a:moveTo>
                  <a:cubicBezTo>
                    <a:pt x="1935" y="0"/>
                    <a:pt x="1899" y="18"/>
                    <a:pt x="1876" y="60"/>
                  </a:cubicBezTo>
                  <a:lnTo>
                    <a:pt x="897" y="1816"/>
                  </a:lnTo>
                  <a:cubicBezTo>
                    <a:pt x="596" y="2356"/>
                    <a:pt x="207" y="2933"/>
                    <a:pt x="18" y="3523"/>
                  </a:cubicBezTo>
                  <a:cubicBezTo>
                    <a:pt x="1" y="3594"/>
                    <a:pt x="65" y="3659"/>
                    <a:pt x="127" y="3659"/>
                  </a:cubicBezTo>
                  <a:cubicBezTo>
                    <a:pt x="152" y="3659"/>
                    <a:pt x="176" y="3649"/>
                    <a:pt x="194" y="3623"/>
                  </a:cubicBezTo>
                  <a:cubicBezTo>
                    <a:pt x="596" y="3147"/>
                    <a:pt x="859" y="2519"/>
                    <a:pt x="1160" y="1967"/>
                  </a:cubicBezTo>
                  <a:cubicBezTo>
                    <a:pt x="1474" y="1377"/>
                    <a:pt x="1788" y="787"/>
                    <a:pt x="2102" y="198"/>
                  </a:cubicBezTo>
                  <a:cubicBezTo>
                    <a:pt x="2154" y="93"/>
                    <a:pt x="2060" y="0"/>
                    <a:pt x="19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5385350" y="3491875"/>
              <a:ext cx="48850" cy="80575"/>
            </a:xfrm>
            <a:custGeom>
              <a:avLst/>
              <a:gdLst/>
              <a:ahLst/>
              <a:cxnLst/>
              <a:rect l="l" t="t" r="r" b="b"/>
              <a:pathLst>
                <a:path w="1954" h="3223" extrusionOk="0">
                  <a:moveTo>
                    <a:pt x="1799" y="1"/>
                  </a:moveTo>
                  <a:cubicBezTo>
                    <a:pt x="1760" y="1"/>
                    <a:pt x="1724" y="19"/>
                    <a:pt x="1707" y="61"/>
                  </a:cubicBezTo>
                  <a:cubicBezTo>
                    <a:pt x="1468" y="576"/>
                    <a:pt x="1217" y="1090"/>
                    <a:pt x="929" y="1580"/>
                  </a:cubicBezTo>
                  <a:cubicBezTo>
                    <a:pt x="653" y="2069"/>
                    <a:pt x="276" y="2534"/>
                    <a:pt x="38" y="3036"/>
                  </a:cubicBezTo>
                  <a:cubicBezTo>
                    <a:pt x="0" y="3129"/>
                    <a:pt x="67" y="3223"/>
                    <a:pt x="151" y="3223"/>
                  </a:cubicBezTo>
                  <a:cubicBezTo>
                    <a:pt x="179" y="3223"/>
                    <a:pt x="210" y="3212"/>
                    <a:pt x="239" y="3186"/>
                  </a:cubicBezTo>
                  <a:cubicBezTo>
                    <a:pt x="628" y="2785"/>
                    <a:pt x="916" y="2220"/>
                    <a:pt x="1180" y="1730"/>
                  </a:cubicBezTo>
                  <a:cubicBezTo>
                    <a:pt x="1456" y="1216"/>
                    <a:pt x="1707" y="689"/>
                    <a:pt x="1920" y="149"/>
                  </a:cubicBezTo>
                  <a:cubicBezTo>
                    <a:pt x="1953" y="67"/>
                    <a:pt x="1872" y="1"/>
                    <a:pt x="179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5424675" y="3550400"/>
              <a:ext cx="53325" cy="63400"/>
            </a:xfrm>
            <a:custGeom>
              <a:avLst/>
              <a:gdLst/>
              <a:ahLst/>
              <a:cxnLst/>
              <a:rect l="l" t="t" r="r" b="b"/>
              <a:pathLst>
                <a:path w="2133" h="2536" extrusionOk="0">
                  <a:moveTo>
                    <a:pt x="1996" y="0"/>
                  </a:moveTo>
                  <a:cubicBezTo>
                    <a:pt x="1967" y="0"/>
                    <a:pt x="1938" y="13"/>
                    <a:pt x="1916" y="42"/>
                  </a:cubicBezTo>
                  <a:cubicBezTo>
                    <a:pt x="1614" y="469"/>
                    <a:pt x="1301" y="883"/>
                    <a:pt x="962" y="1297"/>
                  </a:cubicBezTo>
                  <a:cubicBezTo>
                    <a:pt x="673" y="1661"/>
                    <a:pt x="335" y="2000"/>
                    <a:pt x="58" y="2389"/>
                  </a:cubicBezTo>
                  <a:cubicBezTo>
                    <a:pt x="1" y="2466"/>
                    <a:pt x="76" y="2535"/>
                    <a:pt x="154" y="2535"/>
                  </a:cubicBezTo>
                  <a:cubicBezTo>
                    <a:pt x="177" y="2535"/>
                    <a:pt x="201" y="2529"/>
                    <a:pt x="222" y="2514"/>
                  </a:cubicBezTo>
                  <a:cubicBezTo>
                    <a:pt x="598" y="2175"/>
                    <a:pt x="924" y="1749"/>
                    <a:pt x="1238" y="1347"/>
                  </a:cubicBezTo>
                  <a:cubicBezTo>
                    <a:pt x="1539" y="958"/>
                    <a:pt x="1815" y="557"/>
                    <a:pt x="2079" y="142"/>
                  </a:cubicBezTo>
                  <a:cubicBezTo>
                    <a:pt x="2132" y="71"/>
                    <a:pt x="2066" y="0"/>
                    <a:pt x="199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5086225" y="3484125"/>
              <a:ext cx="41675" cy="57075"/>
            </a:xfrm>
            <a:custGeom>
              <a:avLst/>
              <a:gdLst/>
              <a:ahLst/>
              <a:cxnLst/>
              <a:rect l="l" t="t" r="r" b="b"/>
              <a:pathLst>
                <a:path w="1667" h="2283" extrusionOk="0">
                  <a:moveTo>
                    <a:pt x="119" y="1"/>
                  </a:moveTo>
                  <a:cubicBezTo>
                    <a:pt x="58" y="1"/>
                    <a:pt x="1" y="64"/>
                    <a:pt x="44" y="133"/>
                  </a:cubicBezTo>
                  <a:cubicBezTo>
                    <a:pt x="270" y="522"/>
                    <a:pt x="495" y="899"/>
                    <a:pt x="746" y="1262"/>
                  </a:cubicBezTo>
                  <a:cubicBezTo>
                    <a:pt x="972" y="1614"/>
                    <a:pt x="1198" y="1978"/>
                    <a:pt x="1512" y="2266"/>
                  </a:cubicBezTo>
                  <a:cubicBezTo>
                    <a:pt x="1526" y="2278"/>
                    <a:pt x="1542" y="2283"/>
                    <a:pt x="1558" y="2283"/>
                  </a:cubicBezTo>
                  <a:cubicBezTo>
                    <a:pt x="1613" y="2283"/>
                    <a:pt x="1667" y="2224"/>
                    <a:pt x="1637" y="2166"/>
                  </a:cubicBezTo>
                  <a:cubicBezTo>
                    <a:pt x="1449" y="1789"/>
                    <a:pt x="1161" y="1451"/>
                    <a:pt x="910" y="1112"/>
                  </a:cubicBezTo>
                  <a:cubicBezTo>
                    <a:pt x="671" y="760"/>
                    <a:pt x="433" y="409"/>
                    <a:pt x="194" y="45"/>
                  </a:cubicBezTo>
                  <a:cubicBezTo>
                    <a:pt x="175" y="14"/>
                    <a:pt x="147" y="1"/>
                    <a:pt x="11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5058400" y="3500275"/>
              <a:ext cx="57800" cy="65300"/>
            </a:xfrm>
            <a:custGeom>
              <a:avLst/>
              <a:gdLst/>
              <a:ahLst/>
              <a:cxnLst/>
              <a:rect l="l" t="t" r="r" b="b"/>
              <a:pathLst>
                <a:path w="2312" h="2612" extrusionOk="0">
                  <a:moveTo>
                    <a:pt x="120" y="0"/>
                  </a:moveTo>
                  <a:cubicBezTo>
                    <a:pt x="56" y="0"/>
                    <a:pt x="0" y="58"/>
                    <a:pt x="52" y="127"/>
                  </a:cubicBezTo>
                  <a:cubicBezTo>
                    <a:pt x="354" y="566"/>
                    <a:pt x="667" y="1005"/>
                    <a:pt x="1006" y="1420"/>
                  </a:cubicBezTo>
                  <a:cubicBezTo>
                    <a:pt x="1345" y="1821"/>
                    <a:pt x="1696" y="2273"/>
                    <a:pt x="2123" y="2587"/>
                  </a:cubicBezTo>
                  <a:cubicBezTo>
                    <a:pt x="2146" y="2604"/>
                    <a:pt x="2167" y="2612"/>
                    <a:pt x="2187" y="2612"/>
                  </a:cubicBezTo>
                  <a:cubicBezTo>
                    <a:pt x="2265" y="2612"/>
                    <a:pt x="2311" y="2491"/>
                    <a:pt x="2261" y="2411"/>
                  </a:cubicBezTo>
                  <a:cubicBezTo>
                    <a:pt x="1947" y="2009"/>
                    <a:pt x="1546" y="1671"/>
                    <a:pt x="1219" y="1282"/>
                  </a:cubicBezTo>
                  <a:cubicBezTo>
                    <a:pt x="868" y="880"/>
                    <a:pt x="517" y="466"/>
                    <a:pt x="203" y="39"/>
                  </a:cubicBezTo>
                  <a:cubicBezTo>
                    <a:pt x="180" y="12"/>
                    <a:pt x="149" y="0"/>
                    <a:pt x="12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5391300" y="3422900"/>
              <a:ext cx="51475" cy="45175"/>
            </a:xfrm>
            <a:custGeom>
              <a:avLst/>
              <a:gdLst/>
              <a:ahLst/>
              <a:cxnLst/>
              <a:rect l="l" t="t" r="r" b="b"/>
              <a:pathLst>
                <a:path w="2059" h="1807" extrusionOk="0">
                  <a:moveTo>
                    <a:pt x="1028" y="1"/>
                  </a:moveTo>
                  <a:cubicBezTo>
                    <a:pt x="718" y="1"/>
                    <a:pt x="420" y="163"/>
                    <a:pt x="251" y="449"/>
                  </a:cubicBezTo>
                  <a:cubicBezTo>
                    <a:pt x="1" y="888"/>
                    <a:pt x="151" y="1440"/>
                    <a:pt x="578" y="1691"/>
                  </a:cubicBezTo>
                  <a:cubicBezTo>
                    <a:pt x="722" y="1769"/>
                    <a:pt x="877" y="1807"/>
                    <a:pt x="1030" y="1807"/>
                  </a:cubicBezTo>
                  <a:cubicBezTo>
                    <a:pt x="1345" y="1807"/>
                    <a:pt x="1647" y="1648"/>
                    <a:pt x="1808" y="1352"/>
                  </a:cubicBezTo>
                  <a:cubicBezTo>
                    <a:pt x="2059" y="926"/>
                    <a:pt x="1908" y="373"/>
                    <a:pt x="1481" y="122"/>
                  </a:cubicBezTo>
                  <a:cubicBezTo>
                    <a:pt x="1337" y="40"/>
                    <a:pt x="1181" y="1"/>
                    <a:pt x="102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5414200" y="3476250"/>
              <a:ext cx="35475" cy="31050"/>
            </a:xfrm>
            <a:custGeom>
              <a:avLst/>
              <a:gdLst/>
              <a:ahLst/>
              <a:cxnLst/>
              <a:rect l="l" t="t" r="r" b="b"/>
              <a:pathLst>
                <a:path w="1419" h="1242" extrusionOk="0">
                  <a:moveTo>
                    <a:pt x="709" y="0"/>
                  </a:moveTo>
                  <a:cubicBezTo>
                    <a:pt x="494" y="0"/>
                    <a:pt x="286" y="115"/>
                    <a:pt x="176" y="310"/>
                  </a:cubicBezTo>
                  <a:cubicBezTo>
                    <a:pt x="1" y="611"/>
                    <a:pt x="101" y="988"/>
                    <a:pt x="402" y="1163"/>
                  </a:cubicBezTo>
                  <a:cubicBezTo>
                    <a:pt x="495" y="1216"/>
                    <a:pt x="598" y="1241"/>
                    <a:pt x="701" y="1241"/>
                  </a:cubicBezTo>
                  <a:cubicBezTo>
                    <a:pt x="918" y="1241"/>
                    <a:pt x="1132" y="1129"/>
                    <a:pt x="1243" y="925"/>
                  </a:cubicBezTo>
                  <a:cubicBezTo>
                    <a:pt x="1419" y="636"/>
                    <a:pt x="1318" y="260"/>
                    <a:pt x="1017" y="84"/>
                  </a:cubicBezTo>
                  <a:cubicBezTo>
                    <a:pt x="919" y="27"/>
                    <a:pt x="813" y="0"/>
                    <a:pt x="70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5333575" y="3409050"/>
              <a:ext cx="35475" cy="31100"/>
            </a:xfrm>
            <a:custGeom>
              <a:avLst/>
              <a:gdLst/>
              <a:ahLst/>
              <a:cxnLst/>
              <a:rect l="l" t="t" r="r" b="b"/>
              <a:pathLst>
                <a:path w="1419" h="1244" extrusionOk="0">
                  <a:moveTo>
                    <a:pt x="701" y="0"/>
                  </a:moveTo>
                  <a:cubicBezTo>
                    <a:pt x="487" y="0"/>
                    <a:pt x="281" y="112"/>
                    <a:pt x="164" y="313"/>
                  </a:cubicBezTo>
                  <a:cubicBezTo>
                    <a:pt x="1" y="614"/>
                    <a:pt x="101" y="990"/>
                    <a:pt x="402" y="1166"/>
                  </a:cubicBezTo>
                  <a:cubicBezTo>
                    <a:pt x="495" y="1218"/>
                    <a:pt x="597" y="1244"/>
                    <a:pt x="698" y="1244"/>
                  </a:cubicBezTo>
                  <a:cubicBezTo>
                    <a:pt x="912" y="1244"/>
                    <a:pt x="1124" y="1132"/>
                    <a:pt x="1243" y="927"/>
                  </a:cubicBezTo>
                  <a:cubicBezTo>
                    <a:pt x="1419" y="639"/>
                    <a:pt x="1318" y="262"/>
                    <a:pt x="1017" y="87"/>
                  </a:cubicBezTo>
                  <a:cubicBezTo>
                    <a:pt x="917" y="28"/>
                    <a:pt x="808" y="0"/>
                    <a:pt x="70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5184550" y="3413425"/>
              <a:ext cx="35475" cy="31125"/>
            </a:xfrm>
            <a:custGeom>
              <a:avLst/>
              <a:gdLst/>
              <a:ahLst/>
              <a:cxnLst/>
              <a:rect l="l" t="t" r="r" b="b"/>
              <a:pathLst>
                <a:path w="1419" h="1245" extrusionOk="0">
                  <a:moveTo>
                    <a:pt x="702" y="1"/>
                  </a:moveTo>
                  <a:cubicBezTo>
                    <a:pt x="489" y="1"/>
                    <a:pt x="285" y="112"/>
                    <a:pt x="177" y="313"/>
                  </a:cubicBezTo>
                  <a:cubicBezTo>
                    <a:pt x="1" y="614"/>
                    <a:pt x="101" y="991"/>
                    <a:pt x="402" y="1167"/>
                  </a:cubicBezTo>
                  <a:cubicBezTo>
                    <a:pt x="495" y="1219"/>
                    <a:pt x="599" y="1244"/>
                    <a:pt x="701" y="1244"/>
                  </a:cubicBezTo>
                  <a:cubicBezTo>
                    <a:pt x="918" y="1244"/>
                    <a:pt x="1133" y="1132"/>
                    <a:pt x="1243" y="928"/>
                  </a:cubicBezTo>
                  <a:cubicBezTo>
                    <a:pt x="1419" y="640"/>
                    <a:pt x="1318" y="263"/>
                    <a:pt x="1017" y="87"/>
                  </a:cubicBezTo>
                  <a:cubicBezTo>
                    <a:pt x="917" y="29"/>
                    <a:pt x="808" y="1"/>
                    <a:pt x="70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5043375" y="3487775"/>
              <a:ext cx="29200" cy="25475"/>
            </a:xfrm>
            <a:custGeom>
              <a:avLst/>
              <a:gdLst/>
              <a:ahLst/>
              <a:cxnLst/>
              <a:rect l="l" t="t" r="r" b="b"/>
              <a:pathLst>
                <a:path w="1168" h="1019" extrusionOk="0">
                  <a:moveTo>
                    <a:pt x="581" y="1"/>
                  </a:moveTo>
                  <a:cubicBezTo>
                    <a:pt x="407" y="1"/>
                    <a:pt x="239" y="96"/>
                    <a:pt x="139" y="263"/>
                  </a:cubicBezTo>
                  <a:cubicBezTo>
                    <a:pt x="1" y="502"/>
                    <a:pt x="89" y="815"/>
                    <a:pt x="327" y="953"/>
                  </a:cubicBezTo>
                  <a:cubicBezTo>
                    <a:pt x="408" y="998"/>
                    <a:pt x="496" y="1019"/>
                    <a:pt x="582" y="1019"/>
                  </a:cubicBezTo>
                  <a:cubicBezTo>
                    <a:pt x="762" y="1019"/>
                    <a:pt x="936" y="926"/>
                    <a:pt x="1030" y="765"/>
                  </a:cubicBezTo>
                  <a:cubicBezTo>
                    <a:pt x="1168" y="527"/>
                    <a:pt x="1080" y="213"/>
                    <a:pt x="842" y="75"/>
                  </a:cubicBezTo>
                  <a:cubicBezTo>
                    <a:pt x="758" y="25"/>
                    <a:pt x="669" y="1"/>
                    <a:pt x="58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5284325" y="3367450"/>
              <a:ext cx="22600" cy="19875"/>
            </a:xfrm>
            <a:custGeom>
              <a:avLst/>
              <a:gdLst/>
              <a:ahLst/>
              <a:cxnLst/>
              <a:rect l="l" t="t" r="r" b="b"/>
              <a:pathLst>
                <a:path w="904" h="795" extrusionOk="0">
                  <a:moveTo>
                    <a:pt x="452" y="0"/>
                  </a:moveTo>
                  <a:cubicBezTo>
                    <a:pt x="318" y="0"/>
                    <a:pt x="188" y="70"/>
                    <a:pt x="113" y="195"/>
                  </a:cubicBezTo>
                  <a:cubicBezTo>
                    <a:pt x="0" y="395"/>
                    <a:pt x="63" y="634"/>
                    <a:pt x="251" y="747"/>
                  </a:cubicBezTo>
                  <a:cubicBezTo>
                    <a:pt x="315" y="779"/>
                    <a:pt x="383" y="794"/>
                    <a:pt x="450" y="794"/>
                  </a:cubicBezTo>
                  <a:cubicBezTo>
                    <a:pt x="592" y="794"/>
                    <a:pt x="727" y="724"/>
                    <a:pt x="803" y="596"/>
                  </a:cubicBezTo>
                  <a:cubicBezTo>
                    <a:pt x="904" y="408"/>
                    <a:pt x="841" y="157"/>
                    <a:pt x="653" y="57"/>
                  </a:cubicBezTo>
                  <a:cubicBezTo>
                    <a:pt x="589" y="18"/>
                    <a:pt x="520" y="0"/>
                    <a:pt x="45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5467225" y="3545025"/>
              <a:ext cx="22600" cy="19850"/>
            </a:xfrm>
            <a:custGeom>
              <a:avLst/>
              <a:gdLst/>
              <a:ahLst/>
              <a:cxnLst/>
              <a:rect l="l" t="t" r="r" b="b"/>
              <a:pathLst>
                <a:path w="904" h="794" extrusionOk="0">
                  <a:moveTo>
                    <a:pt x="446" y="0"/>
                  </a:moveTo>
                  <a:cubicBezTo>
                    <a:pt x="307" y="0"/>
                    <a:pt x="176" y="73"/>
                    <a:pt x="101" y="207"/>
                  </a:cubicBezTo>
                  <a:cubicBezTo>
                    <a:pt x="0" y="395"/>
                    <a:pt x="63" y="633"/>
                    <a:pt x="251" y="746"/>
                  </a:cubicBezTo>
                  <a:cubicBezTo>
                    <a:pt x="311" y="778"/>
                    <a:pt x="377" y="794"/>
                    <a:pt x="441" y="794"/>
                  </a:cubicBezTo>
                  <a:cubicBezTo>
                    <a:pt x="579" y="794"/>
                    <a:pt x="714" y="724"/>
                    <a:pt x="791" y="596"/>
                  </a:cubicBezTo>
                  <a:cubicBezTo>
                    <a:pt x="904" y="408"/>
                    <a:pt x="841" y="169"/>
                    <a:pt x="653" y="56"/>
                  </a:cubicBezTo>
                  <a:cubicBezTo>
                    <a:pt x="586" y="19"/>
                    <a:pt x="515" y="0"/>
                    <a:pt x="44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5076950" y="3475750"/>
              <a:ext cx="22625" cy="19800"/>
            </a:xfrm>
            <a:custGeom>
              <a:avLst/>
              <a:gdLst/>
              <a:ahLst/>
              <a:cxnLst/>
              <a:rect l="l" t="t" r="r" b="b"/>
              <a:pathLst>
                <a:path w="905" h="792" extrusionOk="0">
                  <a:moveTo>
                    <a:pt x="450" y="1"/>
                  </a:moveTo>
                  <a:cubicBezTo>
                    <a:pt x="312" y="1"/>
                    <a:pt x="178" y="77"/>
                    <a:pt x="101" y="205"/>
                  </a:cubicBezTo>
                  <a:cubicBezTo>
                    <a:pt x="1" y="393"/>
                    <a:pt x="63" y="631"/>
                    <a:pt x="252" y="744"/>
                  </a:cubicBezTo>
                  <a:cubicBezTo>
                    <a:pt x="312" y="776"/>
                    <a:pt x="377" y="792"/>
                    <a:pt x="442" y="792"/>
                  </a:cubicBezTo>
                  <a:cubicBezTo>
                    <a:pt x="579" y="792"/>
                    <a:pt x="714" y="722"/>
                    <a:pt x="791" y="594"/>
                  </a:cubicBezTo>
                  <a:cubicBezTo>
                    <a:pt x="904" y="405"/>
                    <a:pt x="841" y="167"/>
                    <a:pt x="641" y="54"/>
                  </a:cubicBezTo>
                  <a:cubicBezTo>
                    <a:pt x="580" y="18"/>
                    <a:pt x="515" y="1"/>
                    <a:pt x="45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5153500" y="3381475"/>
              <a:ext cx="22600" cy="19850"/>
            </a:xfrm>
            <a:custGeom>
              <a:avLst/>
              <a:gdLst/>
              <a:ahLst/>
              <a:cxnLst/>
              <a:rect l="l" t="t" r="r" b="b"/>
              <a:pathLst>
                <a:path w="904" h="794" extrusionOk="0">
                  <a:moveTo>
                    <a:pt x="460" y="0"/>
                  </a:moveTo>
                  <a:cubicBezTo>
                    <a:pt x="320" y="0"/>
                    <a:pt x="182" y="70"/>
                    <a:pt x="113" y="198"/>
                  </a:cubicBezTo>
                  <a:cubicBezTo>
                    <a:pt x="0" y="387"/>
                    <a:pt x="63" y="625"/>
                    <a:pt x="251" y="738"/>
                  </a:cubicBezTo>
                  <a:cubicBezTo>
                    <a:pt x="318" y="776"/>
                    <a:pt x="389" y="794"/>
                    <a:pt x="459" y="794"/>
                  </a:cubicBezTo>
                  <a:cubicBezTo>
                    <a:pt x="597" y="794"/>
                    <a:pt x="728" y="721"/>
                    <a:pt x="804" y="587"/>
                  </a:cubicBezTo>
                  <a:cubicBezTo>
                    <a:pt x="904" y="399"/>
                    <a:pt x="841" y="161"/>
                    <a:pt x="653" y="48"/>
                  </a:cubicBezTo>
                  <a:cubicBezTo>
                    <a:pt x="593" y="16"/>
                    <a:pt x="526" y="0"/>
                    <a:pt x="46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5261725" y="3406250"/>
              <a:ext cx="22625" cy="19875"/>
            </a:xfrm>
            <a:custGeom>
              <a:avLst/>
              <a:gdLst/>
              <a:ahLst/>
              <a:cxnLst/>
              <a:rect l="l" t="t" r="r" b="b"/>
              <a:pathLst>
                <a:path w="905" h="795" extrusionOk="0">
                  <a:moveTo>
                    <a:pt x="455" y="1"/>
                  </a:moveTo>
                  <a:cubicBezTo>
                    <a:pt x="313" y="1"/>
                    <a:pt x="178" y="71"/>
                    <a:pt x="101" y="199"/>
                  </a:cubicBezTo>
                  <a:cubicBezTo>
                    <a:pt x="1" y="387"/>
                    <a:pt x="64" y="625"/>
                    <a:pt x="252" y="738"/>
                  </a:cubicBezTo>
                  <a:cubicBezTo>
                    <a:pt x="315" y="776"/>
                    <a:pt x="385" y="795"/>
                    <a:pt x="453" y="795"/>
                  </a:cubicBezTo>
                  <a:cubicBezTo>
                    <a:pt x="587" y="795"/>
                    <a:pt x="717" y="725"/>
                    <a:pt x="791" y="600"/>
                  </a:cubicBezTo>
                  <a:cubicBezTo>
                    <a:pt x="904" y="399"/>
                    <a:pt x="842" y="161"/>
                    <a:pt x="653" y="48"/>
                  </a:cubicBezTo>
                  <a:cubicBezTo>
                    <a:pt x="589" y="16"/>
                    <a:pt x="521" y="1"/>
                    <a:pt x="45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5336075" y="3600775"/>
              <a:ext cx="144975" cy="165900"/>
            </a:xfrm>
            <a:custGeom>
              <a:avLst/>
              <a:gdLst/>
              <a:ahLst/>
              <a:cxnLst/>
              <a:rect l="l" t="t" r="r" b="b"/>
              <a:pathLst>
                <a:path w="5799" h="6636" extrusionOk="0">
                  <a:moveTo>
                    <a:pt x="4782" y="1"/>
                  </a:moveTo>
                  <a:cubicBezTo>
                    <a:pt x="4496" y="1"/>
                    <a:pt x="4192" y="108"/>
                    <a:pt x="3929" y="236"/>
                  </a:cubicBezTo>
                  <a:cubicBezTo>
                    <a:pt x="2699" y="838"/>
                    <a:pt x="1720" y="1917"/>
                    <a:pt x="1243" y="3197"/>
                  </a:cubicBezTo>
                  <a:cubicBezTo>
                    <a:pt x="892" y="4138"/>
                    <a:pt x="13" y="5632"/>
                    <a:pt x="1" y="6635"/>
                  </a:cubicBezTo>
                  <a:lnTo>
                    <a:pt x="591" y="6272"/>
                  </a:lnTo>
                  <a:cubicBezTo>
                    <a:pt x="1105" y="6108"/>
                    <a:pt x="1595" y="5895"/>
                    <a:pt x="2059" y="5644"/>
                  </a:cubicBezTo>
                  <a:cubicBezTo>
                    <a:pt x="2912" y="5217"/>
                    <a:pt x="3740" y="4703"/>
                    <a:pt x="4406" y="4025"/>
                  </a:cubicBezTo>
                  <a:cubicBezTo>
                    <a:pt x="5071" y="3335"/>
                    <a:pt x="5585" y="2482"/>
                    <a:pt x="5723" y="1528"/>
                  </a:cubicBezTo>
                  <a:cubicBezTo>
                    <a:pt x="5798" y="1014"/>
                    <a:pt x="5711" y="386"/>
                    <a:pt x="5246" y="123"/>
                  </a:cubicBezTo>
                  <a:cubicBezTo>
                    <a:pt x="5105" y="36"/>
                    <a:pt x="4946" y="1"/>
                    <a:pt x="478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5066900" y="3699825"/>
              <a:ext cx="380575" cy="146775"/>
            </a:xfrm>
            <a:custGeom>
              <a:avLst/>
              <a:gdLst/>
              <a:ahLst/>
              <a:cxnLst/>
              <a:rect l="l" t="t" r="r" b="b"/>
              <a:pathLst>
                <a:path w="15223" h="5871" extrusionOk="0">
                  <a:moveTo>
                    <a:pt x="15223" y="1"/>
                  </a:moveTo>
                  <a:cubicBezTo>
                    <a:pt x="15222" y="1"/>
                    <a:pt x="15222" y="1"/>
                    <a:pt x="15221" y="1"/>
                  </a:cubicBezTo>
                  <a:lnTo>
                    <a:pt x="15221" y="1"/>
                  </a:lnTo>
                  <a:cubicBezTo>
                    <a:pt x="15222" y="1"/>
                    <a:pt x="15222" y="1"/>
                    <a:pt x="15223" y="1"/>
                  </a:cubicBezTo>
                  <a:close/>
                  <a:moveTo>
                    <a:pt x="15221" y="1"/>
                  </a:moveTo>
                  <a:cubicBezTo>
                    <a:pt x="12978" y="1116"/>
                    <a:pt x="10338" y="1681"/>
                    <a:pt x="7637" y="1681"/>
                  </a:cubicBezTo>
                  <a:cubicBezTo>
                    <a:pt x="5050" y="1681"/>
                    <a:pt x="2407" y="1163"/>
                    <a:pt x="1" y="114"/>
                  </a:cubicBezTo>
                  <a:lnTo>
                    <a:pt x="1" y="114"/>
                  </a:lnTo>
                  <a:cubicBezTo>
                    <a:pt x="377" y="1092"/>
                    <a:pt x="1155" y="1883"/>
                    <a:pt x="1934" y="2623"/>
                  </a:cubicBezTo>
                  <a:cubicBezTo>
                    <a:pt x="3687" y="4291"/>
                    <a:pt x="5784" y="5870"/>
                    <a:pt x="8047" y="5870"/>
                  </a:cubicBezTo>
                  <a:cubicBezTo>
                    <a:pt x="8747" y="5870"/>
                    <a:pt x="9464" y="5719"/>
                    <a:pt x="10191" y="5371"/>
                  </a:cubicBezTo>
                  <a:cubicBezTo>
                    <a:pt x="13907" y="3601"/>
                    <a:pt x="15120" y="70"/>
                    <a:pt x="15221"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5064650" y="3696875"/>
              <a:ext cx="385850" cy="51075"/>
            </a:xfrm>
            <a:custGeom>
              <a:avLst/>
              <a:gdLst/>
              <a:ahLst/>
              <a:cxnLst/>
              <a:rect l="l" t="t" r="r" b="b"/>
              <a:pathLst>
                <a:path w="15434" h="2043" extrusionOk="0">
                  <a:moveTo>
                    <a:pt x="138" y="0"/>
                  </a:moveTo>
                  <a:cubicBezTo>
                    <a:pt x="53" y="0"/>
                    <a:pt x="0" y="148"/>
                    <a:pt x="91" y="194"/>
                  </a:cubicBezTo>
                  <a:cubicBezTo>
                    <a:pt x="2449" y="1399"/>
                    <a:pt x="5219" y="2042"/>
                    <a:pt x="7974" y="2042"/>
                  </a:cubicBezTo>
                  <a:cubicBezTo>
                    <a:pt x="10554" y="2042"/>
                    <a:pt x="13122" y="1478"/>
                    <a:pt x="15325" y="282"/>
                  </a:cubicBezTo>
                  <a:cubicBezTo>
                    <a:pt x="15433" y="217"/>
                    <a:pt x="15365" y="68"/>
                    <a:pt x="15255" y="68"/>
                  </a:cubicBezTo>
                  <a:cubicBezTo>
                    <a:pt x="15238" y="68"/>
                    <a:pt x="15219" y="72"/>
                    <a:pt x="15200" y="81"/>
                  </a:cubicBezTo>
                  <a:cubicBezTo>
                    <a:pt x="12823" y="1094"/>
                    <a:pt x="10336" y="1588"/>
                    <a:pt x="7846" y="1588"/>
                  </a:cubicBezTo>
                  <a:cubicBezTo>
                    <a:pt x="5247" y="1588"/>
                    <a:pt x="2646" y="1050"/>
                    <a:pt x="166" y="6"/>
                  </a:cubicBezTo>
                  <a:cubicBezTo>
                    <a:pt x="157" y="2"/>
                    <a:pt x="147" y="0"/>
                    <a:pt x="13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5428400" y="3688250"/>
              <a:ext cx="15700" cy="20275"/>
            </a:xfrm>
            <a:custGeom>
              <a:avLst/>
              <a:gdLst/>
              <a:ahLst/>
              <a:cxnLst/>
              <a:rect l="l" t="t" r="r" b="b"/>
              <a:pathLst>
                <a:path w="628" h="811" extrusionOk="0">
                  <a:moveTo>
                    <a:pt x="550" y="1"/>
                  </a:moveTo>
                  <a:cubicBezTo>
                    <a:pt x="536" y="1"/>
                    <a:pt x="522" y="7"/>
                    <a:pt x="512" y="24"/>
                  </a:cubicBezTo>
                  <a:cubicBezTo>
                    <a:pt x="336" y="238"/>
                    <a:pt x="98" y="489"/>
                    <a:pt x="10" y="752"/>
                  </a:cubicBezTo>
                  <a:cubicBezTo>
                    <a:pt x="0" y="781"/>
                    <a:pt x="21" y="811"/>
                    <a:pt x="48" y="811"/>
                  </a:cubicBezTo>
                  <a:cubicBezTo>
                    <a:pt x="56" y="811"/>
                    <a:pt x="64" y="808"/>
                    <a:pt x="73" y="802"/>
                  </a:cubicBezTo>
                  <a:cubicBezTo>
                    <a:pt x="298" y="627"/>
                    <a:pt x="449" y="326"/>
                    <a:pt x="600" y="87"/>
                  </a:cubicBezTo>
                  <a:cubicBezTo>
                    <a:pt x="627" y="51"/>
                    <a:pt x="588" y="1"/>
                    <a:pt x="5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5399150" y="3693650"/>
              <a:ext cx="14200" cy="24750"/>
            </a:xfrm>
            <a:custGeom>
              <a:avLst/>
              <a:gdLst/>
              <a:ahLst/>
              <a:cxnLst/>
              <a:rect l="l" t="t" r="r" b="b"/>
              <a:pathLst>
                <a:path w="568" h="990" extrusionOk="0">
                  <a:moveTo>
                    <a:pt x="445" y="0"/>
                  </a:moveTo>
                  <a:cubicBezTo>
                    <a:pt x="405" y="0"/>
                    <a:pt x="367" y="22"/>
                    <a:pt x="352" y="72"/>
                  </a:cubicBezTo>
                  <a:cubicBezTo>
                    <a:pt x="301" y="235"/>
                    <a:pt x="239" y="386"/>
                    <a:pt x="163" y="536"/>
                  </a:cubicBezTo>
                  <a:cubicBezTo>
                    <a:pt x="113" y="649"/>
                    <a:pt x="0" y="775"/>
                    <a:pt x="13" y="900"/>
                  </a:cubicBezTo>
                  <a:cubicBezTo>
                    <a:pt x="24" y="945"/>
                    <a:pt x="55" y="990"/>
                    <a:pt x="107" y="990"/>
                  </a:cubicBezTo>
                  <a:cubicBezTo>
                    <a:pt x="113" y="990"/>
                    <a:pt x="119" y="989"/>
                    <a:pt x="126" y="988"/>
                  </a:cubicBezTo>
                  <a:cubicBezTo>
                    <a:pt x="276" y="938"/>
                    <a:pt x="339" y="775"/>
                    <a:pt x="389" y="637"/>
                  </a:cubicBezTo>
                  <a:cubicBezTo>
                    <a:pt x="465" y="473"/>
                    <a:pt x="515" y="310"/>
                    <a:pt x="552" y="135"/>
                  </a:cubicBezTo>
                  <a:cubicBezTo>
                    <a:pt x="568" y="51"/>
                    <a:pt x="505" y="0"/>
                    <a:pt x="4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5376875" y="3705575"/>
              <a:ext cx="13525" cy="19150"/>
            </a:xfrm>
            <a:custGeom>
              <a:avLst/>
              <a:gdLst/>
              <a:ahLst/>
              <a:cxnLst/>
              <a:rect l="l" t="t" r="r" b="b"/>
              <a:pathLst>
                <a:path w="541" h="766" extrusionOk="0">
                  <a:moveTo>
                    <a:pt x="448" y="1"/>
                  </a:moveTo>
                  <a:cubicBezTo>
                    <a:pt x="427" y="1"/>
                    <a:pt x="405" y="11"/>
                    <a:pt x="389" y="34"/>
                  </a:cubicBezTo>
                  <a:cubicBezTo>
                    <a:pt x="301" y="160"/>
                    <a:pt x="226" y="273"/>
                    <a:pt x="151" y="398"/>
                  </a:cubicBezTo>
                  <a:cubicBezTo>
                    <a:pt x="88" y="498"/>
                    <a:pt x="0" y="599"/>
                    <a:pt x="25" y="712"/>
                  </a:cubicBezTo>
                  <a:cubicBezTo>
                    <a:pt x="36" y="743"/>
                    <a:pt x="63" y="765"/>
                    <a:pt x="86" y="765"/>
                  </a:cubicBezTo>
                  <a:cubicBezTo>
                    <a:pt x="91" y="765"/>
                    <a:pt x="96" y="764"/>
                    <a:pt x="101" y="762"/>
                  </a:cubicBezTo>
                  <a:cubicBezTo>
                    <a:pt x="226" y="724"/>
                    <a:pt x="264" y="599"/>
                    <a:pt x="314" y="498"/>
                  </a:cubicBezTo>
                  <a:cubicBezTo>
                    <a:pt x="389" y="373"/>
                    <a:pt x="452" y="247"/>
                    <a:pt x="515" y="109"/>
                  </a:cubicBezTo>
                  <a:cubicBezTo>
                    <a:pt x="541" y="49"/>
                    <a:pt x="495" y="1"/>
                    <a:pt x="44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5348625" y="3707825"/>
              <a:ext cx="16900" cy="27100"/>
            </a:xfrm>
            <a:custGeom>
              <a:avLst/>
              <a:gdLst/>
              <a:ahLst/>
              <a:cxnLst/>
              <a:rect l="l" t="t" r="r" b="b"/>
              <a:pathLst>
                <a:path w="676" h="1084" extrusionOk="0">
                  <a:moveTo>
                    <a:pt x="542" y="1"/>
                  </a:moveTo>
                  <a:cubicBezTo>
                    <a:pt x="513" y="1"/>
                    <a:pt x="484" y="14"/>
                    <a:pt x="465" y="45"/>
                  </a:cubicBezTo>
                  <a:cubicBezTo>
                    <a:pt x="365" y="220"/>
                    <a:pt x="264" y="396"/>
                    <a:pt x="177" y="584"/>
                  </a:cubicBezTo>
                  <a:cubicBezTo>
                    <a:pt x="114" y="722"/>
                    <a:pt x="1" y="885"/>
                    <a:pt x="64" y="1036"/>
                  </a:cubicBezTo>
                  <a:cubicBezTo>
                    <a:pt x="73" y="1063"/>
                    <a:pt x="95" y="1084"/>
                    <a:pt x="120" y="1084"/>
                  </a:cubicBezTo>
                  <a:cubicBezTo>
                    <a:pt x="130" y="1084"/>
                    <a:pt x="141" y="1081"/>
                    <a:pt x="151" y="1074"/>
                  </a:cubicBezTo>
                  <a:cubicBezTo>
                    <a:pt x="289" y="998"/>
                    <a:pt x="327" y="835"/>
                    <a:pt x="377" y="710"/>
                  </a:cubicBezTo>
                  <a:cubicBezTo>
                    <a:pt x="465" y="521"/>
                    <a:pt x="540" y="333"/>
                    <a:pt x="641" y="145"/>
                  </a:cubicBezTo>
                  <a:cubicBezTo>
                    <a:pt x="676" y="67"/>
                    <a:pt x="608" y="1"/>
                    <a:pt x="54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5323225" y="3704450"/>
              <a:ext cx="14500" cy="33575"/>
            </a:xfrm>
            <a:custGeom>
              <a:avLst/>
              <a:gdLst/>
              <a:ahLst/>
              <a:cxnLst/>
              <a:rect l="l" t="t" r="r" b="b"/>
              <a:pathLst>
                <a:path w="580" h="1343" extrusionOk="0">
                  <a:moveTo>
                    <a:pt x="495" y="0"/>
                  </a:moveTo>
                  <a:cubicBezTo>
                    <a:pt x="464" y="0"/>
                    <a:pt x="430" y="17"/>
                    <a:pt x="415" y="54"/>
                  </a:cubicBezTo>
                  <a:cubicBezTo>
                    <a:pt x="327" y="280"/>
                    <a:pt x="239" y="506"/>
                    <a:pt x="164" y="732"/>
                  </a:cubicBezTo>
                  <a:cubicBezTo>
                    <a:pt x="101" y="907"/>
                    <a:pt x="0" y="1096"/>
                    <a:pt x="51" y="1284"/>
                  </a:cubicBezTo>
                  <a:cubicBezTo>
                    <a:pt x="58" y="1323"/>
                    <a:pt x="86" y="1343"/>
                    <a:pt x="115" y="1343"/>
                  </a:cubicBezTo>
                  <a:cubicBezTo>
                    <a:pt x="132" y="1343"/>
                    <a:pt x="149" y="1336"/>
                    <a:pt x="164" y="1321"/>
                  </a:cubicBezTo>
                  <a:cubicBezTo>
                    <a:pt x="314" y="1183"/>
                    <a:pt x="339" y="970"/>
                    <a:pt x="389" y="794"/>
                  </a:cubicBezTo>
                  <a:cubicBezTo>
                    <a:pt x="452" y="556"/>
                    <a:pt x="515" y="330"/>
                    <a:pt x="565" y="92"/>
                  </a:cubicBezTo>
                  <a:cubicBezTo>
                    <a:pt x="580" y="33"/>
                    <a:pt x="539" y="0"/>
                    <a:pt x="49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5296875" y="3705900"/>
              <a:ext cx="11950" cy="34900"/>
            </a:xfrm>
            <a:custGeom>
              <a:avLst/>
              <a:gdLst/>
              <a:ahLst/>
              <a:cxnLst/>
              <a:rect l="l" t="t" r="r" b="b"/>
              <a:pathLst>
                <a:path w="478" h="1396" extrusionOk="0">
                  <a:moveTo>
                    <a:pt x="402" y="1"/>
                  </a:moveTo>
                  <a:cubicBezTo>
                    <a:pt x="376" y="1"/>
                    <a:pt x="350" y="15"/>
                    <a:pt x="339" y="46"/>
                  </a:cubicBezTo>
                  <a:cubicBezTo>
                    <a:pt x="289" y="272"/>
                    <a:pt x="226" y="485"/>
                    <a:pt x="151" y="711"/>
                  </a:cubicBezTo>
                  <a:cubicBezTo>
                    <a:pt x="101" y="900"/>
                    <a:pt x="0" y="1100"/>
                    <a:pt x="13" y="1301"/>
                  </a:cubicBezTo>
                  <a:cubicBezTo>
                    <a:pt x="13" y="1362"/>
                    <a:pt x="54" y="1395"/>
                    <a:pt x="98" y="1395"/>
                  </a:cubicBezTo>
                  <a:cubicBezTo>
                    <a:pt x="127" y="1395"/>
                    <a:pt x="156" y="1381"/>
                    <a:pt x="176" y="1351"/>
                  </a:cubicBezTo>
                  <a:cubicBezTo>
                    <a:pt x="301" y="1176"/>
                    <a:pt x="327" y="925"/>
                    <a:pt x="377" y="724"/>
                  </a:cubicBezTo>
                  <a:cubicBezTo>
                    <a:pt x="427" y="511"/>
                    <a:pt x="452" y="285"/>
                    <a:pt x="477" y="71"/>
                  </a:cubicBezTo>
                  <a:cubicBezTo>
                    <a:pt x="477" y="28"/>
                    <a:pt x="439" y="1"/>
                    <a:pt x="40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5271775" y="3716250"/>
              <a:ext cx="8175" cy="29800"/>
            </a:xfrm>
            <a:custGeom>
              <a:avLst/>
              <a:gdLst/>
              <a:ahLst/>
              <a:cxnLst/>
              <a:rect l="l" t="t" r="r" b="b"/>
              <a:pathLst>
                <a:path w="327" h="1192" extrusionOk="0">
                  <a:moveTo>
                    <a:pt x="246" y="1"/>
                  </a:moveTo>
                  <a:cubicBezTo>
                    <a:pt x="219" y="1"/>
                    <a:pt x="194" y="15"/>
                    <a:pt x="189" y="46"/>
                  </a:cubicBezTo>
                  <a:cubicBezTo>
                    <a:pt x="138" y="247"/>
                    <a:pt x="101" y="448"/>
                    <a:pt x="76" y="649"/>
                  </a:cubicBezTo>
                  <a:cubicBezTo>
                    <a:pt x="38" y="812"/>
                    <a:pt x="0" y="962"/>
                    <a:pt x="26" y="1138"/>
                  </a:cubicBezTo>
                  <a:cubicBezTo>
                    <a:pt x="32" y="1173"/>
                    <a:pt x="70" y="1192"/>
                    <a:pt x="106" y="1192"/>
                  </a:cubicBezTo>
                  <a:cubicBezTo>
                    <a:pt x="136" y="1192"/>
                    <a:pt x="165" y="1179"/>
                    <a:pt x="176" y="1151"/>
                  </a:cubicBezTo>
                  <a:cubicBezTo>
                    <a:pt x="251" y="1000"/>
                    <a:pt x="251" y="837"/>
                    <a:pt x="276" y="674"/>
                  </a:cubicBezTo>
                  <a:cubicBezTo>
                    <a:pt x="289" y="473"/>
                    <a:pt x="314" y="272"/>
                    <a:pt x="327" y="71"/>
                  </a:cubicBezTo>
                  <a:cubicBezTo>
                    <a:pt x="327" y="28"/>
                    <a:pt x="284" y="1"/>
                    <a:pt x="24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5241650" y="3712450"/>
              <a:ext cx="7250" cy="36425"/>
            </a:xfrm>
            <a:custGeom>
              <a:avLst/>
              <a:gdLst/>
              <a:ahLst/>
              <a:cxnLst/>
              <a:rect l="l" t="t" r="r" b="b"/>
              <a:pathLst>
                <a:path w="290" h="1457" extrusionOk="0">
                  <a:moveTo>
                    <a:pt x="125" y="1"/>
                  </a:moveTo>
                  <a:cubicBezTo>
                    <a:pt x="85" y="1"/>
                    <a:pt x="45" y="29"/>
                    <a:pt x="38" y="85"/>
                  </a:cubicBezTo>
                  <a:cubicBezTo>
                    <a:pt x="38" y="336"/>
                    <a:pt x="26" y="587"/>
                    <a:pt x="26" y="838"/>
                  </a:cubicBezTo>
                  <a:cubicBezTo>
                    <a:pt x="26" y="1039"/>
                    <a:pt x="1" y="1240"/>
                    <a:pt x="89" y="1428"/>
                  </a:cubicBezTo>
                  <a:cubicBezTo>
                    <a:pt x="101" y="1447"/>
                    <a:pt x="126" y="1456"/>
                    <a:pt x="150" y="1456"/>
                  </a:cubicBezTo>
                  <a:cubicBezTo>
                    <a:pt x="173" y="1456"/>
                    <a:pt x="195" y="1447"/>
                    <a:pt x="201" y="1428"/>
                  </a:cubicBezTo>
                  <a:cubicBezTo>
                    <a:pt x="289" y="1240"/>
                    <a:pt x="252" y="1039"/>
                    <a:pt x="252" y="838"/>
                  </a:cubicBezTo>
                  <a:cubicBezTo>
                    <a:pt x="239" y="587"/>
                    <a:pt x="227" y="336"/>
                    <a:pt x="201" y="85"/>
                  </a:cubicBezTo>
                  <a:cubicBezTo>
                    <a:pt x="201" y="29"/>
                    <a:pt x="164" y="1"/>
                    <a:pt x="12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5203375" y="3696250"/>
              <a:ext cx="10075" cy="44825"/>
            </a:xfrm>
            <a:custGeom>
              <a:avLst/>
              <a:gdLst/>
              <a:ahLst/>
              <a:cxnLst/>
              <a:rect l="l" t="t" r="r" b="b"/>
              <a:pathLst>
                <a:path w="403" h="1793" extrusionOk="0">
                  <a:moveTo>
                    <a:pt x="101" y="0"/>
                  </a:moveTo>
                  <a:cubicBezTo>
                    <a:pt x="65" y="0"/>
                    <a:pt x="26" y="26"/>
                    <a:pt x="26" y="68"/>
                  </a:cubicBezTo>
                  <a:cubicBezTo>
                    <a:pt x="26" y="583"/>
                    <a:pt x="1" y="1248"/>
                    <a:pt x="202" y="1725"/>
                  </a:cubicBezTo>
                  <a:cubicBezTo>
                    <a:pt x="219" y="1771"/>
                    <a:pt x="257" y="1793"/>
                    <a:pt x="293" y="1793"/>
                  </a:cubicBezTo>
                  <a:cubicBezTo>
                    <a:pt x="336" y="1793"/>
                    <a:pt x="377" y="1761"/>
                    <a:pt x="377" y="1700"/>
                  </a:cubicBezTo>
                  <a:cubicBezTo>
                    <a:pt x="402" y="1436"/>
                    <a:pt x="327" y="1173"/>
                    <a:pt x="289" y="922"/>
                  </a:cubicBezTo>
                  <a:cubicBezTo>
                    <a:pt x="252" y="633"/>
                    <a:pt x="214" y="344"/>
                    <a:pt x="164" y="56"/>
                  </a:cubicBezTo>
                  <a:cubicBezTo>
                    <a:pt x="158" y="17"/>
                    <a:pt x="131"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5173075" y="3704750"/>
              <a:ext cx="9950" cy="34050"/>
            </a:xfrm>
            <a:custGeom>
              <a:avLst/>
              <a:gdLst/>
              <a:ahLst/>
              <a:cxnLst/>
              <a:rect l="l" t="t" r="r" b="b"/>
              <a:pathLst>
                <a:path w="398" h="1362" extrusionOk="0">
                  <a:moveTo>
                    <a:pt x="70" y="1"/>
                  </a:moveTo>
                  <a:cubicBezTo>
                    <a:pt x="36" y="1"/>
                    <a:pt x="0" y="33"/>
                    <a:pt x="8" y="80"/>
                  </a:cubicBezTo>
                  <a:cubicBezTo>
                    <a:pt x="46" y="306"/>
                    <a:pt x="58" y="531"/>
                    <a:pt x="83" y="757"/>
                  </a:cubicBezTo>
                  <a:cubicBezTo>
                    <a:pt x="108" y="946"/>
                    <a:pt x="96" y="1134"/>
                    <a:pt x="159" y="1309"/>
                  </a:cubicBezTo>
                  <a:cubicBezTo>
                    <a:pt x="172" y="1342"/>
                    <a:pt x="209" y="1361"/>
                    <a:pt x="243" y="1361"/>
                  </a:cubicBezTo>
                  <a:cubicBezTo>
                    <a:pt x="274" y="1361"/>
                    <a:pt x="303" y="1345"/>
                    <a:pt x="309" y="1309"/>
                  </a:cubicBezTo>
                  <a:cubicBezTo>
                    <a:pt x="397" y="920"/>
                    <a:pt x="221" y="418"/>
                    <a:pt x="121" y="42"/>
                  </a:cubicBezTo>
                  <a:cubicBezTo>
                    <a:pt x="111" y="13"/>
                    <a:pt x="91" y="1"/>
                    <a:pt x="7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5149425" y="3704750"/>
              <a:ext cx="6925" cy="27800"/>
            </a:xfrm>
            <a:custGeom>
              <a:avLst/>
              <a:gdLst/>
              <a:ahLst/>
              <a:cxnLst/>
              <a:rect l="l" t="t" r="r" b="b"/>
              <a:pathLst>
                <a:path w="277" h="1112" extrusionOk="0">
                  <a:moveTo>
                    <a:pt x="55" y="1"/>
                  </a:moveTo>
                  <a:cubicBezTo>
                    <a:pt x="27" y="1"/>
                    <a:pt x="0" y="20"/>
                    <a:pt x="0" y="55"/>
                  </a:cubicBezTo>
                  <a:cubicBezTo>
                    <a:pt x="13" y="243"/>
                    <a:pt x="25" y="444"/>
                    <a:pt x="25" y="632"/>
                  </a:cubicBezTo>
                  <a:cubicBezTo>
                    <a:pt x="38" y="782"/>
                    <a:pt x="0" y="958"/>
                    <a:pt x="88" y="1084"/>
                  </a:cubicBezTo>
                  <a:cubicBezTo>
                    <a:pt x="101" y="1102"/>
                    <a:pt x="116" y="1112"/>
                    <a:pt x="132" y="1112"/>
                  </a:cubicBezTo>
                  <a:cubicBezTo>
                    <a:pt x="148" y="1112"/>
                    <a:pt x="163" y="1102"/>
                    <a:pt x="176" y="1084"/>
                  </a:cubicBezTo>
                  <a:cubicBezTo>
                    <a:pt x="276" y="958"/>
                    <a:pt x="239" y="757"/>
                    <a:pt x="214" y="594"/>
                  </a:cubicBezTo>
                  <a:cubicBezTo>
                    <a:pt x="201" y="406"/>
                    <a:pt x="163" y="218"/>
                    <a:pt x="113" y="42"/>
                  </a:cubicBezTo>
                  <a:cubicBezTo>
                    <a:pt x="102" y="14"/>
                    <a:pt x="78" y="1"/>
                    <a:pt x="5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5112350" y="3686000"/>
              <a:ext cx="21100" cy="43075"/>
            </a:xfrm>
            <a:custGeom>
              <a:avLst/>
              <a:gdLst/>
              <a:ahLst/>
              <a:cxnLst/>
              <a:rect l="l" t="t" r="r" b="b"/>
              <a:pathLst>
                <a:path w="844" h="1723" extrusionOk="0">
                  <a:moveTo>
                    <a:pt x="89" y="1"/>
                  </a:moveTo>
                  <a:cubicBezTo>
                    <a:pt x="44" y="1"/>
                    <a:pt x="1" y="48"/>
                    <a:pt x="28" y="102"/>
                  </a:cubicBezTo>
                  <a:cubicBezTo>
                    <a:pt x="166" y="378"/>
                    <a:pt x="291" y="679"/>
                    <a:pt x="392" y="980"/>
                  </a:cubicBezTo>
                  <a:cubicBezTo>
                    <a:pt x="479" y="1219"/>
                    <a:pt x="517" y="1482"/>
                    <a:pt x="668" y="1696"/>
                  </a:cubicBezTo>
                  <a:cubicBezTo>
                    <a:pt x="681" y="1714"/>
                    <a:pt x="700" y="1722"/>
                    <a:pt x="719" y="1722"/>
                  </a:cubicBezTo>
                  <a:cubicBezTo>
                    <a:pt x="752" y="1722"/>
                    <a:pt x="785" y="1698"/>
                    <a:pt x="793" y="1658"/>
                  </a:cubicBezTo>
                  <a:cubicBezTo>
                    <a:pt x="843" y="1118"/>
                    <a:pt x="417" y="466"/>
                    <a:pt x="141" y="27"/>
                  </a:cubicBezTo>
                  <a:cubicBezTo>
                    <a:pt x="126" y="9"/>
                    <a:pt x="108" y="1"/>
                    <a:pt x="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5083750" y="3686075"/>
              <a:ext cx="14450" cy="28400"/>
            </a:xfrm>
            <a:custGeom>
              <a:avLst/>
              <a:gdLst/>
              <a:ahLst/>
              <a:cxnLst/>
              <a:rect l="l" t="t" r="r" b="b"/>
              <a:pathLst>
                <a:path w="578" h="1136" extrusionOk="0">
                  <a:moveTo>
                    <a:pt x="71" y="0"/>
                  </a:moveTo>
                  <a:cubicBezTo>
                    <a:pt x="35" y="0"/>
                    <a:pt x="0" y="31"/>
                    <a:pt x="17" y="74"/>
                  </a:cubicBezTo>
                  <a:cubicBezTo>
                    <a:pt x="67" y="249"/>
                    <a:pt x="143" y="438"/>
                    <a:pt x="205" y="613"/>
                  </a:cubicBezTo>
                  <a:cubicBezTo>
                    <a:pt x="256" y="776"/>
                    <a:pt x="306" y="952"/>
                    <a:pt x="419" y="1090"/>
                  </a:cubicBezTo>
                  <a:cubicBezTo>
                    <a:pt x="437" y="1122"/>
                    <a:pt x="463" y="1135"/>
                    <a:pt x="488" y="1135"/>
                  </a:cubicBezTo>
                  <a:cubicBezTo>
                    <a:pt x="534" y="1135"/>
                    <a:pt x="577" y="1092"/>
                    <a:pt x="569" y="1027"/>
                  </a:cubicBezTo>
                  <a:cubicBezTo>
                    <a:pt x="544" y="864"/>
                    <a:pt x="444" y="701"/>
                    <a:pt x="369" y="538"/>
                  </a:cubicBezTo>
                  <a:cubicBezTo>
                    <a:pt x="281" y="375"/>
                    <a:pt x="205" y="199"/>
                    <a:pt x="118" y="24"/>
                  </a:cubicBezTo>
                  <a:cubicBezTo>
                    <a:pt x="105" y="7"/>
                    <a:pt x="88"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5051775" y="3669975"/>
              <a:ext cx="20500" cy="36050"/>
            </a:xfrm>
            <a:custGeom>
              <a:avLst/>
              <a:gdLst/>
              <a:ahLst/>
              <a:cxnLst/>
              <a:rect l="l" t="t" r="r" b="b"/>
              <a:pathLst>
                <a:path w="820" h="1442" extrusionOk="0">
                  <a:moveTo>
                    <a:pt x="49" y="0"/>
                  </a:moveTo>
                  <a:cubicBezTo>
                    <a:pt x="24" y="0"/>
                    <a:pt x="1" y="22"/>
                    <a:pt x="16" y="53"/>
                  </a:cubicBezTo>
                  <a:cubicBezTo>
                    <a:pt x="117" y="291"/>
                    <a:pt x="217" y="530"/>
                    <a:pt x="330" y="755"/>
                  </a:cubicBezTo>
                  <a:cubicBezTo>
                    <a:pt x="430" y="981"/>
                    <a:pt x="518" y="1270"/>
                    <a:pt x="719" y="1420"/>
                  </a:cubicBezTo>
                  <a:cubicBezTo>
                    <a:pt x="728" y="1435"/>
                    <a:pt x="745" y="1442"/>
                    <a:pt x="762" y="1442"/>
                  </a:cubicBezTo>
                  <a:cubicBezTo>
                    <a:pt x="790" y="1442"/>
                    <a:pt x="819" y="1422"/>
                    <a:pt x="819" y="1383"/>
                  </a:cubicBezTo>
                  <a:cubicBezTo>
                    <a:pt x="807" y="1157"/>
                    <a:pt x="644" y="956"/>
                    <a:pt x="531" y="755"/>
                  </a:cubicBezTo>
                  <a:cubicBezTo>
                    <a:pt x="393" y="504"/>
                    <a:pt x="255" y="266"/>
                    <a:pt x="91" y="28"/>
                  </a:cubicBezTo>
                  <a:cubicBezTo>
                    <a:pt x="82" y="8"/>
                    <a:pt x="65" y="0"/>
                    <a:pt x="4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5400475" y="3740025"/>
              <a:ext cx="13025" cy="21925"/>
            </a:xfrm>
            <a:custGeom>
              <a:avLst/>
              <a:gdLst/>
              <a:ahLst/>
              <a:cxnLst/>
              <a:rect l="l" t="t" r="r" b="b"/>
              <a:pathLst>
                <a:path w="521" h="877" extrusionOk="0">
                  <a:moveTo>
                    <a:pt x="470" y="0"/>
                  </a:moveTo>
                  <a:cubicBezTo>
                    <a:pt x="458" y="0"/>
                    <a:pt x="445" y="7"/>
                    <a:pt x="437" y="24"/>
                  </a:cubicBezTo>
                  <a:cubicBezTo>
                    <a:pt x="361" y="149"/>
                    <a:pt x="286" y="287"/>
                    <a:pt x="198" y="413"/>
                  </a:cubicBezTo>
                  <a:cubicBezTo>
                    <a:pt x="123" y="538"/>
                    <a:pt x="35" y="651"/>
                    <a:pt x="10" y="789"/>
                  </a:cubicBezTo>
                  <a:cubicBezTo>
                    <a:pt x="0" y="829"/>
                    <a:pt x="37" y="876"/>
                    <a:pt x="71" y="876"/>
                  </a:cubicBezTo>
                  <a:cubicBezTo>
                    <a:pt x="81" y="876"/>
                    <a:pt x="90" y="873"/>
                    <a:pt x="98" y="865"/>
                  </a:cubicBezTo>
                  <a:cubicBezTo>
                    <a:pt x="349" y="702"/>
                    <a:pt x="462" y="325"/>
                    <a:pt x="512" y="62"/>
                  </a:cubicBezTo>
                  <a:cubicBezTo>
                    <a:pt x="520" y="28"/>
                    <a:pt x="495" y="0"/>
                    <a:pt x="47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5363775" y="3751950"/>
              <a:ext cx="15100" cy="25325"/>
            </a:xfrm>
            <a:custGeom>
              <a:avLst/>
              <a:gdLst/>
              <a:ahLst/>
              <a:cxnLst/>
              <a:rect l="l" t="t" r="r" b="b"/>
              <a:pathLst>
                <a:path w="604" h="1013" extrusionOk="0">
                  <a:moveTo>
                    <a:pt x="539" y="0"/>
                  </a:moveTo>
                  <a:cubicBezTo>
                    <a:pt x="523" y="0"/>
                    <a:pt x="508" y="7"/>
                    <a:pt x="499" y="24"/>
                  </a:cubicBezTo>
                  <a:cubicBezTo>
                    <a:pt x="349" y="350"/>
                    <a:pt x="148" y="639"/>
                    <a:pt x="10" y="965"/>
                  </a:cubicBezTo>
                  <a:cubicBezTo>
                    <a:pt x="1" y="992"/>
                    <a:pt x="24" y="1013"/>
                    <a:pt x="48" y="1013"/>
                  </a:cubicBezTo>
                  <a:cubicBezTo>
                    <a:pt x="57" y="1013"/>
                    <a:pt x="66" y="1010"/>
                    <a:pt x="73" y="1003"/>
                  </a:cubicBezTo>
                  <a:cubicBezTo>
                    <a:pt x="311" y="752"/>
                    <a:pt x="462" y="388"/>
                    <a:pt x="587" y="61"/>
                  </a:cubicBezTo>
                  <a:cubicBezTo>
                    <a:pt x="604" y="28"/>
                    <a:pt x="570" y="0"/>
                    <a:pt x="53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5323525" y="3754075"/>
              <a:ext cx="11400" cy="30325"/>
            </a:xfrm>
            <a:custGeom>
              <a:avLst/>
              <a:gdLst/>
              <a:ahLst/>
              <a:cxnLst/>
              <a:rect l="l" t="t" r="r" b="b"/>
              <a:pathLst>
                <a:path w="456" h="1213" extrusionOk="0">
                  <a:moveTo>
                    <a:pt x="343" y="1"/>
                  </a:moveTo>
                  <a:cubicBezTo>
                    <a:pt x="308" y="1"/>
                    <a:pt x="274" y="20"/>
                    <a:pt x="264" y="64"/>
                  </a:cubicBezTo>
                  <a:lnTo>
                    <a:pt x="101" y="679"/>
                  </a:lnTo>
                  <a:cubicBezTo>
                    <a:pt x="64" y="842"/>
                    <a:pt x="1" y="1005"/>
                    <a:pt x="39" y="1169"/>
                  </a:cubicBezTo>
                  <a:cubicBezTo>
                    <a:pt x="39" y="1200"/>
                    <a:pt x="57" y="1212"/>
                    <a:pt x="79" y="1212"/>
                  </a:cubicBezTo>
                  <a:cubicBezTo>
                    <a:pt x="101" y="1212"/>
                    <a:pt x="126" y="1200"/>
                    <a:pt x="139" y="1181"/>
                  </a:cubicBezTo>
                  <a:cubicBezTo>
                    <a:pt x="252" y="1043"/>
                    <a:pt x="277" y="855"/>
                    <a:pt x="315" y="692"/>
                  </a:cubicBezTo>
                  <a:cubicBezTo>
                    <a:pt x="352" y="503"/>
                    <a:pt x="390" y="303"/>
                    <a:pt x="440" y="114"/>
                  </a:cubicBezTo>
                  <a:cubicBezTo>
                    <a:pt x="455" y="46"/>
                    <a:pt x="397" y="1"/>
                    <a:pt x="34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5330125" y="3779225"/>
              <a:ext cx="15000" cy="26500"/>
            </a:xfrm>
            <a:custGeom>
              <a:avLst/>
              <a:gdLst/>
              <a:ahLst/>
              <a:cxnLst/>
              <a:rect l="l" t="t" r="r" b="b"/>
              <a:pathLst>
                <a:path w="600" h="1060" extrusionOk="0">
                  <a:moveTo>
                    <a:pt x="467" y="0"/>
                  </a:moveTo>
                  <a:cubicBezTo>
                    <a:pt x="438" y="0"/>
                    <a:pt x="409" y="15"/>
                    <a:pt x="390" y="50"/>
                  </a:cubicBezTo>
                  <a:cubicBezTo>
                    <a:pt x="251" y="338"/>
                    <a:pt x="63" y="652"/>
                    <a:pt x="0" y="978"/>
                  </a:cubicBezTo>
                  <a:cubicBezTo>
                    <a:pt x="0" y="1015"/>
                    <a:pt x="35" y="1059"/>
                    <a:pt x="73" y="1059"/>
                  </a:cubicBezTo>
                  <a:cubicBezTo>
                    <a:pt x="87" y="1059"/>
                    <a:pt x="100" y="1054"/>
                    <a:pt x="113" y="1041"/>
                  </a:cubicBezTo>
                  <a:cubicBezTo>
                    <a:pt x="327" y="790"/>
                    <a:pt x="427" y="451"/>
                    <a:pt x="565" y="150"/>
                  </a:cubicBezTo>
                  <a:cubicBezTo>
                    <a:pt x="600" y="72"/>
                    <a:pt x="533" y="0"/>
                    <a:pt x="4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5345725" y="3793050"/>
              <a:ext cx="21275" cy="18200"/>
            </a:xfrm>
            <a:custGeom>
              <a:avLst/>
              <a:gdLst/>
              <a:ahLst/>
              <a:cxnLst/>
              <a:rect l="l" t="t" r="r" b="b"/>
              <a:pathLst>
                <a:path w="851" h="728" extrusionOk="0">
                  <a:moveTo>
                    <a:pt x="716" y="1"/>
                  </a:moveTo>
                  <a:cubicBezTo>
                    <a:pt x="696" y="1"/>
                    <a:pt x="675" y="8"/>
                    <a:pt x="656" y="24"/>
                  </a:cubicBezTo>
                  <a:cubicBezTo>
                    <a:pt x="443" y="212"/>
                    <a:pt x="217" y="388"/>
                    <a:pt x="42" y="601"/>
                  </a:cubicBezTo>
                  <a:cubicBezTo>
                    <a:pt x="1" y="652"/>
                    <a:pt x="43" y="727"/>
                    <a:pt x="100" y="727"/>
                  </a:cubicBezTo>
                  <a:cubicBezTo>
                    <a:pt x="114" y="727"/>
                    <a:pt x="128" y="723"/>
                    <a:pt x="142" y="714"/>
                  </a:cubicBezTo>
                  <a:cubicBezTo>
                    <a:pt x="368" y="563"/>
                    <a:pt x="569" y="350"/>
                    <a:pt x="782" y="162"/>
                  </a:cubicBezTo>
                  <a:cubicBezTo>
                    <a:pt x="851" y="93"/>
                    <a:pt x="788" y="1"/>
                    <a:pt x="71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5296250" y="3799425"/>
              <a:ext cx="14750" cy="22675"/>
            </a:xfrm>
            <a:custGeom>
              <a:avLst/>
              <a:gdLst/>
              <a:ahLst/>
              <a:cxnLst/>
              <a:rect l="l" t="t" r="r" b="b"/>
              <a:pathLst>
                <a:path w="590" h="907" extrusionOk="0">
                  <a:moveTo>
                    <a:pt x="471" y="0"/>
                  </a:moveTo>
                  <a:cubicBezTo>
                    <a:pt x="439" y="0"/>
                    <a:pt x="407" y="14"/>
                    <a:pt x="389" y="45"/>
                  </a:cubicBezTo>
                  <a:cubicBezTo>
                    <a:pt x="301" y="170"/>
                    <a:pt x="226" y="308"/>
                    <a:pt x="151" y="446"/>
                  </a:cubicBezTo>
                  <a:cubicBezTo>
                    <a:pt x="88" y="559"/>
                    <a:pt x="0" y="697"/>
                    <a:pt x="13" y="835"/>
                  </a:cubicBezTo>
                  <a:cubicBezTo>
                    <a:pt x="23" y="875"/>
                    <a:pt x="55" y="906"/>
                    <a:pt x="93" y="906"/>
                  </a:cubicBezTo>
                  <a:cubicBezTo>
                    <a:pt x="104" y="906"/>
                    <a:pt x="115" y="904"/>
                    <a:pt x="126" y="898"/>
                  </a:cubicBezTo>
                  <a:cubicBezTo>
                    <a:pt x="251" y="823"/>
                    <a:pt x="314" y="672"/>
                    <a:pt x="364" y="547"/>
                  </a:cubicBezTo>
                  <a:cubicBezTo>
                    <a:pt x="439" y="409"/>
                    <a:pt x="515" y="271"/>
                    <a:pt x="565" y="120"/>
                  </a:cubicBezTo>
                  <a:cubicBezTo>
                    <a:pt x="589" y="47"/>
                    <a:pt x="529" y="0"/>
                    <a:pt x="4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5308925" y="3815525"/>
              <a:ext cx="16025" cy="14100"/>
            </a:xfrm>
            <a:custGeom>
              <a:avLst/>
              <a:gdLst/>
              <a:ahLst/>
              <a:cxnLst/>
              <a:rect l="l" t="t" r="r" b="b"/>
              <a:pathLst>
                <a:path w="641" h="564" extrusionOk="0">
                  <a:moveTo>
                    <a:pt x="498" y="0"/>
                  </a:moveTo>
                  <a:cubicBezTo>
                    <a:pt x="477" y="0"/>
                    <a:pt x="454" y="8"/>
                    <a:pt x="434" y="28"/>
                  </a:cubicBezTo>
                  <a:cubicBezTo>
                    <a:pt x="284" y="166"/>
                    <a:pt x="121" y="292"/>
                    <a:pt x="20" y="480"/>
                  </a:cubicBezTo>
                  <a:cubicBezTo>
                    <a:pt x="1" y="529"/>
                    <a:pt x="27" y="563"/>
                    <a:pt x="64" y="563"/>
                  </a:cubicBezTo>
                  <a:cubicBezTo>
                    <a:pt x="74" y="563"/>
                    <a:pt x="85" y="561"/>
                    <a:pt x="96" y="555"/>
                  </a:cubicBezTo>
                  <a:cubicBezTo>
                    <a:pt x="284" y="467"/>
                    <a:pt x="422" y="304"/>
                    <a:pt x="572" y="166"/>
                  </a:cubicBezTo>
                  <a:cubicBezTo>
                    <a:pt x="640" y="98"/>
                    <a:pt x="573" y="0"/>
                    <a:pt x="49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5281950" y="3762025"/>
              <a:ext cx="9850" cy="19850"/>
            </a:xfrm>
            <a:custGeom>
              <a:avLst/>
              <a:gdLst/>
              <a:ahLst/>
              <a:cxnLst/>
              <a:rect l="l" t="t" r="r" b="b"/>
              <a:pathLst>
                <a:path w="394" h="794" extrusionOk="0">
                  <a:moveTo>
                    <a:pt x="303" y="1"/>
                  </a:moveTo>
                  <a:cubicBezTo>
                    <a:pt x="271" y="1"/>
                    <a:pt x="236" y="19"/>
                    <a:pt x="221" y="60"/>
                  </a:cubicBezTo>
                  <a:cubicBezTo>
                    <a:pt x="146" y="273"/>
                    <a:pt x="33" y="499"/>
                    <a:pt x="8" y="738"/>
                  </a:cubicBezTo>
                  <a:cubicBezTo>
                    <a:pt x="0" y="774"/>
                    <a:pt x="31" y="794"/>
                    <a:pt x="63" y="794"/>
                  </a:cubicBezTo>
                  <a:cubicBezTo>
                    <a:pt x="86" y="794"/>
                    <a:pt x="110" y="784"/>
                    <a:pt x="120" y="763"/>
                  </a:cubicBezTo>
                  <a:cubicBezTo>
                    <a:pt x="246" y="575"/>
                    <a:pt x="296" y="324"/>
                    <a:pt x="371" y="98"/>
                  </a:cubicBezTo>
                  <a:cubicBezTo>
                    <a:pt x="394" y="38"/>
                    <a:pt x="350" y="1"/>
                    <a:pt x="30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5280550" y="3795650"/>
              <a:ext cx="8875" cy="20500"/>
            </a:xfrm>
            <a:custGeom>
              <a:avLst/>
              <a:gdLst/>
              <a:ahLst/>
              <a:cxnLst/>
              <a:rect l="l" t="t" r="r" b="b"/>
              <a:pathLst>
                <a:path w="355" h="820" extrusionOk="0">
                  <a:moveTo>
                    <a:pt x="277" y="1"/>
                  </a:moveTo>
                  <a:cubicBezTo>
                    <a:pt x="251" y="1"/>
                    <a:pt x="224" y="15"/>
                    <a:pt x="214" y="45"/>
                  </a:cubicBezTo>
                  <a:cubicBezTo>
                    <a:pt x="126" y="271"/>
                    <a:pt x="1" y="522"/>
                    <a:pt x="1" y="760"/>
                  </a:cubicBezTo>
                  <a:cubicBezTo>
                    <a:pt x="1" y="800"/>
                    <a:pt x="30" y="819"/>
                    <a:pt x="58" y="819"/>
                  </a:cubicBezTo>
                  <a:cubicBezTo>
                    <a:pt x="75" y="819"/>
                    <a:pt x="92" y="812"/>
                    <a:pt x="101" y="798"/>
                  </a:cubicBezTo>
                  <a:cubicBezTo>
                    <a:pt x="239" y="585"/>
                    <a:pt x="277" y="321"/>
                    <a:pt x="340" y="83"/>
                  </a:cubicBezTo>
                  <a:cubicBezTo>
                    <a:pt x="355" y="31"/>
                    <a:pt x="316" y="1"/>
                    <a:pt x="27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5238025" y="3781375"/>
              <a:ext cx="6475" cy="24425"/>
            </a:xfrm>
            <a:custGeom>
              <a:avLst/>
              <a:gdLst/>
              <a:ahLst/>
              <a:cxnLst/>
              <a:rect l="l" t="t" r="r" b="b"/>
              <a:pathLst>
                <a:path w="259" h="977" extrusionOk="0">
                  <a:moveTo>
                    <a:pt x="76" y="1"/>
                  </a:moveTo>
                  <a:cubicBezTo>
                    <a:pt x="38" y="1"/>
                    <a:pt x="1" y="23"/>
                    <a:pt x="8" y="64"/>
                  </a:cubicBezTo>
                  <a:cubicBezTo>
                    <a:pt x="33" y="353"/>
                    <a:pt x="20" y="654"/>
                    <a:pt x="96" y="930"/>
                  </a:cubicBezTo>
                  <a:cubicBezTo>
                    <a:pt x="102" y="961"/>
                    <a:pt x="130" y="977"/>
                    <a:pt x="158" y="977"/>
                  </a:cubicBezTo>
                  <a:cubicBezTo>
                    <a:pt x="186" y="977"/>
                    <a:pt x="215" y="961"/>
                    <a:pt x="221" y="930"/>
                  </a:cubicBezTo>
                  <a:cubicBezTo>
                    <a:pt x="259" y="654"/>
                    <a:pt x="183" y="328"/>
                    <a:pt x="146" y="51"/>
                  </a:cubicBezTo>
                  <a:cubicBezTo>
                    <a:pt x="140" y="17"/>
                    <a:pt x="108" y="1"/>
                    <a:pt x="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5259025" y="3801450"/>
              <a:ext cx="8075" cy="26750"/>
            </a:xfrm>
            <a:custGeom>
              <a:avLst/>
              <a:gdLst/>
              <a:ahLst/>
              <a:cxnLst/>
              <a:rect l="l" t="t" r="r" b="b"/>
              <a:pathLst>
                <a:path w="323" h="1070" extrusionOk="0">
                  <a:moveTo>
                    <a:pt x="101" y="0"/>
                  </a:moveTo>
                  <a:cubicBezTo>
                    <a:pt x="53" y="0"/>
                    <a:pt x="1" y="46"/>
                    <a:pt x="8" y="114"/>
                  </a:cubicBezTo>
                  <a:cubicBezTo>
                    <a:pt x="59" y="416"/>
                    <a:pt x="21" y="729"/>
                    <a:pt x="71" y="1018"/>
                  </a:cubicBezTo>
                  <a:cubicBezTo>
                    <a:pt x="77" y="1054"/>
                    <a:pt x="103" y="1070"/>
                    <a:pt x="131" y="1070"/>
                  </a:cubicBezTo>
                  <a:cubicBezTo>
                    <a:pt x="162" y="1070"/>
                    <a:pt x="196" y="1051"/>
                    <a:pt x="209" y="1018"/>
                  </a:cubicBezTo>
                  <a:cubicBezTo>
                    <a:pt x="322" y="729"/>
                    <a:pt x="247" y="365"/>
                    <a:pt x="172" y="64"/>
                  </a:cubicBezTo>
                  <a:cubicBezTo>
                    <a:pt x="162" y="20"/>
                    <a:pt x="132"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5256550" y="3759825"/>
              <a:ext cx="6475" cy="24625"/>
            </a:xfrm>
            <a:custGeom>
              <a:avLst/>
              <a:gdLst/>
              <a:ahLst/>
              <a:cxnLst/>
              <a:rect l="l" t="t" r="r" b="b"/>
              <a:pathLst>
                <a:path w="259" h="985" extrusionOk="0">
                  <a:moveTo>
                    <a:pt x="92" y="1"/>
                  </a:moveTo>
                  <a:cubicBezTo>
                    <a:pt x="45" y="1"/>
                    <a:pt x="1" y="29"/>
                    <a:pt x="7" y="85"/>
                  </a:cubicBezTo>
                  <a:cubicBezTo>
                    <a:pt x="32" y="374"/>
                    <a:pt x="7" y="663"/>
                    <a:pt x="57" y="951"/>
                  </a:cubicBezTo>
                  <a:cubicBezTo>
                    <a:pt x="63" y="974"/>
                    <a:pt x="82" y="984"/>
                    <a:pt x="104" y="984"/>
                  </a:cubicBezTo>
                  <a:cubicBezTo>
                    <a:pt x="129" y="984"/>
                    <a:pt x="157" y="971"/>
                    <a:pt x="170" y="951"/>
                  </a:cubicBezTo>
                  <a:cubicBezTo>
                    <a:pt x="258" y="675"/>
                    <a:pt x="233" y="374"/>
                    <a:pt x="195" y="85"/>
                  </a:cubicBezTo>
                  <a:cubicBezTo>
                    <a:pt x="189" y="29"/>
                    <a:pt x="139" y="1"/>
                    <a:pt x="9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5273125" y="3827975"/>
              <a:ext cx="9900" cy="13125"/>
            </a:xfrm>
            <a:custGeom>
              <a:avLst/>
              <a:gdLst/>
              <a:ahLst/>
              <a:cxnLst/>
              <a:rect l="l" t="t" r="r" b="b"/>
              <a:pathLst>
                <a:path w="396" h="525" extrusionOk="0">
                  <a:moveTo>
                    <a:pt x="266" y="1"/>
                  </a:moveTo>
                  <a:cubicBezTo>
                    <a:pt x="239" y="1"/>
                    <a:pt x="213" y="14"/>
                    <a:pt x="197" y="45"/>
                  </a:cubicBezTo>
                  <a:cubicBezTo>
                    <a:pt x="147" y="120"/>
                    <a:pt x="110" y="183"/>
                    <a:pt x="72" y="258"/>
                  </a:cubicBezTo>
                  <a:cubicBezTo>
                    <a:pt x="34" y="321"/>
                    <a:pt x="22" y="384"/>
                    <a:pt x="9" y="459"/>
                  </a:cubicBezTo>
                  <a:cubicBezTo>
                    <a:pt x="0" y="495"/>
                    <a:pt x="30" y="524"/>
                    <a:pt x="61" y="524"/>
                  </a:cubicBezTo>
                  <a:cubicBezTo>
                    <a:pt x="74" y="524"/>
                    <a:pt x="86" y="520"/>
                    <a:pt x="97" y="509"/>
                  </a:cubicBezTo>
                  <a:cubicBezTo>
                    <a:pt x="147" y="459"/>
                    <a:pt x="197" y="409"/>
                    <a:pt x="235" y="346"/>
                  </a:cubicBezTo>
                  <a:cubicBezTo>
                    <a:pt x="273" y="283"/>
                    <a:pt x="310" y="208"/>
                    <a:pt x="361" y="145"/>
                  </a:cubicBezTo>
                  <a:cubicBezTo>
                    <a:pt x="395" y="67"/>
                    <a:pt x="328" y="1"/>
                    <a:pt x="2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5242050" y="3817300"/>
              <a:ext cx="9050" cy="16850"/>
            </a:xfrm>
            <a:custGeom>
              <a:avLst/>
              <a:gdLst/>
              <a:ahLst/>
              <a:cxnLst/>
              <a:rect l="l" t="t" r="r" b="b"/>
              <a:pathLst>
                <a:path w="362" h="674" extrusionOk="0">
                  <a:moveTo>
                    <a:pt x="109" y="1"/>
                  </a:moveTo>
                  <a:cubicBezTo>
                    <a:pt x="55" y="1"/>
                    <a:pt x="0" y="64"/>
                    <a:pt x="35" y="133"/>
                  </a:cubicBezTo>
                  <a:cubicBezTo>
                    <a:pt x="73" y="221"/>
                    <a:pt x="98" y="321"/>
                    <a:pt x="98" y="422"/>
                  </a:cubicBezTo>
                  <a:cubicBezTo>
                    <a:pt x="98" y="497"/>
                    <a:pt x="85" y="585"/>
                    <a:pt x="123" y="647"/>
                  </a:cubicBezTo>
                  <a:cubicBezTo>
                    <a:pt x="138" y="663"/>
                    <a:pt x="159" y="674"/>
                    <a:pt x="178" y="674"/>
                  </a:cubicBezTo>
                  <a:cubicBezTo>
                    <a:pt x="190" y="674"/>
                    <a:pt x="201" y="670"/>
                    <a:pt x="211" y="660"/>
                  </a:cubicBezTo>
                  <a:cubicBezTo>
                    <a:pt x="361" y="522"/>
                    <a:pt x="236" y="196"/>
                    <a:pt x="173" y="45"/>
                  </a:cubicBezTo>
                  <a:cubicBezTo>
                    <a:pt x="157" y="14"/>
                    <a:pt x="133" y="1"/>
                    <a:pt x="10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5203500" y="3757725"/>
              <a:ext cx="8575" cy="25950"/>
            </a:xfrm>
            <a:custGeom>
              <a:avLst/>
              <a:gdLst/>
              <a:ahLst/>
              <a:cxnLst/>
              <a:rect l="l" t="t" r="r" b="b"/>
              <a:pathLst>
                <a:path w="343" h="1038" extrusionOk="0">
                  <a:moveTo>
                    <a:pt x="54" y="0"/>
                  </a:moveTo>
                  <a:cubicBezTo>
                    <a:pt x="28" y="0"/>
                    <a:pt x="1" y="20"/>
                    <a:pt x="8" y="56"/>
                  </a:cubicBezTo>
                  <a:cubicBezTo>
                    <a:pt x="71" y="370"/>
                    <a:pt x="109" y="721"/>
                    <a:pt x="234" y="1010"/>
                  </a:cubicBezTo>
                  <a:cubicBezTo>
                    <a:pt x="244" y="1029"/>
                    <a:pt x="263" y="1037"/>
                    <a:pt x="281" y="1037"/>
                  </a:cubicBezTo>
                  <a:cubicBezTo>
                    <a:pt x="312" y="1037"/>
                    <a:pt x="342" y="1016"/>
                    <a:pt x="335" y="985"/>
                  </a:cubicBezTo>
                  <a:cubicBezTo>
                    <a:pt x="309" y="671"/>
                    <a:pt x="184" y="345"/>
                    <a:pt x="96" y="31"/>
                  </a:cubicBezTo>
                  <a:cubicBezTo>
                    <a:pt x="91" y="10"/>
                    <a:pt x="73" y="0"/>
                    <a:pt x="5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5224250" y="3757125"/>
              <a:ext cx="5200" cy="17625"/>
            </a:xfrm>
            <a:custGeom>
              <a:avLst/>
              <a:gdLst/>
              <a:ahLst/>
              <a:cxnLst/>
              <a:rect l="l" t="t" r="r" b="b"/>
              <a:pathLst>
                <a:path w="208" h="705" extrusionOk="0">
                  <a:moveTo>
                    <a:pt x="69" y="0"/>
                  </a:moveTo>
                  <a:cubicBezTo>
                    <a:pt x="33" y="0"/>
                    <a:pt x="0" y="26"/>
                    <a:pt x="7" y="80"/>
                  </a:cubicBezTo>
                  <a:cubicBezTo>
                    <a:pt x="7" y="269"/>
                    <a:pt x="7" y="469"/>
                    <a:pt x="57" y="658"/>
                  </a:cubicBezTo>
                  <a:cubicBezTo>
                    <a:pt x="69" y="689"/>
                    <a:pt x="98" y="705"/>
                    <a:pt x="124" y="705"/>
                  </a:cubicBezTo>
                  <a:cubicBezTo>
                    <a:pt x="151" y="705"/>
                    <a:pt x="176" y="689"/>
                    <a:pt x="182" y="658"/>
                  </a:cubicBezTo>
                  <a:cubicBezTo>
                    <a:pt x="207" y="469"/>
                    <a:pt x="182" y="269"/>
                    <a:pt x="157" y="80"/>
                  </a:cubicBezTo>
                  <a:cubicBezTo>
                    <a:pt x="151" y="29"/>
                    <a:pt x="108" y="0"/>
                    <a:pt x="6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5195925" y="3798500"/>
              <a:ext cx="14600" cy="22150"/>
            </a:xfrm>
            <a:custGeom>
              <a:avLst/>
              <a:gdLst/>
              <a:ahLst/>
              <a:cxnLst/>
              <a:rect l="l" t="t" r="r" b="b"/>
              <a:pathLst>
                <a:path w="584" h="886" extrusionOk="0">
                  <a:moveTo>
                    <a:pt x="124" y="0"/>
                  </a:moveTo>
                  <a:cubicBezTo>
                    <a:pt x="62" y="0"/>
                    <a:pt x="0" y="66"/>
                    <a:pt x="35" y="145"/>
                  </a:cubicBezTo>
                  <a:cubicBezTo>
                    <a:pt x="148" y="370"/>
                    <a:pt x="249" y="684"/>
                    <a:pt x="449" y="860"/>
                  </a:cubicBezTo>
                  <a:cubicBezTo>
                    <a:pt x="467" y="878"/>
                    <a:pt x="486" y="885"/>
                    <a:pt x="504" y="885"/>
                  </a:cubicBezTo>
                  <a:cubicBezTo>
                    <a:pt x="548" y="885"/>
                    <a:pt x="584" y="838"/>
                    <a:pt x="575" y="784"/>
                  </a:cubicBezTo>
                  <a:cubicBezTo>
                    <a:pt x="537" y="521"/>
                    <a:pt x="336" y="270"/>
                    <a:pt x="198" y="44"/>
                  </a:cubicBezTo>
                  <a:cubicBezTo>
                    <a:pt x="179" y="13"/>
                    <a:pt x="151" y="0"/>
                    <a:pt x="12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5217575" y="3800375"/>
              <a:ext cx="13750" cy="24375"/>
            </a:xfrm>
            <a:custGeom>
              <a:avLst/>
              <a:gdLst/>
              <a:ahLst/>
              <a:cxnLst/>
              <a:rect l="l" t="t" r="r" b="b"/>
              <a:pathLst>
                <a:path w="550" h="975" extrusionOk="0">
                  <a:moveTo>
                    <a:pt x="118" y="0"/>
                  </a:moveTo>
                  <a:cubicBezTo>
                    <a:pt x="61" y="0"/>
                    <a:pt x="1" y="63"/>
                    <a:pt x="35" y="132"/>
                  </a:cubicBezTo>
                  <a:cubicBezTo>
                    <a:pt x="110" y="283"/>
                    <a:pt x="161" y="421"/>
                    <a:pt x="211" y="571"/>
                  </a:cubicBezTo>
                  <a:cubicBezTo>
                    <a:pt x="248" y="709"/>
                    <a:pt x="274" y="835"/>
                    <a:pt x="349" y="948"/>
                  </a:cubicBezTo>
                  <a:cubicBezTo>
                    <a:pt x="366" y="965"/>
                    <a:pt x="389" y="975"/>
                    <a:pt x="410" y="975"/>
                  </a:cubicBezTo>
                  <a:cubicBezTo>
                    <a:pt x="434" y="975"/>
                    <a:pt x="455" y="962"/>
                    <a:pt x="462" y="935"/>
                  </a:cubicBezTo>
                  <a:cubicBezTo>
                    <a:pt x="550" y="647"/>
                    <a:pt x="336" y="283"/>
                    <a:pt x="186" y="44"/>
                  </a:cubicBezTo>
                  <a:cubicBezTo>
                    <a:pt x="170" y="13"/>
                    <a:pt x="145" y="0"/>
                    <a:pt x="11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5164750" y="3754025"/>
              <a:ext cx="14725" cy="28675"/>
            </a:xfrm>
            <a:custGeom>
              <a:avLst/>
              <a:gdLst/>
              <a:ahLst/>
              <a:cxnLst/>
              <a:rect l="l" t="t" r="r" b="b"/>
              <a:pathLst>
                <a:path w="589" h="1147" extrusionOk="0">
                  <a:moveTo>
                    <a:pt x="85" y="0"/>
                  </a:moveTo>
                  <a:cubicBezTo>
                    <a:pt x="41" y="0"/>
                    <a:pt x="0" y="33"/>
                    <a:pt x="15" y="91"/>
                  </a:cubicBezTo>
                  <a:cubicBezTo>
                    <a:pt x="90" y="430"/>
                    <a:pt x="203" y="869"/>
                    <a:pt x="454" y="1120"/>
                  </a:cubicBezTo>
                  <a:cubicBezTo>
                    <a:pt x="469" y="1139"/>
                    <a:pt x="487" y="1146"/>
                    <a:pt x="504" y="1146"/>
                  </a:cubicBezTo>
                  <a:cubicBezTo>
                    <a:pt x="547" y="1146"/>
                    <a:pt x="588" y="1102"/>
                    <a:pt x="579" y="1058"/>
                  </a:cubicBezTo>
                  <a:cubicBezTo>
                    <a:pt x="542" y="895"/>
                    <a:pt x="467" y="744"/>
                    <a:pt x="391" y="593"/>
                  </a:cubicBezTo>
                  <a:cubicBezTo>
                    <a:pt x="316" y="418"/>
                    <a:pt x="241" y="229"/>
                    <a:pt x="165" y="54"/>
                  </a:cubicBezTo>
                  <a:cubicBezTo>
                    <a:pt x="150" y="17"/>
                    <a:pt x="116" y="0"/>
                    <a:pt x="8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5125200" y="3752000"/>
              <a:ext cx="18400" cy="27750"/>
            </a:xfrm>
            <a:custGeom>
              <a:avLst/>
              <a:gdLst/>
              <a:ahLst/>
              <a:cxnLst/>
              <a:rect l="l" t="t" r="r" b="b"/>
              <a:pathLst>
                <a:path w="736" h="1110" extrusionOk="0">
                  <a:moveTo>
                    <a:pt x="93" y="0"/>
                  </a:moveTo>
                  <a:cubicBezTo>
                    <a:pt x="47" y="0"/>
                    <a:pt x="1" y="38"/>
                    <a:pt x="16" y="97"/>
                  </a:cubicBezTo>
                  <a:cubicBezTo>
                    <a:pt x="91" y="448"/>
                    <a:pt x="267" y="900"/>
                    <a:pt x="580" y="1101"/>
                  </a:cubicBezTo>
                  <a:cubicBezTo>
                    <a:pt x="593" y="1107"/>
                    <a:pt x="606" y="1110"/>
                    <a:pt x="618" y="1110"/>
                  </a:cubicBezTo>
                  <a:cubicBezTo>
                    <a:pt x="681" y="1110"/>
                    <a:pt x="735" y="1038"/>
                    <a:pt x="693" y="976"/>
                  </a:cubicBezTo>
                  <a:cubicBezTo>
                    <a:pt x="605" y="837"/>
                    <a:pt x="480" y="712"/>
                    <a:pt x="392" y="561"/>
                  </a:cubicBezTo>
                  <a:cubicBezTo>
                    <a:pt x="292" y="398"/>
                    <a:pt x="216" y="235"/>
                    <a:pt x="166" y="59"/>
                  </a:cubicBezTo>
                  <a:cubicBezTo>
                    <a:pt x="156" y="18"/>
                    <a:pt x="125" y="0"/>
                    <a:pt x="9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5165175" y="3786700"/>
              <a:ext cx="21150" cy="23950"/>
            </a:xfrm>
            <a:custGeom>
              <a:avLst/>
              <a:gdLst/>
              <a:ahLst/>
              <a:cxnLst/>
              <a:rect l="l" t="t" r="r" b="b"/>
              <a:pathLst>
                <a:path w="846" h="958" extrusionOk="0">
                  <a:moveTo>
                    <a:pt x="103" y="0"/>
                  </a:moveTo>
                  <a:cubicBezTo>
                    <a:pt x="46" y="0"/>
                    <a:pt x="1" y="74"/>
                    <a:pt x="48" y="140"/>
                  </a:cubicBezTo>
                  <a:lnTo>
                    <a:pt x="387" y="566"/>
                  </a:lnTo>
                  <a:cubicBezTo>
                    <a:pt x="487" y="704"/>
                    <a:pt x="588" y="842"/>
                    <a:pt x="726" y="943"/>
                  </a:cubicBezTo>
                  <a:cubicBezTo>
                    <a:pt x="741" y="953"/>
                    <a:pt x="756" y="958"/>
                    <a:pt x="769" y="958"/>
                  </a:cubicBezTo>
                  <a:cubicBezTo>
                    <a:pt x="818" y="958"/>
                    <a:pt x="846" y="892"/>
                    <a:pt x="826" y="842"/>
                  </a:cubicBezTo>
                  <a:cubicBezTo>
                    <a:pt x="763" y="692"/>
                    <a:pt x="638" y="554"/>
                    <a:pt x="525" y="428"/>
                  </a:cubicBezTo>
                  <a:lnTo>
                    <a:pt x="161" y="27"/>
                  </a:lnTo>
                  <a:cubicBezTo>
                    <a:pt x="142" y="8"/>
                    <a:pt x="122" y="0"/>
                    <a:pt x="10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5215775" y="3823025"/>
              <a:ext cx="11150" cy="10525"/>
            </a:xfrm>
            <a:custGeom>
              <a:avLst/>
              <a:gdLst/>
              <a:ahLst/>
              <a:cxnLst/>
              <a:rect l="l" t="t" r="r" b="b"/>
              <a:pathLst>
                <a:path w="446" h="421" extrusionOk="0">
                  <a:moveTo>
                    <a:pt x="110" y="1"/>
                  </a:moveTo>
                  <a:cubicBezTo>
                    <a:pt x="36" y="1"/>
                    <a:pt x="1" y="109"/>
                    <a:pt x="69" y="155"/>
                  </a:cubicBezTo>
                  <a:cubicBezTo>
                    <a:pt x="157" y="205"/>
                    <a:pt x="207" y="280"/>
                    <a:pt x="270" y="368"/>
                  </a:cubicBezTo>
                  <a:cubicBezTo>
                    <a:pt x="293" y="399"/>
                    <a:pt x="326" y="421"/>
                    <a:pt x="360" y="421"/>
                  </a:cubicBezTo>
                  <a:cubicBezTo>
                    <a:pt x="381" y="421"/>
                    <a:pt x="402" y="412"/>
                    <a:pt x="421" y="393"/>
                  </a:cubicBezTo>
                  <a:cubicBezTo>
                    <a:pt x="433" y="368"/>
                    <a:pt x="446" y="343"/>
                    <a:pt x="446" y="305"/>
                  </a:cubicBezTo>
                  <a:cubicBezTo>
                    <a:pt x="396" y="155"/>
                    <a:pt x="270" y="67"/>
                    <a:pt x="132" y="4"/>
                  </a:cubicBezTo>
                  <a:cubicBezTo>
                    <a:pt x="124" y="2"/>
                    <a:pt x="117" y="1"/>
                    <a:pt x="1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38" name="Google Shape;1438;p39"/>
          <p:cNvGrpSpPr/>
          <p:nvPr/>
        </p:nvGrpSpPr>
        <p:grpSpPr>
          <a:xfrm>
            <a:off x="6509162" y="-8263"/>
            <a:ext cx="1063894" cy="1059111"/>
            <a:chOff x="4857644" y="1636567"/>
            <a:chExt cx="1063894" cy="1059111"/>
          </a:xfrm>
        </p:grpSpPr>
        <p:grpSp>
          <p:nvGrpSpPr>
            <p:cNvPr id="1439" name="Google Shape;1439;p39"/>
            <p:cNvGrpSpPr/>
            <p:nvPr/>
          </p:nvGrpSpPr>
          <p:grpSpPr>
            <a:xfrm>
              <a:off x="4857644" y="1636567"/>
              <a:ext cx="1063894" cy="982835"/>
              <a:chOff x="5375175" y="3430300"/>
              <a:chExt cx="819325" cy="756900"/>
            </a:xfrm>
          </p:grpSpPr>
          <p:sp>
            <p:nvSpPr>
              <p:cNvPr id="1440" name="Google Shape;1440;p39"/>
              <p:cNvSpPr/>
              <p:nvPr/>
            </p:nvSpPr>
            <p:spPr>
              <a:xfrm>
                <a:off x="5378000" y="3435025"/>
                <a:ext cx="813375" cy="748725"/>
              </a:xfrm>
              <a:custGeom>
                <a:avLst/>
                <a:gdLst/>
                <a:ahLst/>
                <a:cxnLst/>
                <a:rect l="l" t="t" r="r" b="b"/>
                <a:pathLst>
                  <a:path w="32535" h="29949" extrusionOk="0">
                    <a:moveTo>
                      <a:pt x="32534" y="0"/>
                    </a:moveTo>
                    <a:lnTo>
                      <a:pt x="30890" y="151"/>
                    </a:lnTo>
                    <a:lnTo>
                      <a:pt x="27639" y="578"/>
                    </a:lnTo>
                    <a:lnTo>
                      <a:pt x="24476" y="1180"/>
                    </a:lnTo>
                    <a:lnTo>
                      <a:pt x="21401" y="1983"/>
                    </a:lnTo>
                    <a:lnTo>
                      <a:pt x="19179" y="2711"/>
                    </a:lnTo>
                    <a:lnTo>
                      <a:pt x="17736" y="3251"/>
                    </a:lnTo>
                    <a:lnTo>
                      <a:pt x="16318" y="3854"/>
                    </a:lnTo>
                    <a:lnTo>
                      <a:pt x="14949" y="4506"/>
                    </a:lnTo>
                    <a:lnTo>
                      <a:pt x="13606" y="5209"/>
                    </a:lnTo>
                    <a:lnTo>
                      <a:pt x="12314" y="5975"/>
                    </a:lnTo>
                    <a:lnTo>
                      <a:pt x="11071" y="6791"/>
                    </a:lnTo>
                    <a:lnTo>
                      <a:pt x="9879" y="7682"/>
                    </a:lnTo>
                    <a:lnTo>
                      <a:pt x="9289" y="8146"/>
                    </a:lnTo>
                    <a:lnTo>
                      <a:pt x="8724" y="8623"/>
                    </a:lnTo>
                    <a:lnTo>
                      <a:pt x="7632" y="9627"/>
                    </a:lnTo>
                    <a:lnTo>
                      <a:pt x="6590" y="10682"/>
                    </a:lnTo>
                    <a:lnTo>
                      <a:pt x="5624" y="11811"/>
                    </a:lnTo>
                    <a:lnTo>
                      <a:pt x="4720" y="12991"/>
                    </a:lnTo>
                    <a:lnTo>
                      <a:pt x="3879" y="14234"/>
                    </a:lnTo>
                    <a:lnTo>
                      <a:pt x="3126" y="15527"/>
                    </a:lnTo>
                    <a:lnTo>
                      <a:pt x="2435" y="16857"/>
                    </a:lnTo>
                    <a:lnTo>
                      <a:pt x="1820" y="18250"/>
                    </a:lnTo>
                    <a:lnTo>
                      <a:pt x="1293" y="19681"/>
                    </a:lnTo>
                    <a:lnTo>
                      <a:pt x="854" y="21162"/>
                    </a:lnTo>
                    <a:lnTo>
                      <a:pt x="502" y="22668"/>
                    </a:lnTo>
                    <a:lnTo>
                      <a:pt x="239" y="24225"/>
                    </a:lnTo>
                    <a:lnTo>
                      <a:pt x="63" y="25819"/>
                    </a:lnTo>
                    <a:lnTo>
                      <a:pt x="0" y="27451"/>
                    </a:lnTo>
                    <a:lnTo>
                      <a:pt x="26" y="29107"/>
                    </a:lnTo>
                    <a:lnTo>
                      <a:pt x="88" y="29948"/>
                    </a:lnTo>
                    <a:lnTo>
                      <a:pt x="1155" y="29760"/>
                    </a:lnTo>
                    <a:lnTo>
                      <a:pt x="3628" y="29220"/>
                    </a:lnTo>
                    <a:lnTo>
                      <a:pt x="6326" y="28505"/>
                    </a:lnTo>
                    <a:lnTo>
                      <a:pt x="9125" y="27651"/>
                    </a:lnTo>
                    <a:lnTo>
                      <a:pt x="11887" y="26698"/>
                    </a:lnTo>
                    <a:lnTo>
                      <a:pt x="14435" y="25693"/>
                    </a:lnTo>
                    <a:lnTo>
                      <a:pt x="16644" y="24677"/>
                    </a:lnTo>
                    <a:lnTo>
                      <a:pt x="17974" y="23924"/>
                    </a:lnTo>
                    <a:lnTo>
                      <a:pt x="18690" y="23447"/>
                    </a:lnTo>
                    <a:lnTo>
                      <a:pt x="18978" y="23221"/>
                    </a:lnTo>
                    <a:lnTo>
                      <a:pt x="19619" y="22668"/>
                    </a:lnTo>
                    <a:lnTo>
                      <a:pt x="20849" y="21526"/>
                    </a:lnTo>
                    <a:lnTo>
                      <a:pt x="22041" y="20346"/>
                    </a:lnTo>
                    <a:lnTo>
                      <a:pt x="23196" y="19104"/>
                    </a:lnTo>
                    <a:lnTo>
                      <a:pt x="24288" y="17811"/>
                    </a:lnTo>
                    <a:lnTo>
                      <a:pt x="25330" y="16468"/>
                    </a:lnTo>
                    <a:lnTo>
                      <a:pt x="26309" y="15087"/>
                    </a:lnTo>
                    <a:lnTo>
                      <a:pt x="27237" y="13656"/>
                    </a:lnTo>
                    <a:lnTo>
                      <a:pt x="28116" y="12188"/>
                    </a:lnTo>
                    <a:lnTo>
                      <a:pt x="28919" y="10669"/>
                    </a:lnTo>
                    <a:lnTo>
                      <a:pt x="29660" y="9125"/>
                    </a:lnTo>
                    <a:lnTo>
                      <a:pt x="30338" y="7544"/>
                    </a:lnTo>
                    <a:lnTo>
                      <a:pt x="30953" y="5925"/>
                    </a:lnTo>
                    <a:lnTo>
                      <a:pt x="31492" y="4268"/>
                    </a:lnTo>
                    <a:lnTo>
                      <a:pt x="31969" y="2586"/>
                    </a:lnTo>
                    <a:lnTo>
                      <a:pt x="32358" y="879"/>
                    </a:lnTo>
                    <a:lnTo>
                      <a:pt x="32534" y="0"/>
                    </a:ln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5375175" y="3430300"/>
                <a:ext cx="819325" cy="756900"/>
              </a:xfrm>
              <a:custGeom>
                <a:avLst/>
                <a:gdLst/>
                <a:ahLst/>
                <a:cxnLst/>
                <a:rect l="l" t="t" r="r" b="b"/>
                <a:pathLst>
                  <a:path w="32773" h="30276" extrusionOk="0">
                    <a:moveTo>
                      <a:pt x="32509" y="1"/>
                    </a:moveTo>
                    <a:lnTo>
                      <a:pt x="31781" y="516"/>
                    </a:lnTo>
                    <a:lnTo>
                      <a:pt x="27175" y="3930"/>
                    </a:lnTo>
                    <a:lnTo>
                      <a:pt x="22857" y="7331"/>
                    </a:lnTo>
                    <a:lnTo>
                      <a:pt x="19117" y="10431"/>
                    </a:lnTo>
                    <a:lnTo>
                      <a:pt x="16493" y="12691"/>
                    </a:lnTo>
                    <a:lnTo>
                      <a:pt x="13820" y="15088"/>
                    </a:lnTo>
                    <a:lnTo>
                      <a:pt x="11121" y="17623"/>
                    </a:lnTo>
                    <a:lnTo>
                      <a:pt x="8460" y="20259"/>
                    </a:lnTo>
                    <a:lnTo>
                      <a:pt x="5862" y="22970"/>
                    </a:lnTo>
                    <a:lnTo>
                      <a:pt x="3389" y="25757"/>
                    </a:lnTo>
                    <a:lnTo>
                      <a:pt x="1080" y="28568"/>
                    </a:lnTo>
                    <a:lnTo>
                      <a:pt x="0" y="29999"/>
                    </a:lnTo>
                    <a:lnTo>
                      <a:pt x="390" y="30275"/>
                    </a:lnTo>
                    <a:lnTo>
                      <a:pt x="1456" y="28857"/>
                    </a:lnTo>
                    <a:lnTo>
                      <a:pt x="3753" y="26046"/>
                    </a:lnTo>
                    <a:lnTo>
                      <a:pt x="6213" y="23284"/>
                    </a:lnTo>
                    <a:lnTo>
                      <a:pt x="8799" y="20573"/>
                    </a:lnTo>
                    <a:lnTo>
                      <a:pt x="11460" y="17950"/>
                    </a:lnTo>
                    <a:lnTo>
                      <a:pt x="14146" y="15427"/>
                    </a:lnTo>
                    <a:lnTo>
                      <a:pt x="16820" y="13030"/>
                    </a:lnTo>
                    <a:lnTo>
                      <a:pt x="19430" y="10783"/>
                    </a:lnTo>
                    <a:lnTo>
                      <a:pt x="23146" y="7695"/>
                    </a:lnTo>
                    <a:lnTo>
                      <a:pt x="27463" y="4306"/>
                    </a:lnTo>
                    <a:lnTo>
                      <a:pt x="32045" y="892"/>
                    </a:lnTo>
                    <a:lnTo>
                      <a:pt x="32773" y="390"/>
                    </a:lnTo>
                    <a:lnTo>
                      <a:pt x="32509"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067700" y="3505625"/>
                <a:ext cx="107675" cy="25125"/>
              </a:xfrm>
              <a:custGeom>
                <a:avLst/>
                <a:gdLst/>
                <a:ahLst/>
                <a:cxnLst/>
                <a:rect l="l" t="t" r="r" b="b"/>
                <a:pathLst>
                  <a:path w="4307" h="1005" extrusionOk="0">
                    <a:moveTo>
                      <a:pt x="4306" y="0"/>
                    </a:moveTo>
                    <a:lnTo>
                      <a:pt x="3892" y="51"/>
                    </a:lnTo>
                    <a:lnTo>
                      <a:pt x="3503" y="88"/>
                    </a:lnTo>
                    <a:lnTo>
                      <a:pt x="2084" y="226"/>
                    </a:lnTo>
                    <a:lnTo>
                      <a:pt x="691" y="427"/>
                    </a:lnTo>
                    <a:lnTo>
                      <a:pt x="679" y="515"/>
                    </a:lnTo>
                    <a:lnTo>
                      <a:pt x="679" y="603"/>
                    </a:lnTo>
                    <a:lnTo>
                      <a:pt x="202" y="578"/>
                    </a:lnTo>
                    <a:lnTo>
                      <a:pt x="202" y="540"/>
                    </a:lnTo>
                    <a:lnTo>
                      <a:pt x="214" y="502"/>
                    </a:lnTo>
                    <a:lnTo>
                      <a:pt x="101" y="528"/>
                    </a:lnTo>
                    <a:lnTo>
                      <a:pt x="1" y="540"/>
                    </a:lnTo>
                    <a:lnTo>
                      <a:pt x="89" y="1004"/>
                    </a:lnTo>
                    <a:lnTo>
                      <a:pt x="1005" y="841"/>
                    </a:lnTo>
                    <a:lnTo>
                      <a:pt x="2662" y="640"/>
                    </a:lnTo>
                    <a:lnTo>
                      <a:pt x="3540" y="553"/>
                    </a:lnTo>
                    <a:lnTo>
                      <a:pt x="3854" y="528"/>
                    </a:lnTo>
                    <a:lnTo>
                      <a:pt x="4181" y="490"/>
                    </a:lnTo>
                    <a:lnTo>
                      <a:pt x="4243" y="251"/>
                    </a:lnTo>
                    <a:lnTo>
                      <a:pt x="4306"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5986750" y="3557075"/>
                <a:ext cx="173875" cy="36125"/>
              </a:xfrm>
              <a:custGeom>
                <a:avLst/>
                <a:gdLst/>
                <a:ahLst/>
                <a:cxnLst/>
                <a:rect l="l" t="t" r="r" b="b"/>
                <a:pathLst>
                  <a:path w="6955" h="1445" extrusionOk="0">
                    <a:moveTo>
                      <a:pt x="6954" y="1"/>
                    </a:moveTo>
                    <a:lnTo>
                      <a:pt x="6038" y="38"/>
                    </a:lnTo>
                    <a:lnTo>
                      <a:pt x="4356" y="189"/>
                    </a:lnTo>
                    <a:lnTo>
                      <a:pt x="2800" y="390"/>
                    </a:lnTo>
                    <a:lnTo>
                      <a:pt x="1293" y="679"/>
                    </a:lnTo>
                    <a:lnTo>
                      <a:pt x="528" y="854"/>
                    </a:lnTo>
                    <a:lnTo>
                      <a:pt x="515" y="942"/>
                    </a:lnTo>
                    <a:lnTo>
                      <a:pt x="490" y="1043"/>
                    </a:lnTo>
                    <a:lnTo>
                      <a:pt x="114" y="967"/>
                    </a:lnTo>
                    <a:lnTo>
                      <a:pt x="51" y="980"/>
                    </a:lnTo>
                    <a:lnTo>
                      <a:pt x="1" y="992"/>
                    </a:lnTo>
                    <a:lnTo>
                      <a:pt x="126" y="1444"/>
                    </a:lnTo>
                    <a:lnTo>
                      <a:pt x="929" y="1243"/>
                    </a:lnTo>
                    <a:lnTo>
                      <a:pt x="2498" y="917"/>
                    </a:lnTo>
                    <a:lnTo>
                      <a:pt x="4117" y="691"/>
                    </a:lnTo>
                    <a:lnTo>
                      <a:pt x="5850" y="528"/>
                    </a:lnTo>
                    <a:lnTo>
                      <a:pt x="6791" y="478"/>
                    </a:lnTo>
                    <a:lnTo>
                      <a:pt x="6879" y="239"/>
                    </a:lnTo>
                    <a:lnTo>
                      <a:pt x="6954"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5919600" y="3634275"/>
                <a:ext cx="1275" cy="3475"/>
              </a:xfrm>
              <a:custGeom>
                <a:avLst/>
                <a:gdLst/>
                <a:ahLst/>
                <a:cxnLst/>
                <a:rect l="l" t="t" r="r" b="b"/>
                <a:pathLst>
                  <a:path w="51" h="139" extrusionOk="0">
                    <a:moveTo>
                      <a:pt x="51" y="1"/>
                    </a:moveTo>
                    <a:lnTo>
                      <a:pt x="26" y="13"/>
                    </a:lnTo>
                    <a:lnTo>
                      <a:pt x="0" y="13"/>
                    </a:lnTo>
                    <a:lnTo>
                      <a:pt x="26" y="139"/>
                    </a:lnTo>
                    <a:lnTo>
                      <a:pt x="38" y="76"/>
                    </a:lnTo>
                    <a:lnTo>
                      <a:pt x="51"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5920550" y="3609800"/>
                <a:ext cx="221250" cy="36425"/>
              </a:xfrm>
              <a:custGeom>
                <a:avLst/>
                <a:gdLst/>
                <a:ahLst/>
                <a:cxnLst/>
                <a:rect l="l" t="t" r="r" b="b"/>
                <a:pathLst>
                  <a:path w="8850" h="1457" extrusionOk="0">
                    <a:moveTo>
                      <a:pt x="7770" y="0"/>
                    </a:moveTo>
                    <a:lnTo>
                      <a:pt x="5648" y="113"/>
                    </a:lnTo>
                    <a:lnTo>
                      <a:pt x="3552" y="327"/>
                    </a:lnTo>
                    <a:lnTo>
                      <a:pt x="1506" y="653"/>
                    </a:lnTo>
                    <a:lnTo>
                      <a:pt x="515" y="867"/>
                    </a:lnTo>
                    <a:lnTo>
                      <a:pt x="477" y="1042"/>
                    </a:lnTo>
                    <a:lnTo>
                      <a:pt x="452" y="1231"/>
                    </a:lnTo>
                    <a:lnTo>
                      <a:pt x="0" y="1155"/>
                    </a:lnTo>
                    <a:lnTo>
                      <a:pt x="0" y="1155"/>
                    </a:lnTo>
                    <a:lnTo>
                      <a:pt x="63" y="1456"/>
                    </a:lnTo>
                    <a:lnTo>
                      <a:pt x="1092" y="1218"/>
                    </a:lnTo>
                    <a:lnTo>
                      <a:pt x="3201" y="841"/>
                    </a:lnTo>
                    <a:lnTo>
                      <a:pt x="5360" y="603"/>
                    </a:lnTo>
                    <a:lnTo>
                      <a:pt x="7556" y="477"/>
                    </a:lnTo>
                    <a:lnTo>
                      <a:pt x="8673" y="465"/>
                    </a:lnTo>
                    <a:lnTo>
                      <a:pt x="8761" y="239"/>
                    </a:lnTo>
                    <a:lnTo>
                      <a:pt x="884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5837700" y="3677900"/>
                <a:ext cx="274275" cy="41425"/>
              </a:xfrm>
              <a:custGeom>
                <a:avLst/>
                <a:gdLst/>
                <a:ahLst/>
                <a:cxnLst/>
                <a:rect l="l" t="t" r="r" b="b"/>
                <a:pathLst>
                  <a:path w="10971" h="1657" extrusionOk="0">
                    <a:moveTo>
                      <a:pt x="9590" y="0"/>
                    </a:moveTo>
                    <a:lnTo>
                      <a:pt x="6866" y="50"/>
                    </a:lnTo>
                    <a:lnTo>
                      <a:pt x="4205" y="314"/>
                    </a:lnTo>
                    <a:lnTo>
                      <a:pt x="1632" y="766"/>
                    </a:lnTo>
                    <a:lnTo>
                      <a:pt x="377" y="1080"/>
                    </a:lnTo>
                    <a:lnTo>
                      <a:pt x="352" y="1280"/>
                    </a:lnTo>
                    <a:lnTo>
                      <a:pt x="327" y="1494"/>
                    </a:lnTo>
                    <a:lnTo>
                      <a:pt x="1" y="1456"/>
                    </a:lnTo>
                    <a:lnTo>
                      <a:pt x="1" y="1456"/>
                    </a:lnTo>
                    <a:lnTo>
                      <a:pt x="51" y="1657"/>
                    </a:lnTo>
                    <a:lnTo>
                      <a:pt x="1318" y="1318"/>
                    </a:lnTo>
                    <a:lnTo>
                      <a:pt x="3917" y="829"/>
                    </a:lnTo>
                    <a:lnTo>
                      <a:pt x="6590" y="540"/>
                    </a:lnTo>
                    <a:lnTo>
                      <a:pt x="9339" y="465"/>
                    </a:lnTo>
                    <a:lnTo>
                      <a:pt x="10745" y="515"/>
                    </a:lnTo>
                    <a:lnTo>
                      <a:pt x="10858" y="276"/>
                    </a:lnTo>
                    <a:lnTo>
                      <a:pt x="10971" y="50"/>
                    </a:lnTo>
                    <a:lnTo>
                      <a:pt x="9590"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5769925" y="3742225"/>
                <a:ext cx="309100" cy="31075"/>
              </a:xfrm>
              <a:custGeom>
                <a:avLst/>
                <a:gdLst/>
                <a:ahLst/>
                <a:cxnLst/>
                <a:rect l="l" t="t" r="r" b="b"/>
                <a:pathLst>
                  <a:path w="12364" h="1243" extrusionOk="0">
                    <a:moveTo>
                      <a:pt x="12364" y="0"/>
                    </a:moveTo>
                    <a:lnTo>
                      <a:pt x="10694" y="25"/>
                    </a:lnTo>
                    <a:lnTo>
                      <a:pt x="7481" y="126"/>
                    </a:lnTo>
                    <a:lnTo>
                      <a:pt x="4444" y="314"/>
                    </a:lnTo>
                    <a:lnTo>
                      <a:pt x="1594" y="578"/>
                    </a:lnTo>
                    <a:lnTo>
                      <a:pt x="251" y="741"/>
                    </a:lnTo>
                    <a:lnTo>
                      <a:pt x="251" y="891"/>
                    </a:lnTo>
                    <a:lnTo>
                      <a:pt x="239" y="1029"/>
                    </a:lnTo>
                    <a:lnTo>
                      <a:pt x="0" y="1017"/>
                    </a:lnTo>
                    <a:lnTo>
                      <a:pt x="38" y="1243"/>
                    </a:lnTo>
                    <a:lnTo>
                      <a:pt x="1369" y="1080"/>
                    </a:lnTo>
                    <a:lnTo>
                      <a:pt x="4205" y="804"/>
                    </a:lnTo>
                    <a:lnTo>
                      <a:pt x="7218" y="615"/>
                    </a:lnTo>
                    <a:lnTo>
                      <a:pt x="10418" y="502"/>
                    </a:lnTo>
                    <a:lnTo>
                      <a:pt x="12088" y="477"/>
                    </a:lnTo>
                    <a:lnTo>
                      <a:pt x="12226" y="239"/>
                    </a:lnTo>
                    <a:lnTo>
                      <a:pt x="12364"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5692100" y="3800275"/>
                <a:ext cx="351475" cy="46775"/>
              </a:xfrm>
              <a:custGeom>
                <a:avLst/>
                <a:gdLst/>
                <a:ahLst/>
                <a:cxnLst/>
                <a:rect l="l" t="t" r="r" b="b"/>
                <a:pathLst>
                  <a:path w="14059" h="1871" extrusionOk="0">
                    <a:moveTo>
                      <a:pt x="14058" y="0"/>
                    </a:moveTo>
                    <a:lnTo>
                      <a:pt x="12326" y="25"/>
                    </a:lnTo>
                    <a:lnTo>
                      <a:pt x="8900" y="189"/>
                    </a:lnTo>
                    <a:lnTo>
                      <a:pt x="5536" y="515"/>
                    </a:lnTo>
                    <a:lnTo>
                      <a:pt x="2222" y="992"/>
                    </a:lnTo>
                    <a:lnTo>
                      <a:pt x="603" y="1293"/>
                    </a:lnTo>
                    <a:lnTo>
                      <a:pt x="603" y="1419"/>
                    </a:lnTo>
                    <a:lnTo>
                      <a:pt x="603" y="1532"/>
                    </a:lnTo>
                    <a:lnTo>
                      <a:pt x="126" y="1544"/>
                    </a:lnTo>
                    <a:lnTo>
                      <a:pt x="126" y="1469"/>
                    </a:lnTo>
                    <a:lnTo>
                      <a:pt x="126" y="1381"/>
                    </a:lnTo>
                    <a:lnTo>
                      <a:pt x="63" y="1394"/>
                    </a:lnTo>
                    <a:lnTo>
                      <a:pt x="1" y="1406"/>
                    </a:lnTo>
                    <a:lnTo>
                      <a:pt x="88" y="1870"/>
                    </a:lnTo>
                    <a:lnTo>
                      <a:pt x="1733" y="1544"/>
                    </a:lnTo>
                    <a:lnTo>
                      <a:pt x="5084" y="1042"/>
                    </a:lnTo>
                    <a:lnTo>
                      <a:pt x="8511" y="691"/>
                    </a:lnTo>
                    <a:lnTo>
                      <a:pt x="11987" y="502"/>
                    </a:lnTo>
                    <a:lnTo>
                      <a:pt x="13745" y="477"/>
                    </a:lnTo>
                    <a:lnTo>
                      <a:pt x="13895" y="239"/>
                    </a:lnTo>
                    <a:lnTo>
                      <a:pt x="14058"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5624000" y="3876525"/>
                <a:ext cx="363725" cy="36100"/>
              </a:xfrm>
              <a:custGeom>
                <a:avLst/>
                <a:gdLst/>
                <a:ahLst/>
                <a:cxnLst/>
                <a:rect l="l" t="t" r="r" b="b"/>
                <a:pathLst>
                  <a:path w="14549" h="1444" extrusionOk="0">
                    <a:moveTo>
                      <a:pt x="14548" y="0"/>
                    </a:moveTo>
                    <a:lnTo>
                      <a:pt x="12301" y="113"/>
                    </a:lnTo>
                    <a:lnTo>
                      <a:pt x="7695" y="415"/>
                    </a:lnTo>
                    <a:lnTo>
                      <a:pt x="5398" y="590"/>
                    </a:lnTo>
                    <a:lnTo>
                      <a:pt x="2951" y="779"/>
                    </a:lnTo>
                    <a:lnTo>
                      <a:pt x="490" y="942"/>
                    </a:lnTo>
                    <a:lnTo>
                      <a:pt x="490" y="1004"/>
                    </a:lnTo>
                    <a:lnTo>
                      <a:pt x="490" y="1067"/>
                    </a:lnTo>
                    <a:lnTo>
                      <a:pt x="26" y="1067"/>
                    </a:lnTo>
                    <a:lnTo>
                      <a:pt x="26" y="1017"/>
                    </a:lnTo>
                    <a:lnTo>
                      <a:pt x="26" y="979"/>
                    </a:lnTo>
                    <a:lnTo>
                      <a:pt x="1" y="979"/>
                    </a:lnTo>
                    <a:lnTo>
                      <a:pt x="39" y="1444"/>
                    </a:lnTo>
                    <a:lnTo>
                      <a:pt x="2725" y="1268"/>
                    </a:lnTo>
                    <a:lnTo>
                      <a:pt x="5436" y="1055"/>
                    </a:lnTo>
                    <a:lnTo>
                      <a:pt x="7620" y="892"/>
                    </a:lnTo>
                    <a:lnTo>
                      <a:pt x="12000" y="590"/>
                    </a:lnTo>
                    <a:lnTo>
                      <a:pt x="14159" y="490"/>
                    </a:lnTo>
                    <a:lnTo>
                      <a:pt x="14360" y="251"/>
                    </a:lnTo>
                    <a:lnTo>
                      <a:pt x="14548"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5567225" y="3942725"/>
                <a:ext cx="361500" cy="32350"/>
              </a:xfrm>
              <a:custGeom>
                <a:avLst/>
                <a:gdLst/>
                <a:ahLst/>
                <a:cxnLst/>
                <a:rect l="l" t="t" r="r" b="b"/>
                <a:pathLst>
                  <a:path w="14460" h="1294" extrusionOk="0">
                    <a:moveTo>
                      <a:pt x="12614" y="1"/>
                    </a:moveTo>
                    <a:lnTo>
                      <a:pt x="8937" y="51"/>
                    </a:lnTo>
                    <a:lnTo>
                      <a:pt x="5322" y="239"/>
                    </a:lnTo>
                    <a:lnTo>
                      <a:pt x="1757" y="591"/>
                    </a:lnTo>
                    <a:lnTo>
                      <a:pt x="0" y="829"/>
                    </a:lnTo>
                    <a:lnTo>
                      <a:pt x="13" y="1068"/>
                    </a:lnTo>
                    <a:lnTo>
                      <a:pt x="38" y="1294"/>
                    </a:lnTo>
                    <a:lnTo>
                      <a:pt x="1732" y="1068"/>
                    </a:lnTo>
                    <a:lnTo>
                      <a:pt x="5184" y="729"/>
                    </a:lnTo>
                    <a:lnTo>
                      <a:pt x="8686" y="528"/>
                    </a:lnTo>
                    <a:lnTo>
                      <a:pt x="12225" y="465"/>
                    </a:lnTo>
                    <a:lnTo>
                      <a:pt x="14020" y="503"/>
                    </a:lnTo>
                    <a:lnTo>
                      <a:pt x="14246" y="277"/>
                    </a:lnTo>
                    <a:lnTo>
                      <a:pt x="14459" y="38"/>
                    </a:lnTo>
                    <a:lnTo>
                      <a:pt x="12614"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5495350" y="4019600"/>
                <a:ext cx="351150" cy="30150"/>
              </a:xfrm>
              <a:custGeom>
                <a:avLst/>
                <a:gdLst/>
                <a:ahLst/>
                <a:cxnLst/>
                <a:rect l="l" t="t" r="r" b="b"/>
                <a:pathLst>
                  <a:path w="14046" h="1206" extrusionOk="0">
                    <a:moveTo>
                      <a:pt x="12314" y="1"/>
                    </a:moveTo>
                    <a:lnTo>
                      <a:pt x="8862" y="51"/>
                    </a:lnTo>
                    <a:lnTo>
                      <a:pt x="5448" y="227"/>
                    </a:lnTo>
                    <a:lnTo>
                      <a:pt x="2072" y="503"/>
                    </a:lnTo>
                    <a:lnTo>
                      <a:pt x="402" y="691"/>
                    </a:lnTo>
                    <a:lnTo>
                      <a:pt x="402" y="829"/>
                    </a:lnTo>
                    <a:lnTo>
                      <a:pt x="402" y="955"/>
                    </a:lnTo>
                    <a:lnTo>
                      <a:pt x="1" y="955"/>
                    </a:lnTo>
                    <a:lnTo>
                      <a:pt x="26" y="1206"/>
                    </a:lnTo>
                    <a:lnTo>
                      <a:pt x="1658" y="1018"/>
                    </a:lnTo>
                    <a:lnTo>
                      <a:pt x="4959" y="729"/>
                    </a:lnTo>
                    <a:lnTo>
                      <a:pt x="8297" y="541"/>
                    </a:lnTo>
                    <a:lnTo>
                      <a:pt x="11674" y="478"/>
                    </a:lnTo>
                    <a:lnTo>
                      <a:pt x="13381" y="478"/>
                    </a:lnTo>
                    <a:lnTo>
                      <a:pt x="13745" y="252"/>
                    </a:lnTo>
                    <a:lnTo>
                      <a:pt x="14046" y="13"/>
                    </a:lnTo>
                    <a:lnTo>
                      <a:pt x="12314"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5461150" y="4077025"/>
                <a:ext cx="274600" cy="15400"/>
              </a:xfrm>
              <a:custGeom>
                <a:avLst/>
                <a:gdLst/>
                <a:ahLst/>
                <a:cxnLst/>
                <a:rect l="l" t="t" r="r" b="b"/>
                <a:pathLst>
                  <a:path w="10984" h="616" extrusionOk="0">
                    <a:moveTo>
                      <a:pt x="8260" y="1"/>
                    </a:moveTo>
                    <a:lnTo>
                      <a:pt x="2850" y="38"/>
                    </a:lnTo>
                    <a:lnTo>
                      <a:pt x="189" y="139"/>
                    </a:lnTo>
                    <a:lnTo>
                      <a:pt x="189" y="227"/>
                    </a:lnTo>
                    <a:lnTo>
                      <a:pt x="201" y="315"/>
                    </a:lnTo>
                    <a:lnTo>
                      <a:pt x="1" y="327"/>
                    </a:lnTo>
                    <a:lnTo>
                      <a:pt x="13" y="616"/>
                    </a:lnTo>
                    <a:lnTo>
                      <a:pt x="2461" y="515"/>
                    </a:lnTo>
                    <a:lnTo>
                      <a:pt x="7406" y="465"/>
                    </a:lnTo>
                    <a:lnTo>
                      <a:pt x="9891" y="503"/>
                    </a:lnTo>
                    <a:lnTo>
                      <a:pt x="10444" y="277"/>
                    </a:lnTo>
                    <a:lnTo>
                      <a:pt x="10983" y="64"/>
                    </a:lnTo>
                    <a:lnTo>
                      <a:pt x="8260"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5416600" y="4120025"/>
                <a:ext cx="204600" cy="18850"/>
              </a:xfrm>
              <a:custGeom>
                <a:avLst/>
                <a:gdLst/>
                <a:ahLst/>
                <a:cxnLst/>
                <a:rect l="l" t="t" r="r" b="b"/>
                <a:pathLst>
                  <a:path w="8184" h="754" extrusionOk="0">
                    <a:moveTo>
                      <a:pt x="6201" y="0"/>
                    </a:moveTo>
                    <a:lnTo>
                      <a:pt x="2285" y="113"/>
                    </a:lnTo>
                    <a:lnTo>
                      <a:pt x="364" y="251"/>
                    </a:lnTo>
                    <a:lnTo>
                      <a:pt x="402" y="427"/>
                    </a:lnTo>
                    <a:lnTo>
                      <a:pt x="440" y="603"/>
                    </a:lnTo>
                    <a:lnTo>
                      <a:pt x="0" y="703"/>
                    </a:lnTo>
                    <a:lnTo>
                      <a:pt x="13" y="753"/>
                    </a:lnTo>
                    <a:lnTo>
                      <a:pt x="1682" y="615"/>
                    </a:lnTo>
                    <a:lnTo>
                      <a:pt x="5084" y="490"/>
                    </a:lnTo>
                    <a:lnTo>
                      <a:pt x="6816" y="490"/>
                    </a:lnTo>
                    <a:lnTo>
                      <a:pt x="7506" y="277"/>
                    </a:lnTo>
                    <a:lnTo>
                      <a:pt x="8184" y="51"/>
                    </a:lnTo>
                    <a:lnTo>
                      <a:pt x="6201"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112275" y="3476125"/>
                <a:ext cx="70625" cy="22000"/>
              </a:xfrm>
              <a:custGeom>
                <a:avLst/>
                <a:gdLst/>
                <a:ahLst/>
                <a:cxnLst/>
                <a:rect l="l" t="t" r="r" b="b"/>
                <a:pathLst>
                  <a:path w="2825" h="880" extrusionOk="0">
                    <a:moveTo>
                      <a:pt x="2824" y="0"/>
                    </a:moveTo>
                    <a:lnTo>
                      <a:pt x="264" y="377"/>
                    </a:lnTo>
                    <a:lnTo>
                      <a:pt x="251" y="515"/>
                    </a:lnTo>
                    <a:lnTo>
                      <a:pt x="239" y="666"/>
                    </a:lnTo>
                    <a:lnTo>
                      <a:pt x="0" y="653"/>
                    </a:lnTo>
                    <a:lnTo>
                      <a:pt x="38" y="879"/>
                    </a:lnTo>
                    <a:lnTo>
                      <a:pt x="2699" y="503"/>
                    </a:lnTo>
                    <a:lnTo>
                      <a:pt x="2762" y="252"/>
                    </a:lnTo>
                    <a:lnTo>
                      <a:pt x="2824"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6106300" y="3441600"/>
                <a:ext cx="20425" cy="50875"/>
              </a:xfrm>
              <a:custGeom>
                <a:avLst/>
                <a:gdLst/>
                <a:ahLst/>
                <a:cxnLst/>
                <a:rect l="l" t="t" r="r" b="b"/>
                <a:pathLst>
                  <a:path w="817" h="2035" extrusionOk="0">
                    <a:moveTo>
                      <a:pt x="817" y="1"/>
                    </a:moveTo>
                    <a:lnTo>
                      <a:pt x="566" y="38"/>
                    </a:lnTo>
                    <a:lnTo>
                      <a:pt x="314" y="64"/>
                    </a:lnTo>
                    <a:lnTo>
                      <a:pt x="214" y="553"/>
                    </a:lnTo>
                    <a:lnTo>
                      <a:pt x="38" y="1557"/>
                    </a:lnTo>
                    <a:lnTo>
                      <a:pt x="1" y="2009"/>
                    </a:lnTo>
                    <a:lnTo>
                      <a:pt x="239" y="2034"/>
                    </a:lnTo>
                    <a:lnTo>
                      <a:pt x="202" y="1796"/>
                    </a:lnTo>
                    <a:lnTo>
                      <a:pt x="503" y="1758"/>
                    </a:lnTo>
                    <a:lnTo>
                      <a:pt x="628" y="879"/>
                    </a:lnTo>
                    <a:lnTo>
                      <a:pt x="817"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9"/>
              <p:cNvSpPr/>
              <p:nvPr/>
            </p:nvSpPr>
            <p:spPr>
              <a:xfrm>
                <a:off x="6111325" y="3485550"/>
                <a:ext cx="7550" cy="7225"/>
              </a:xfrm>
              <a:custGeom>
                <a:avLst/>
                <a:gdLst/>
                <a:ahLst/>
                <a:cxnLst/>
                <a:rect l="l" t="t" r="r" b="b"/>
                <a:pathLst>
                  <a:path w="302" h="289" extrusionOk="0">
                    <a:moveTo>
                      <a:pt x="302" y="0"/>
                    </a:moveTo>
                    <a:lnTo>
                      <a:pt x="1" y="38"/>
                    </a:lnTo>
                    <a:lnTo>
                      <a:pt x="38" y="276"/>
                    </a:lnTo>
                    <a:lnTo>
                      <a:pt x="277" y="289"/>
                    </a:lnTo>
                    <a:lnTo>
                      <a:pt x="289" y="138"/>
                    </a:lnTo>
                    <a:lnTo>
                      <a:pt x="302"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9"/>
              <p:cNvSpPr/>
              <p:nvPr/>
            </p:nvSpPr>
            <p:spPr>
              <a:xfrm>
                <a:off x="6073050" y="3446325"/>
                <a:ext cx="18525" cy="71875"/>
              </a:xfrm>
              <a:custGeom>
                <a:avLst/>
                <a:gdLst/>
                <a:ahLst/>
                <a:cxnLst/>
                <a:rect l="l" t="t" r="r" b="b"/>
                <a:pathLst>
                  <a:path w="741" h="2875" extrusionOk="0">
                    <a:moveTo>
                      <a:pt x="741" y="0"/>
                    </a:moveTo>
                    <a:lnTo>
                      <a:pt x="502" y="38"/>
                    </a:lnTo>
                    <a:lnTo>
                      <a:pt x="264" y="75"/>
                    </a:lnTo>
                    <a:lnTo>
                      <a:pt x="88" y="1469"/>
                    </a:lnTo>
                    <a:lnTo>
                      <a:pt x="0" y="2874"/>
                    </a:lnTo>
                    <a:lnTo>
                      <a:pt x="239" y="2837"/>
                    </a:lnTo>
                    <a:lnTo>
                      <a:pt x="477" y="2799"/>
                    </a:lnTo>
                    <a:lnTo>
                      <a:pt x="565" y="1381"/>
                    </a:lnTo>
                    <a:lnTo>
                      <a:pt x="741"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9"/>
              <p:cNvSpPr/>
              <p:nvPr/>
            </p:nvSpPr>
            <p:spPr>
              <a:xfrm>
                <a:off x="6072725" y="3516300"/>
                <a:ext cx="12275" cy="4400"/>
              </a:xfrm>
              <a:custGeom>
                <a:avLst/>
                <a:gdLst/>
                <a:ahLst/>
                <a:cxnLst/>
                <a:rect l="l" t="t" r="r" b="b"/>
                <a:pathLst>
                  <a:path w="491" h="176" extrusionOk="0">
                    <a:moveTo>
                      <a:pt x="490" y="0"/>
                    </a:moveTo>
                    <a:lnTo>
                      <a:pt x="252" y="38"/>
                    </a:lnTo>
                    <a:lnTo>
                      <a:pt x="13" y="75"/>
                    </a:lnTo>
                    <a:lnTo>
                      <a:pt x="1" y="113"/>
                    </a:lnTo>
                    <a:lnTo>
                      <a:pt x="1" y="151"/>
                    </a:lnTo>
                    <a:lnTo>
                      <a:pt x="478" y="176"/>
                    </a:lnTo>
                    <a:lnTo>
                      <a:pt x="478" y="88"/>
                    </a:lnTo>
                    <a:lnTo>
                      <a:pt x="490"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9"/>
              <p:cNvSpPr/>
              <p:nvPr/>
            </p:nvSpPr>
            <p:spPr>
              <a:xfrm>
                <a:off x="5987375" y="3455100"/>
                <a:ext cx="49925" cy="126175"/>
              </a:xfrm>
              <a:custGeom>
                <a:avLst/>
                <a:gdLst/>
                <a:ahLst/>
                <a:cxnLst/>
                <a:rect l="l" t="t" r="r" b="b"/>
                <a:pathLst>
                  <a:path w="1997" h="5047" extrusionOk="0">
                    <a:moveTo>
                      <a:pt x="1996" y="1"/>
                    </a:moveTo>
                    <a:lnTo>
                      <a:pt x="1720" y="63"/>
                    </a:lnTo>
                    <a:lnTo>
                      <a:pt x="1444" y="114"/>
                    </a:lnTo>
                    <a:lnTo>
                      <a:pt x="1218" y="703"/>
                    </a:lnTo>
                    <a:lnTo>
                      <a:pt x="804" y="1896"/>
                    </a:lnTo>
                    <a:lnTo>
                      <a:pt x="440" y="3138"/>
                    </a:lnTo>
                    <a:lnTo>
                      <a:pt x="139" y="4394"/>
                    </a:lnTo>
                    <a:lnTo>
                      <a:pt x="1" y="5021"/>
                    </a:lnTo>
                    <a:lnTo>
                      <a:pt x="89" y="5046"/>
                    </a:lnTo>
                    <a:lnTo>
                      <a:pt x="289" y="4984"/>
                    </a:lnTo>
                    <a:lnTo>
                      <a:pt x="503" y="4933"/>
                    </a:lnTo>
                    <a:lnTo>
                      <a:pt x="641" y="4293"/>
                    </a:lnTo>
                    <a:lnTo>
                      <a:pt x="955" y="3038"/>
                    </a:lnTo>
                    <a:lnTo>
                      <a:pt x="1331" y="1795"/>
                    </a:lnTo>
                    <a:lnTo>
                      <a:pt x="1758" y="590"/>
                    </a:lnTo>
                    <a:lnTo>
                      <a:pt x="1996"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9"/>
              <p:cNvSpPr/>
              <p:nvPr/>
            </p:nvSpPr>
            <p:spPr>
              <a:xfrm>
                <a:off x="5989575" y="3578425"/>
                <a:ext cx="10375" cy="4725"/>
              </a:xfrm>
              <a:custGeom>
                <a:avLst/>
                <a:gdLst/>
                <a:ahLst/>
                <a:cxnLst/>
                <a:rect l="l" t="t" r="r" b="b"/>
                <a:pathLst>
                  <a:path w="415" h="189" extrusionOk="0">
                    <a:moveTo>
                      <a:pt x="415" y="0"/>
                    </a:moveTo>
                    <a:lnTo>
                      <a:pt x="201" y="51"/>
                    </a:lnTo>
                    <a:lnTo>
                      <a:pt x="1" y="113"/>
                    </a:lnTo>
                    <a:lnTo>
                      <a:pt x="377" y="189"/>
                    </a:lnTo>
                    <a:lnTo>
                      <a:pt x="402" y="88"/>
                    </a:lnTo>
                    <a:lnTo>
                      <a:pt x="415"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9"/>
              <p:cNvSpPr/>
              <p:nvPr/>
            </p:nvSpPr>
            <p:spPr>
              <a:xfrm>
                <a:off x="5920225" y="3637725"/>
                <a:ext cx="350" cy="975"/>
              </a:xfrm>
              <a:custGeom>
                <a:avLst/>
                <a:gdLst/>
                <a:ahLst/>
                <a:cxnLst/>
                <a:rect l="l" t="t" r="r" b="b"/>
                <a:pathLst>
                  <a:path w="14" h="39" extrusionOk="0">
                    <a:moveTo>
                      <a:pt x="1" y="1"/>
                    </a:moveTo>
                    <a:lnTo>
                      <a:pt x="1" y="13"/>
                    </a:lnTo>
                    <a:lnTo>
                      <a:pt x="1" y="26"/>
                    </a:lnTo>
                    <a:lnTo>
                      <a:pt x="13" y="38"/>
                    </a:lnTo>
                    <a:lnTo>
                      <a:pt x="1"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9"/>
              <p:cNvSpPr/>
              <p:nvPr/>
            </p:nvSpPr>
            <p:spPr>
              <a:xfrm>
                <a:off x="5920850" y="3468275"/>
                <a:ext cx="54325" cy="166025"/>
              </a:xfrm>
              <a:custGeom>
                <a:avLst/>
                <a:gdLst/>
                <a:ahLst/>
                <a:cxnLst/>
                <a:rect l="l" t="t" r="r" b="b"/>
                <a:pathLst>
                  <a:path w="2173" h="6641" extrusionOk="0">
                    <a:moveTo>
                      <a:pt x="2172" y="1"/>
                    </a:moveTo>
                    <a:lnTo>
                      <a:pt x="1896" y="63"/>
                    </a:lnTo>
                    <a:lnTo>
                      <a:pt x="1632" y="126"/>
                    </a:lnTo>
                    <a:lnTo>
                      <a:pt x="1381" y="917"/>
                    </a:lnTo>
                    <a:lnTo>
                      <a:pt x="904" y="2524"/>
                    </a:lnTo>
                    <a:lnTo>
                      <a:pt x="503" y="4155"/>
                    </a:lnTo>
                    <a:lnTo>
                      <a:pt x="151" y="5800"/>
                    </a:lnTo>
                    <a:lnTo>
                      <a:pt x="1" y="6641"/>
                    </a:lnTo>
                    <a:lnTo>
                      <a:pt x="252" y="6590"/>
                    </a:lnTo>
                    <a:lnTo>
                      <a:pt x="503" y="6528"/>
                    </a:lnTo>
                    <a:lnTo>
                      <a:pt x="653" y="5687"/>
                    </a:lnTo>
                    <a:lnTo>
                      <a:pt x="1017" y="4030"/>
                    </a:lnTo>
                    <a:lnTo>
                      <a:pt x="1432" y="2398"/>
                    </a:lnTo>
                    <a:lnTo>
                      <a:pt x="1909" y="791"/>
                    </a:lnTo>
                    <a:lnTo>
                      <a:pt x="2172"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9"/>
              <p:cNvSpPr/>
              <p:nvPr/>
            </p:nvSpPr>
            <p:spPr>
              <a:xfrm>
                <a:off x="5920225" y="3631450"/>
                <a:ext cx="13200" cy="9125"/>
              </a:xfrm>
              <a:custGeom>
                <a:avLst/>
                <a:gdLst/>
                <a:ahLst/>
                <a:cxnLst/>
                <a:rect l="l" t="t" r="r" b="b"/>
                <a:pathLst>
                  <a:path w="528" h="365" extrusionOk="0">
                    <a:moveTo>
                      <a:pt x="528" y="1"/>
                    </a:moveTo>
                    <a:lnTo>
                      <a:pt x="277" y="63"/>
                    </a:lnTo>
                    <a:lnTo>
                      <a:pt x="26" y="114"/>
                    </a:lnTo>
                    <a:lnTo>
                      <a:pt x="13" y="189"/>
                    </a:lnTo>
                    <a:lnTo>
                      <a:pt x="1" y="252"/>
                    </a:lnTo>
                    <a:lnTo>
                      <a:pt x="13" y="289"/>
                    </a:lnTo>
                    <a:lnTo>
                      <a:pt x="465" y="365"/>
                    </a:lnTo>
                    <a:lnTo>
                      <a:pt x="490" y="176"/>
                    </a:lnTo>
                    <a:lnTo>
                      <a:pt x="52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9"/>
              <p:cNvSpPr/>
              <p:nvPr/>
            </p:nvSpPr>
            <p:spPr>
              <a:xfrm>
                <a:off x="5834250" y="3488050"/>
                <a:ext cx="67800" cy="226275"/>
              </a:xfrm>
              <a:custGeom>
                <a:avLst/>
                <a:gdLst/>
                <a:ahLst/>
                <a:cxnLst/>
                <a:rect l="l" t="t" r="r" b="b"/>
                <a:pathLst>
                  <a:path w="2712" h="9051" extrusionOk="0">
                    <a:moveTo>
                      <a:pt x="2712" y="0"/>
                    </a:moveTo>
                    <a:lnTo>
                      <a:pt x="2423" y="88"/>
                    </a:lnTo>
                    <a:lnTo>
                      <a:pt x="2134" y="176"/>
                    </a:lnTo>
                    <a:lnTo>
                      <a:pt x="1745" y="1218"/>
                    </a:lnTo>
                    <a:lnTo>
                      <a:pt x="1067" y="3377"/>
                    </a:lnTo>
                    <a:lnTo>
                      <a:pt x="528" y="5586"/>
                    </a:lnTo>
                    <a:lnTo>
                      <a:pt x="139" y="7870"/>
                    </a:lnTo>
                    <a:lnTo>
                      <a:pt x="0" y="9038"/>
                    </a:lnTo>
                    <a:lnTo>
                      <a:pt x="139" y="9050"/>
                    </a:lnTo>
                    <a:lnTo>
                      <a:pt x="139" y="9050"/>
                    </a:lnTo>
                    <a:lnTo>
                      <a:pt x="63" y="8799"/>
                    </a:lnTo>
                    <a:lnTo>
                      <a:pt x="289" y="8736"/>
                    </a:lnTo>
                    <a:lnTo>
                      <a:pt x="515" y="8674"/>
                    </a:lnTo>
                    <a:lnTo>
                      <a:pt x="666" y="7531"/>
                    </a:lnTo>
                    <a:lnTo>
                      <a:pt x="1080" y="5297"/>
                    </a:lnTo>
                    <a:lnTo>
                      <a:pt x="1620" y="3126"/>
                    </a:lnTo>
                    <a:lnTo>
                      <a:pt x="2310" y="1017"/>
                    </a:lnTo>
                    <a:lnTo>
                      <a:pt x="2712"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9"/>
              <p:cNvSpPr/>
              <p:nvPr/>
            </p:nvSpPr>
            <p:spPr>
              <a:xfrm>
                <a:off x="5835825" y="3704875"/>
                <a:ext cx="11325" cy="10375"/>
              </a:xfrm>
              <a:custGeom>
                <a:avLst/>
                <a:gdLst/>
                <a:ahLst/>
                <a:cxnLst/>
                <a:rect l="l" t="t" r="r" b="b"/>
                <a:pathLst>
                  <a:path w="453" h="415" extrusionOk="0">
                    <a:moveTo>
                      <a:pt x="452" y="1"/>
                    </a:moveTo>
                    <a:lnTo>
                      <a:pt x="226" y="63"/>
                    </a:lnTo>
                    <a:lnTo>
                      <a:pt x="0" y="126"/>
                    </a:lnTo>
                    <a:lnTo>
                      <a:pt x="76" y="377"/>
                    </a:lnTo>
                    <a:lnTo>
                      <a:pt x="402" y="415"/>
                    </a:lnTo>
                    <a:lnTo>
                      <a:pt x="427" y="201"/>
                    </a:lnTo>
                    <a:lnTo>
                      <a:pt x="452"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9"/>
              <p:cNvSpPr/>
              <p:nvPr/>
            </p:nvSpPr>
            <p:spPr>
              <a:xfrm>
                <a:off x="5764275" y="3513150"/>
                <a:ext cx="65600" cy="254500"/>
              </a:xfrm>
              <a:custGeom>
                <a:avLst/>
                <a:gdLst/>
                <a:ahLst/>
                <a:cxnLst/>
                <a:rect l="l" t="t" r="r" b="b"/>
                <a:pathLst>
                  <a:path w="2624" h="10180" extrusionOk="0">
                    <a:moveTo>
                      <a:pt x="2624" y="1"/>
                    </a:moveTo>
                    <a:lnTo>
                      <a:pt x="2322" y="114"/>
                    </a:lnTo>
                    <a:lnTo>
                      <a:pt x="2021" y="239"/>
                    </a:lnTo>
                    <a:lnTo>
                      <a:pt x="1607" y="1406"/>
                    </a:lnTo>
                    <a:lnTo>
                      <a:pt x="929" y="3804"/>
                    </a:lnTo>
                    <a:lnTo>
                      <a:pt x="415" y="6289"/>
                    </a:lnTo>
                    <a:lnTo>
                      <a:pt x="88" y="8849"/>
                    </a:lnTo>
                    <a:lnTo>
                      <a:pt x="0" y="10167"/>
                    </a:lnTo>
                    <a:lnTo>
                      <a:pt x="226" y="10180"/>
                    </a:lnTo>
                    <a:lnTo>
                      <a:pt x="201" y="9941"/>
                    </a:lnTo>
                    <a:lnTo>
                      <a:pt x="339" y="9929"/>
                    </a:lnTo>
                    <a:lnTo>
                      <a:pt x="477" y="9904"/>
                    </a:lnTo>
                    <a:lnTo>
                      <a:pt x="578" y="8598"/>
                    </a:lnTo>
                    <a:lnTo>
                      <a:pt x="942" y="6038"/>
                    </a:lnTo>
                    <a:lnTo>
                      <a:pt x="1469" y="3553"/>
                    </a:lnTo>
                    <a:lnTo>
                      <a:pt x="2184" y="1155"/>
                    </a:lnTo>
                    <a:lnTo>
                      <a:pt x="2624"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9"/>
              <p:cNvSpPr/>
              <p:nvPr/>
            </p:nvSpPr>
            <p:spPr>
              <a:xfrm>
                <a:off x="5769300" y="3760725"/>
                <a:ext cx="6925" cy="7250"/>
              </a:xfrm>
              <a:custGeom>
                <a:avLst/>
                <a:gdLst/>
                <a:ahLst/>
                <a:cxnLst/>
                <a:rect l="l" t="t" r="r" b="b"/>
                <a:pathLst>
                  <a:path w="277" h="290" extrusionOk="0">
                    <a:moveTo>
                      <a:pt x="276" y="1"/>
                    </a:moveTo>
                    <a:lnTo>
                      <a:pt x="138" y="26"/>
                    </a:lnTo>
                    <a:lnTo>
                      <a:pt x="0" y="38"/>
                    </a:lnTo>
                    <a:lnTo>
                      <a:pt x="25" y="277"/>
                    </a:lnTo>
                    <a:lnTo>
                      <a:pt x="264" y="289"/>
                    </a:lnTo>
                    <a:lnTo>
                      <a:pt x="276" y="151"/>
                    </a:lnTo>
                    <a:lnTo>
                      <a:pt x="276"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9"/>
              <p:cNvSpPr/>
              <p:nvPr/>
            </p:nvSpPr>
            <p:spPr>
              <a:xfrm>
                <a:off x="5694925" y="3550500"/>
                <a:ext cx="51175" cy="284300"/>
              </a:xfrm>
              <a:custGeom>
                <a:avLst/>
                <a:gdLst/>
                <a:ahLst/>
                <a:cxnLst/>
                <a:rect l="l" t="t" r="r" b="b"/>
                <a:pathLst>
                  <a:path w="2047" h="11372" extrusionOk="0">
                    <a:moveTo>
                      <a:pt x="2046" y="0"/>
                    </a:moveTo>
                    <a:lnTo>
                      <a:pt x="1745" y="151"/>
                    </a:lnTo>
                    <a:lnTo>
                      <a:pt x="1457" y="314"/>
                    </a:lnTo>
                    <a:lnTo>
                      <a:pt x="1080" y="1619"/>
                    </a:lnTo>
                    <a:lnTo>
                      <a:pt x="515" y="4305"/>
                    </a:lnTo>
                    <a:lnTo>
                      <a:pt x="151" y="7067"/>
                    </a:lnTo>
                    <a:lnTo>
                      <a:pt x="1" y="9916"/>
                    </a:lnTo>
                    <a:lnTo>
                      <a:pt x="13" y="11372"/>
                    </a:lnTo>
                    <a:lnTo>
                      <a:pt x="252" y="11322"/>
                    </a:lnTo>
                    <a:lnTo>
                      <a:pt x="490" y="11284"/>
                    </a:lnTo>
                    <a:lnTo>
                      <a:pt x="478" y="9790"/>
                    </a:lnTo>
                    <a:lnTo>
                      <a:pt x="641" y="6891"/>
                    </a:lnTo>
                    <a:lnTo>
                      <a:pt x="1030" y="4067"/>
                    </a:lnTo>
                    <a:lnTo>
                      <a:pt x="1482" y="2008"/>
                    </a:lnTo>
                    <a:lnTo>
                      <a:pt x="1833" y="665"/>
                    </a:lnTo>
                    <a:lnTo>
                      <a:pt x="2046"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9"/>
              <p:cNvSpPr/>
              <p:nvPr/>
            </p:nvSpPr>
            <p:spPr>
              <a:xfrm>
                <a:off x="5695250" y="3832600"/>
                <a:ext cx="11950" cy="6300"/>
              </a:xfrm>
              <a:custGeom>
                <a:avLst/>
                <a:gdLst/>
                <a:ahLst/>
                <a:cxnLst/>
                <a:rect l="l" t="t" r="r" b="b"/>
                <a:pathLst>
                  <a:path w="478" h="252" extrusionOk="0">
                    <a:moveTo>
                      <a:pt x="477" y="0"/>
                    </a:moveTo>
                    <a:lnTo>
                      <a:pt x="239" y="38"/>
                    </a:lnTo>
                    <a:lnTo>
                      <a:pt x="0" y="88"/>
                    </a:lnTo>
                    <a:lnTo>
                      <a:pt x="0" y="176"/>
                    </a:lnTo>
                    <a:lnTo>
                      <a:pt x="0" y="251"/>
                    </a:lnTo>
                    <a:lnTo>
                      <a:pt x="477" y="239"/>
                    </a:lnTo>
                    <a:lnTo>
                      <a:pt x="477" y="126"/>
                    </a:lnTo>
                    <a:lnTo>
                      <a:pt x="477"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9"/>
              <p:cNvSpPr/>
              <p:nvPr/>
            </p:nvSpPr>
            <p:spPr>
              <a:xfrm>
                <a:off x="5624625" y="3599450"/>
                <a:ext cx="38625" cy="301575"/>
              </a:xfrm>
              <a:custGeom>
                <a:avLst/>
                <a:gdLst/>
                <a:ahLst/>
                <a:cxnLst/>
                <a:rect l="l" t="t" r="r" b="b"/>
                <a:pathLst>
                  <a:path w="1545" h="12063" extrusionOk="0">
                    <a:moveTo>
                      <a:pt x="1545" y="0"/>
                    </a:moveTo>
                    <a:lnTo>
                      <a:pt x="1269" y="189"/>
                    </a:lnTo>
                    <a:lnTo>
                      <a:pt x="993" y="377"/>
                    </a:lnTo>
                    <a:lnTo>
                      <a:pt x="754" y="1795"/>
                    </a:lnTo>
                    <a:lnTo>
                      <a:pt x="378" y="4669"/>
                    </a:lnTo>
                    <a:lnTo>
                      <a:pt x="126" y="7594"/>
                    </a:lnTo>
                    <a:lnTo>
                      <a:pt x="1" y="10569"/>
                    </a:lnTo>
                    <a:lnTo>
                      <a:pt x="1" y="12062"/>
                    </a:lnTo>
                    <a:lnTo>
                      <a:pt x="227" y="12050"/>
                    </a:lnTo>
                    <a:lnTo>
                      <a:pt x="465" y="12025"/>
                    </a:lnTo>
                    <a:lnTo>
                      <a:pt x="478" y="10481"/>
                    </a:lnTo>
                    <a:lnTo>
                      <a:pt x="603" y="7431"/>
                    </a:lnTo>
                    <a:lnTo>
                      <a:pt x="880" y="4418"/>
                    </a:lnTo>
                    <a:lnTo>
                      <a:pt x="1281" y="1456"/>
                    </a:lnTo>
                    <a:lnTo>
                      <a:pt x="1545"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9"/>
              <p:cNvSpPr/>
              <p:nvPr/>
            </p:nvSpPr>
            <p:spPr>
              <a:xfrm>
                <a:off x="5624625" y="3900050"/>
                <a:ext cx="11650" cy="3175"/>
              </a:xfrm>
              <a:custGeom>
                <a:avLst/>
                <a:gdLst/>
                <a:ahLst/>
                <a:cxnLst/>
                <a:rect l="l" t="t" r="r" b="b"/>
                <a:pathLst>
                  <a:path w="466" h="127" extrusionOk="0">
                    <a:moveTo>
                      <a:pt x="465" y="1"/>
                    </a:moveTo>
                    <a:lnTo>
                      <a:pt x="227" y="26"/>
                    </a:lnTo>
                    <a:lnTo>
                      <a:pt x="1" y="38"/>
                    </a:lnTo>
                    <a:lnTo>
                      <a:pt x="1" y="76"/>
                    </a:lnTo>
                    <a:lnTo>
                      <a:pt x="1" y="126"/>
                    </a:lnTo>
                    <a:lnTo>
                      <a:pt x="465" y="126"/>
                    </a:lnTo>
                    <a:lnTo>
                      <a:pt x="465" y="63"/>
                    </a:lnTo>
                    <a:lnTo>
                      <a:pt x="465"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9"/>
              <p:cNvSpPr/>
              <p:nvPr/>
            </p:nvSpPr>
            <p:spPr>
              <a:xfrm>
                <a:off x="5552775" y="3645875"/>
                <a:ext cx="48675" cy="331075"/>
              </a:xfrm>
              <a:custGeom>
                <a:avLst/>
                <a:gdLst/>
                <a:ahLst/>
                <a:cxnLst/>
                <a:rect l="l" t="t" r="r" b="b"/>
                <a:pathLst>
                  <a:path w="1947" h="13243" extrusionOk="0">
                    <a:moveTo>
                      <a:pt x="1946" y="1"/>
                    </a:moveTo>
                    <a:lnTo>
                      <a:pt x="1645" y="277"/>
                    </a:lnTo>
                    <a:lnTo>
                      <a:pt x="1331" y="541"/>
                    </a:lnTo>
                    <a:lnTo>
                      <a:pt x="980" y="2047"/>
                    </a:lnTo>
                    <a:lnTo>
                      <a:pt x="528" y="4344"/>
                    </a:lnTo>
                    <a:lnTo>
                      <a:pt x="289" y="5913"/>
                    </a:lnTo>
                    <a:lnTo>
                      <a:pt x="126" y="7482"/>
                    </a:lnTo>
                    <a:lnTo>
                      <a:pt x="26" y="9101"/>
                    </a:lnTo>
                    <a:lnTo>
                      <a:pt x="1" y="10733"/>
                    </a:lnTo>
                    <a:lnTo>
                      <a:pt x="76" y="12389"/>
                    </a:lnTo>
                    <a:lnTo>
                      <a:pt x="151" y="13243"/>
                    </a:lnTo>
                    <a:lnTo>
                      <a:pt x="616" y="13193"/>
                    </a:lnTo>
                    <a:lnTo>
                      <a:pt x="616" y="13180"/>
                    </a:lnTo>
                    <a:lnTo>
                      <a:pt x="616" y="13168"/>
                    </a:lnTo>
                    <a:lnTo>
                      <a:pt x="603" y="13168"/>
                    </a:lnTo>
                    <a:lnTo>
                      <a:pt x="591" y="13180"/>
                    </a:lnTo>
                    <a:lnTo>
                      <a:pt x="528" y="12703"/>
                    </a:lnTo>
                    <a:lnTo>
                      <a:pt x="578" y="12703"/>
                    </a:lnTo>
                    <a:lnTo>
                      <a:pt x="515" y="11862"/>
                    </a:lnTo>
                    <a:lnTo>
                      <a:pt x="465" y="10193"/>
                    </a:lnTo>
                    <a:lnTo>
                      <a:pt x="515" y="8561"/>
                    </a:lnTo>
                    <a:lnTo>
                      <a:pt x="641" y="6955"/>
                    </a:lnTo>
                    <a:lnTo>
                      <a:pt x="955" y="4595"/>
                    </a:lnTo>
                    <a:lnTo>
                      <a:pt x="1582" y="1520"/>
                    </a:lnTo>
                    <a:lnTo>
                      <a:pt x="1946"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9"/>
              <p:cNvSpPr/>
              <p:nvPr/>
            </p:nvSpPr>
            <p:spPr>
              <a:xfrm>
                <a:off x="5565950" y="3963450"/>
                <a:ext cx="2225" cy="11950"/>
              </a:xfrm>
              <a:custGeom>
                <a:avLst/>
                <a:gdLst/>
                <a:ahLst/>
                <a:cxnLst/>
                <a:rect l="l" t="t" r="r" b="b"/>
                <a:pathLst>
                  <a:path w="89" h="478" extrusionOk="0">
                    <a:moveTo>
                      <a:pt x="1" y="0"/>
                    </a:moveTo>
                    <a:lnTo>
                      <a:pt x="64" y="477"/>
                    </a:lnTo>
                    <a:lnTo>
                      <a:pt x="76" y="465"/>
                    </a:lnTo>
                    <a:lnTo>
                      <a:pt x="89" y="465"/>
                    </a:lnTo>
                    <a:lnTo>
                      <a:pt x="64" y="239"/>
                    </a:lnTo>
                    <a:lnTo>
                      <a:pt x="51"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9"/>
              <p:cNvSpPr/>
              <p:nvPr/>
            </p:nvSpPr>
            <p:spPr>
              <a:xfrm>
                <a:off x="5493775" y="3699850"/>
                <a:ext cx="51500" cy="343625"/>
              </a:xfrm>
              <a:custGeom>
                <a:avLst/>
                <a:gdLst/>
                <a:ahLst/>
                <a:cxnLst/>
                <a:rect l="l" t="t" r="r" b="b"/>
                <a:pathLst>
                  <a:path w="2060" h="13745" extrusionOk="0">
                    <a:moveTo>
                      <a:pt x="2059" y="1"/>
                    </a:moveTo>
                    <a:lnTo>
                      <a:pt x="1721" y="377"/>
                    </a:lnTo>
                    <a:lnTo>
                      <a:pt x="1382" y="754"/>
                    </a:lnTo>
                    <a:lnTo>
                      <a:pt x="1043" y="2310"/>
                    </a:lnTo>
                    <a:lnTo>
                      <a:pt x="490" y="5486"/>
                    </a:lnTo>
                    <a:lnTo>
                      <a:pt x="152" y="8749"/>
                    </a:lnTo>
                    <a:lnTo>
                      <a:pt x="1" y="12063"/>
                    </a:lnTo>
                    <a:lnTo>
                      <a:pt x="1" y="13745"/>
                    </a:lnTo>
                    <a:lnTo>
                      <a:pt x="64" y="13745"/>
                    </a:lnTo>
                    <a:lnTo>
                      <a:pt x="39" y="13531"/>
                    </a:lnTo>
                    <a:lnTo>
                      <a:pt x="252" y="13506"/>
                    </a:lnTo>
                    <a:lnTo>
                      <a:pt x="465" y="13481"/>
                    </a:lnTo>
                    <a:lnTo>
                      <a:pt x="478" y="11737"/>
                    </a:lnTo>
                    <a:lnTo>
                      <a:pt x="654" y="8285"/>
                    </a:lnTo>
                    <a:lnTo>
                      <a:pt x="1055" y="4908"/>
                    </a:lnTo>
                    <a:lnTo>
                      <a:pt x="1670" y="1607"/>
                    </a:lnTo>
                    <a:lnTo>
                      <a:pt x="2059"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9"/>
              <p:cNvSpPr/>
              <p:nvPr/>
            </p:nvSpPr>
            <p:spPr>
              <a:xfrm>
                <a:off x="5494725" y="4036875"/>
                <a:ext cx="10700" cy="6600"/>
              </a:xfrm>
              <a:custGeom>
                <a:avLst/>
                <a:gdLst/>
                <a:ahLst/>
                <a:cxnLst/>
                <a:rect l="l" t="t" r="r" b="b"/>
                <a:pathLst>
                  <a:path w="428" h="264" extrusionOk="0">
                    <a:moveTo>
                      <a:pt x="427" y="0"/>
                    </a:moveTo>
                    <a:lnTo>
                      <a:pt x="214" y="25"/>
                    </a:lnTo>
                    <a:lnTo>
                      <a:pt x="1" y="50"/>
                    </a:lnTo>
                    <a:lnTo>
                      <a:pt x="26" y="264"/>
                    </a:lnTo>
                    <a:lnTo>
                      <a:pt x="427" y="264"/>
                    </a:lnTo>
                    <a:lnTo>
                      <a:pt x="427" y="138"/>
                    </a:lnTo>
                    <a:lnTo>
                      <a:pt x="427"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9"/>
              <p:cNvSpPr/>
              <p:nvPr/>
            </p:nvSpPr>
            <p:spPr>
              <a:xfrm>
                <a:off x="5449225" y="3790225"/>
                <a:ext cx="26375" cy="295625"/>
              </a:xfrm>
              <a:custGeom>
                <a:avLst/>
                <a:gdLst/>
                <a:ahLst/>
                <a:cxnLst/>
                <a:rect l="l" t="t" r="r" b="b"/>
                <a:pathLst>
                  <a:path w="1055" h="11825" extrusionOk="0">
                    <a:moveTo>
                      <a:pt x="1055" y="1"/>
                    </a:moveTo>
                    <a:lnTo>
                      <a:pt x="729" y="528"/>
                    </a:lnTo>
                    <a:lnTo>
                      <a:pt x="415" y="1068"/>
                    </a:lnTo>
                    <a:lnTo>
                      <a:pt x="252" y="2373"/>
                    </a:lnTo>
                    <a:lnTo>
                      <a:pt x="51" y="5021"/>
                    </a:lnTo>
                    <a:lnTo>
                      <a:pt x="1" y="7707"/>
                    </a:lnTo>
                    <a:lnTo>
                      <a:pt x="101" y="10444"/>
                    </a:lnTo>
                    <a:lnTo>
                      <a:pt x="214" y="11824"/>
                    </a:lnTo>
                    <a:lnTo>
                      <a:pt x="478" y="11799"/>
                    </a:lnTo>
                    <a:lnTo>
                      <a:pt x="465" y="11623"/>
                    </a:lnTo>
                    <a:lnTo>
                      <a:pt x="565" y="11611"/>
                    </a:lnTo>
                    <a:lnTo>
                      <a:pt x="666" y="11611"/>
                    </a:lnTo>
                    <a:lnTo>
                      <a:pt x="553" y="10117"/>
                    </a:lnTo>
                    <a:lnTo>
                      <a:pt x="465" y="7155"/>
                    </a:lnTo>
                    <a:lnTo>
                      <a:pt x="565" y="4256"/>
                    </a:lnTo>
                    <a:lnTo>
                      <a:pt x="842" y="1406"/>
                    </a:lnTo>
                    <a:lnTo>
                      <a:pt x="1055"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9"/>
              <p:cNvSpPr/>
              <p:nvPr/>
            </p:nvSpPr>
            <p:spPr>
              <a:xfrm>
                <a:off x="5460850" y="4080475"/>
                <a:ext cx="5350" cy="4750"/>
              </a:xfrm>
              <a:custGeom>
                <a:avLst/>
                <a:gdLst/>
                <a:ahLst/>
                <a:cxnLst/>
                <a:rect l="l" t="t" r="r" b="b"/>
                <a:pathLst>
                  <a:path w="214" h="190" extrusionOk="0">
                    <a:moveTo>
                      <a:pt x="100" y="1"/>
                    </a:moveTo>
                    <a:lnTo>
                      <a:pt x="0" y="13"/>
                    </a:lnTo>
                    <a:lnTo>
                      <a:pt x="13" y="189"/>
                    </a:lnTo>
                    <a:lnTo>
                      <a:pt x="213" y="177"/>
                    </a:lnTo>
                    <a:lnTo>
                      <a:pt x="201" y="89"/>
                    </a:lnTo>
                    <a:lnTo>
                      <a:pt x="201"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9"/>
              <p:cNvSpPr/>
              <p:nvPr/>
            </p:nvSpPr>
            <p:spPr>
              <a:xfrm>
                <a:off x="5403725" y="3872450"/>
                <a:ext cx="27950" cy="265175"/>
              </a:xfrm>
              <a:custGeom>
                <a:avLst/>
                <a:gdLst/>
                <a:ahLst/>
                <a:cxnLst/>
                <a:rect l="l" t="t" r="r" b="b"/>
                <a:pathLst>
                  <a:path w="1118" h="10607" extrusionOk="0">
                    <a:moveTo>
                      <a:pt x="1118" y="0"/>
                    </a:moveTo>
                    <a:lnTo>
                      <a:pt x="678" y="1042"/>
                    </a:lnTo>
                    <a:lnTo>
                      <a:pt x="302" y="2109"/>
                    </a:lnTo>
                    <a:lnTo>
                      <a:pt x="164" y="3126"/>
                    </a:lnTo>
                    <a:lnTo>
                      <a:pt x="1" y="5184"/>
                    </a:lnTo>
                    <a:lnTo>
                      <a:pt x="13" y="7318"/>
                    </a:lnTo>
                    <a:lnTo>
                      <a:pt x="189" y="8949"/>
                    </a:lnTo>
                    <a:lnTo>
                      <a:pt x="377" y="10054"/>
                    </a:lnTo>
                    <a:lnTo>
                      <a:pt x="503" y="10606"/>
                    </a:lnTo>
                    <a:lnTo>
                      <a:pt x="515" y="10606"/>
                    </a:lnTo>
                    <a:lnTo>
                      <a:pt x="478" y="10192"/>
                    </a:lnTo>
                    <a:lnTo>
                      <a:pt x="678" y="10167"/>
                    </a:lnTo>
                    <a:lnTo>
                      <a:pt x="879" y="10154"/>
                    </a:lnTo>
                    <a:lnTo>
                      <a:pt x="741" y="9489"/>
                    </a:lnTo>
                    <a:lnTo>
                      <a:pt x="565" y="8159"/>
                    </a:lnTo>
                    <a:lnTo>
                      <a:pt x="478" y="6841"/>
                    </a:lnTo>
                    <a:lnTo>
                      <a:pt x="478" y="5548"/>
                    </a:lnTo>
                    <a:lnTo>
                      <a:pt x="578" y="3640"/>
                    </a:lnTo>
                    <a:lnTo>
                      <a:pt x="904" y="1193"/>
                    </a:lnTo>
                    <a:lnTo>
                      <a:pt x="1118"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p:nvPr/>
            </p:nvSpPr>
            <p:spPr>
              <a:xfrm>
                <a:off x="5415650" y="4126300"/>
                <a:ext cx="11950" cy="11325"/>
              </a:xfrm>
              <a:custGeom>
                <a:avLst/>
                <a:gdLst/>
                <a:ahLst/>
                <a:cxnLst/>
                <a:rect l="l" t="t" r="r" b="b"/>
                <a:pathLst>
                  <a:path w="478" h="453" extrusionOk="0">
                    <a:moveTo>
                      <a:pt x="402" y="0"/>
                    </a:moveTo>
                    <a:lnTo>
                      <a:pt x="201" y="13"/>
                    </a:lnTo>
                    <a:lnTo>
                      <a:pt x="1" y="38"/>
                    </a:lnTo>
                    <a:lnTo>
                      <a:pt x="38" y="452"/>
                    </a:lnTo>
                    <a:lnTo>
                      <a:pt x="478" y="352"/>
                    </a:lnTo>
                    <a:lnTo>
                      <a:pt x="440" y="176"/>
                    </a:lnTo>
                    <a:lnTo>
                      <a:pt x="402"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39"/>
            <p:cNvGrpSpPr/>
            <p:nvPr/>
          </p:nvGrpSpPr>
          <p:grpSpPr>
            <a:xfrm>
              <a:off x="5024424" y="2366365"/>
              <a:ext cx="730324" cy="329313"/>
              <a:chOff x="5451750" y="3954350"/>
              <a:chExt cx="620075" cy="279600"/>
            </a:xfrm>
          </p:grpSpPr>
          <p:sp>
            <p:nvSpPr>
              <p:cNvPr id="1481" name="Google Shape;1481;p39"/>
              <p:cNvSpPr/>
              <p:nvPr/>
            </p:nvSpPr>
            <p:spPr>
              <a:xfrm>
                <a:off x="5453300" y="3954650"/>
                <a:ext cx="618525" cy="279300"/>
              </a:xfrm>
              <a:custGeom>
                <a:avLst/>
                <a:gdLst/>
                <a:ahLst/>
                <a:cxnLst/>
                <a:rect l="l" t="t" r="r" b="b"/>
                <a:pathLst>
                  <a:path w="24741" h="11172" extrusionOk="0">
                    <a:moveTo>
                      <a:pt x="11749" y="1"/>
                    </a:moveTo>
                    <a:lnTo>
                      <a:pt x="10908" y="89"/>
                    </a:lnTo>
                    <a:lnTo>
                      <a:pt x="10067" y="202"/>
                    </a:lnTo>
                    <a:lnTo>
                      <a:pt x="8423" y="603"/>
                    </a:lnTo>
                    <a:lnTo>
                      <a:pt x="6841" y="1218"/>
                    </a:lnTo>
                    <a:lnTo>
                      <a:pt x="5335" y="2034"/>
                    </a:lnTo>
                    <a:lnTo>
                      <a:pt x="3929" y="3063"/>
                    </a:lnTo>
                    <a:lnTo>
                      <a:pt x="2637" y="4281"/>
                    </a:lnTo>
                    <a:lnTo>
                      <a:pt x="1745" y="5348"/>
                    </a:lnTo>
                    <a:lnTo>
                      <a:pt x="1193" y="6113"/>
                    </a:lnTo>
                    <a:lnTo>
                      <a:pt x="691" y="6929"/>
                    </a:lnTo>
                    <a:lnTo>
                      <a:pt x="214" y="7795"/>
                    </a:lnTo>
                    <a:lnTo>
                      <a:pt x="1" y="8247"/>
                    </a:lnTo>
                    <a:lnTo>
                      <a:pt x="591" y="8511"/>
                    </a:lnTo>
                    <a:lnTo>
                      <a:pt x="1959" y="9063"/>
                    </a:lnTo>
                    <a:lnTo>
                      <a:pt x="3503" y="9603"/>
                    </a:lnTo>
                    <a:lnTo>
                      <a:pt x="5134" y="10105"/>
                    </a:lnTo>
                    <a:lnTo>
                      <a:pt x="6766" y="10544"/>
                    </a:lnTo>
                    <a:lnTo>
                      <a:pt x="8323" y="10883"/>
                    </a:lnTo>
                    <a:lnTo>
                      <a:pt x="9703" y="11109"/>
                    </a:lnTo>
                    <a:lnTo>
                      <a:pt x="10845" y="11172"/>
                    </a:lnTo>
                    <a:lnTo>
                      <a:pt x="11285" y="11134"/>
                    </a:lnTo>
                    <a:lnTo>
                      <a:pt x="12226" y="10996"/>
                    </a:lnTo>
                    <a:lnTo>
                      <a:pt x="14096" y="10569"/>
                    </a:lnTo>
                    <a:lnTo>
                      <a:pt x="15929" y="9967"/>
                    </a:lnTo>
                    <a:lnTo>
                      <a:pt x="17711" y="9201"/>
                    </a:lnTo>
                    <a:lnTo>
                      <a:pt x="19431" y="8272"/>
                    </a:lnTo>
                    <a:lnTo>
                      <a:pt x="21062" y="7168"/>
                    </a:lnTo>
                    <a:lnTo>
                      <a:pt x="22619" y="5913"/>
                    </a:lnTo>
                    <a:lnTo>
                      <a:pt x="24062" y="4494"/>
                    </a:lnTo>
                    <a:lnTo>
                      <a:pt x="24740" y="3716"/>
                    </a:lnTo>
                    <a:lnTo>
                      <a:pt x="23887" y="3239"/>
                    </a:lnTo>
                    <a:lnTo>
                      <a:pt x="22167" y="2360"/>
                    </a:lnTo>
                    <a:lnTo>
                      <a:pt x="20422" y="1607"/>
                    </a:lnTo>
                    <a:lnTo>
                      <a:pt x="18678" y="980"/>
                    </a:lnTo>
                    <a:lnTo>
                      <a:pt x="16933" y="503"/>
                    </a:lnTo>
                    <a:lnTo>
                      <a:pt x="15188" y="164"/>
                    </a:lnTo>
                    <a:lnTo>
                      <a:pt x="13456"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9"/>
              <p:cNvSpPr/>
              <p:nvPr/>
            </p:nvSpPr>
            <p:spPr>
              <a:xfrm>
                <a:off x="5451750" y="4043150"/>
                <a:ext cx="620075" cy="121775"/>
              </a:xfrm>
              <a:custGeom>
                <a:avLst/>
                <a:gdLst/>
                <a:ahLst/>
                <a:cxnLst/>
                <a:rect l="l" t="t" r="r" b="b"/>
                <a:pathLst>
                  <a:path w="24803" h="4871" extrusionOk="0">
                    <a:moveTo>
                      <a:pt x="24789" y="0"/>
                    </a:moveTo>
                    <a:lnTo>
                      <a:pt x="24287" y="13"/>
                    </a:lnTo>
                    <a:lnTo>
                      <a:pt x="21024" y="226"/>
                    </a:lnTo>
                    <a:lnTo>
                      <a:pt x="17886" y="527"/>
                    </a:lnTo>
                    <a:lnTo>
                      <a:pt x="14183" y="1004"/>
                    </a:lnTo>
                    <a:lnTo>
                      <a:pt x="10142" y="1682"/>
                    </a:lnTo>
                    <a:lnTo>
                      <a:pt x="7016" y="2360"/>
                    </a:lnTo>
                    <a:lnTo>
                      <a:pt x="4945" y="2887"/>
                    </a:lnTo>
                    <a:lnTo>
                      <a:pt x="2912" y="3490"/>
                    </a:lnTo>
                    <a:lnTo>
                      <a:pt x="941" y="4167"/>
                    </a:lnTo>
                    <a:lnTo>
                      <a:pt x="0" y="4544"/>
                    </a:lnTo>
                    <a:lnTo>
                      <a:pt x="126" y="4870"/>
                    </a:lnTo>
                    <a:lnTo>
                      <a:pt x="1067" y="4494"/>
                    </a:lnTo>
                    <a:lnTo>
                      <a:pt x="3025" y="3816"/>
                    </a:lnTo>
                    <a:lnTo>
                      <a:pt x="5046" y="3226"/>
                    </a:lnTo>
                    <a:lnTo>
                      <a:pt x="7104" y="2699"/>
                    </a:lnTo>
                    <a:lnTo>
                      <a:pt x="10217" y="2021"/>
                    </a:lnTo>
                    <a:lnTo>
                      <a:pt x="14246" y="1343"/>
                    </a:lnTo>
                    <a:lnTo>
                      <a:pt x="17936" y="879"/>
                    </a:lnTo>
                    <a:lnTo>
                      <a:pt x="21049" y="578"/>
                    </a:lnTo>
                    <a:lnTo>
                      <a:pt x="24300" y="364"/>
                    </a:lnTo>
                    <a:lnTo>
                      <a:pt x="24802" y="352"/>
                    </a:lnTo>
                    <a:lnTo>
                      <a:pt x="24789"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5983300" y="4048475"/>
                <a:ext cx="60575" cy="36125"/>
              </a:xfrm>
              <a:custGeom>
                <a:avLst/>
                <a:gdLst/>
                <a:ahLst/>
                <a:cxnLst/>
                <a:rect l="l" t="t" r="r" b="b"/>
                <a:pathLst>
                  <a:path w="2423" h="1445" extrusionOk="0">
                    <a:moveTo>
                      <a:pt x="139" y="1"/>
                    </a:moveTo>
                    <a:lnTo>
                      <a:pt x="0" y="327"/>
                    </a:lnTo>
                    <a:lnTo>
                      <a:pt x="954" y="766"/>
                    </a:lnTo>
                    <a:lnTo>
                      <a:pt x="1833" y="1256"/>
                    </a:lnTo>
                    <a:lnTo>
                      <a:pt x="1996" y="1344"/>
                    </a:lnTo>
                    <a:lnTo>
                      <a:pt x="2172" y="1444"/>
                    </a:lnTo>
                    <a:lnTo>
                      <a:pt x="2297" y="1306"/>
                    </a:lnTo>
                    <a:lnTo>
                      <a:pt x="2423" y="1180"/>
                    </a:lnTo>
                    <a:lnTo>
                      <a:pt x="2210" y="1068"/>
                    </a:lnTo>
                    <a:lnTo>
                      <a:pt x="2009" y="955"/>
                    </a:lnTo>
                    <a:lnTo>
                      <a:pt x="1293" y="553"/>
                    </a:lnTo>
                    <a:lnTo>
                      <a:pt x="540" y="189"/>
                    </a:lnTo>
                    <a:lnTo>
                      <a:pt x="503" y="239"/>
                    </a:lnTo>
                    <a:lnTo>
                      <a:pt x="465" y="302"/>
                    </a:lnTo>
                    <a:lnTo>
                      <a:pt x="176" y="114"/>
                    </a:lnTo>
                    <a:lnTo>
                      <a:pt x="201" y="76"/>
                    </a:lnTo>
                    <a:lnTo>
                      <a:pt x="214" y="38"/>
                    </a:lnTo>
                    <a:lnTo>
                      <a:pt x="176" y="26"/>
                    </a:lnTo>
                    <a:lnTo>
                      <a:pt x="139"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5925875" y="4054125"/>
                <a:ext cx="95725" cy="51500"/>
              </a:xfrm>
              <a:custGeom>
                <a:avLst/>
                <a:gdLst/>
                <a:ahLst/>
                <a:cxnLst/>
                <a:rect l="l" t="t" r="r" b="b"/>
                <a:pathLst>
                  <a:path w="3829" h="2060" extrusionOk="0">
                    <a:moveTo>
                      <a:pt x="101" y="1"/>
                    </a:moveTo>
                    <a:lnTo>
                      <a:pt x="1" y="314"/>
                    </a:lnTo>
                    <a:lnTo>
                      <a:pt x="892" y="653"/>
                    </a:lnTo>
                    <a:lnTo>
                      <a:pt x="2611" y="1494"/>
                    </a:lnTo>
                    <a:lnTo>
                      <a:pt x="3553" y="2059"/>
                    </a:lnTo>
                    <a:lnTo>
                      <a:pt x="3691" y="1934"/>
                    </a:lnTo>
                    <a:lnTo>
                      <a:pt x="3829" y="1808"/>
                    </a:lnTo>
                    <a:lnTo>
                      <a:pt x="2925" y="1268"/>
                    </a:lnTo>
                    <a:lnTo>
                      <a:pt x="1281" y="440"/>
                    </a:lnTo>
                    <a:lnTo>
                      <a:pt x="452" y="101"/>
                    </a:lnTo>
                    <a:lnTo>
                      <a:pt x="402" y="164"/>
                    </a:lnTo>
                    <a:lnTo>
                      <a:pt x="352" y="214"/>
                    </a:lnTo>
                    <a:lnTo>
                      <a:pt x="10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5876925" y="4061650"/>
                <a:ext cx="120200" cy="64350"/>
              </a:xfrm>
              <a:custGeom>
                <a:avLst/>
                <a:gdLst/>
                <a:ahLst/>
                <a:cxnLst/>
                <a:rect l="l" t="t" r="r" b="b"/>
                <a:pathLst>
                  <a:path w="4808" h="2574" extrusionOk="0">
                    <a:moveTo>
                      <a:pt x="76" y="1"/>
                    </a:moveTo>
                    <a:lnTo>
                      <a:pt x="0" y="189"/>
                    </a:lnTo>
                    <a:lnTo>
                      <a:pt x="578" y="415"/>
                    </a:lnTo>
                    <a:lnTo>
                      <a:pt x="1720" y="930"/>
                    </a:lnTo>
                    <a:lnTo>
                      <a:pt x="2850" y="1532"/>
                    </a:lnTo>
                    <a:lnTo>
                      <a:pt x="3967" y="2210"/>
                    </a:lnTo>
                    <a:lnTo>
                      <a:pt x="4519" y="2574"/>
                    </a:lnTo>
                    <a:lnTo>
                      <a:pt x="4657" y="2461"/>
                    </a:lnTo>
                    <a:lnTo>
                      <a:pt x="4808" y="2348"/>
                    </a:lnTo>
                    <a:lnTo>
                      <a:pt x="4281" y="1996"/>
                    </a:lnTo>
                    <a:lnTo>
                      <a:pt x="3201" y="1331"/>
                    </a:lnTo>
                    <a:lnTo>
                      <a:pt x="2122" y="741"/>
                    </a:lnTo>
                    <a:lnTo>
                      <a:pt x="1017" y="227"/>
                    </a:lnTo>
                    <a:lnTo>
                      <a:pt x="465" y="1"/>
                    </a:lnTo>
                    <a:lnTo>
                      <a:pt x="390" y="101"/>
                    </a:lnTo>
                    <a:lnTo>
                      <a:pt x="314" y="189"/>
                    </a:lnTo>
                    <a:lnTo>
                      <a:pt x="76"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5814800" y="4070750"/>
                <a:ext cx="147500" cy="80675"/>
              </a:xfrm>
              <a:custGeom>
                <a:avLst/>
                <a:gdLst/>
                <a:ahLst/>
                <a:cxnLst/>
                <a:rect l="l" t="t" r="r" b="b"/>
                <a:pathLst>
                  <a:path w="5900" h="3227" extrusionOk="0">
                    <a:moveTo>
                      <a:pt x="389" y="1"/>
                    </a:moveTo>
                    <a:lnTo>
                      <a:pt x="314" y="101"/>
                    </a:lnTo>
                    <a:lnTo>
                      <a:pt x="239" y="214"/>
                    </a:lnTo>
                    <a:lnTo>
                      <a:pt x="50" y="76"/>
                    </a:lnTo>
                    <a:lnTo>
                      <a:pt x="0" y="227"/>
                    </a:lnTo>
                    <a:lnTo>
                      <a:pt x="716" y="478"/>
                    </a:lnTo>
                    <a:lnTo>
                      <a:pt x="2134" y="1093"/>
                    </a:lnTo>
                    <a:lnTo>
                      <a:pt x="3527" y="1846"/>
                    </a:lnTo>
                    <a:lnTo>
                      <a:pt x="4908" y="2724"/>
                    </a:lnTo>
                    <a:lnTo>
                      <a:pt x="5586" y="3227"/>
                    </a:lnTo>
                    <a:lnTo>
                      <a:pt x="5736" y="3126"/>
                    </a:lnTo>
                    <a:lnTo>
                      <a:pt x="5900" y="3026"/>
                    </a:lnTo>
                    <a:lnTo>
                      <a:pt x="5234" y="2524"/>
                    </a:lnTo>
                    <a:lnTo>
                      <a:pt x="3879" y="1645"/>
                    </a:lnTo>
                    <a:lnTo>
                      <a:pt x="2498" y="892"/>
                    </a:lnTo>
                    <a:lnTo>
                      <a:pt x="1105" y="252"/>
                    </a:lnTo>
                    <a:lnTo>
                      <a:pt x="389"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5765225" y="4075475"/>
                <a:ext cx="162250" cy="97300"/>
              </a:xfrm>
              <a:custGeom>
                <a:avLst/>
                <a:gdLst/>
                <a:ahLst/>
                <a:cxnLst/>
                <a:rect l="l" t="t" r="r" b="b"/>
                <a:pathLst>
                  <a:path w="6490" h="3892" extrusionOk="0">
                    <a:moveTo>
                      <a:pt x="326" y="0"/>
                    </a:moveTo>
                    <a:lnTo>
                      <a:pt x="276" y="88"/>
                    </a:lnTo>
                    <a:lnTo>
                      <a:pt x="226" y="163"/>
                    </a:lnTo>
                    <a:lnTo>
                      <a:pt x="75" y="75"/>
                    </a:lnTo>
                    <a:lnTo>
                      <a:pt x="0" y="226"/>
                    </a:lnTo>
                    <a:lnTo>
                      <a:pt x="1418" y="967"/>
                    </a:lnTo>
                    <a:lnTo>
                      <a:pt x="4506" y="2799"/>
                    </a:lnTo>
                    <a:lnTo>
                      <a:pt x="6150" y="3891"/>
                    </a:lnTo>
                    <a:lnTo>
                      <a:pt x="6326" y="3791"/>
                    </a:lnTo>
                    <a:lnTo>
                      <a:pt x="6489" y="3690"/>
                    </a:lnTo>
                    <a:lnTo>
                      <a:pt x="4845" y="2598"/>
                    </a:lnTo>
                    <a:lnTo>
                      <a:pt x="1757" y="753"/>
                    </a:lnTo>
                    <a:lnTo>
                      <a:pt x="32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5705900" y="4085500"/>
                <a:ext cx="187375" cy="104525"/>
              </a:xfrm>
              <a:custGeom>
                <a:avLst/>
                <a:gdLst/>
                <a:ahLst/>
                <a:cxnLst/>
                <a:rect l="l" t="t" r="r" b="b"/>
                <a:pathLst>
                  <a:path w="7495" h="4181" extrusionOk="0">
                    <a:moveTo>
                      <a:pt x="139" y="1"/>
                    </a:moveTo>
                    <a:lnTo>
                      <a:pt x="1" y="315"/>
                    </a:lnTo>
                    <a:lnTo>
                      <a:pt x="905" y="704"/>
                    </a:lnTo>
                    <a:lnTo>
                      <a:pt x="2699" y="1570"/>
                    </a:lnTo>
                    <a:lnTo>
                      <a:pt x="4482" y="2536"/>
                    </a:lnTo>
                    <a:lnTo>
                      <a:pt x="6252" y="3616"/>
                    </a:lnTo>
                    <a:lnTo>
                      <a:pt x="7118" y="4180"/>
                    </a:lnTo>
                    <a:lnTo>
                      <a:pt x="7306" y="4105"/>
                    </a:lnTo>
                    <a:lnTo>
                      <a:pt x="7494" y="4017"/>
                    </a:lnTo>
                    <a:lnTo>
                      <a:pt x="6641" y="3440"/>
                    </a:lnTo>
                    <a:lnTo>
                      <a:pt x="4896" y="2386"/>
                    </a:lnTo>
                    <a:lnTo>
                      <a:pt x="3151" y="1406"/>
                    </a:lnTo>
                    <a:lnTo>
                      <a:pt x="1382" y="540"/>
                    </a:lnTo>
                    <a:lnTo>
                      <a:pt x="490" y="151"/>
                    </a:lnTo>
                    <a:lnTo>
                      <a:pt x="453" y="227"/>
                    </a:lnTo>
                    <a:lnTo>
                      <a:pt x="415" y="302"/>
                    </a:lnTo>
                    <a:lnTo>
                      <a:pt x="101" y="139"/>
                    </a:lnTo>
                    <a:lnTo>
                      <a:pt x="139" y="76"/>
                    </a:lnTo>
                    <a:lnTo>
                      <a:pt x="177" y="13"/>
                    </a:lnTo>
                    <a:lnTo>
                      <a:pt x="1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5652575" y="4098675"/>
                <a:ext cx="191100" cy="111425"/>
              </a:xfrm>
              <a:custGeom>
                <a:avLst/>
                <a:gdLst/>
                <a:ahLst/>
                <a:cxnLst/>
                <a:rect l="l" t="t" r="r" b="b"/>
                <a:pathLst>
                  <a:path w="7644" h="4457" extrusionOk="0">
                    <a:moveTo>
                      <a:pt x="126" y="1"/>
                    </a:moveTo>
                    <a:lnTo>
                      <a:pt x="0" y="214"/>
                    </a:lnTo>
                    <a:lnTo>
                      <a:pt x="1381" y="1030"/>
                    </a:lnTo>
                    <a:lnTo>
                      <a:pt x="2774" y="1833"/>
                    </a:lnTo>
                    <a:lnTo>
                      <a:pt x="5021" y="3126"/>
                    </a:lnTo>
                    <a:lnTo>
                      <a:pt x="7217" y="4457"/>
                    </a:lnTo>
                    <a:lnTo>
                      <a:pt x="7431" y="4394"/>
                    </a:lnTo>
                    <a:lnTo>
                      <a:pt x="7644" y="4319"/>
                    </a:lnTo>
                    <a:lnTo>
                      <a:pt x="5322" y="2900"/>
                    </a:lnTo>
                    <a:lnTo>
                      <a:pt x="2937" y="1520"/>
                    </a:lnTo>
                    <a:lnTo>
                      <a:pt x="1695" y="804"/>
                    </a:lnTo>
                    <a:lnTo>
                      <a:pt x="439" y="64"/>
                    </a:lnTo>
                    <a:lnTo>
                      <a:pt x="414" y="114"/>
                    </a:lnTo>
                    <a:lnTo>
                      <a:pt x="402" y="152"/>
                    </a:lnTo>
                    <a:lnTo>
                      <a:pt x="126"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5606125" y="4109675"/>
                <a:ext cx="188600" cy="114550"/>
              </a:xfrm>
              <a:custGeom>
                <a:avLst/>
                <a:gdLst/>
                <a:ahLst/>
                <a:cxnLst/>
                <a:rect l="l" t="t" r="r" b="b"/>
                <a:pathLst>
                  <a:path w="7544" h="4582" extrusionOk="0">
                    <a:moveTo>
                      <a:pt x="201" y="0"/>
                    </a:moveTo>
                    <a:lnTo>
                      <a:pt x="139" y="151"/>
                    </a:lnTo>
                    <a:lnTo>
                      <a:pt x="63" y="289"/>
                    </a:lnTo>
                    <a:lnTo>
                      <a:pt x="13" y="264"/>
                    </a:lnTo>
                    <a:lnTo>
                      <a:pt x="0" y="289"/>
                    </a:lnTo>
                    <a:lnTo>
                      <a:pt x="904" y="741"/>
                    </a:lnTo>
                    <a:lnTo>
                      <a:pt x="2699" y="1732"/>
                    </a:lnTo>
                    <a:lnTo>
                      <a:pt x="4469" y="2799"/>
                    </a:lnTo>
                    <a:lnTo>
                      <a:pt x="6239" y="3966"/>
                    </a:lnTo>
                    <a:lnTo>
                      <a:pt x="7105" y="4582"/>
                    </a:lnTo>
                    <a:lnTo>
                      <a:pt x="7331" y="4531"/>
                    </a:lnTo>
                    <a:lnTo>
                      <a:pt x="7544" y="4469"/>
                    </a:lnTo>
                    <a:lnTo>
                      <a:pt x="6653" y="3828"/>
                    </a:lnTo>
                    <a:lnTo>
                      <a:pt x="4833" y="2611"/>
                    </a:lnTo>
                    <a:lnTo>
                      <a:pt x="2988" y="1494"/>
                    </a:lnTo>
                    <a:lnTo>
                      <a:pt x="1130" y="477"/>
                    </a:lnTo>
                    <a:lnTo>
                      <a:pt x="201"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5549025" y="4126925"/>
                <a:ext cx="183575" cy="107025"/>
              </a:xfrm>
              <a:custGeom>
                <a:avLst/>
                <a:gdLst/>
                <a:ahLst/>
                <a:cxnLst/>
                <a:rect l="l" t="t" r="r" b="b"/>
                <a:pathLst>
                  <a:path w="7343" h="4281" extrusionOk="0">
                    <a:moveTo>
                      <a:pt x="414" y="1"/>
                    </a:moveTo>
                    <a:lnTo>
                      <a:pt x="364" y="76"/>
                    </a:lnTo>
                    <a:lnTo>
                      <a:pt x="326" y="151"/>
                    </a:lnTo>
                    <a:lnTo>
                      <a:pt x="75" y="26"/>
                    </a:lnTo>
                    <a:lnTo>
                      <a:pt x="0" y="176"/>
                    </a:lnTo>
                    <a:lnTo>
                      <a:pt x="854" y="628"/>
                    </a:lnTo>
                    <a:lnTo>
                      <a:pt x="2548" y="1582"/>
                    </a:lnTo>
                    <a:lnTo>
                      <a:pt x="4242" y="2611"/>
                    </a:lnTo>
                    <a:lnTo>
                      <a:pt x="5924" y="3703"/>
                    </a:lnTo>
                    <a:lnTo>
                      <a:pt x="6753" y="4281"/>
                    </a:lnTo>
                    <a:lnTo>
                      <a:pt x="7067" y="4281"/>
                    </a:lnTo>
                    <a:lnTo>
                      <a:pt x="7343" y="4256"/>
                    </a:lnTo>
                    <a:lnTo>
                      <a:pt x="6489" y="3666"/>
                    </a:lnTo>
                    <a:lnTo>
                      <a:pt x="4770" y="2523"/>
                    </a:lnTo>
                    <a:lnTo>
                      <a:pt x="3038" y="1457"/>
                    </a:lnTo>
                    <a:lnTo>
                      <a:pt x="1293" y="465"/>
                    </a:lnTo>
                    <a:lnTo>
                      <a:pt x="414"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5519525" y="4136025"/>
                <a:ext cx="141850" cy="90700"/>
              </a:xfrm>
              <a:custGeom>
                <a:avLst/>
                <a:gdLst/>
                <a:ahLst/>
                <a:cxnLst/>
                <a:rect l="l" t="t" r="r" b="b"/>
                <a:pathLst>
                  <a:path w="5674" h="3628" extrusionOk="0">
                    <a:moveTo>
                      <a:pt x="301" y="1"/>
                    </a:moveTo>
                    <a:lnTo>
                      <a:pt x="264" y="63"/>
                    </a:lnTo>
                    <a:lnTo>
                      <a:pt x="239" y="113"/>
                    </a:lnTo>
                    <a:lnTo>
                      <a:pt x="101" y="51"/>
                    </a:lnTo>
                    <a:lnTo>
                      <a:pt x="0" y="226"/>
                    </a:lnTo>
                    <a:lnTo>
                      <a:pt x="1218" y="992"/>
                    </a:lnTo>
                    <a:lnTo>
                      <a:pt x="3640" y="2611"/>
                    </a:lnTo>
                    <a:lnTo>
                      <a:pt x="4833" y="3452"/>
                    </a:lnTo>
                    <a:lnTo>
                      <a:pt x="5259" y="3540"/>
                    </a:lnTo>
                    <a:lnTo>
                      <a:pt x="5674" y="3628"/>
                    </a:lnTo>
                    <a:lnTo>
                      <a:pt x="4343" y="2674"/>
                    </a:lnTo>
                    <a:lnTo>
                      <a:pt x="1644" y="854"/>
                    </a:lnTo>
                    <a:lnTo>
                      <a:pt x="30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5483750" y="4146075"/>
                <a:ext cx="109225" cy="64350"/>
              </a:xfrm>
              <a:custGeom>
                <a:avLst/>
                <a:gdLst/>
                <a:ahLst/>
                <a:cxnLst/>
                <a:rect l="l" t="t" r="r" b="b"/>
                <a:pathLst>
                  <a:path w="4369" h="2574" extrusionOk="0">
                    <a:moveTo>
                      <a:pt x="402" y="0"/>
                    </a:moveTo>
                    <a:lnTo>
                      <a:pt x="364" y="113"/>
                    </a:lnTo>
                    <a:lnTo>
                      <a:pt x="327" y="226"/>
                    </a:lnTo>
                    <a:lnTo>
                      <a:pt x="25" y="138"/>
                    </a:lnTo>
                    <a:lnTo>
                      <a:pt x="0" y="176"/>
                    </a:lnTo>
                    <a:lnTo>
                      <a:pt x="854" y="665"/>
                    </a:lnTo>
                    <a:lnTo>
                      <a:pt x="2523" y="1720"/>
                    </a:lnTo>
                    <a:lnTo>
                      <a:pt x="3352" y="2285"/>
                    </a:lnTo>
                    <a:lnTo>
                      <a:pt x="3854" y="2435"/>
                    </a:lnTo>
                    <a:lnTo>
                      <a:pt x="4368" y="2573"/>
                    </a:lnTo>
                    <a:lnTo>
                      <a:pt x="3389" y="1870"/>
                    </a:lnTo>
                    <a:lnTo>
                      <a:pt x="1406" y="590"/>
                    </a:lnTo>
                    <a:lnTo>
                      <a:pt x="402"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6014050" y="4048800"/>
                <a:ext cx="42075" cy="22925"/>
              </a:xfrm>
              <a:custGeom>
                <a:avLst/>
                <a:gdLst/>
                <a:ahLst/>
                <a:cxnLst/>
                <a:rect l="l" t="t" r="r" b="b"/>
                <a:pathLst>
                  <a:path w="1683" h="917" extrusionOk="0">
                    <a:moveTo>
                      <a:pt x="339" y="0"/>
                    </a:moveTo>
                    <a:lnTo>
                      <a:pt x="289" y="75"/>
                    </a:lnTo>
                    <a:lnTo>
                      <a:pt x="226" y="163"/>
                    </a:lnTo>
                    <a:lnTo>
                      <a:pt x="88" y="63"/>
                    </a:lnTo>
                    <a:lnTo>
                      <a:pt x="1" y="226"/>
                    </a:lnTo>
                    <a:lnTo>
                      <a:pt x="1431" y="916"/>
                    </a:lnTo>
                    <a:lnTo>
                      <a:pt x="1557" y="791"/>
                    </a:lnTo>
                    <a:lnTo>
                      <a:pt x="1682" y="653"/>
                    </a:lnTo>
                    <a:lnTo>
                      <a:pt x="339"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6012475" y="4025250"/>
                <a:ext cx="26400" cy="25125"/>
              </a:xfrm>
              <a:custGeom>
                <a:avLst/>
                <a:gdLst/>
                <a:ahLst/>
                <a:cxnLst/>
                <a:rect l="l" t="t" r="r" b="b"/>
                <a:pathLst>
                  <a:path w="1056" h="1005" extrusionOk="0">
                    <a:moveTo>
                      <a:pt x="729" y="1"/>
                    </a:moveTo>
                    <a:lnTo>
                      <a:pt x="327" y="453"/>
                    </a:lnTo>
                    <a:lnTo>
                      <a:pt x="1" y="917"/>
                    </a:lnTo>
                    <a:lnTo>
                      <a:pt x="151" y="1005"/>
                    </a:lnTo>
                    <a:lnTo>
                      <a:pt x="227" y="854"/>
                    </a:lnTo>
                    <a:lnTo>
                      <a:pt x="402" y="942"/>
                    </a:lnTo>
                    <a:lnTo>
                      <a:pt x="716" y="541"/>
                    </a:lnTo>
                    <a:lnTo>
                      <a:pt x="1055" y="164"/>
                    </a:lnTo>
                    <a:lnTo>
                      <a:pt x="892" y="89"/>
                    </a:lnTo>
                    <a:lnTo>
                      <a:pt x="729"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6016250" y="4046600"/>
                <a:ext cx="6300" cy="6300"/>
              </a:xfrm>
              <a:custGeom>
                <a:avLst/>
                <a:gdLst/>
                <a:ahLst/>
                <a:cxnLst/>
                <a:rect l="l" t="t" r="r" b="b"/>
                <a:pathLst>
                  <a:path w="252" h="252" extrusionOk="0">
                    <a:moveTo>
                      <a:pt x="76" y="0"/>
                    </a:moveTo>
                    <a:lnTo>
                      <a:pt x="0" y="151"/>
                    </a:lnTo>
                    <a:lnTo>
                      <a:pt x="138" y="251"/>
                    </a:lnTo>
                    <a:lnTo>
                      <a:pt x="201" y="163"/>
                    </a:lnTo>
                    <a:lnTo>
                      <a:pt x="251" y="88"/>
                    </a:lnTo>
                    <a:lnTo>
                      <a:pt x="7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5988625" y="4016150"/>
                <a:ext cx="31725" cy="37050"/>
              </a:xfrm>
              <a:custGeom>
                <a:avLst/>
                <a:gdLst/>
                <a:ahLst/>
                <a:cxnLst/>
                <a:rect l="l" t="t" r="r" b="b"/>
                <a:pathLst>
                  <a:path w="1269" h="1482" extrusionOk="0">
                    <a:moveTo>
                      <a:pt x="942" y="1"/>
                    </a:moveTo>
                    <a:lnTo>
                      <a:pt x="465" y="653"/>
                    </a:lnTo>
                    <a:lnTo>
                      <a:pt x="1" y="1331"/>
                    </a:lnTo>
                    <a:lnTo>
                      <a:pt x="177" y="1407"/>
                    </a:lnTo>
                    <a:lnTo>
                      <a:pt x="327" y="1482"/>
                    </a:lnTo>
                    <a:lnTo>
                      <a:pt x="779" y="804"/>
                    </a:lnTo>
                    <a:lnTo>
                      <a:pt x="1269" y="151"/>
                    </a:lnTo>
                    <a:lnTo>
                      <a:pt x="1105" y="76"/>
                    </a:lnTo>
                    <a:lnTo>
                      <a:pt x="942"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5987700" y="4049425"/>
                <a:ext cx="9125" cy="6600"/>
              </a:xfrm>
              <a:custGeom>
                <a:avLst/>
                <a:gdLst/>
                <a:ahLst/>
                <a:cxnLst/>
                <a:rect l="l" t="t" r="r" b="b"/>
                <a:pathLst>
                  <a:path w="365" h="264" extrusionOk="0">
                    <a:moveTo>
                      <a:pt x="38" y="0"/>
                    </a:moveTo>
                    <a:lnTo>
                      <a:pt x="25" y="38"/>
                    </a:lnTo>
                    <a:lnTo>
                      <a:pt x="0" y="76"/>
                    </a:lnTo>
                    <a:lnTo>
                      <a:pt x="289" y="264"/>
                    </a:lnTo>
                    <a:lnTo>
                      <a:pt x="327" y="201"/>
                    </a:lnTo>
                    <a:lnTo>
                      <a:pt x="364" y="151"/>
                    </a:lnTo>
                    <a:lnTo>
                      <a:pt x="214" y="76"/>
                    </a:lnTo>
                    <a:lnTo>
                      <a:pt x="38"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5928075" y="4002350"/>
                <a:ext cx="62775" cy="54300"/>
              </a:xfrm>
              <a:custGeom>
                <a:avLst/>
                <a:gdLst/>
                <a:ahLst/>
                <a:cxnLst/>
                <a:rect l="l" t="t" r="r" b="b"/>
                <a:pathLst>
                  <a:path w="2511" h="2172" extrusionOk="0">
                    <a:moveTo>
                      <a:pt x="2147" y="1"/>
                    </a:moveTo>
                    <a:lnTo>
                      <a:pt x="1582" y="465"/>
                    </a:lnTo>
                    <a:lnTo>
                      <a:pt x="502" y="1494"/>
                    </a:lnTo>
                    <a:lnTo>
                      <a:pt x="0" y="2059"/>
                    </a:lnTo>
                    <a:lnTo>
                      <a:pt x="13" y="2072"/>
                    </a:lnTo>
                    <a:lnTo>
                      <a:pt x="25" y="2059"/>
                    </a:lnTo>
                    <a:lnTo>
                      <a:pt x="189" y="2109"/>
                    </a:lnTo>
                    <a:lnTo>
                      <a:pt x="364" y="2172"/>
                    </a:lnTo>
                    <a:lnTo>
                      <a:pt x="866" y="1620"/>
                    </a:lnTo>
                    <a:lnTo>
                      <a:pt x="1946" y="616"/>
                    </a:lnTo>
                    <a:lnTo>
                      <a:pt x="2511" y="164"/>
                    </a:lnTo>
                    <a:lnTo>
                      <a:pt x="2335" y="76"/>
                    </a:lnTo>
                    <a:lnTo>
                      <a:pt x="2147"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5928375" y="4053825"/>
                <a:ext cx="8825" cy="5650"/>
              </a:xfrm>
              <a:custGeom>
                <a:avLst/>
                <a:gdLst/>
                <a:ahLst/>
                <a:cxnLst/>
                <a:rect l="l" t="t" r="r" b="b"/>
                <a:pathLst>
                  <a:path w="353" h="226" extrusionOk="0">
                    <a:moveTo>
                      <a:pt x="13" y="0"/>
                    </a:moveTo>
                    <a:lnTo>
                      <a:pt x="1" y="13"/>
                    </a:lnTo>
                    <a:lnTo>
                      <a:pt x="252" y="226"/>
                    </a:lnTo>
                    <a:lnTo>
                      <a:pt x="302" y="176"/>
                    </a:lnTo>
                    <a:lnTo>
                      <a:pt x="352" y="113"/>
                    </a:lnTo>
                    <a:lnTo>
                      <a:pt x="177" y="50"/>
                    </a:lnTo>
                    <a:lnTo>
                      <a:pt x="13"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5877875" y="3988550"/>
                <a:ext cx="78475" cy="73125"/>
              </a:xfrm>
              <a:custGeom>
                <a:avLst/>
                <a:gdLst/>
                <a:ahLst/>
                <a:cxnLst/>
                <a:rect l="l" t="t" r="r" b="b"/>
                <a:pathLst>
                  <a:path w="3139" h="2925" extrusionOk="0">
                    <a:moveTo>
                      <a:pt x="2774" y="0"/>
                    </a:moveTo>
                    <a:lnTo>
                      <a:pt x="2046" y="666"/>
                    </a:lnTo>
                    <a:lnTo>
                      <a:pt x="653" y="2109"/>
                    </a:lnTo>
                    <a:lnTo>
                      <a:pt x="0" y="2887"/>
                    </a:lnTo>
                    <a:lnTo>
                      <a:pt x="38" y="2925"/>
                    </a:lnTo>
                    <a:lnTo>
                      <a:pt x="88" y="2787"/>
                    </a:lnTo>
                    <a:lnTo>
                      <a:pt x="264" y="2862"/>
                    </a:lnTo>
                    <a:lnTo>
                      <a:pt x="427" y="2925"/>
                    </a:lnTo>
                    <a:lnTo>
                      <a:pt x="1067" y="2172"/>
                    </a:lnTo>
                    <a:lnTo>
                      <a:pt x="2423" y="778"/>
                    </a:lnTo>
                    <a:lnTo>
                      <a:pt x="3138" y="138"/>
                    </a:lnTo>
                    <a:lnTo>
                      <a:pt x="2950" y="76"/>
                    </a:lnTo>
                    <a:lnTo>
                      <a:pt x="2774"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5878800" y="4058200"/>
                <a:ext cx="9750" cy="8200"/>
              </a:xfrm>
              <a:custGeom>
                <a:avLst/>
                <a:gdLst/>
                <a:ahLst/>
                <a:cxnLst/>
                <a:rect l="l" t="t" r="r" b="b"/>
                <a:pathLst>
                  <a:path w="390" h="328" extrusionOk="0">
                    <a:moveTo>
                      <a:pt x="51" y="1"/>
                    </a:moveTo>
                    <a:lnTo>
                      <a:pt x="1" y="139"/>
                    </a:lnTo>
                    <a:lnTo>
                      <a:pt x="239" y="327"/>
                    </a:lnTo>
                    <a:lnTo>
                      <a:pt x="315" y="239"/>
                    </a:lnTo>
                    <a:lnTo>
                      <a:pt x="390" y="139"/>
                    </a:lnTo>
                    <a:lnTo>
                      <a:pt x="227" y="76"/>
                    </a:lnTo>
                    <a:lnTo>
                      <a:pt x="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5813550" y="3974725"/>
                <a:ext cx="101050" cy="97950"/>
              </a:xfrm>
              <a:custGeom>
                <a:avLst/>
                <a:gdLst/>
                <a:ahLst/>
                <a:cxnLst/>
                <a:rect l="l" t="t" r="r" b="b"/>
                <a:pathLst>
                  <a:path w="4042" h="3918" extrusionOk="0">
                    <a:moveTo>
                      <a:pt x="3640" y="1"/>
                    </a:moveTo>
                    <a:lnTo>
                      <a:pt x="3138" y="403"/>
                    </a:lnTo>
                    <a:lnTo>
                      <a:pt x="2171" y="1281"/>
                    </a:lnTo>
                    <a:lnTo>
                      <a:pt x="1268" y="2248"/>
                    </a:lnTo>
                    <a:lnTo>
                      <a:pt x="402" y="3290"/>
                    </a:lnTo>
                    <a:lnTo>
                      <a:pt x="0" y="3854"/>
                    </a:lnTo>
                    <a:lnTo>
                      <a:pt x="100" y="3917"/>
                    </a:lnTo>
                    <a:lnTo>
                      <a:pt x="151" y="3729"/>
                    </a:lnTo>
                    <a:lnTo>
                      <a:pt x="301" y="3779"/>
                    </a:lnTo>
                    <a:lnTo>
                      <a:pt x="439" y="3842"/>
                    </a:lnTo>
                    <a:lnTo>
                      <a:pt x="854" y="3302"/>
                    </a:lnTo>
                    <a:lnTo>
                      <a:pt x="1707" y="2285"/>
                    </a:lnTo>
                    <a:lnTo>
                      <a:pt x="2598" y="1357"/>
                    </a:lnTo>
                    <a:lnTo>
                      <a:pt x="3552" y="503"/>
                    </a:lnTo>
                    <a:lnTo>
                      <a:pt x="4042" y="114"/>
                    </a:lnTo>
                    <a:lnTo>
                      <a:pt x="3841" y="51"/>
                    </a:lnTo>
                    <a:lnTo>
                      <a:pt x="3640"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5816050" y="4067925"/>
                <a:ext cx="8500" cy="8200"/>
              </a:xfrm>
              <a:custGeom>
                <a:avLst/>
                <a:gdLst/>
                <a:ahLst/>
                <a:cxnLst/>
                <a:rect l="l" t="t" r="r" b="b"/>
                <a:pathLst>
                  <a:path w="340" h="328" extrusionOk="0">
                    <a:moveTo>
                      <a:pt x="51" y="1"/>
                    </a:moveTo>
                    <a:lnTo>
                      <a:pt x="0" y="189"/>
                    </a:lnTo>
                    <a:lnTo>
                      <a:pt x="189" y="327"/>
                    </a:lnTo>
                    <a:lnTo>
                      <a:pt x="264" y="214"/>
                    </a:lnTo>
                    <a:lnTo>
                      <a:pt x="339" y="114"/>
                    </a:lnTo>
                    <a:lnTo>
                      <a:pt x="201" y="51"/>
                    </a:lnTo>
                    <a:lnTo>
                      <a:pt x="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5763325" y="3963750"/>
                <a:ext cx="108300" cy="113625"/>
              </a:xfrm>
              <a:custGeom>
                <a:avLst/>
                <a:gdLst/>
                <a:ahLst/>
                <a:cxnLst/>
                <a:rect l="l" t="t" r="r" b="b"/>
                <a:pathLst>
                  <a:path w="4332" h="4545" extrusionOk="0">
                    <a:moveTo>
                      <a:pt x="3904" y="1"/>
                    </a:moveTo>
                    <a:lnTo>
                      <a:pt x="3352" y="465"/>
                    </a:lnTo>
                    <a:lnTo>
                      <a:pt x="2310" y="1482"/>
                    </a:lnTo>
                    <a:lnTo>
                      <a:pt x="1344" y="2586"/>
                    </a:lnTo>
                    <a:lnTo>
                      <a:pt x="428" y="3804"/>
                    </a:lnTo>
                    <a:lnTo>
                      <a:pt x="1" y="4444"/>
                    </a:lnTo>
                    <a:lnTo>
                      <a:pt x="151" y="4544"/>
                    </a:lnTo>
                    <a:lnTo>
                      <a:pt x="227" y="4381"/>
                    </a:lnTo>
                    <a:lnTo>
                      <a:pt x="315" y="4431"/>
                    </a:lnTo>
                    <a:lnTo>
                      <a:pt x="402" y="4469"/>
                    </a:lnTo>
                    <a:lnTo>
                      <a:pt x="829" y="3841"/>
                    </a:lnTo>
                    <a:lnTo>
                      <a:pt x="1758" y="2637"/>
                    </a:lnTo>
                    <a:lnTo>
                      <a:pt x="2737" y="1545"/>
                    </a:lnTo>
                    <a:lnTo>
                      <a:pt x="3791" y="553"/>
                    </a:lnTo>
                    <a:lnTo>
                      <a:pt x="4331" y="101"/>
                    </a:lnTo>
                    <a:lnTo>
                      <a:pt x="4118" y="51"/>
                    </a:lnTo>
                    <a:lnTo>
                      <a:pt x="3904"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5767100" y="4073275"/>
                <a:ext cx="6300" cy="6300"/>
              </a:xfrm>
              <a:custGeom>
                <a:avLst/>
                <a:gdLst/>
                <a:ahLst/>
                <a:cxnLst/>
                <a:rect l="l" t="t" r="r" b="b"/>
                <a:pathLst>
                  <a:path w="252" h="252" extrusionOk="0">
                    <a:moveTo>
                      <a:pt x="76" y="0"/>
                    </a:moveTo>
                    <a:lnTo>
                      <a:pt x="0" y="163"/>
                    </a:lnTo>
                    <a:lnTo>
                      <a:pt x="151" y="251"/>
                    </a:lnTo>
                    <a:lnTo>
                      <a:pt x="201" y="176"/>
                    </a:lnTo>
                    <a:lnTo>
                      <a:pt x="251" y="88"/>
                    </a:lnTo>
                    <a:lnTo>
                      <a:pt x="164" y="50"/>
                    </a:lnTo>
                    <a:lnTo>
                      <a:pt x="7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5710300" y="3955900"/>
                <a:ext cx="109225" cy="133400"/>
              </a:xfrm>
              <a:custGeom>
                <a:avLst/>
                <a:gdLst/>
                <a:ahLst/>
                <a:cxnLst/>
                <a:rect l="l" t="t" r="r" b="b"/>
                <a:pathLst>
                  <a:path w="4369" h="5336" extrusionOk="0">
                    <a:moveTo>
                      <a:pt x="3917" y="1"/>
                    </a:moveTo>
                    <a:lnTo>
                      <a:pt x="3352" y="553"/>
                    </a:lnTo>
                    <a:lnTo>
                      <a:pt x="2298" y="1733"/>
                    </a:lnTo>
                    <a:lnTo>
                      <a:pt x="1318" y="3038"/>
                    </a:lnTo>
                    <a:lnTo>
                      <a:pt x="415" y="4444"/>
                    </a:lnTo>
                    <a:lnTo>
                      <a:pt x="1" y="5197"/>
                    </a:lnTo>
                    <a:lnTo>
                      <a:pt x="164" y="5260"/>
                    </a:lnTo>
                    <a:lnTo>
                      <a:pt x="314" y="5335"/>
                    </a:lnTo>
                    <a:lnTo>
                      <a:pt x="754" y="4570"/>
                    </a:lnTo>
                    <a:lnTo>
                      <a:pt x="1682" y="3126"/>
                    </a:lnTo>
                    <a:lnTo>
                      <a:pt x="2699" y="1808"/>
                    </a:lnTo>
                    <a:lnTo>
                      <a:pt x="3791" y="603"/>
                    </a:lnTo>
                    <a:lnTo>
                      <a:pt x="4369" y="51"/>
                    </a:lnTo>
                    <a:lnTo>
                      <a:pt x="4143" y="26"/>
                    </a:lnTo>
                    <a:lnTo>
                      <a:pt x="3917"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5708425" y="4085825"/>
                <a:ext cx="9750" cy="7225"/>
              </a:xfrm>
              <a:custGeom>
                <a:avLst/>
                <a:gdLst/>
                <a:ahLst/>
                <a:cxnLst/>
                <a:rect l="l" t="t" r="r" b="b"/>
                <a:pathLst>
                  <a:path w="390" h="289" extrusionOk="0">
                    <a:moveTo>
                      <a:pt x="76" y="0"/>
                    </a:moveTo>
                    <a:lnTo>
                      <a:pt x="38" y="63"/>
                    </a:lnTo>
                    <a:lnTo>
                      <a:pt x="0" y="126"/>
                    </a:lnTo>
                    <a:lnTo>
                      <a:pt x="314" y="289"/>
                    </a:lnTo>
                    <a:lnTo>
                      <a:pt x="352" y="214"/>
                    </a:lnTo>
                    <a:lnTo>
                      <a:pt x="389" y="138"/>
                    </a:lnTo>
                    <a:lnTo>
                      <a:pt x="239" y="63"/>
                    </a:lnTo>
                    <a:lnTo>
                      <a:pt x="7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5654750" y="3954350"/>
                <a:ext cx="109850" cy="145925"/>
              </a:xfrm>
              <a:custGeom>
                <a:avLst/>
                <a:gdLst/>
                <a:ahLst/>
                <a:cxnLst/>
                <a:rect l="l" t="t" r="r" b="b"/>
                <a:pathLst>
                  <a:path w="4394" h="5837" extrusionOk="0">
                    <a:moveTo>
                      <a:pt x="4156" y="0"/>
                    </a:moveTo>
                    <a:lnTo>
                      <a:pt x="3930" y="13"/>
                    </a:lnTo>
                    <a:lnTo>
                      <a:pt x="3390" y="665"/>
                    </a:lnTo>
                    <a:lnTo>
                      <a:pt x="2361" y="2034"/>
                    </a:lnTo>
                    <a:lnTo>
                      <a:pt x="1369" y="3477"/>
                    </a:lnTo>
                    <a:lnTo>
                      <a:pt x="440" y="4971"/>
                    </a:lnTo>
                    <a:lnTo>
                      <a:pt x="1" y="5749"/>
                    </a:lnTo>
                    <a:lnTo>
                      <a:pt x="39" y="5774"/>
                    </a:lnTo>
                    <a:lnTo>
                      <a:pt x="89" y="5686"/>
                    </a:lnTo>
                    <a:lnTo>
                      <a:pt x="227" y="5761"/>
                    </a:lnTo>
                    <a:lnTo>
                      <a:pt x="352" y="5837"/>
                    </a:lnTo>
                    <a:lnTo>
                      <a:pt x="804" y="5046"/>
                    </a:lnTo>
                    <a:lnTo>
                      <a:pt x="1771" y="3515"/>
                    </a:lnTo>
                    <a:lnTo>
                      <a:pt x="2775" y="2059"/>
                    </a:lnTo>
                    <a:lnTo>
                      <a:pt x="3842" y="665"/>
                    </a:lnTo>
                    <a:lnTo>
                      <a:pt x="4394"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5655700" y="4096500"/>
                <a:ext cx="7875" cy="5975"/>
              </a:xfrm>
              <a:custGeom>
                <a:avLst/>
                <a:gdLst/>
                <a:ahLst/>
                <a:cxnLst/>
                <a:rect l="l" t="t" r="r" b="b"/>
                <a:pathLst>
                  <a:path w="315" h="239" extrusionOk="0">
                    <a:moveTo>
                      <a:pt x="51" y="0"/>
                    </a:moveTo>
                    <a:lnTo>
                      <a:pt x="1" y="88"/>
                    </a:lnTo>
                    <a:lnTo>
                      <a:pt x="277" y="239"/>
                    </a:lnTo>
                    <a:lnTo>
                      <a:pt x="289" y="201"/>
                    </a:lnTo>
                    <a:lnTo>
                      <a:pt x="314" y="151"/>
                    </a:lnTo>
                    <a:lnTo>
                      <a:pt x="189" y="75"/>
                    </a:lnTo>
                    <a:lnTo>
                      <a:pt x="51"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5599850" y="3957475"/>
                <a:ext cx="120825" cy="158800"/>
              </a:xfrm>
              <a:custGeom>
                <a:avLst/>
                <a:gdLst/>
                <a:ahLst/>
                <a:cxnLst/>
                <a:rect l="l" t="t" r="r" b="b"/>
                <a:pathLst>
                  <a:path w="4833" h="6352" extrusionOk="0">
                    <a:moveTo>
                      <a:pt x="4833" y="1"/>
                    </a:moveTo>
                    <a:lnTo>
                      <a:pt x="4557" y="38"/>
                    </a:lnTo>
                    <a:lnTo>
                      <a:pt x="4268" y="89"/>
                    </a:lnTo>
                    <a:lnTo>
                      <a:pt x="3653" y="741"/>
                    </a:lnTo>
                    <a:lnTo>
                      <a:pt x="2486" y="2134"/>
                    </a:lnTo>
                    <a:lnTo>
                      <a:pt x="1394" y="3641"/>
                    </a:lnTo>
                    <a:lnTo>
                      <a:pt x="415" y="5323"/>
                    </a:lnTo>
                    <a:lnTo>
                      <a:pt x="0" y="6239"/>
                    </a:lnTo>
                    <a:lnTo>
                      <a:pt x="264" y="6352"/>
                    </a:lnTo>
                    <a:lnTo>
                      <a:pt x="402" y="6063"/>
                    </a:lnTo>
                    <a:lnTo>
                      <a:pt x="427" y="6076"/>
                    </a:lnTo>
                    <a:lnTo>
                      <a:pt x="452" y="6088"/>
                    </a:lnTo>
                    <a:lnTo>
                      <a:pt x="892" y="5184"/>
                    </a:lnTo>
                    <a:lnTo>
                      <a:pt x="1896" y="3540"/>
                    </a:lnTo>
                    <a:lnTo>
                      <a:pt x="3013" y="2034"/>
                    </a:lnTo>
                    <a:lnTo>
                      <a:pt x="4218" y="653"/>
                    </a:lnTo>
                    <a:lnTo>
                      <a:pt x="4833"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a:off x="5606425" y="4109050"/>
                <a:ext cx="4750" cy="7850"/>
              </a:xfrm>
              <a:custGeom>
                <a:avLst/>
                <a:gdLst/>
                <a:ahLst/>
                <a:cxnLst/>
                <a:rect l="l" t="t" r="r" b="b"/>
                <a:pathLst>
                  <a:path w="190" h="314" extrusionOk="0">
                    <a:moveTo>
                      <a:pt x="139" y="0"/>
                    </a:moveTo>
                    <a:lnTo>
                      <a:pt x="1" y="289"/>
                    </a:lnTo>
                    <a:lnTo>
                      <a:pt x="51" y="314"/>
                    </a:lnTo>
                    <a:lnTo>
                      <a:pt x="127" y="176"/>
                    </a:lnTo>
                    <a:lnTo>
                      <a:pt x="189" y="25"/>
                    </a:lnTo>
                    <a:lnTo>
                      <a:pt x="164" y="13"/>
                    </a:lnTo>
                    <a:lnTo>
                      <a:pt x="139"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a:off x="5549325" y="3965950"/>
                <a:ext cx="128375" cy="161625"/>
              </a:xfrm>
              <a:custGeom>
                <a:avLst/>
                <a:gdLst/>
                <a:ahLst/>
                <a:cxnLst/>
                <a:rect l="l" t="t" r="r" b="b"/>
                <a:pathLst>
                  <a:path w="5135" h="6465" extrusionOk="0">
                    <a:moveTo>
                      <a:pt x="5134" y="1"/>
                    </a:moveTo>
                    <a:lnTo>
                      <a:pt x="4795" y="101"/>
                    </a:lnTo>
                    <a:lnTo>
                      <a:pt x="4456" y="214"/>
                    </a:lnTo>
                    <a:lnTo>
                      <a:pt x="3829" y="892"/>
                    </a:lnTo>
                    <a:lnTo>
                      <a:pt x="2649" y="2348"/>
                    </a:lnTo>
                    <a:lnTo>
                      <a:pt x="1532" y="3904"/>
                    </a:lnTo>
                    <a:lnTo>
                      <a:pt x="490" y="5561"/>
                    </a:lnTo>
                    <a:lnTo>
                      <a:pt x="1" y="6427"/>
                    </a:lnTo>
                    <a:lnTo>
                      <a:pt x="63" y="6465"/>
                    </a:lnTo>
                    <a:lnTo>
                      <a:pt x="151" y="6301"/>
                    </a:lnTo>
                    <a:lnTo>
                      <a:pt x="277" y="6377"/>
                    </a:lnTo>
                    <a:lnTo>
                      <a:pt x="402" y="6440"/>
                    </a:lnTo>
                    <a:lnTo>
                      <a:pt x="917" y="5536"/>
                    </a:lnTo>
                    <a:lnTo>
                      <a:pt x="2021" y="3816"/>
                    </a:lnTo>
                    <a:lnTo>
                      <a:pt x="3201" y="2197"/>
                    </a:lnTo>
                    <a:lnTo>
                      <a:pt x="4469" y="703"/>
                    </a:lnTo>
                    <a:lnTo>
                      <a:pt x="5134"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a:off x="5550900" y="4123475"/>
                <a:ext cx="8500" cy="7250"/>
              </a:xfrm>
              <a:custGeom>
                <a:avLst/>
                <a:gdLst/>
                <a:ahLst/>
                <a:cxnLst/>
                <a:rect l="l" t="t" r="r" b="b"/>
                <a:pathLst>
                  <a:path w="340" h="290" extrusionOk="0">
                    <a:moveTo>
                      <a:pt x="88" y="0"/>
                    </a:moveTo>
                    <a:lnTo>
                      <a:pt x="0" y="164"/>
                    </a:lnTo>
                    <a:lnTo>
                      <a:pt x="251" y="289"/>
                    </a:lnTo>
                    <a:lnTo>
                      <a:pt x="289" y="214"/>
                    </a:lnTo>
                    <a:lnTo>
                      <a:pt x="339" y="139"/>
                    </a:lnTo>
                    <a:lnTo>
                      <a:pt x="214" y="76"/>
                    </a:lnTo>
                    <a:lnTo>
                      <a:pt x="88"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5517625" y="3988850"/>
                <a:ext cx="99500" cy="148450"/>
              </a:xfrm>
              <a:custGeom>
                <a:avLst/>
                <a:gdLst/>
                <a:ahLst/>
                <a:cxnLst/>
                <a:rect l="l" t="t" r="r" b="b"/>
                <a:pathLst>
                  <a:path w="3980" h="5938" extrusionOk="0">
                    <a:moveTo>
                      <a:pt x="3980" y="1"/>
                    </a:moveTo>
                    <a:lnTo>
                      <a:pt x="3591" y="202"/>
                    </a:lnTo>
                    <a:lnTo>
                      <a:pt x="3202" y="415"/>
                    </a:lnTo>
                    <a:lnTo>
                      <a:pt x="2750" y="1030"/>
                    </a:lnTo>
                    <a:lnTo>
                      <a:pt x="1884" y="2310"/>
                    </a:lnTo>
                    <a:lnTo>
                      <a:pt x="1080" y="3678"/>
                    </a:lnTo>
                    <a:lnTo>
                      <a:pt x="340" y="5109"/>
                    </a:lnTo>
                    <a:lnTo>
                      <a:pt x="1" y="5850"/>
                    </a:lnTo>
                    <a:lnTo>
                      <a:pt x="177" y="5938"/>
                    </a:lnTo>
                    <a:lnTo>
                      <a:pt x="252" y="5812"/>
                    </a:lnTo>
                    <a:lnTo>
                      <a:pt x="315" y="5850"/>
                    </a:lnTo>
                    <a:lnTo>
                      <a:pt x="377" y="5888"/>
                    </a:lnTo>
                    <a:lnTo>
                      <a:pt x="754" y="5072"/>
                    </a:lnTo>
                    <a:lnTo>
                      <a:pt x="1582" y="3515"/>
                    </a:lnTo>
                    <a:lnTo>
                      <a:pt x="2486" y="2034"/>
                    </a:lnTo>
                    <a:lnTo>
                      <a:pt x="3465" y="654"/>
                    </a:lnTo>
                    <a:lnTo>
                      <a:pt x="3980"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5522025" y="4134150"/>
                <a:ext cx="5050" cy="4725"/>
              </a:xfrm>
              <a:custGeom>
                <a:avLst/>
                <a:gdLst/>
                <a:ahLst/>
                <a:cxnLst/>
                <a:rect l="l" t="t" r="r" b="b"/>
                <a:pathLst>
                  <a:path w="202" h="189" extrusionOk="0">
                    <a:moveTo>
                      <a:pt x="76" y="0"/>
                    </a:moveTo>
                    <a:lnTo>
                      <a:pt x="1" y="126"/>
                    </a:lnTo>
                    <a:lnTo>
                      <a:pt x="139" y="188"/>
                    </a:lnTo>
                    <a:lnTo>
                      <a:pt x="164" y="138"/>
                    </a:lnTo>
                    <a:lnTo>
                      <a:pt x="201" y="76"/>
                    </a:lnTo>
                    <a:lnTo>
                      <a:pt x="139" y="38"/>
                    </a:lnTo>
                    <a:lnTo>
                      <a:pt x="7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5483425" y="4015525"/>
                <a:ext cx="88825" cy="134025"/>
              </a:xfrm>
              <a:custGeom>
                <a:avLst/>
                <a:gdLst/>
                <a:ahLst/>
                <a:cxnLst/>
                <a:rect l="l" t="t" r="r" b="b"/>
                <a:pathLst>
                  <a:path w="3553" h="5361" extrusionOk="0">
                    <a:moveTo>
                      <a:pt x="3553" y="1"/>
                    </a:moveTo>
                    <a:lnTo>
                      <a:pt x="2900" y="478"/>
                    </a:lnTo>
                    <a:lnTo>
                      <a:pt x="2285" y="1017"/>
                    </a:lnTo>
                    <a:lnTo>
                      <a:pt x="1946" y="1482"/>
                    </a:lnTo>
                    <a:lnTo>
                      <a:pt x="1294" y="2473"/>
                    </a:lnTo>
                    <a:lnTo>
                      <a:pt x="704" y="3540"/>
                    </a:lnTo>
                    <a:lnTo>
                      <a:pt x="202" y="4720"/>
                    </a:lnTo>
                    <a:lnTo>
                      <a:pt x="1" y="5348"/>
                    </a:lnTo>
                    <a:lnTo>
                      <a:pt x="38" y="5360"/>
                    </a:lnTo>
                    <a:lnTo>
                      <a:pt x="189" y="5097"/>
                    </a:lnTo>
                    <a:lnTo>
                      <a:pt x="302" y="5159"/>
                    </a:lnTo>
                    <a:lnTo>
                      <a:pt x="415" y="5222"/>
                    </a:lnTo>
                    <a:lnTo>
                      <a:pt x="691" y="4444"/>
                    </a:lnTo>
                    <a:lnTo>
                      <a:pt x="1381" y="3013"/>
                    </a:lnTo>
                    <a:lnTo>
                      <a:pt x="2197" y="1720"/>
                    </a:lnTo>
                    <a:lnTo>
                      <a:pt x="3101" y="553"/>
                    </a:lnTo>
                    <a:lnTo>
                      <a:pt x="3553"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5484375" y="4142925"/>
                <a:ext cx="9425" cy="8825"/>
              </a:xfrm>
              <a:custGeom>
                <a:avLst/>
                <a:gdLst/>
                <a:ahLst/>
                <a:cxnLst/>
                <a:rect l="l" t="t" r="r" b="b"/>
                <a:pathLst>
                  <a:path w="377" h="353" extrusionOk="0">
                    <a:moveTo>
                      <a:pt x="151" y="1"/>
                    </a:moveTo>
                    <a:lnTo>
                      <a:pt x="0" y="264"/>
                    </a:lnTo>
                    <a:lnTo>
                      <a:pt x="302" y="352"/>
                    </a:lnTo>
                    <a:lnTo>
                      <a:pt x="339" y="239"/>
                    </a:lnTo>
                    <a:lnTo>
                      <a:pt x="377" y="126"/>
                    </a:lnTo>
                    <a:lnTo>
                      <a:pt x="264" y="63"/>
                    </a:lnTo>
                    <a:lnTo>
                      <a:pt x="1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9" name="Google Shape;1519;p39"/>
          <p:cNvSpPr txBox="1">
            <a:spLocks noGrp="1"/>
          </p:cNvSpPr>
          <p:nvPr>
            <p:ph type="title"/>
          </p:nvPr>
        </p:nvSpPr>
        <p:spPr>
          <a:xfrm>
            <a:off x="78009" y="565869"/>
            <a:ext cx="7479985" cy="1027876"/>
          </a:xfrm>
          <a:prstGeom prst="rect">
            <a:avLst/>
          </a:prstGeom>
        </p:spPr>
        <p:txBody>
          <a:bodyPr spcFirstLastPara="1" wrap="square" lIns="91425" tIns="91425" rIns="91425" bIns="91425" anchor="ctr" anchorCtr="0">
            <a:noAutofit/>
          </a:bodyPr>
          <a:lstStyle/>
          <a:p>
            <a:pPr lvl="0">
              <a:buClr>
                <a:schemeClr val="dk1"/>
              </a:buClr>
              <a:buSzPts val="1100"/>
            </a:pPr>
            <a:r>
              <a:rPr lang="en-US" sz="3600" dirty="0" err="1"/>
              <a:t>Penyimpangan</a:t>
            </a:r>
            <a:r>
              <a:rPr lang="en-US" sz="3600" dirty="0"/>
              <a:t> </a:t>
            </a:r>
            <a:r>
              <a:rPr lang="en-US" sz="3600" dirty="0" err="1"/>
              <a:t>Seksual</a:t>
            </a:r>
            <a:endParaRPr sz="3600" dirty="0"/>
          </a:p>
        </p:txBody>
      </p:sp>
      <p:sp>
        <p:nvSpPr>
          <p:cNvPr id="1520" name="Google Shape;1520;p39"/>
          <p:cNvSpPr txBox="1">
            <a:spLocks noGrp="1"/>
          </p:cNvSpPr>
          <p:nvPr>
            <p:ph type="subTitle" idx="1"/>
          </p:nvPr>
        </p:nvSpPr>
        <p:spPr>
          <a:xfrm>
            <a:off x="1950713" y="1753074"/>
            <a:ext cx="5747269" cy="2367970"/>
          </a:xfrm>
          <a:prstGeom prst="rect">
            <a:avLst/>
          </a:prstGeom>
        </p:spPr>
        <p:txBody>
          <a:bodyPr spcFirstLastPara="1" wrap="square" lIns="0" tIns="0" rIns="0" bIns="0" anchor="t" anchorCtr="0">
            <a:noAutofit/>
          </a:bodyPr>
          <a:lstStyle/>
          <a:p>
            <a:pPr marL="0" lvl="0" indent="0" algn="l"/>
            <a:r>
              <a:rPr lang="en-US" dirty="0" smtClean="0"/>
              <a:t>	</a:t>
            </a:r>
            <a:r>
              <a:rPr lang="en-US" dirty="0" err="1" smtClean="0"/>
              <a:t>Penyimpangan</a:t>
            </a:r>
            <a:r>
              <a:rPr lang="en-US" dirty="0" smtClean="0"/>
              <a:t> </a:t>
            </a:r>
            <a:r>
              <a:rPr lang="en-US" dirty="0" err="1"/>
              <a:t>atau</a:t>
            </a:r>
            <a:r>
              <a:rPr lang="en-US" dirty="0"/>
              <a:t> </a:t>
            </a:r>
            <a:r>
              <a:rPr lang="en-US" dirty="0" err="1"/>
              <a:t>kelainan</a:t>
            </a:r>
            <a:r>
              <a:rPr lang="en-US" dirty="0"/>
              <a:t> </a:t>
            </a:r>
            <a:r>
              <a:rPr lang="en-US" dirty="0" err="1"/>
              <a:t>seksual</a:t>
            </a:r>
            <a:r>
              <a:rPr lang="en-US" dirty="0"/>
              <a:t> </a:t>
            </a:r>
            <a:r>
              <a:rPr lang="en-US" dirty="0" err="1"/>
              <a:t>adalah</a:t>
            </a:r>
            <a:r>
              <a:rPr lang="en-US" dirty="0"/>
              <a:t> “</a:t>
            </a:r>
            <a:r>
              <a:rPr lang="en-US" dirty="0" err="1"/>
              <a:t>cara</a:t>
            </a:r>
            <a:r>
              <a:rPr lang="en-US" dirty="0"/>
              <a:t> yang </a:t>
            </a:r>
            <a:r>
              <a:rPr lang="en-US" dirty="0" err="1"/>
              <a:t>ditempuh</a:t>
            </a:r>
            <a:r>
              <a:rPr lang="en-US" dirty="0"/>
              <a:t> </a:t>
            </a:r>
            <a:r>
              <a:rPr lang="en-US" dirty="0" err="1"/>
              <a:t>seseorang</a:t>
            </a:r>
            <a:r>
              <a:rPr lang="en-US" dirty="0"/>
              <a:t> </a:t>
            </a:r>
            <a:r>
              <a:rPr lang="en-US" dirty="0" err="1"/>
              <a:t>untuk</a:t>
            </a:r>
            <a:r>
              <a:rPr lang="en-US" dirty="0"/>
              <a:t> </a:t>
            </a:r>
            <a:r>
              <a:rPr lang="en-US" dirty="0" err="1"/>
              <a:t>mendapatkan</a:t>
            </a:r>
            <a:r>
              <a:rPr lang="en-US" dirty="0"/>
              <a:t> </a:t>
            </a:r>
            <a:r>
              <a:rPr lang="en-US" dirty="0" err="1"/>
              <a:t>kenikmatan</a:t>
            </a:r>
            <a:r>
              <a:rPr lang="en-US" dirty="0"/>
              <a:t> </a:t>
            </a:r>
            <a:r>
              <a:rPr lang="en-US" dirty="0" err="1"/>
              <a:t>seksual</a:t>
            </a:r>
            <a:r>
              <a:rPr lang="en-US" dirty="0"/>
              <a:t> </a:t>
            </a:r>
            <a:r>
              <a:rPr lang="en-US" dirty="0" err="1"/>
              <a:t>dengan</a:t>
            </a:r>
            <a:r>
              <a:rPr lang="en-US" dirty="0"/>
              <a:t> </a:t>
            </a:r>
            <a:r>
              <a:rPr lang="en-US" dirty="0" err="1"/>
              <a:t>jalan</a:t>
            </a:r>
            <a:r>
              <a:rPr lang="en-US" dirty="0"/>
              <a:t> yang </a:t>
            </a:r>
            <a:r>
              <a:rPr lang="en-US" dirty="0" err="1"/>
              <a:t>tidak</a:t>
            </a:r>
            <a:r>
              <a:rPr lang="en-US" dirty="0"/>
              <a:t> </a:t>
            </a:r>
            <a:r>
              <a:rPr lang="en-US" dirty="0" err="1"/>
              <a:t>sewajarnya</a:t>
            </a:r>
            <a:r>
              <a:rPr lang="en-US" dirty="0"/>
              <a:t>. </a:t>
            </a:r>
            <a:r>
              <a:rPr lang="en-US" dirty="0" err="1"/>
              <a:t>Biasanya</a:t>
            </a:r>
            <a:r>
              <a:rPr lang="en-US" dirty="0"/>
              <a:t>, </a:t>
            </a:r>
            <a:r>
              <a:rPr lang="en-US" dirty="0" err="1"/>
              <a:t>cara</a:t>
            </a:r>
            <a:r>
              <a:rPr lang="en-US" dirty="0"/>
              <a:t> yang </a:t>
            </a:r>
            <a:r>
              <a:rPr lang="en-US" dirty="0" err="1"/>
              <a:t>digunakan</a:t>
            </a:r>
            <a:r>
              <a:rPr lang="en-US" dirty="0"/>
              <a:t> </a:t>
            </a:r>
            <a:r>
              <a:rPr lang="en-US" dirty="0" err="1"/>
              <a:t>oleh</a:t>
            </a:r>
            <a:r>
              <a:rPr lang="en-US" dirty="0"/>
              <a:t> orang </a:t>
            </a:r>
            <a:r>
              <a:rPr lang="en-US" dirty="0" err="1"/>
              <a:t>tersebut</a:t>
            </a:r>
            <a:r>
              <a:rPr lang="en-US" dirty="0"/>
              <a:t> </a:t>
            </a:r>
            <a:r>
              <a:rPr lang="en-US" dirty="0" err="1"/>
              <a:t>adalah</a:t>
            </a:r>
            <a:r>
              <a:rPr lang="en-US" dirty="0"/>
              <a:t> </a:t>
            </a:r>
            <a:r>
              <a:rPr lang="en-US" dirty="0" err="1"/>
              <a:t>dengan</a:t>
            </a:r>
            <a:r>
              <a:rPr lang="en-US" dirty="0"/>
              <a:t> </a:t>
            </a:r>
            <a:r>
              <a:rPr lang="en-US" dirty="0" err="1"/>
              <a:t>menggunakan</a:t>
            </a:r>
            <a:r>
              <a:rPr lang="en-US" dirty="0"/>
              <a:t> </a:t>
            </a:r>
            <a:r>
              <a:rPr lang="en-US" dirty="0" err="1"/>
              <a:t>objek</a:t>
            </a:r>
            <a:r>
              <a:rPr lang="en-US" dirty="0"/>
              <a:t> </a:t>
            </a:r>
            <a:r>
              <a:rPr lang="en-US" dirty="0" err="1"/>
              <a:t>seks</a:t>
            </a:r>
            <a:r>
              <a:rPr lang="en-US" dirty="0"/>
              <a:t> yang </a:t>
            </a:r>
            <a:r>
              <a:rPr lang="en-US" dirty="0" err="1"/>
              <a:t>tidak</a:t>
            </a:r>
            <a:r>
              <a:rPr lang="en-US" dirty="0"/>
              <a:t> </a:t>
            </a:r>
            <a:r>
              <a:rPr lang="en-US" dirty="0" err="1"/>
              <a:t>wajar</a:t>
            </a:r>
            <a:r>
              <a:rPr lang="en-US" dirty="0"/>
              <a:t>”. </a:t>
            </a:r>
            <a:r>
              <a:rPr lang="en-US" dirty="0" err="1"/>
              <a:t>Menurut</a:t>
            </a:r>
            <a:r>
              <a:rPr lang="en-US" dirty="0"/>
              <a:t> </a:t>
            </a:r>
            <a:r>
              <a:rPr lang="en-US" dirty="0" err="1"/>
              <a:t>Kartono</a:t>
            </a:r>
            <a:r>
              <a:rPr lang="en-US" dirty="0"/>
              <a:t> (2009</a:t>
            </a:r>
            <a:r>
              <a:rPr lang="en-US" dirty="0" smtClean="0"/>
              <a:t>).</a:t>
            </a:r>
            <a:endParaRPr dirty="0"/>
          </a:p>
        </p:txBody>
      </p:sp>
      <p:sp>
        <p:nvSpPr>
          <p:cNvPr id="1521" name="Google Shape;1521;p39"/>
          <p:cNvSpPr/>
          <p:nvPr/>
        </p:nvSpPr>
        <p:spPr>
          <a:xfrm rot="-567925" flipH="1">
            <a:off x="8051011" y="-560224"/>
            <a:ext cx="1453408" cy="2199436"/>
          </a:xfrm>
          <a:custGeom>
            <a:avLst/>
            <a:gdLst/>
            <a:ahLst/>
            <a:cxnLst/>
            <a:rect l="l" t="t" r="r" b="b"/>
            <a:pathLst>
              <a:path w="47684" h="72160" extrusionOk="0">
                <a:moveTo>
                  <a:pt x="37806" y="0"/>
                </a:moveTo>
                <a:lnTo>
                  <a:pt x="37655" y="101"/>
                </a:lnTo>
                <a:lnTo>
                  <a:pt x="37630" y="201"/>
                </a:lnTo>
                <a:lnTo>
                  <a:pt x="37454" y="1394"/>
                </a:lnTo>
                <a:lnTo>
                  <a:pt x="37153" y="3791"/>
                </a:lnTo>
                <a:lnTo>
                  <a:pt x="37028" y="4996"/>
                </a:lnTo>
                <a:lnTo>
                  <a:pt x="36789" y="5887"/>
                </a:lnTo>
                <a:lnTo>
                  <a:pt x="36262" y="7644"/>
                </a:lnTo>
                <a:lnTo>
                  <a:pt x="35923" y="8510"/>
                </a:lnTo>
                <a:lnTo>
                  <a:pt x="35672" y="9113"/>
                </a:lnTo>
                <a:lnTo>
                  <a:pt x="35107" y="10280"/>
                </a:lnTo>
                <a:lnTo>
                  <a:pt x="34480" y="11410"/>
                </a:lnTo>
                <a:lnTo>
                  <a:pt x="33789" y="12514"/>
                </a:lnTo>
                <a:lnTo>
                  <a:pt x="33413" y="13054"/>
                </a:lnTo>
                <a:lnTo>
                  <a:pt x="32898" y="13757"/>
                </a:lnTo>
                <a:lnTo>
                  <a:pt x="31769" y="15062"/>
                </a:lnTo>
                <a:lnTo>
                  <a:pt x="30538" y="16267"/>
                </a:lnTo>
                <a:lnTo>
                  <a:pt x="29221" y="17372"/>
                </a:lnTo>
                <a:lnTo>
                  <a:pt x="28530" y="17886"/>
                </a:lnTo>
                <a:lnTo>
                  <a:pt x="27790" y="18275"/>
                </a:lnTo>
                <a:lnTo>
                  <a:pt x="26296" y="18991"/>
                </a:lnTo>
                <a:lnTo>
                  <a:pt x="24777" y="19593"/>
                </a:lnTo>
                <a:lnTo>
                  <a:pt x="23221" y="20121"/>
                </a:lnTo>
                <a:lnTo>
                  <a:pt x="21639" y="20560"/>
                </a:lnTo>
                <a:lnTo>
                  <a:pt x="20033" y="20936"/>
                </a:lnTo>
                <a:lnTo>
                  <a:pt x="17598" y="21388"/>
                </a:lnTo>
                <a:lnTo>
                  <a:pt x="15941" y="21614"/>
                </a:lnTo>
                <a:lnTo>
                  <a:pt x="14874" y="21752"/>
                </a:lnTo>
                <a:lnTo>
                  <a:pt x="13807" y="21903"/>
                </a:lnTo>
                <a:lnTo>
                  <a:pt x="13418" y="21664"/>
                </a:lnTo>
                <a:lnTo>
                  <a:pt x="12565" y="21338"/>
                </a:lnTo>
                <a:lnTo>
                  <a:pt x="11661" y="21187"/>
                </a:lnTo>
                <a:lnTo>
                  <a:pt x="10757" y="21225"/>
                </a:lnTo>
                <a:lnTo>
                  <a:pt x="10305" y="21313"/>
                </a:lnTo>
                <a:lnTo>
                  <a:pt x="10556" y="21351"/>
                </a:lnTo>
                <a:lnTo>
                  <a:pt x="11058" y="21489"/>
                </a:lnTo>
                <a:lnTo>
                  <a:pt x="11799" y="21752"/>
                </a:lnTo>
                <a:lnTo>
                  <a:pt x="12301" y="21903"/>
                </a:lnTo>
                <a:lnTo>
                  <a:pt x="12627" y="21978"/>
                </a:lnTo>
                <a:lnTo>
                  <a:pt x="12966" y="22028"/>
                </a:lnTo>
                <a:lnTo>
                  <a:pt x="11774" y="22229"/>
                </a:lnTo>
                <a:lnTo>
                  <a:pt x="10017" y="22631"/>
                </a:lnTo>
                <a:lnTo>
                  <a:pt x="8874" y="22970"/>
                </a:lnTo>
                <a:lnTo>
                  <a:pt x="7757" y="23384"/>
                </a:lnTo>
                <a:lnTo>
                  <a:pt x="6678" y="23873"/>
                </a:lnTo>
                <a:lnTo>
                  <a:pt x="5636" y="24463"/>
                </a:lnTo>
                <a:lnTo>
                  <a:pt x="4645" y="25154"/>
                </a:lnTo>
                <a:lnTo>
                  <a:pt x="4168" y="25543"/>
                </a:lnTo>
                <a:lnTo>
                  <a:pt x="4130" y="25580"/>
                </a:lnTo>
                <a:lnTo>
                  <a:pt x="4130" y="25668"/>
                </a:lnTo>
                <a:lnTo>
                  <a:pt x="4168" y="25744"/>
                </a:lnTo>
                <a:lnTo>
                  <a:pt x="4255" y="25756"/>
                </a:lnTo>
                <a:lnTo>
                  <a:pt x="4293" y="25731"/>
                </a:lnTo>
                <a:lnTo>
                  <a:pt x="4858" y="25292"/>
                </a:lnTo>
                <a:lnTo>
                  <a:pt x="6038" y="24526"/>
                </a:lnTo>
                <a:lnTo>
                  <a:pt x="7255" y="23911"/>
                </a:lnTo>
                <a:lnTo>
                  <a:pt x="8523" y="23434"/>
                </a:lnTo>
                <a:lnTo>
                  <a:pt x="9176" y="23233"/>
                </a:lnTo>
                <a:lnTo>
                  <a:pt x="8900" y="23422"/>
                </a:lnTo>
                <a:lnTo>
                  <a:pt x="8360" y="23886"/>
                </a:lnTo>
                <a:lnTo>
                  <a:pt x="7883" y="24388"/>
                </a:lnTo>
                <a:lnTo>
                  <a:pt x="7544" y="24890"/>
                </a:lnTo>
                <a:lnTo>
                  <a:pt x="7444" y="25129"/>
                </a:lnTo>
                <a:lnTo>
                  <a:pt x="8222" y="24627"/>
                </a:lnTo>
                <a:lnTo>
                  <a:pt x="9025" y="24175"/>
                </a:lnTo>
                <a:lnTo>
                  <a:pt x="9376" y="23936"/>
                </a:lnTo>
                <a:lnTo>
                  <a:pt x="9841" y="23497"/>
                </a:lnTo>
                <a:lnTo>
                  <a:pt x="10092" y="23145"/>
                </a:lnTo>
                <a:lnTo>
                  <a:pt x="10180" y="22957"/>
                </a:lnTo>
                <a:lnTo>
                  <a:pt x="11058" y="22769"/>
                </a:lnTo>
                <a:lnTo>
                  <a:pt x="12841" y="22455"/>
                </a:lnTo>
                <a:lnTo>
                  <a:pt x="15552" y="22104"/>
                </a:lnTo>
                <a:lnTo>
                  <a:pt x="17359" y="21865"/>
                </a:lnTo>
                <a:lnTo>
                  <a:pt x="18928" y="21627"/>
                </a:lnTo>
                <a:lnTo>
                  <a:pt x="21250" y="21162"/>
                </a:lnTo>
                <a:lnTo>
                  <a:pt x="22794" y="20786"/>
                </a:lnTo>
                <a:lnTo>
                  <a:pt x="23547" y="20560"/>
                </a:lnTo>
                <a:lnTo>
                  <a:pt x="24212" y="20372"/>
                </a:lnTo>
                <a:lnTo>
                  <a:pt x="24890" y="20158"/>
                </a:lnTo>
                <a:lnTo>
                  <a:pt x="22229" y="21577"/>
                </a:lnTo>
                <a:lnTo>
                  <a:pt x="18213" y="23735"/>
                </a:lnTo>
                <a:lnTo>
                  <a:pt x="16292" y="24915"/>
                </a:lnTo>
                <a:lnTo>
                  <a:pt x="15050" y="25769"/>
                </a:lnTo>
                <a:lnTo>
                  <a:pt x="14460" y="26221"/>
                </a:lnTo>
                <a:lnTo>
                  <a:pt x="13983" y="26145"/>
                </a:lnTo>
                <a:lnTo>
                  <a:pt x="13644" y="26083"/>
                </a:lnTo>
                <a:lnTo>
                  <a:pt x="13293" y="26045"/>
                </a:lnTo>
                <a:lnTo>
                  <a:pt x="12565" y="26108"/>
                </a:lnTo>
                <a:lnTo>
                  <a:pt x="11874" y="26321"/>
                </a:lnTo>
                <a:lnTo>
                  <a:pt x="11209" y="26647"/>
                </a:lnTo>
                <a:lnTo>
                  <a:pt x="10908" y="26861"/>
                </a:lnTo>
                <a:lnTo>
                  <a:pt x="10908" y="26861"/>
                </a:lnTo>
                <a:lnTo>
                  <a:pt x="11347" y="26848"/>
                </a:lnTo>
                <a:lnTo>
                  <a:pt x="12201" y="26999"/>
                </a:lnTo>
                <a:lnTo>
                  <a:pt x="12640" y="27062"/>
                </a:lnTo>
                <a:lnTo>
                  <a:pt x="13042" y="27099"/>
                </a:lnTo>
                <a:lnTo>
                  <a:pt x="13443" y="27062"/>
                </a:lnTo>
                <a:lnTo>
                  <a:pt x="13029" y="27426"/>
                </a:lnTo>
                <a:lnTo>
                  <a:pt x="12213" y="28216"/>
                </a:lnTo>
                <a:lnTo>
                  <a:pt x="11460" y="29057"/>
                </a:lnTo>
                <a:lnTo>
                  <a:pt x="10745" y="29961"/>
                </a:lnTo>
                <a:lnTo>
                  <a:pt x="10418" y="30438"/>
                </a:lnTo>
                <a:lnTo>
                  <a:pt x="10393" y="30501"/>
                </a:lnTo>
                <a:lnTo>
                  <a:pt x="10481" y="30576"/>
                </a:lnTo>
                <a:lnTo>
                  <a:pt x="10531" y="30538"/>
                </a:lnTo>
                <a:lnTo>
                  <a:pt x="11008" y="29923"/>
                </a:lnTo>
                <a:lnTo>
                  <a:pt x="12037" y="28769"/>
                </a:lnTo>
                <a:lnTo>
                  <a:pt x="13142" y="27727"/>
                </a:lnTo>
                <a:lnTo>
                  <a:pt x="14309" y="26773"/>
                </a:lnTo>
                <a:lnTo>
                  <a:pt x="14912" y="26321"/>
                </a:lnTo>
                <a:lnTo>
                  <a:pt x="14962" y="26296"/>
                </a:lnTo>
                <a:lnTo>
                  <a:pt x="14949" y="26296"/>
                </a:lnTo>
                <a:lnTo>
                  <a:pt x="15564" y="25869"/>
                </a:lnTo>
                <a:lnTo>
                  <a:pt x="16807" y="25066"/>
                </a:lnTo>
                <a:lnTo>
                  <a:pt x="18753" y="23936"/>
                </a:lnTo>
                <a:lnTo>
                  <a:pt x="20070" y="23233"/>
                </a:lnTo>
                <a:lnTo>
                  <a:pt x="20070" y="23233"/>
                </a:lnTo>
                <a:lnTo>
                  <a:pt x="19681" y="23710"/>
                </a:lnTo>
                <a:lnTo>
                  <a:pt x="18991" y="24752"/>
                </a:lnTo>
                <a:lnTo>
                  <a:pt x="18389" y="25869"/>
                </a:lnTo>
                <a:lnTo>
                  <a:pt x="17912" y="26961"/>
                </a:lnTo>
                <a:lnTo>
                  <a:pt x="17711" y="27488"/>
                </a:lnTo>
                <a:lnTo>
                  <a:pt x="17548" y="27928"/>
                </a:lnTo>
                <a:lnTo>
                  <a:pt x="17297" y="28844"/>
                </a:lnTo>
                <a:lnTo>
                  <a:pt x="17008" y="30250"/>
                </a:lnTo>
                <a:lnTo>
                  <a:pt x="16631" y="32120"/>
                </a:lnTo>
                <a:lnTo>
                  <a:pt x="16230" y="33475"/>
                </a:lnTo>
                <a:lnTo>
                  <a:pt x="15853" y="34342"/>
                </a:lnTo>
                <a:lnTo>
                  <a:pt x="15615" y="34743"/>
                </a:lnTo>
                <a:lnTo>
                  <a:pt x="15602" y="34781"/>
                </a:lnTo>
                <a:lnTo>
                  <a:pt x="15677" y="34831"/>
                </a:lnTo>
                <a:lnTo>
                  <a:pt x="15702" y="34806"/>
                </a:lnTo>
                <a:lnTo>
                  <a:pt x="15916" y="34505"/>
                </a:lnTo>
                <a:lnTo>
                  <a:pt x="16280" y="33865"/>
                </a:lnTo>
                <a:lnTo>
                  <a:pt x="16707" y="32873"/>
                </a:lnTo>
                <a:lnTo>
                  <a:pt x="17284" y="30752"/>
                </a:lnTo>
                <a:lnTo>
                  <a:pt x="17623" y="29321"/>
                </a:lnTo>
                <a:lnTo>
                  <a:pt x="17686" y="29798"/>
                </a:lnTo>
                <a:lnTo>
                  <a:pt x="17773" y="30250"/>
                </a:lnTo>
                <a:lnTo>
                  <a:pt x="18125" y="31555"/>
                </a:lnTo>
                <a:lnTo>
                  <a:pt x="18564" y="33187"/>
                </a:lnTo>
                <a:lnTo>
                  <a:pt x="18665" y="33839"/>
                </a:lnTo>
                <a:lnTo>
                  <a:pt x="18702" y="34505"/>
                </a:lnTo>
                <a:lnTo>
                  <a:pt x="18627" y="35182"/>
                </a:lnTo>
                <a:lnTo>
                  <a:pt x="18552" y="35521"/>
                </a:lnTo>
                <a:lnTo>
                  <a:pt x="18552" y="35559"/>
                </a:lnTo>
                <a:lnTo>
                  <a:pt x="18614" y="35584"/>
                </a:lnTo>
                <a:lnTo>
                  <a:pt x="18640" y="35546"/>
                </a:lnTo>
                <a:lnTo>
                  <a:pt x="18790" y="35145"/>
                </a:lnTo>
                <a:lnTo>
                  <a:pt x="18953" y="34316"/>
                </a:lnTo>
                <a:lnTo>
                  <a:pt x="18953" y="33475"/>
                </a:lnTo>
                <a:lnTo>
                  <a:pt x="18828" y="32647"/>
                </a:lnTo>
                <a:lnTo>
                  <a:pt x="18727" y="32220"/>
                </a:lnTo>
                <a:lnTo>
                  <a:pt x="18464" y="31229"/>
                </a:lnTo>
                <a:lnTo>
                  <a:pt x="18200" y="30237"/>
                </a:lnTo>
                <a:lnTo>
                  <a:pt x="18338" y="30551"/>
                </a:lnTo>
                <a:lnTo>
                  <a:pt x="18527" y="30840"/>
                </a:lnTo>
                <a:lnTo>
                  <a:pt x="18803" y="31229"/>
                </a:lnTo>
                <a:lnTo>
                  <a:pt x="19493" y="31869"/>
                </a:lnTo>
                <a:lnTo>
                  <a:pt x="19882" y="32132"/>
                </a:lnTo>
                <a:lnTo>
                  <a:pt x="19769" y="32032"/>
                </a:lnTo>
                <a:lnTo>
                  <a:pt x="19593" y="31743"/>
                </a:lnTo>
                <a:lnTo>
                  <a:pt x="19543" y="31593"/>
                </a:lnTo>
                <a:lnTo>
                  <a:pt x="19368" y="31053"/>
                </a:lnTo>
                <a:lnTo>
                  <a:pt x="19117" y="30237"/>
                </a:lnTo>
                <a:lnTo>
                  <a:pt x="18891" y="29723"/>
                </a:lnTo>
                <a:lnTo>
                  <a:pt x="18740" y="29484"/>
                </a:lnTo>
                <a:lnTo>
                  <a:pt x="18439" y="29107"/>
                </a:lnTo>
                <a:lnTo>
                  <a:pt x="18163" y="28718"/>
                </a:lnTo>
                <a:lnTo>
                  <a:pt x="18062" y="28907"/>
                </a:lnTo>
                <a:lnTo>
                  <a:pt x="18112" y="28204"/>
                </a:lnTo>
                <a:lnTo>
                  <a:pt x="18238" y="27501"/>
                </a:lnTo>
                <a:lnTo>
                  <a:pt x="18539" y="26798"/>
                </a:lnTo>
                <a:lnTo>
                  <a:pt x="19255" y="25468"/>
                </a:lnTo>
                <a:lnTo>
                  <a:pt x="19669" y="24827"/>
                </a:lnTo>
                <a:lnTo>
                  <a:pt x="20108" y="24225"/>
                </a:lnTo>
                <a:lnTo>
                  <a:pt x="21087" y="23083"/>
                </a:lnTo>
                <a:lnTo>
                  <a:pt x="21526" y="22493"/>
                </a:lnTo>
                <a:lnTo>
                  <a:pt x="23083" y="21689"/>
                </a:lnTo>
                <a:lnTo>
                  <a:pt x="25405" y="20472"/>
                </a:lnTo>
                <a:lnTo>
                  <a:pt x="26911" y="19593"/>
                </a:lnTo>
                <a:lnTo>
                  <a:pt x="27639" y="19142"/>
                </a:lnTo>
                <a:lnTo>
                  <a:pt x="28618" y="18489"/>
                </a:lnTo>
                <a:lnTo>
                  <a:pt x="30011" y="17434"/>
                </a:lnTo>
                <a:lnTo>
                  <a:pt x="30890" y="16669"/>
                </a:lnTo>
                <a:lnTo>
                  <a:pt x="31731" y="15866"/>
                </a:lnTo>
                <a:lnTo>
                  <a:pt x="32522" y="15025"/>
                </a:lnTo>
                <a:lnTo>
                  <a:pt x="33275" y="14133"/>
                </a:lnTo>
                <a:lnTo>
                  <a:pt x="33965" y="13192"/>
                </a:lnTo>
                <a:lnTo>
                  <a:pt x="34304" y="12703"/>
                </a:lnTo>
                <a:lnTo>
                  <a:pt x="34944" y="11698"/>
                </a:lnTo>
                <a:lnTo>
                  <a:pt x="35885" y="10029"/>
                </a:lnTo>
                <a:lnTo>
                  <a:pt x="36463" y="8862"/>
                </a:lnTo>
                <a:lnTo>
                  <a:pt x="36714" y="8259"/>
                </a:lnTo>
                <a:lnTo>
                  <a:pt x="36551" y="9916"/>
                </a:lnTo>
                <a:lnTo>
                  <a:pt x="36174" y="13192"/>
                </a:lnTo>
                <a:lnTo>
                  <a:pt x="35911" y="14836"/>
                </a:lnTo>
                <a:lnTo>
                  <a:pt x="35747" y="15765"/>
                </a:lnTo>
                <a:lnTo>
                  <a:pt x="35383" y="17598"/>
                </a:lnTo>
                <a:lnTo>
                  <a:pt x="34944" y="19405"/>
                </a:lnTo>
                <a:lnTo>
                  <a:pt x="34442" y="21200"/>
                </a:lnTo>
                <a:lnTo>
                  <a:pt x="33890" y="22982"/>
                </a:lnTo>
                <a:lnTo>
                  <a:pt x="33275" y="24740"/>
                </a:lnTo>
                <a:lnTo>
                  <a:pt x="32246" y="27338"/>
                </a:lnTo>
                <a:lnTo>
                  <a:pt x="31492" y="29057"/>
                </a:lnTo>
                <a:lnTo>
                  <a:pt x="31467" y="29082"/>
                </a:lnTo>
                <a:lnTo>
                  <a:pt x="31455" y="29120"/>
                </a:lnTo>
                <a:lnTo>
                  <a:pt x="30928" y="28995"/>
                </a:lnTo>
                <a:lnTo>
                  <a:pt x="30400" y="28907"/>
                </a:lnTo>
                <a:lnTo>
                  <a:pt x="30124" y="28894"/>
                </a:lnTo>
                <a:lnTo>
                  <a:pt x="29597" y="28982"/>
                </a:lnTo>
                <a:lnTo>
                  <a:pt x="29346" y="29057"/>
                </a:lnTo>
                <a:lnTo>
                  <a:pt x="29032" y="29158"/>
                </a:lnTo>
                <a:lnTo>
                  <a:pt x="28430" y="29421"/>
                </a:lnTo>
                <a:lnTo>
                  <a:pt x="27852" y="29748"/>
                </a:lnTo>
                <a:lnTo>
                  <a:pt x="27313" y="30124"/>
                </a:lnTo>
                <a:lnTo>
                  <a:pt x="27062" y="30338"/>
                </a:lnTo>
                <a:lnTo>
                  <a:pt x="27325" y="30250"/>
                </a:lnTo>
                <a:lnTo>
                  <a:pt x="27852" y="30225"/>
                </a:lnTo>
                <a:lnTo>
                  <a:pt x="28681" y="30350"/>
                </a:lnTo>
                <a:lnTo>
                  <a:pt x="29233" y="30413"/>
                </a:lnTo>
                <a:lnTo>
                  <a:pt x="29509" y="30413"/>
                </a:lnTo>
                <a:lnTo>
                  <a:pt x="30062" y="30312"/>
                </a:lnTo>
                <a:lnTo>
                  <a:pt x="30589" y="30099"/>
                </a:lnTo>
                <a:lnTo>
                  <a:pt x="31041" y="29773"/>
                </a:lnTo>
                <a:lnTo>
                  <a:pt x="31241" y="29572"/>
                </a:lnTo>
                <a:lnTo>
                  <a:pt x="31053" y="29974"/>
                </a:lnTo>
                <a:lnTo>
                  <a:pt x="30865" y="30375"/>
                </a:lnTo>
                <a:lnTo>
                  <a:pt x="30426" y="30927"/>
                </a:lnTo>
                <a:lnTo>
                  <a:pt x="29534" y="31957"/>
                </a:lnTo>
                <a:lnTo>
                  <a:pt x="28593" y="32860"/>
                </a:lnTo>
                <a:lnTo>
                  <a:pt x="27576" y="33664"/>
                </a:lnTo>
                <a:lnTo>
                  <a:pt x="27024" y="34040"/>
                </a:lnTo>
                <a:lnTo>
                  <a:pt x="26660" y="33927"/>
                </a:lnTo>
                <a:lnTo>
                  <a:pt x="25945" y="33601"/>
                </a:lnTo>
                <a:lnTo>
                  <a:pt x="25581" y="33450"/>
                </a:lnTo>
                <a:lnTo>
                  <a:pt x="25154" y="33312"/>
                </a:lnTo>
                <a:lnTo>
                  <a:pt x="24263" y="33237"/>
                </a:lnTo>
                <a:lnTo>
                  <a:pt x="23359" y="33312"/>
                </a:lnTo>
                <a:lnTo>
                  <a:pt x="22468" y="33475"/>
                </a:lnTo>
                <a:lnTo>
                  <a:pt x="22016" y="33588"/>
                </a:lnTo>
                <a:lnTo>
                  <a:pt x="22518" y="33764"/>
                </a:lnTo>
                <a:lnTo>
                  <a:pt x="23547" y="34078"/>
                </a:lnTo>
                <a:lnTo>
                  <a:pt x="24576" y="34316"/>
                </a:lnTo>
                <a:lnTo>
                  <a:pt x="25631" y="34492"/>
                </a:lnTo>
                <a:lnTo>
                  <a:pt x="26171" y="34542"/>
                </a:lnTo>
                <a:lnTo>
                  <a:pt x="25468" y="34919"/>
                </a:lnTo>
                <a:lnTo>
                  <a:pt x="24702" y="35258"/>
                </a:lnTo>
                <a:lnTo>
                  <a:pt x="23773" y="35634"/>
                </a:lnTo>
                <a:lnTo>
                  <a:pt x="21878" y="36274"/>
                </a:lnTo>
                <a:lnTo>
                  <a:pt x="18991" y="37103"/>
                </a:lnTo>
                <a:lnTo>
                  <a:pt x="17058" y="37617"/>
                </a:lnTo>
                <a:lnTo>
                  <a:pt x="15866" y="37969"/>
                </a:lnTo>
                <a:lnTo>
                  <a:pt x="14636" y="38333"/>
                </a:lnTo>
                <a:lnTo>
                  <a:pt x="13933" y="38069"/>
                </a:lnTo>
                <a:lnTo>
                  <a:pt x="12514" y="37617"/>
                </a:lnTo>
                <a:lnTo>
                  <a:pt x="11774" y="37467"/>
                </a:lnTo>
                <a:lnTo>
                  <a:pt x="11385" y="37404"/>
                </a:lnTo>
                <a:lnTo>
                  <a:pt x="10607" y="37354"/>
                </a:lnTo>
                <a:lnTo>
                  <a:pt x="9828" y="37417"/>
                </a:lnTo>
                <a:lnTo>
                  <a:pt x="9075" y="37580"/>
                </a:lnTo>
                <a:lnTo>
                  <a:pt x="8711" y="37718"/>
                </a:lnTo>
                <a:lnTo>
                  <a:pt x="9264" y="37969"/>
                </a:lnTo>
                <a:lnTo>
                  <a:pt x="10431" y="38358"/>
                </a:lnTo>
                <a:lnTo>
                  <a:pt x="11636" y="38597"/>
                </a:lnTo>
                <a:lnTo>
                  <a:pt x="12866" y="38697"/>
                </a:lnTo>
                <a:lnTo>
                  <a:pt x="13481" y="38684"/>
                </a:lnTo>
                <a:lnTo>
                  <a:pt x="13832" y="38597"/>
                </a:lnTo>
                <a:lnTo>
                  <a:pt x="12891" y="38923"/>
                </a:lnTo>
                <a:lnTo>
                  <a:pt x="11033" y="39663"/>
                </a:lnTo>
                <a:lnTo>
                  <a:pt x="10130" y="40078"/>
                </a:lnTo>
                <a:lnTo>
                  <a:pt x="9213" y="40115"/>
                </a:lnTo>
                <a:lnTo>
                  <a:pt x="7343" y="40278"/>
                </a:lnTo>
                <a:lnTo>
                  <a:pt x="6427" y="40429"/>
                </a:lnTo>
                <a:lnTo>
                  <a:pt x="6163" y="40341"/>
                </a:lnTo>
                <a:lnTo>
                  <a:pt x="5661" y="40090"/>
                </a:lnTo>
                <a:lnTo>
                  <a:pt x="5423" y="39940"/>
                </a:lnTo>
                <a:lnTo>
                  <a:pt x="5134" y="39714"/>
                </a:lnTo>
                <a:lnTo>
                  <a:pt x="4820" y="39550"/>
                </a:lnTo>
                <a:lnTo>
                  <a:pt x="4557" y="39488"/>
                </a:lnTo>
                <a:lnTo>
                  <a:pt x="4281" y="39488"/>
                </a:lnTo>
                <a:lnTo>
                  <a:pt x="3414" y="39475"/>
                </a:lnTo>
                <a:lnTo>
                  <a:pt x="2548" y="39488"/>
                </a:lnTo>
                <a:lnTo>
                  <a:pt x="3163" y="39827"/>
                </a:lnTo>
                <a:lnTo>
                  <a:pt x="3778" y="40165"/>
                </a:lnTo>
                <a:lnTo>
                  <a:pt x="4180" y="40391"/>
                </a:lnTo>
                <a:lnTo>
                  <a:pt x="4594" y="40555"/>
                </a:lnTo>
                <a:lnTo>
                  <a:pt x="4921" y="40630"/>
                </a:lnTo>
                <a:lnTo>
                  <a:pt x="5247" y="40668"/>
                </a:lnTo>
                <a:lnTo>
                  <a:pt x="5034" y="40718"/>
                </a:lnTo>
                <a:lnTo>
                  <a:pt x="4833" y="40768"/>
                </a:lnTo>
                <a:lnTo>
                  <a:pt x="4168" y="40969"/>
                </a:lnTo>
                <a:lnTo>
                  <a:pt x="2900" y="41521"/>
                </a:lnTo>
                <a:lnTo>
                  <a:pt x="1707" y="42224"/>
                </a:lnTo>
                <a:lnTo>
                  <a:pt x="590" y="43027"/>
                </a:lnTo>
                <a:lnTo>
                  <a:pt x="38" y="43454"/>
                </a:lnTo>
                <a:lnTo>
                  <a:pt x="0" y="43504"/>
                </a:lnTo>
                <a:lnTo>
                  <a:pt x="63" y="43605"/>
                </a:lnTo>
                <a:lnTo>
                  <a:pt x="138" y="43579"/>
                </a:lnTo>
                <a:lnTo>
                  <a:pt x="1281" y="42864"/>
                </a:lnTo>
                <a:lnTo>
                  <a:pt x="3063" y="41847"/>
                </a:lnTo>
                <a:lnTo>
                  <a:pt x="4318" y="41320"/>
                </a:lnTo>
                <a:lnTo>
                  <a:pt x="4971" y="41132"/>
                </a:lnTo>
                <a:lnTo>
                  <a:pt x="5473" y="41006"/>
                </a:lnTo>
                <a:lnTo>
                  <a:pt x="6515" y="40843"/>
                </a:lnTo>
                <a:lnTo>
                  <a:pt x="8071" y="40693"/>
                </a:lnTo>
                <a:lnTo>
                  <a:pt x="9113" y="40605"/>
                </a:lnTo>
                <a:lnTo>
                  <a:pt x="8410" y="41006"/>
                </a:lnTo>
                <a:lnTo>
                  <a:pt x="7067" y="41923"/>
                </a:lnTo>
                <a:lnTo>
                  <a:pt x="5824" y="42964"/>
                </a:lnTo>
                <a:lnTo>
                  <a:pt x="4732" y="44169"/>
                </a:lnTo>
                <a:lnTo>
                  <a:pt x="4243" y="44835"/>
                </a:lnTo>
                <a:lnTo>
                  <a:pt x="4218" y="44910"/>
                </a:lnTo>
                <a:lnTo>
                  <a:pt x="4318" y="44985"/>
                </a:lnTo>
                <a:lnTo>
                  <a:pt x="4381" y="44948"/>
                </a:lnTo>
                <a:lnTo>
                  <a:pt x="4996" y="44295"/>
                </a:lnTo>
                <a:lnTo>
                  <a:pt x="6276" y="43115"/>
                </a:lnTo>
                <a:lnTo>
                  <a:pt x="7632" y="42098"/>
                </a:lnTo>
                <a:lnTo>
                  <a:pt x="9063" y="41207"/>
                </a:lnTo>
                <a:lnTo>
                  <a:pt x="10556" y="40429"/>
                </a:lnTo>
                <a:lnTo>
                  <a:pt x="12088" y="39751"/>
                </a:lnTo>
                <a:lnTo>
                  <a:pt x="13669" y="39161"/>
                </a:lnTo>
                <a:lnTo>
                  <a:pt x="15301" y="38622"/>
                </a:lnTo>
                <a:lnTo>
                  <a:pt x="16117" y="38371"/>
                </a:lnTo>
                <a:lnTo>
                  <a:pt x="15627" y="38747"/>
                </a:lnTo>
                <a:lnTo>
                  <a:pt x="14749" y="39626"/>
                </a:lnTo>
                <a:lnTo>
                  <a:pt x="13958" y="40605"/>
                </a:lnTo>
                <a:lnTo>
                  <a:pt x="13267" y="41634"/>
                </a:lnTo>
                <a:lnTo>
                  <a:pt x="12954" y="42149"/>
                </a:lnTo>
                <a:lnTo>
                  <a:pt x="12665" y="42224"/>
                </a:lnTo>
                <a:lnTo>
                  <a:pt x="12100" y="42412"/>
                </a:lnTo>
                <a:lnTo>
                  <a:pt x="11560" y="42663"/>
                </a:lnTo>
                <a:lnTo>
                  <a:pt x="11046" y="42964"/>
                </a:lnTo>
                <a:lnTo>
                  <a:pt x="10569" y="43328"/>
                </a:lnTo>
                <a:lnTo>
                  <a:pt x="10130" y="43730"/>
                </a:lnTo>
                <a:lnTo>
                  <a:pt x="9728" y="44182"/>
                </a:lnTo>
                <a:lnTo>
                  <a:pt x="9389" y="44671"/>
                </a:lnTo>
                <a:lnTo>
                  <a:pt x="9238" y="44923"/>
                </a:lnTo>
                <a:lnTo>
                  <a:pt x="9402" y="44784"/>
                </a:lnTo>
                <a:lnTo>
                  <a:pt x="9778" y="44559"/>
                </a:lnTo>
                <a:lnTo>
                  <a:pt x="10418" y="44345"/>
                </a:lnTo>
                <a:lnTo>
                  <a:pt x="10845" y="44195"/>
                </a:lnTo>
                <a:lnTo>
                  <a:pt x="11071" y="44107"/>
                </a:lnTo>
                <a:lnTo>
                  <a:pt x="11498" y="43881"/>
                </a:lnTo>
                <a:lnTo>
                  <a:pt x="12088" y="43454"/>
                </a:lnTo>
                <a:lnTo>
                  <a:pt x="12427" y="43103"/>
                </a:lnTo>
                <a:lnTo>
                  <a:pt x="12088" y="43793"/>
                </a:lnTo>
                <a:lnTo>
                  <a:pt x="11535" y="45211"/>
                </a:lnTo>
                <a:lnTo>
                  <a:pt x="11134" y="46692"/>
                </a:lnTo>
                <a:lnTo>
                  <a:pt x="10920" y="48198"/>
                </a:lnTo>
                <a:lnTo>
                  <a:pt x="10883" y="48964"/>
                </a:lnTo>
                <a:lnTo>
                  <a:pt x="10908" y="49027"/>
                </a:lnTo>
                <a:lnTo>
                  <a:pt x="11033" y="49039"/>
                </a:lnTo>
                <a:lnTo>
                  <a:pt x="11058" y="48977"/>
                </a:lnTo>
                <a:lnTo>
                  <a:pt x="11096" y="48525"/>
                </a:lnTo>
                <a:lnTo>
                  <a:pt x="11209" y="47646"/>
                </a:lnTo>
                <a:lnTo>
                  <a:pt x="11485" y="46353"/>
                </a:lnTo>
                <a:lnTo>
                  <a:pt x="12050" y="44684"/>
                </a:lnTo>
                <a:lnTo>
                  <a:pt x="12816" y="43115"/>
                </a:lnTo>
                <a:lnTo>
                  <a:pt x="13280" y="42362"/>
                </a:lnTo>
                <a:lnTo>
                  <a:pt x="13180" y="42726"/>
                </a:lnTo>
                <a:lnTo>
                  <a:pt x="13155" y="43504"/>
                </a:lnTo>
                <a:lnTo>
                  <a:pt x="13318" y="44257"/>
                </a:lnTo>
                <a:lnTo>
                  <a:pt x="13682" y="44935"/>
                </a:lnTo>
                <a:lnTo>
                  <a:pt x="13933" y="45224"/>
                </a:lnTo>
                <a:lnTo>
                  <a:pt x="14008" y="44784"/>
                </a:lnTo>
                <a:lnTo>
                  <a:pt x="14071" y="43906"/>
                </a:lnTo>
                <a:lnTo>
                  <a:pt x="14008" y="43027"/>
                </a:lnTo>
                <a:lnTo>
                  <a:pt x="13832" y="42161"/>
                </a:lnTo>
                <a:lnTo>
                  <a:pt x="13694" y="41734"/>
                </a:lnTo>
                <a:lnTo>
                  <a:pt x="14058" y="41232"/>
                </a:lnTo>
                <a:lnTo>
                  <a:pt x="14849" y="40253"/>
                </a:lnTo>
                <a:lnTo>
                  <a:pt x="15702" y="39350"/>
                </a:lnTo>
                <a:lnTo>
                  <a:pt x="16606" y="38496"/>
                </a:lnTo>
                <a:lnTo>
                  <a:pt x="17083" y="38094"/>
                </a:lnTo>
                <a:lnTo>
                  <a:pt x="18137" y="37793"/>
                </a:lnTo>
                <a:lnTo>
                  <a:pt x="19179" y="37505"/>
                </a:lnTo>
                <a:lnTo>
                  <a:pt x="19606" y="37392"/>
                </a:lnTo>
                <a:lnTo>
                  <a:pt x="20033" y="37279"/>
                </a:lnTo>
                <a:lnTo>
                  <a:pt x="19581" y="37567"/>
                </a:lnTo>
                <a:lnTo>
                  <a:pt x="18765" y="38258"/>
                </a:lnTo>
                <a:lnTo>
                  <a:pt x="18062" y="39061"/>
                </a:lnTo>
                <a:lnTo>
                  <a:pt x="17497" y="39977"/>
                </a:lnTo>
                <a:lnTo>
                  <a:pt x="17284" y="40454"/>
                </a:lnTo>
                <a:lnTo>
                  <a:pt x="17949" y="40128"/>
                </a:lnTo>
                <a:lnTo>
                  <a:pt x="18903" y="39576"/>
                </a:lnTo>
                <a:lnTo>
                  <a:pt x="19493" y="39149"/>
                </a:lnTo>
                <a:lnTo>
                  <a:pt x="19769" y="38898"/>
                </a:lnTo>
                <a:lnTo>
                  <a:pt x="20259" y="38408"/>
                </a:lnTo>
                <a:lnTo>
                  <a:pt x="21137" y="37329"/>
                </a:lnTo>
                <a:lnTo>
                  <a:pt x="21614" y="36839"/>
                </a:lnTo>
                <a:lnTo>
                  <a:pt x="22681" y="36525"/>
                </a:lnTo>
                <a:lnTo>
                  <a:pt x="24865" y="35760"/>
                </a:lnTo>
                <a:lnTo>
                  <a:pt x="26447" y="35044"/>
                </a:lnTo>
                <a:lnTo>
                  <a:pt x="27451" y="34505"/>
                </a:lnTo>
                <a:lnTo>
                  <a:pt x="28380" y="33890"/>
                </a:lnTo>
                <a:lnTo>
                  <a:pt x="29246" y="33199"/>
                </a:lnTo>
                <a:lnTo>
                  <a:pt x="29635" y="32823"/>
                </a:lnTo>
                <a:lnTo>
                  <a:pt x="29070" y="33902"/>
                </a:lnTo>
                <a:lnTo>
                  <a:pt x="27878" y="36023"/>
                </a:lnTo>
                <a:lnTo>
                  <a:pt x="27263" y="37078"/>
                </a:lnTo>
                <a:lnTo>
                  <a:pt x="26911" y="37329"/>
                </a:lnTo>
                <a:lnTo>
                  <a:pt x="26095" y="37718"/>
                </a:lnTo>
                <a:lnTo>
                  <a:pt x="25694" y="37894"/>
                </a:lnTo>
                <a:lnTo>
                  <a:pt x="25104" y="38145"/>
                </a:lnTo>
                <a:lnTo>
                  <a:pt x="23974" y="38772"/>
                </a:lnTo>
                <a:lnTo>
                  <a:pt x="23208" y="39337"/>
                </a:lnTo>
                <a:lnTo>
                  <a:pt x="22744" y="39764"/>
                </a:lnTo>
                <a:lnTo>
                  <a:pt x="22342" y="40241"/>
                </a:lnTo>
                <a:lnTo>
                  <a:pt x="22003" y="40768"/>
                </a:lnTo>
                <a:lnTo>
                  <a:pt x="21865" y="41057"/>
                </a:lnTo>
                <a:lnTo>
                  <a:pt x="22869" y="40668"/>
                </a:lnTo>
                <a:lnTo>
                  <a:pt x="23874" y="40278"/>
                </a:lnTo>
                <a:lnTo>
                  <a:pt x="24313" y="40115"/>
                </a:lnTo>
                <a:lnTo>
                  <a:pt x="25191" y="39726"/>
                </a:lnTo>
                <a:lnTo>
                  <a:pt x="25593" y="39488"/>
                </a:lnTo>
                <a:lnTo>
                  <a:pt x="25781" y="39375"/>
                </a:lnTo>
                <a:lnTo>
                  <a:pt x="25957" y="39237"/>
                </a:lnTo>
                <a:lnTo>
                  <a:pt x="24464" y="41621"/>
                </a:lnTo>
                <a:lnTo>
                  <a:pt x="22920" y="43969"/>
                </a:lnTo>
                <a:lnTo>
                  <a:pt x="22794" y="44169"/>
                </a:lnTo>
                <a:lnTo>
                  <a:pt x="22669" y="44358"/>
                </a:lnTo>
                <a:lnTo>
                  <a:pt x="22104" y="44395"/>
                </a:lnTo>
                <a:lnTo>
                  <a:pt x="20949" y="44358"/>
                </a:lnTo>
                <a:lnTo>
                  <a:pt x="20372" y="44333"/>
                </a:lnTo>
                <a:lnTo>
                  <a:pt x="20020" y="44320"/>
                </a:lnTo>
                <a:lnTo>
                  <a:pt x="19317" y="44345"/>
                </a:lnTo>
                <a:lnTo>
                  <a:pt x="18627" y="44446"/>
                </a:lnTo>
                <a:lnTo>
                  <a:pt x="17974" y="44659"/>
                </a:lnTo>
                <a:lnTo>
                  <a:pt x="17673" y="44835"/>
                </a:lnTo>
                <a:lnTo>
                  <a:pt x="17322" y="45073"/>
                </a:lnTo>
                <a:lnTo>
                  <a:pt x="16719" y="45663"/>
                </a:lnTo>
                <a:lnTo>
                  <a:pt x="16430" y="45977"/>
                </a:lnTo>
                <a:lnTo>
                  <a:pt x="17058" y="45713"/>
                </a:lnTo>
                <a:lnTo>
                  <a:pt x="17999" y="45387"/>
                </a:lnTo>
                <a:lnTo>
                  <a:pt x="18652" y="45236"/>
                </a:lnTo>
                <a:lnTo>
                  <a:pt x="18991" y="45211"/>
                </a:lnTo>
                <a:lnTo>
                  <a:pt x="19732" y="45199"/>
                </a:lnTo>
                <a:lnTo>
                  <a:pt x="20472" y="45211"/>
                </a:lnTo>
                <a:lnTo>
                  <a:pt x="20736" y="45186"/>
                </a:lnTo>
                <a:lnTo>
                  <a:pt x="21275" y="45098"/>
                </a:lnTo>
                <a:lnTo>
                  <a:pt x="21790" y="44935"/>
                </a:lnTo>
                <a:lnTo>
                  <a:pt x="22280" y="44709"/>
                </a:lnTo>
                <a:lnTo>
                  <a:pt x="22518" y="44584"/>
                </a:lnTo>
                <a:lnTo>
                  <a:pt x="21376" y="46303"/>
                </a:lnTo>
                <a:lnTo>
                  <a:pt x="19129" y="49767"/>
                </a:lnTo>
                <a:lnTo>
                  <a:pt x="18062" y="51525"/>
                </a:lnTo>
                <a:lnTo>
                  <a:pt x="17460" y="52278"/>
                </a:lnTo>
                <a:lnTo>
                  <a:pt x="16506" y="53357"/>
                </a:lnTo>
                <a:lnTo>
                  <a:pt x="15815" y="54048"/>
                </a:lnTo>
                <a:lnTo>
                  <a:pt x="15439" y="54374"/>
                </a:lnTo>
                <a:lnTo>
                  <a:pt x="15138" y="54612"/>
                </a:lnTo>
                <a:lnTo>
                  <a:pt x="14836" y="54851"/>
                </a:lnTo>
                <a:lnTo>
                  <a:pt x="14472" y="54888"/>
                </a:lnTo>
                <a:lnTo>
                  <a:pt x="14108" y="54851"/>
                </a:lnTo>
                <a:lnTo>
                  <a:pt x="13719" y="54788"/>
                </a:lnTo>
                <a:lnTo>
                  <a:pt x="12954" y="54663"/>
                </a:lnTo>
                <a:lnTo>
                  <a:pt x="12565" y="54650"/>
                </a:lnTo>
                <a:lnTo>
                  <a:pt x="12276" y="54675"/>
                </a:lnTo>
                <a:lnTo>
                  <a:pt x="11724" y="54813"/>
                </a:lnTo>
                <a:lnTo>
                  <a:pt x="10908" y="55165"/>
                </a:lnTo>
                <a:lnTo>
                  <a:pt x="10406" y="55453"/>
                </a:lnTo>
                <a:lnTo>
                  <a:pt x="10669" y="55416"/>
                </a:lnTo>
                <a:lnTo>
                  <a:pt x="11196" y="55416"/>
                </a:lnTo>
                <a:lnTo>
                  <a:pt x="12000" y="55516"/>
                </a:lnTo>
                <a:lnTo>
                  <a:pt x="12527" y="55591"/>
                </a:lnTo>
                <a:lnTo>
                  <a:pt x="12866" y="55629"/>
                </a:lnTo>
                <a:lnTo>
                  <a:pt x="13556" y="55616"/>
                </a:lnTo>
                <a:lnTo>
                  <a:pt x="13882" y="55554"/>
                </a:lnTo>
                <a:lnTo>
                  <a:pt x="12803" y="56294"/>
                </a:lnTo>
                <a:lnTo>
                  <a:pt x="11699" y="56997"/>
                </a:lnTo>
                <a:lnTo>
                  <a:pt x="10832" y="57562"/>
                </a:lnTo>
                <a:lnTo>
                  <a:pt x="9590" y="58491"/>
                </a:lnTo>
                <a:lnTo>
                  <a:pt x="8812" y="59156"/>
                </a:lnTo>
                <a:lnTo>
                  <a:pt x="8109" y="59884"/>
                </a:lnTo>
                <a:lnTo>
                  <a:pt x="7481" y="60687"/>
                </a:lnTo>
                <a:lnTo>
                  <a:pt x="6967" y="61553"/>
                </a:lnTo>
                <a:lnTo>
                  <a:pt x="6565" y="62507"/>
                </a:lnTo>
                <a:lnTo>
                  <a:pt x="6414" y="63022"/>
                </a:lnTo>
                <a:lnTo>
                  <a:pt x="6414" y="63060"/>
                </a:lnTo>
                <a:lnTo>
                  <a:pt x="6477" y="63085"/>
                </a:lnTo>
                <a:lnTo>
                  <a:pt x="6502" y="63060"/>
                </a:lnTo>
                <a:lnTo>
                  <a:pt x="6703" y="62507"/>
                </a:lnTo>
                <a:lnTo>
                  <a:pt x="7205" y="61516"/>
                </a:lnTo>
                <a:lnTo>
                  <a:pt x="7833" y="60637"/>
                </a:lnTo>
                <a:lnTo>
                  <a:pt x="8573" y="59821"/>
                </a:lnTo>
                <a:lnTo>
                  <a:pt x="9389" y="59093"/>
                </a:lnTo>
                <a:lnTo>
                  <a:pt x="10268" y="58403"/>
                </a:lnTo>
                <a:lnTo>
                  <a:pt x="11673" y="57449"/>
                </a:lnTo>
                <a:lnTo>
                  <a:pt x="12652" y="56834"/>
                </a:lnTo>
                <a:lnTo>
                  <a:pt x="12640" y="56859"/>
                </a:lnTo>
                <a:lnTo>
                  <a:pt x="12427" y="57010"/>
                </a:lnTo>
                <a:lnTo>
                  <a:pt x="12063" y="57374"/>
                </a:lnTo>
                <a:lnTo>
                  <a:pt x="11761" y="57800"/>
                </a:lnTo>
                <a:lnTo>
                  <a:pt x="11523" y="58277"/>
                </a:lnTo>
                <a:lnTo>
                  <a:pt x="11435" y="58516"/>
                </a:lnTo>
                <a:lnTo>
                  <a:pt x="11297" y="59018"/>
                </a:lnTo>
                <a:lnTo>
                  <a:pt x="11134" y="60047"/>
                </a:lnTo>
                <a:lnTo>
                  <a:pt x="11083" y="60574"/>
                </a:lnTo>
                <a:lnTo>
                  <a:pt x="11460" y="60185"/>
                </a:lnTo>
                <a:lnTo>
                  <a:pt x="12075" y="59307"/>
                </a:lnTo>
                <a:lnTo>
                  <a:pt x="12514" y="58328"/>
                </a:lnTo>
                <a:lnTo>
                  <a:pt x="12765" y="57286"/>
                </a:lnTo>
                <a:lnTo>
                  <a:pt x="12803" y="56746"/>
                </a:lnTo>
                <a:lnTo>
                  <a:pt x="13795" y="56131"/>
                </a:lnTo>
                <a:lnTo>
                  <a:pt x="15238" y="55152"/>
                </a:lnTo>
                <a:lnTo>
                  <a:pt x="16154" y="54462"/>
                </a:lnTo>
                <a:lnTo>
                  <a:pt x="16581" y="54085"/>
                </a:lnTo>
                <a:lnTo>
                  <a:pt x="15903" y="55340"/>
                </a:lnTo>
                <a:lnTo>
                  <a:pt x="15276" y="56608"/>
                </a:lnTo>
                <a:lnTo>
                  <a:pt x="14560" y="58102"/>
                </a:lnTo>
                <a:lnTo>
                  <a:pt x="13606" y="60386"/>
                </a:lnTo>
                <a:lnTo>
                  <a:pt x="13029" y="61942"/>
                </a:lnTo>
                <a:lnTo>
                  <a:pt x="12765" y="62721"/>
                </a:lnTo>
                <a:lnTo>
                  <a:pt x="12464" y="62846"/>
                </a:lnTo>
                <a:lnTo>
                  <a:pt x="11899" y="63160"/>
                </a:lnTo>
                <a:lnTo>
                  <a:pt x="11372" y="63537"/>
                </a:lnTo>
                <a:lnTo>
                  <a:pt x="10895" y="63963"/>
                </a:lnTo>
                <a:lnTo>
                  <a:pt x="10456" y="64440"/>
                </a:lnTo>
                <a:lnTo>
                  <a:pt x="10067" y="64967"/>
                </a:lnTo>
                <a:lnTo>
                  <a:pt x="9753" y="65532"/>
                </a:lnTo>
                <a:lnTo>
                  <a:pt x="9489" y="66122"/>
                </a:lnTo>
                <a:lnTo>
                  <a:pt x="9389" y="66423"/>
                </a:lnTo>
                <a:lnTo>
                  <a:pt x="9389" y="66423"/>
                </a:lnTo>
                <a:lnTo>
                  <a:pt x="9916" y="66047"/>
                </a:lnTo>
                <a:lnTo>
                  <a:pt x="11046" y="65407"/>
                </a:lnTo>
                <a:lnTo>
                  <a:pt x="11598" y="65055"/>
                </a:lnTo>
                <a:lnTo>
                  <a:pt x="11937" y="64792"/>
                </a:lnTo>
                <a:lnTo>
                  <a:pt x="12238" y="64478"/>
                </a:lnTo>
                <a:lnTo>
                  <a:pt x="12000" y="65419"/>
                </a:lnTo>
                <a:lnTo>
                  <a:pt x="11611" y="67289"/>
                </a:lnTo>
                <a:lnTo>
                  <a:pt x="11335" y="69197"/>
                </a:lnTo>
                <a:lnTo>
                  <a:pt x="11196" y="71118"/>
                </a:lnTo>
                <a:lnTo>
                  <a:pt x="11196" y="72084"/>
                </a:lnTo>
                <a:lnTo>
                  <a:pt x="11209" y="72147"/>
                </a:lnTo>
                <a:lnTo>
                  <a:pt x="11347" y="72159"/>
                </a:lnTo>
                <a:lnTo>
                  <a:pt x="11385" y="72084"/>
                </a:lnTo>
                <a:lnTo>
                  <a:pt x="11510" y="70653"/>
                </a:lnTo>
                <a:lnTo>
                  <a:pt x="11950" y="67879"/>
                </a:lnTo>
                <a:lnTo>
                  <a:pt x="12602" y="65181"/>
                </a:lnTo>
                <a:lnTo>
                  <a:pt x="13431" y="62570"/>
                </a:lnTo>
                <a:lnTo>
                  <a:pt x="13920" y="61290"/>
                </a:lnTo>
                <a:lnTo>
                  <a:pt x="13945" y="62068"/>
                </a:lnTo>
                <a:lnTo>
                  <a:pt x="14008" y="62834"/>
                </a:lnTo>
                <a:lnTo>
                  <a:pt x="14184" y="64453"/>
                </a:lnTo>
                <a:lnTo>
                  <a:pt x="14698" y="67704"/>
                </a:lnTo>
                <a:lnTo>
                  <a:pt x="14974" y="69323"/>
                </a:lnTo>
                <a:lnTo>
                  <a:pt x="15000" y="69373"/>
                </a:lnTo>
                <a:lnTo>
                  <a:pt x="15075" y="69423"/>
                </a:lnTo>
                <a:lnTo>
                  <a:pt x="15163" y="69411"/>
                </a:lnTo>
                <a:lnTo>
                  <a:pt x="15226" y="69348"/>
                </a:lnTo>
                <a:lnTo>
                  <a:pt x="15226" y="69298"/>
                </a:lnTo>
                <a:lnTo>
                  <a:pt x="14949" y="67177"/>
                </a:lnTo>
                <a:lnTo>
                  <a:pt x="14560" y="63926"/>
                </a:lnTo>
                <a:lnTo>
                  <a:pt x="14472" y="62306"/>
                </a:lnTo>
                <a:lnTo>
                  <a:pt x="14498" y="61227"/>
                </a:lnTo>
                <a:lnTo>
                  <a:pt x="14535" y="60700"/>
                </a:lnTo>
                <a:lnTo>
                  <a:pt x="14661" y="61202"/>
                </a:lnTo>
                <a:lnTo>
                  <a:pt x="15000" y="62168"/>
                </a:lnTo>
                <a:lnTo>
                  <a:pt x="15251" y="62608"/>
                </a:lnTo>
                <a:lnTo>
                  <a:pt x="15464" y="62922"/>
                </a:lnTo>
                <a:lnTo>
                  <a:pt x="15979" y="63474"/>
                </a:lnTo>
                <a:lnTo>
                  <a:pt x="16594" y="63888"/>
                </a:lnTo>
                <a:lnTo>
                  <a:pt x="17108" y="64076"/>
                </a:lnTo>
                <a:lnTo>
                  <a:pt x="17472" y="64139"/>
                </a:lnTo>
                <a:lnTo>
                  <a:pt x="17661" y="64139"/>
                </a:lnTo>
                <a:lnTo>
                  <a:pt x="17497" y="63687"/>
                </a:lnTo>
                <a:lnTo>
                  <a:pt x="17071" y="62809"/>
                </a:lnTo>
                <a:lnTo>
                  <a:pt x="16556" y="61993"/>
                </a:lnTo>
                <a:lnTo>
                  <a:pt x="15954" y="61240"/>
                </a:lnTo>
                <a:lnTo>
                  <a:pt x="15615" y="60901"/>
                </a:lnTo>
                <a:lnTo>
                  <a:pt x="15326" y="60625"/>
                </a:lnTo>
                <a:lnTo>
                  <a:pt x="14937" y="60198"/>
                </a:lnTo>
                <a:lnTo>
                  <a:pt x="14723" y="59884"/>
                </a:lnTo>
                <a:lnTo>
                  <a:pt x="14648" y="59721"/>
                </a:lnTo>
                <a:lnTo>
                  <a:pt x="14673" y="59545"/>
                </a:lnTo>
                <a:lnTo>
                  <a:pt x="14711" y="59382"/>
                </a:lnTo>
                <a:lnTo>
                  <a:pt x="15188" y="58303"/>
                </a:lnTo>
                <a:lnTo>
                  <a:pt x="16242" y="56169"/>
                </a:lnTo>
                <a:lnTo>
                  <a:pt x="17372" y="54073"/>
                </a:lnTo>
                <a:lnTo>
                  <a:pt x="18577" y="52002"/>
                </a:lnTo>
                <a:lnTo>
                  <a:pt x="19192" y="50972"/>
                </a:lnTo>
                <a:lnTo>
                  <a:pt x="19117" y="51437"/>
                </a:lnTo>
                <a:lnTo>
                  <a:pt x="19041" y="52366"/>
                </a:lnTo>
                <a:lnTo>
                  <a:pt x="19054" y="52830"/>
                </a:lnTo>
                <a:lnTo>
                  <a:pt x="19079" y="53219"/>
                </a:lnTo>
                <a:lnTo>
                  <a:pt x="19242" y="53997"/>
                </a:lnTo>
                <a:lnTo>
                  <a:pt x="19531" y="54725"/>
                </a:lnTo>
                <a:lnTo>
                  <a:pt x="19945" y="55378"/>
                </a:lnTo>
                <a:lnTo>
                  <a:pt x="20209" y="55654"/>
                </a:lnTo>
                <a:lnTo>
                  <a:pt x="20321" y="54964"/>
                </a:lnTo>
                <a:lnTo>
                  <a:pt x="20384" y="53558"/>
                </a:lnTo>
                <a:lnTo>
                  <a:pt x="20259" y="52152"/>
                </a:lnTo>
                <a:lnTo>
                  <a:pt x="19957" y="50784"/>
                </a:lnTo>
                <a:lnTo>
                  <a:pt x="19732" y="50106"/>
                </a:lnTo>
                <a:lnTo>
                  <a:pt x="21489" y="47345"/>
                </a:lnTo>
                <a:lnTo>
                  <a:pt x="23296" y="44609"/>
                </a:lnTo>
                <a:lnTo>
                  <a:pt x="23233" y="45086"/>
                </a:lnTo>
                <a:lnTo>
                  <a:pt x="23171" y="46040"/>
                </a:lnTo>
                <a:lnTo>
                  <a:pt x="23171" y="46994"/>
                </a:lnTo>
                <a:lnTo>
                  <a:pt x="23246" y="47960"/>
                </a:lnTo>
                <a:lnTo>
                  <a:pt x="23309" y="48437"/>
                </a:lnTo>
                <a:lnTo>
                  <a:pt x="23108" y="49215"/>
                </a:lnTo>
                <a:lnTo>
                  <a:pt x="22794" y="50772"/>
                </a:lnTo>
                <a:lnTo>
                  <a:pt x="22669" y="51951"/>
                </a:lnTo>
                <a:lnTo>
                  <a:pt x="22656" y="52730"/>
                </a:lnTo>
                <a:lnTo>
                  <a:pt x="22719" y="53495"/>
                </a:lnTo>
                <a:lnTo>
                  <a:pt x="22857" y="54261"/>
                </a:lnTo>
                <a:lnTo>
                  <a:pt x="22957" y="54650"/>
                </a:lnTo>
                <a:lnTo>
                  <a:pt x="23171" y="53320"/>
                </a:lnTo>
                <a:lnTo>
                  <a:pt x="23409" y="50646"/>
                </a:lnTo>
                <a:lnTo>
                  <a:pt x="23447" y="49303"/>
                </a:lnTo>
                <a:lnTo>
                  <a:pt x="23597" y="50031"/>
                </a:lnTo>
                <a:lnTo>
                  <a:pt x="23987" y="51462"/>
                </a:lnTo>
                <a:lnTo>
                  <a:pt x="24225" y="52152"/>
                </a:lnTo>
                <a:lnTo>
                  <a:pt x="24677" y="53395"/>
                </a:lnTo>
                <a:lnTo>
                  <a:pt x="25292" y="55265"/>
                </a:lnTo>
                <a:lnTo>
                  <a:pt x="25643" y="56508"/>
                </a:lnTo>
                <a:lnTo>
                  <a:pt x="25781" y="57135"/>
                </a:lnTo>
                <a:lnTo>
                  <a:pt x="25530" y="57462"/>
                </a:lnTo>
                <a:lnTo>
                  <a:pt x="24966" y="58064"/>
                </a:lnTo>
                <a:lnTo>
                  <a:pt x="24702" y="58378"/>
                </a:lnTo>
                <a:lnTo>
                  <a:pt x="24426" y="58779"/>
                </a:lnTo>
                <a:lnTo>
                  <a:pt x="24049" y="59646"/>
                </a:lnTo>
                <a:lnTo>
                  <a:pt x="23823" y="60587"/>
                </a:lnTo>
                <a:lnTo>
                  <a:pt x="23685" y="61553"/>
                </a:lnTo>
                <a:lnTo>
                  <a:pt x="23623" y="62030"/>
                </a:lnTo>
                <a:lnTo>
                  <a:pt x="23987" y="61566"/>
                </a:lnTo>
                <a:lnTo>
                  <a:pt x="24702" y="60612"/>
                </a:lnTo>
                <a:lnTo>
                  <a:pt x="25330" y="59595"/>
                </a:lnTo>
                <a:lnTo>
                  <a:pt x="25794" y="58528"/>
                </a:lnTo>
                <a:lnTo>
                  <a:pt x="25945" y="57964"/>
                </a:lnTo>
                <a:lnTo>
                  <a:pt x="26058" y="58679"/>
                </a:lnTo>
                <a:lnTo>
                  <a:pt x="26158" y="60123"/>
                </a:lnTo>
                <a:lnTo>
                  <a:pt x="26095" y="61566"/>
                </a:lnTo>
                <a:lnTo>
                  <a:pt x="25832" y="63047"/>
                </a:lnTo>
                <a:lnTo>
                  <a:pt x="25606" y="63800"/>
                </a:lnTo>
                <a:lnTo>
                  <a:pt x="25593" y="63850"/>
                </a:lnTo>
                <a:lnTo>
                  <a:pt x="25631" y="63938"/>
                </a:lnTo>
                <a:lnTo>
                  <a:pt x="25719" y="63976"/>
                </a:lnTo>
                <a:lnTo>
                  <a:pt x="25794" y="63951"/>
                </a:lnTo>
                <a:lnTo>
                  <a:pt x="25819" y="63901"/>
                </a:lnTo>
                <a:lnTo>
                  <a:pt x="25995" y="63411"/>
                </a:lnTo>
                <a:lnTo>
                  <a:pt x="26258" y="62407"/>
                </a:lnTo>
                <a:lnTo>
                  <a:pt x="26447" y="61403"/>
                </a:lnTo>
                <a:lnTo>
                  <a:pt x="26535" y="60399"/>
                </a:lnTo>
                <a:lnTo>
                  <a:pt x="26560" y="59382"/>
                </a:lnTo>
                <a:lnTo>
                  <a:pt x="26509" y="58365"/>
                </a:lnTo>
                <a:lnTo>
                  <a:pt x="26384" y="57361"/>
                </a:lnTo>
                <a:lnTo>
                  <a:pt x="26208" y="56344"/>
                </a:lnTo>
                <a:lnTo>
                  <a:pt x="26083" y="55855"/>
                </a:lnTo>
                <a:lnTo>
                  <a:pt x="26547" y="56420"/>
                </a:lnTo>
                <a:lnTo>
                  <a:pt x="27011" y="56934"/>
                </a:lnTo>
                <a:lnTo>
                  <a:pt x="27714" y="57650"/>
                </a:lnTo>
                <a:lnTo>
                  <a:pt x="28380" y="58390"/>
                </a:lnTo>
                <a:lnTo>
                  <a:pt x="28693" y="58830"/>
                </a:lnTo>
                <a:lnTo>
                  <a:pt x="29145" y="59771"/>
                </a:lnTo>
                <a:lnTo>
                  <a:pt x="29434" y="60775"/>
                </a:lnTo>
                <a:lnTo>
                  <a:pt x="29585" y="61817"/>
                </a:lnTo>
                <a:lnTo>
                  <a:pt x="29622" y="62332"/>
                </a:lnTo>
                <a:lnTo>
                  <a:pt x="29647" y="62407"/>
                </a:lnTo>
                <a:lnTo>
                  <a:pt x="29785" y="62407"/>
                </a:lnTo>
                <a:lnTo>
                  <a:pt x="29810" y="62344"/>
                </a:lnTo>
                <a:lnTo>
                  <a:pt x="29810" y="61679"/>
                </a:lnTo>
                <a:lnTo>
                  <a:pt x="29685" y="60411"/>
                </a:lnTo>
                <a:lnTo>
                  <a:pt x="29434" y="59507"/>
                </a:lnTo>
                <a:lnTo>
                  <a:pt x="29195" y="58930"/>
                </a:lnTo>
                <a:lnTo>
                  <a:pt x="28882" y="58390"/>
                </a:lnTo>
                <a:lnTo>
                  <a:pt x="28493" y="57863"/>
                </a:lnTo>
                <a:lnTo>
                  <a:pt x="28279" y="57612"/>
                </a:lnTo>
                <a:lnTo>
                  <a:pt x="27802" y="57098"/>
                </a:lnTo>
                <a:lnTo>
                  <a:pt x="26886" y="56081"/>
                </a:lnTo>
                <a:lnTo>
                  <a:pt x="26459" y="55529"/>
                </a:lnTo>
                <a:lnTo>
                  <a:pt x="26145" y="55077"/>
                </a:lnTo>
                <a:lnTo>
                  <a:pt x="25618" y="54110"/>
                </a:lnTo>
                <a:lnTo>
                  <a:pt x="25380" y="53621"/>
                </a:lnTo>
                <a:lnTo>
                  <a:pt x="24928" y="52416"/>
                </a:lnTo>
                <a:lnTo>
                  <a:pt x="24338" y="50583"/>
                </a:lnTo>
                <a:lnTo>
                  <a:pt x="24024" y="49341"/>
                </a:lnTo>
                <a:lnTo>
                  <a:pt x="23924" y="48688"/>
                </a:lnTo>
                <a:lnTo>
                  <a:pt x="23823" y="47897"/>
                </a:lnTo>
                <a:lnTo>
                  <a:pt x="23811" y="47106"/>
                </a:lnTo>
                <a:lnTo>
                  <a:pt x="23999" y="47445"/>
                </a:lnTo>
                <a:lnTo>
                  <a:pt x="24438" y="48086"/>
                </a:lnTo>
                <a:lnTo>
                  <a:pt x="24928" y="48675"/>
                </a:lnTo>
                <a:lnTo>
                  <a:pt x="25480" y="49228"/>
                </a:lnTo>
                <a:lnTo>
                  <a:pt x="26070" y="49730"/>
                </a:lnTo>
                <a:lnTo>
                  <a:pt x="26710" y="50169"/>
                </a:lnTo>
                <a:lnTo>
                  <a:pt x="27375" y="50558"/>
                </a:lnTo>
                <a:lnTo>
                  <a:pt x="28091" y="50872"/>
                </a:lnTo>
                <a:lnTo>
                  <a:pt x="28455" y="51010"/>
                </a:lnTo>
                <a:lnTo>
                  <a:pt x="28455" y="51010"/>
                </a:lnTo>
                <a:lnTo>
                  <a:pt x="27601" y="50081"/>
                </a:lnTo>
                <a:lnTo>
                  <a:pt x="26735" y="49165"/>
                </a:lnTo>
                <a:lnTo>
                  <a:pt x="26422" y="48826"/>
                </a:lnTo>
                <a:lnTo>
                  <a:pt x="25769" y="48161"/>
                </a:lnTo>
                <a:lnTo>
                  <a:pt x="25041" y="47571"/>
                </a:lnTo>
                <a:lnTo>
                  <a:pt x="24250" y="47119"/>
                </a:lnTo>
                <a:lnTo>
                  <a:pt x="23823" y="46968"/>
                </a:lnTo>
                <a:lnTo>
                  <a:pt x="23811" y="46968"/>
                </a:lnTo>
                <a:lnTo>
                  <a:pt x="23836" y="46077"/>
                </a:lnTo>
                <a:lnTo>
                  <a:pt x="23999" y="44295"/>
                </a:lnTo>
                <a:lnTo>
                  <a:pt x="24112" y="43391"/>
                </a:lnTo>
                <a:lnTo>
                  <a:pt x="25242" y="41647"/>
                </a:lnTo>
                <a:lnTo>
                  <a:pt x="27451" y="38107"/>
                </a:lnTo>
                <a:lnTo>
                  <a:pt x="28505" y="36312"/>
                </a:lnTo>
                <a:lnTo>
                  <a:pt x="28442" y="37002"/>
                </a:lnTo>
                <a:lnTo>
                  <a:pt x="28505" y="38383"/>
                </a:lnTo>
                <a:lnTo>
                  <a:pt x="28719" y="39776"/>
                </a:lnTo>
                <a:lnTo>
                  <a:pt x="29057" y="41157"/>
                </a:lnTo>
                <a:lnTo>
                  <a:pt x="29246" y="41822"/>
                </a:lnTo>
                <a:lnTo>
                  <a:pt x="29421" y="40504"/>
                </a:lnTo>
                <a:lnTo>
                  <a:pt x="29547" y="38521"/>
                </a:lnTo>
                <a:lnTo>
                  <a:pt x="29459" y="37203"/>
                </a:lnTo>
                <a:lnTo>
                  <a:pt x="29346" y="36551"/>
                </a:lnTo>
                <a:lnTo>
                  <a:pt x="29195" y="35948"/>
                </a:lnTo>
                <a:lnTo>
                  <a:pt x="29095" y="35333"/>
                </a:lnTo>
                <a:lnTo>
                  <a:pt x="29070" y="35308"/>
                </a:lnTo>
                <a:lnTo>
                  <a:pt x="30024" y="33576"/>
                </a:lnTo>
                <a:lnTo>
                  <a:pt x="31806" y="30036"/>
                </a:lnTo>
                <a:lnTo>
                  <a:pt x="32622" y="28229"/>
                </a:lnTo>
                <a:lnTo>
                  <a:pt x="32610" y="28643"/>
                </a:lnTo>
                <a:lnTo>
                  <a:pt x="32760" y="29484"/>
                </a:lnTo>
                <a:lnTo>
                  <a:pt x="32873" y="29886"/>
                </a:lnTo>
                <a:lnTo>
                  <a:pt x="33187" y="30953"/>
                </a:lnTo>
                <a:lnTo>
                  <a:pt x="33563" y="31994"/>
                </a:lnTo>
                <a:lnTo>
                  <a:pt x="33676" y="31681"/>
                </a:lnTo>
                <a:lnTo>
                  <a:pt x="33840" y="31028"/>
                </a:lnTo>
                <a:lnTo>
                  <a:pt x="33940" y="30363"/>
                </a:lnTo>
                <a:lnTo>
                  <a:pt x="33965" y="29697"/>
                </a:lnTo>
                <a:lnTo>
                  <a:pt x="33915" y="29020"/>
                </a:lnTo>
                <a:lnTo>
                  <a:pt x="33802" y="28367"/>
                </a:lnTo>
                <a:lnTo>
                  <a:pt x="33626" y="27714"/>
                </a:lnTo>
                <a:lnTo>
                  <a:pt x="33375" y="27087"/>
                </a:lnTo>
                <a:lnTo>
                  <a:pt x="33225" y="26798"/>
                </a:lnTo>
                <a:lnTo>
                  <a:pt x="33701" y="25618"/>
                </a:lnTo>
                <a:lnTo>
                  <a:pt x="34555" y="23246"/>
                </a:lnTo>
                <a:lnTo>
                  <a:pt x="34944" y="22053"/>
                </a:lnTo>
                <a:lnTo>
                  <a:pt x="35032" y="22643"/>
                </a:lnTo>
                <a:lnTo>
                  <a:pt x="35296" y="23811"/>
                </a:lnTo>
                <a:lnTo>
                  <a:pt x="35471" y="24388"/>
                </a:lnTo>
                <a:lnTo>
                  <a:pt x="35986" y="26045"/>
                </a:lnTo>
                <a:lnTo>
                  <a:pt x="36789" y="28530"/>
                </a:lnTo>
                <a:lnTo>
                  <a:pt x="37241" y="30199"/>
                </a:lnTo>
                <a:lnTo>
                  <a:pt x="37417" y="31053"/>
                </a:lnTo>
                <a:lnTo>
                  <a:pt x="37618" y="32120"/>
                </a:lnTo>
                <a:lnTo>
                  <a:pt x="37781" y="33237"/>
                </a:lnTo>
                <a:lnTo>
                  <a:pt x="37693" y="33187"/>
                </a:lnTo>
                <a:lnTo>
                  <a:pt x="37429" y="33350"/>
                </a:lnTo>
                <a:lnTo>
                  <a:pt x="36940" y="33739"/>
                </a:lnTo>
                <a:lnTo>
                  <a:pt x="36526" y="34216"/>
                </a:lnTo>
                <a:lnTo>
                  <a:pt x="36187" y="34731"/>
                </a:lnTo>
                <a:lnTo>
                  <a:pt x="36061" y="35019"/>
                </a:lnTo>
                <a:lnTo>
                  <a:pt x="35810" y="35722"/>
                </a:lnTo>
                <a:lnTo>
                  <a:pt x="35572" y="36438"/>
                </a:lnTo>
                <a:lnTo>
                  <a:pt x="35358" y="36940"/>
                </a:lnTo>
                <a:lnTo>
                  <a:pt x="34831" y="37906"/>
                </a:lnTo>
                <a:lnTo>
                  <a:pt x="34618" y="38408"/>
                </a:lnTo>
                <a:lnTo>
                  <a:pt x="35434" y="37617"/>
                </a:lnTo>
                <a:lnTo>
                  <a:pt x="36262" y="36827"/>
                </a:lnTo>
                <a:lnTo>
                  <a:pt x="36676" y="36425"/>
                </a:lnTo>
                <a:lnTo>
                  <a:pt x="37053" y="35998"/>
                </a:lnTo>
                <a:lnTo>
                  <a:pt x="37329" y="35622"/>
                </a:lnTo>
                <a:lnTo>
                  <a:pt x="37756" y="34818"/>
                </a:lnTo>
                <a:lnTo>
                  <a:pt x="37906" y="34379"/>
                </a:lnTo>
                <a:lnTo>
                  <a:pt x="37919" y="34429"/>
                </a:lnTo>
                <a:lnTo>
                  <a:pt x="37931" y="34480"/>
                </a:lnTo>
                <a:lnTo>
                  <a:pt x="37994" y="35157"/>
                </a:lnTo>
                <a:lnTo>
                  <a:pt x="38069" y="36525"/>
                </a:lnTo>
                <a:lnTo>
                  <a:pt x="38082" y="37216"/>
                </a:lnTo>
                <a:lnTo>
                  <a:pt x="38069" y="37241"/>
                </a:lnTo>
                <a:lnTo>
                  <a:pt x="38057" y="37253"/>
                </a:lnTo>
                <a:lnTo>
                  <a:pt x="37718" y="38195"/>
                </a:lnTo>
                <a:lnTo>
                  <a:pt x="37178" y="39563"/>
                </a:lnTo>
                <a:lnTo>
                  <a:pt x="36739" y="40442"/>
                </a:lnTo>
                <a:lnTo>
                  <a:pt x="36450" y="40856"/>
                </a:lnTo>
                <a:lnTo>
                  <a:pt x="36187" y="41207"/>
                </a:lnTo>
                <a:lnTo>
                  <a:pt x="35885" y="41521"/>
                </a:lnTo>
                <a:lnTo>
                  <a:pt x="35647" y="41546"/>
                </a:lnTo>
                <a:lnTo>
                  <a:pt x="35132" y="41496"/>
                </a:lnTo>
                <a:lnTo>
                  <a:pt x="34618" y="41396"/>
                </a:lnTo>
                <a:lnTo>
                  <a:pt x="34091" y="41345"/>
                </a:lnTo>
                <a:lnTo>
                  <a:pt x="33840" y="41345"/>
                </a:lnTo>
                <a:lnTo>
                  <a:pt x="33576" y="41383"/>
                </a:lnTo>
                <a:lnTo>
                  <a:pt x="33074" y="41546"/>
                </a:lnTo>
                <a:lnTo>
                  <a:pt x="32371" y="41935"/>
                </a:lnTo>
                <a:lnTo>
                  <a:pt x="31932" y="42262"/>
                </a:lnTo>
                <a:lnTo>
                  <a:pt x="31819" y="42337"/>
                </a:lnTo>
                <a:lnTo>
                  <a:pt x="31781" y="42462"/>
                </a:lnTo>
                <a:lnTo>
                  <a:pt x="32020" y="42475"/>
                </a:lnTo>
                <a:lnTo>
                  <a:pt x="32509" y="42400"/>
                </a:lnTo>
                <a:lnTo>
                  <a:pt x="32760" y="42375"/>
                </a:lnTo>
                <a:lnTo>
                  <a:pt x="33124" y="42349"/>
                </a:lnTo>
                <a:lnTo>
                  <a:pt x="33840" y="42412"/>
                </a:lnTo>
                <a:lnTo>
                  <a:pt x="34191" y="42400"/>
                </a:lnTo>
                <a:lnTo>
                  <a:pt x="34492" y="42362"/>
                </a:lnTo>
                <a:lnTo>
                  <a:pt x="35057" y="42186"/>
                </a:lnTo>
                <a:lnTo>
                  <a:pt x="35333" y="42061"/>
                </a:lnTo>
                <a:lnTo>
                  <a:pt x="35333" y="42061"/>
                </a:lnTo>
                <a:lnTo>
                  <a:pt x="34329" y="42851"/>
                </a:lnTo>
                <a:lnTo>
                  <a:pt x="33312" y="43617"/>
                </a:lnTo>
                <a:lnTo>
                  <a:pt x="32948" y="43918"/>
                </a:lnTo>
                <a:lnTo>
                  <a:pt x="32283" y="44559"/>
                </a:lnTo>
                <a:lnTo>
                  <a:pt x="31693" y="45236"/>
                </a:lnTo>
                <a:lnTo>
                  <a:pt x="31154" y="45964"/>
                </a:lnTo>
                <a:lnTo>
                  <a:pt x="30451" y="47106"/>
                </a:lnTo>
                <a:lnTo>
                  <a:pt x="29672" y="48738"/>
                </a:lnTo>
                <a:lnTo>
                  <a:pt x="29334" y="49604"/>
                </a:lnTo>
                <a:lnTo>
                  <a:pt x="29334" y="49654"/>
                </a:lnTo>
                <a:lnTo>
                  <a:pt x="29409" y="49692"/>
                </a:lnTo>
                <a:lnTo>
                  <a:pt x="29446" y="49654"/>
                </a:lnTo>
                <a:lnTo>
                  <a:pt x="29974" y="48650"/>
                </a:lnTo>
                <a:lnTo>
                  <a:pt x="30815" y="47157"/>
                </a:lnTo>
                <a:lnTo>
                  <a:pt x="31442" y="46203"/>
                </a:lnTo>
                <a:lnTo>
                  <a:pt x="31781" y="45751"/>
                </a:lnTo>
                <a:lnTo>
                  <a:pt x="32020" y="45450"/>
                </a:lnTo>
                <a:lnTo>
                  <a:pt x="32522" y="44923"/>
                </a:lnTo>
                <a:lnTo>
                  <a:pt x="32798" y="44671"/>
                </a:lnTo>
                <a:lnTo>
                  <a:pt x="32622" y="44985"/>
                </a:lnTo>
                <a:lnTo>
                  <a:pt x="32509" y="45324"/>
                </a:lnTo>
                <a:lnTo>
                  <a:pt x="32497" y="45525"/>
                </a:lnTo>
                <a:lnTo>
                  <a:pt x="32497" y="45738"/>
                </a:lnTo>
                <a:lnTo>
                  <a:pt x="32509" y="46102"/>
                </a:lnTo>
                <a:lnTo>
                  <a:pt x="32446" y="46843"/>
                </a:lnTo>
                <a:lnTo>
                  <a:pt x="32396" y="47207"/>
                </a:lnTo>
                <a:lnTo>
                  <a:pt x="32396" y="47207"/>
                </a:lnTo>
                <a:lnTo>
                  <a:pt x="32559" y="46881"/>
                </a:lnTo>
                <a:lnTo>
                  <a:pt x="32861" y="46190"/>
                </a:lnTo>
                <a:lnTo>
                  <a:pt x="32974" y="45839"/>
                </a:lnTo>
                <a:lnTo>
                  <a:pt x="33049" y="45500"/>
                </a:lnTo>
                <a:lnTo>
                  <a:pt x="33086" y="44810"/>
                </a:lnTo>
                <a:lnTo>
                  <a:pt x="33011" y="44471"/>
                </a:lnTo>
                <a:lnTo>
                  <a:pt x="34028" y="43642"/>
                </a:lnTo>
                <a:lnTo>
                  <a:pt x="35095" y="42864"/>
                </a:lnTo>
                <a:lnTo>
                  <a:pt x="35572" y="42487"/>
                </a:lnTo>
                <a:lnTo>
                  <a:pt x="36450" y="41621"/>
                </a:lnTo>
                <a:lnTo>
                  <a:pt x="37203" y="40655"/>
                </a:lnTo>
                <a:lnTo>
                  <a:pt x="37806" y="39576"/>
                </a:lnTo>
                <a:lnTo>
                  <a:pt x="38032" y="38998"/>
                </a:lnTo>
                <a:lnTo>
                  <a:pt x="38032" y="38998"/>
                </a:lnTo>
                <a:lnTo>
                  <a:pt x="37982" y="39550"/>
                </a:lnTo>
                <a:lnTo>
                  <a:pt x="37844" y="40642"/>
                </a:lnTo>
                <a:lnTo>
                  <a:pt x="37743" y="41182"/>
                </a:lnTo>
                <a:lnTo>
                  <a:pt x="37731" y="41195"/>
                </a:lnTo>
                <a:lnTo>
                  <a:pt x="37316" y="41446"/>
                </a:lnTo>
                <a:lnTo>
                  <a:pt x="36764" y="41872"/>
                </a:lnTo>
                <a:lnTo>
                  <a:pt x="36463" y="42224"/>
                </a:lnTo>
                <a:lnTo>
                  <a:pt x="36350" y="42425"/>
                </a:lnTo>
                <a:lnTo>
                  <a:pt x="36262" y="42638"/>
                </a:lnTo>
                <a:lnTo>
                  <a:pt x="36074" y="43040"/>
                </a:lnTo>
                <a:lnTo>
                  <a:pt x="35936" y="43215"/>
                </a:lnTo>
                <a:lnTo>
                  <a:pt x="36538" y="42776"/>
                </a:lnTo>
                <a:lnTo>
                  <a:pt x="37128" y="42312"/>
                </a:lnTo>
                <a:lnTo>
                  <a:pt x="37404" y="42048"/>
                </a:lnTo>
                <a:lnTo>
                  <a:pt x="37630" y="41722"/>
                </a:lnTo>
                <a:lnTo>
                  <a:pt x="37505" y="42211"/>
                </a:lnTo>
                <a:lnTo>
                  <a:pt x="37216" y="43178"/>
                </a:lnTo>
                <a:lnTo>
                  <a:pt x="36839" y="44107"/>
                </a:lnTo>
                <a:lnTo>
                  <a:pt x="36388" y="44985"/>
                </a:lnTo>
                <a:lnTo>
                  <a:pt x="36137" y="45399"/>
                </a:lnTo>
                <a:lnTo>
                  <a:pt x="36111" y="45487"/>
                </a:lnTo>
                <a:lnTo>
                  <a:pt x="36187" y="45563"/>
                </a:lnTo>
                <a:lnTo>
                  <a:pt x="36249" y="45563"/>
                </a:lnTo>
                <a:lnTo>
                  <a:pt x="36275" y="45525"/>
                </a:lnTo>
                <a:lnTo>
                  <a:pt x="36639" y="44998"/>
                </a:lnTo>
                <a:lnTo>
                  <a:pt x="37241" y="43881"/>
                </a:lnTo>
                <a:lnTo>
                  <a:pt x="37705" y="42713"/>
                </a:lnTo>
                <a:lnTo>
                  <a:pt x="38044" y="41496"/>
                </a:lnTo>
                <a:lnTo>
                  <a:pt x="38283" y="40241"/>
                </a:lnTo>
                <a:lnTo>
                  <a:pt x="38433" y="38960"/>
                </a:lnTo>
                <a:lnTo>
                  <a:pt x="38496" y="37668"/>
                </a:lnTo>
                <a:lnTo>
                  <a:pt x="38484" y="36362"/>
                </a:lnTo>
                <a:lnTo>
                  <a:pt x="38459" y="35722"/>
                </a:lnTo>
                <a:lnTo>
                  <a:pt x="38848" y="36350"/>
                </a:lnTo>
                <a:lnTo>
                  <a:pt x="39714" y="37530"/>
                </a:lnTo>
                <a:lnTo>
                  <a:pt x="40090" y="38057"/>
                </a:lnTo>
                <a:lnTo>
                  <a:pt x="40517" y="38697"/>
                </a:lnTo>
                <a:lnTo>
                  <a:pt x="41007" y="39688"/>
                </a:lnTo>
                <a:lnTo>
                  <a:pt x="41270" y="40354"/>
                </a:lnTo>
                <a:lnTo>
                  <a:pt x="41471" y="41032"/>
                </a:lnTo>
                <a:lnTo>
                  <a:pt x="41622" y="41709"/>
                </a:lnTo>
                <a:lnTo>
                  <a:pt x="41735" y="42764"/>
                </a:lnTo>
                <a:lnTo>
                  <a:pt x="41722" y="43479"/>
                </a:lnTo>
                <a:lnTo>
                  <a:pt x="41421" y="43617"/>
                </a:lnTo>
                <a:lnTo>
                  <a:pt x="41132" y="43743"/>
                </a:lnTo>
                <a:lnTo>
                  <a:pt x="40931" y="43831"/>
                </a:lnTo>
                <a:lnTo>
                  <a:pt x="40555" y="44044"/>
                </a:lnTo>
                <a:lnTo>
                  <a:pt x="40392" y="44182"/>
                </a:lnTo>
                <a:lnTo>
                  <a:pt x="40241" y="44333"/>
                </a:lnTo>
                <a:lnTo>
                  <a:pt x="40015" y="44709"/>
                </a:lnTo>
                <a:lnTo>
                  <a:pt x="39814" y="45111"/>
                </a:lnTo>
                <a:lnTo>
                  <a:pt x="39588" y="45475"/>
                </a:lnTo>
                <a:lnTo>
                  <a:pt x="39425" y="45625"/>
                </a:lnTo>
                <a:lnTo>
                  <a:pt x="39739" y="45525"/>
                </a:lnTo>
                <a:lnTo>
                  <a:pt x="40341" y="45249"/>
                </a:lnTo>
                <a:lnTo>
                  <a:pt x="40881" y="44885"/>
                </a:lnTo>
                <a:lnTo>
                  <a:pt x="41383" y="44458"/>
                </a:lnTo>
                <a:lnTo>
                  <a:pt x="41622" y="44220"/>
                </a:lnTo>
                <a:lnTo>
                  <a:pt x="41647" y="44207"/>
                </a:lnTo>
                <a:lnTo>
                  <a:pt x="41659" y="44182"/>
                </a:lnTo>
                <a:lnTo>
                  <a:pt x="41559" y="44948"/>
                </a:lnTo>
                <a:lnTo>
                  <a:pt x="41371" y="45738"/>
                </a:lnTo>
                <a:lnTo>
                  <a:pt x="41358" y="45789"/>
                </a:lnTo>
                <a:lnTo>
                  <a:pt x="41421" y="45876"/>
                </a:lnTo>
                <a:lnTo>
                  <a:pt x="41521" y="45902"/>
                </a:lnTo>
                <a:lnTo>
                  <a:pt x="41622" y="45864"/>
                </a:lnTo>
                <a:lnTo>
                  <a:pt x="41647" y="45814"/>
                </a:lnTo>
                <a:lnTo>
                  <a:pt x="41810" y="45287"/>
                </a:lnTo>
                <a:lnTo>
                  <a:pt x="42061" y="44182"/>
                </a:lnTo>
                <a:lnTo>
                  <a:pt x="42186" y="43052"/>
                </a:lnTo>
                <a:lnTo>
                  <a:pt x="42186" y="41935"/>
                </a:lnTo>
                <a:lnTo>
                  <a:pt x="42111" y="41383"/>
                </a:lnTo>
                <a:lnTo>
                  <a:pt x="42111" y="41383"/>
                </a:lnTo>
                <a:lnTo>
                  <a:pt x="42450" y="41659"/>
                </a:lnTo>
                <a:lnTo>
                  <a:pt x="42827" y="41898"/>
                </a:lnTo>
                <a:lnTo>
                  <a:pt x="43667" y="42412"/>
                </a:lnTo>
                <a:lnTo>
                  <a:pt x="44483" y="42939"/>
                </a:lnTo>
                <a:lnTo>
                  <a:pt x="44408" y="43178"/>
                </a:lnTo>
                <a:lnTo>
                  <a:pt x="44345" y="43416"/>
                </a:lnTo>
                <a:lnTo>
                  <a:pt x="44270" y="43868"/>
                </a:lnTo>
                <a:lnTo>
                  <a:pt x="44295" y="44759"/>
                </a:lnTo>
                <a:lnTo>
                  <a:pt x="44483" y="45663"/>
                </a:lnTo>
                <a:lnTo>
                  <a:pt x="44772" y="46542"/>
                </a:lnTo>
                <a:lnTo>
                  <a:pt x="44935" y="46968"/>
                </a:lnTo>
                <a:lnTo>
                  <a:pt x="45086" y="46328"/>
                </a:lnTo>
                <a:lnTo>
                  <a:pt x="45236" y="45048"/>
                </a:lnTo>
                <a:lnTo>
                  <a:pt x="45236" y="44395"/>
                </a:lnTo>
                <a:lnTo>
                  <a:pt x="45211" y="44056"/>
                </a:lnTo>
                <a:lnTo>
                  <a:pt x="45073" y="43554"/>
                </a:lnTo>
                <a:lnTo>
                  <a:pt x="44898" y="43291"/>
                </a:lnTo>
                <a:lnTo>
                  <a:pt x="44759" y="43190"/>
                </a:lnTo>
                <a:lnTo>
                  <a:pt x="44709" y="43103"/>
                </a:lnTo>
                <a:lnTo>
                  <a:pt x="45010" y="43328"/>
                </a:lnTo>
                <a:lnTo>
                  <a:pt x="45563" y="43818"/>
                </a:lnTo>
                <a:lnTo>
                  <a:pt x="46040" y="44383"/>
                </a:lnTo>
                <a:lnTo>
                  <a:pt x="46416" y="45023"/>
                </a:lnTo>
                <a:lnTo>
                  <a:pt x="46567" y="45399"/>
                </a:lnTo>
                <a:lnTo>
                  <a:pt x="46592" y="45437"/>
                </a:lnTo>
                <a:lnTo>
                  <a:pt x="46655" y="45462"/>
                </a:lnTo>
                <a:lnTo>
                  <a:pt x="46755" y="45412"/>
                </a:lnTo>
                <a:lnTo>
                  <a:pt x="46755" y="45324"/>
                </a:lnTo>
                <a:lnTo>
                  <a:pt x="46642" y="44998"/>
                </a:lnTo>
                <a:lnTo>
                  <a:pt x="46366" y="44395"/>
                </a:lnTo>
                <a:lnTo>
                  <a:pt x="45990" y="43843"/>
                </a:lnTo>
                <a:lnTo>
                  <a:pt x="45550" y="43341"/>
                </a:lnTo>
                <a:lnTo>
                  <a:pt x="45324" y="43115"/>
                </a:lnTo>
                <a:lnTo>
                  <a:pt x="45324" y="43115"/>
                </a:lnTo>
                <a:lnTo>
                  <a:pt x="45764" y="43153"/>
                </a:lnTo>
                <a:lnTo>
                  <a:pt x="46203" y="43153"/>
                </a:lnTo>
                <a:lnTo>
                  <a:pt x="46943" y="43140"/>
                </a:lnTo>
                <a:lnTo>
                  <a:pt x="47684" y="43140"/>
                </a:lnTo>
                <a:lnTo>
                  <a:pt x="47094" y="42789"/>
                </a:lnTo>
                <a:lnTo>
                  <a:pt x="46165" y="42375"/>
                </a:lnTo>
                <a:lnTo>
                  <a:pt x="45525" y="42186"/>
                </a:lnTo>
                <a:lnTo>
                  <a:pt x="45186" y="42149"/>
                </a:lnTo>
                <a:lnTo>
                  <a:pt x="44534" y="42124"/>
                </a:lnTo>
                <a:lnTo>
                  <a:pt x="43906" y="42061"/>
                </a:lnTo>
                <a:lnTo>
                  <a:pt x="43391" y="41734"/>
                </a:lnTo>
                <a:lnTo>
                  <a:pt x="42902" y="41396"/>
                </a:lnTo>
                <a:lnTo>
                  <a:pt x="42575" y="41144"/>
                </a:lnTo>
                <a:lnTo>
                  <a:pt x="42086" y="40605"/>
                </a:lnTo>
                <a:lnTo>
                  <a:pt x="41873" y="40316"/>
                </a:lnTo>
                <a:lnTo>
                  <a:pt x="41672" y="39739"/>
                </a:lnTo>
                <a:lnTo>
                  <a:pt x="41396" y="39174"/>
                </a:lnTo>
                <a:lnTo>
                  <a:pt x="41107" y="38647"/>
                </a:lnTo>
                <a:lnTo>
                  <a:pt x="40417" y="37630"/>
                </a:lnTo>
                <a:lnTo>
                  <a:pt x="40065" y="37141"/>
                </a:lnTo>
                <a:lnTo>
                  <a:pt x="40404" y="37379"/>
                </a:lnTo>
                <a:lnTo>
                  <a:pt x="40793" y="37555"/>
                </a:lnTo>
                <a:lnTo>
                  <a:pt x="41207" y="37693"/>
                </a:lnTo>
                <a:lnTo>
                  <a:pt x="41634" y="37793"/>
                </a:lnTo>
                <a:lnTo>
                  <a:pt x="42350" y="37956"/>
                </a:lnTo>
                <a:lnTo>
                  <a:pt x="43078" y="38120"/>
                </a:lnTo>
                <a:lnTo>
                  <a:pt x="42575" y="37655"/>
                </a:lnTo>
                <a:lnTo>
                  <a:pt x="41772" y="37028"/>
                </a:lnTo>
                <a:lnTo>
                  <a:pt x="41195" y="36701"/>
                </a:lnTo>
                <a:lnTo>
                  <a:pt x="40868" y="36588"/>
                </a:lnTo>
                <a:lnTo>
                  <a:pt x="40492" y="36475"/>
                </a:lnTo>
                <a:lnTo>
                  <a:pt x="39915" y="36312"/>
                </a:lnTo>
                <a:lnTo>
                  <a:pt x="39551" y="36161"/>
                </a:lnTo>
                <a:lnTo>
                  <a:pt x="39375" y="36061"/>
                </a:lnTo>
                <a:lnTo>
                  <a:pt x="39337" y="36061"/>
                </a:lnTo>
                <a:lnTo>
                  <a:pt x="39036" y="35509"/>
                </a:lnTo>
                <a:lnTo>
                  <a:pt x="38546" y="34379"/>
                </a:lnTo>
                <a:lnTo>
                  <a:pt x="38308" y="33802"/>
                </a:lnTo>
                <a:lnTo>
                  <a:pt x="38245" y="33174"/>
                </a:lnTo>
                <a:lnTo>
                  <a:pt x="38170" y="32559"/>
                </a:lnTo>
                <a:lnTo>
                  <a:pt x="38057" y="31718"/>
                </a:lnTo>
                <a:lnTo>
                  <a:pt x="37731" y="30087"/>
                </a:lnTo>
                <a:lnTo>
                  <a:pt x="37103" y="27664"/>
                </a:lnTo>
                <a:lnTo>
                  <a:pt x="36601" y="26070"/>
                </a:lnTo>
                <a:lnTo>
                  <a:pt x="36325" y="25216"/>
                </a:lnTo>
                <a:lnTo>
                  <a:pt x="35785" y="23472"/>
                </a:lnTo>
                <a:lnTo>
                  <a:pt x="35597" y="22593"/>
                </a:lnTo>
                <a:lnTo>
                  <a:pt x="35509" y="21966"/>
                </a:lnTo>
                <a:lnTo>
                  <a:pt x="35496" y="20710"/>
                </a:lnTo>
                <a:lnTo>
                  <a:pt x="35521" y="20070"/>
                </a:lnTo>
                <a:lnTo>
                  <a:pt x="35773" y="19142"/>
                </a:lnTo>
                <a:lnTo>
                  <a:pt x="36212" y="17271"/>
                </a:lnTo>
                <a:lnTo>
                  <a:pt x="36388" y="16317"/>
                </a:lnTo>
                <a:lnTo>
                  <a:pt x="36752" y="14334"/>
                </a:lnTo>
                <a:lnTo>
                  <a:pt x="37341" y="10318"/>
                </a:lnTo>
                <a:lnTo>
                  <a:pt x="37768" y="6276"/>
                </a:lnTo>
                <a:lnTo>
                  <a:pt x="38044" y="2222"/>
                </a:lnTo>
                <a:lnTo>
                  <a:pt x="38120" y="214"/>
                </a:lnTo>
                <a:lnTo>
                  <a:pt x="38107" y="113"/>
                </a:lnTo>
                <a:lnTo>
                  <a:pt x="37982" y="13"/>
                </a:lnTo>
                <a:lnTo>
                  <a:pt x="37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3" name="Google Shape;1523;p39"/>
          <p:cNvGrpSpPr/>
          <p:nvPr/>
        </p:nvGrpSpPr>
        <p:grpSpPr>
          <a:xfrm>
            <a:off x="-159047" y="3301552"/>
            <a:ext cx="2495951" cy="2195836"/>
            <a:chOff x="3312900" y="2468375"/>
            <a:chExt cx="1021800" cy="898975"/>
          </a:xfrm>
        </p:grpSpPr>
        <p:sp>
          <p:nvSpPr>
            <p:cNvPr id="1524" name="Google Shape;1524;p39"/>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9"/>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9"/>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9"/>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9"/>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9"/>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9"/>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9"/>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9"/>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9"/>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9"/>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9"/>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9"/>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9"/>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9"/>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9"/>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9"/>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9"/>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9"/>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9"/>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9"/>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9"/>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9"/>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9"/>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9"/>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9"/>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9"/>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9"/>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9"/>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9"/>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9"/>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9"/>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9"/>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9"/>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9"/>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9"/>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9"/>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9"/>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9"/>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9"/>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9"/>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9"/>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9"/>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9"/>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9"/>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9"/>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9"/>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9"/>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9"/>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9"/>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9"/>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9"/>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9"/>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9"/>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9"/>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9"/>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9"/>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9"/>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9"/>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9"/>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9"/>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9"/>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9"/>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9"/>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9"/>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9"/>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9"/>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9"/>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9"/>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9"/>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9"/>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9"/>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9"/>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9"/>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9"/>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9"/>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9"/>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9"/>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9"/>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9"/>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9"/>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9"/>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9"/>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9"/>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9"/>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9"/>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9"/>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9"/>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9"/>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9"/>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9"/>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9"/>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9"/>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9"/>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9"/>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9"/>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9"/>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9"/>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9"/>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9"/>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9"/>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9"/>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9"/>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9"/>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9"/>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9"/>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9"/>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9"/>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9"/>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9"/>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9"/>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9"/>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9"/>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9"/>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9"/>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9"/>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9"/>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9"/>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9"/>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9"/>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9"/>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9"/>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9"/>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9"/>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9"/>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sp>
        <p:nvSpPr>
          <p:cNvPr id="1954" name="Google Shape;1954;p40"/>
          <p:cNvSpPr txBox="1">
            <a:spLocks noGrp="1"/>
          </p:cNvSpPr>
          <p:nvPr>
            <p:ph type="ctrTitle"/>
          </p:nvPr>
        </p:nvSpPr>
        <p:spPr>
          <a:xfrm>
            <a:off x="648575" y="375211"/>
            <a:ext cx="3252283" cy="709964"/>
          </a:xfrm>
          <a:prstGeom prst="rect">
            <a:avLst/>
          </a:prstGeom>
        </p:spPr>
        <p:txBody>
          <a:bodyPr spcFirstLastPara="1" wrap="square" lIns="0" tIns="0" rIns="0" bIns="0" anchor="b" anchorCtr="0">
            <a:noAutofit/>
          </a:bodyPr>
          <a:lstStyle/>
          <a:p>
            <a:pPr lvl="0">
              <a:buClr>
                <a:schemeClr val="dk1"/>
              </a:buClr>
              <a:buSzPts val="1100"/>
            </a:pPr>
            <a:r>
              <a:rPr lang="en-US" sz="2000" dirty="0" err="1"/>
              <a:t>penyimpangan</a:t>
            </a:r>
            <a:r>
              <a:rPr lang="en-US" sz="2000" dirty="0"/>
              <a:t> </a:t>
            </a:r>
            <a:r>
              <a:rPr lang="en-US" sz="2000" dirty="0" err="1"/>
              <a:t>seksual</a:t>
            </a:r>
            <a:r>
              <a:rPr lang="en-US" sz="2000" dirty="0"/>
              <a:t> </a:t>
            </a:r>
            <a:r>
              <a:rPr lang="en-US" sz="2000" dirty="0" err="1" smtClean="0"/>
              <a:t>berdasarkan</a:t>
            </a:r>
            <a:r>
              <a:rPr lang="en-US" sz="2000" dirty="0" smtClean="0"/>
              <a:t> </a:t>
            </a:r>
            <a:r>
              <a:rPr lang="en-US" sz="2000" dirty="0" err="1"/>
              <a:t>sebabnya</a:t>
            </a:r>
            <a:r>
              <a:rPr lang="en-US" sz="2000" dirty="0"/>
              <a:t>.</a:t>
            </a:r>
            <a:endParaRPr sz="2000" dirty="0"/>
          </a:p>
        </p:txBody>
      </p:sp>
      <p:sp>
        <p:nvSpPr>
          <p:cNvPr id="1955" name="Google Shape;1955;p40"/>
          <p:cNvSpPr txBox="1">
            <a:spLocks noGrp="1"/>
          </p:cNvSpPr>
          <p:nvPr>
            <p:ph type="body" idx="1"/>
          </p:nvPr>
        </p:nvSpPr>
        <p:spPr>
          <a:xfrm>
            <a:off x="3579446" y="1327816"/>
            <a:ext cx="5480577" cy="2615684"/>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2400" dirty="0"/>
          </a:p>
          <a:p>
            <a:pPr lvl="0" indent="-336550">
              <a:buSzPts val="1700"/>
            </a:pPr>
            <a:r>
              <a:rPr lang="en-US" sz="2400" dirty="0" err="1"/>
              <a:t>Abnormalitas</a:t>
            </a:r>
            <a:r>
              <a:rPr lang="en-US" sz="2400" dirty="0"/>
              <a:t> </a:t>
            </a:r>
            <a:r>
              <a:rPr lang="en-US" sz="2400" dirty="0" err="1"/>
              <a:t>seks</a:t>
            </a:r>
            <a:r>
              <a:rPr lang="en-US" sz="2400" dirty="0"/>
              <a:t> </a:t>
            </a:r>
            <a:r>
              <a:rPr lang="en-US" sz="2400" dirty="0" err="1"/>
              <a:t>disebabkan</a:t>
            </a:r>
            <a:r>
              <a:rPr lang="en-US" sz="2400" dirty="0"/>
              <a:t> </a:t>
            </a:r>
            <a:r>
              <a:rPr lang="en-US" sz="2400" dirty="0" err="1"/>
              <a:t>oleh</a:t>
            </a:r>
            <a:r>
              <a:rPr lang="en-US" sz="2400" dirty="0"/>
              <a:t> </a:t>
            </a:r>
            <a:r>
              <a:rPr lang="en-US" sz="2400" dirty="0" err="1"/>
              <a:t>dorongan</a:t>
            </a:r>
            <a:r>
              <a:rPr lang="en-US" sz="2400" dirty="0"/>
              <a:t> </a:t>
            </a:r>
            <a:r>
              <a:rPr lang="en-US" sz="2400" dirty="0" err="1"/>
              <a:t>seksual</a:t>
            </a:r>
            <a:r>
              <a:rPr lang="en-US" sz="2400" dirty="0"/>
              <a:t> yang abnormal</a:t>
            </a:r>
            <a:r>
              <a:rPr lang="en-US" sz="2400" dirty="0" smtClean="0"/>
              <a:t>.</a:t>
            </a:r>
          </a:p>
          <a:p>
            <a:pPr lvl="0" indent="-336550">
              <a:buSzPts val="1700"/>
            </a:pPr>
            <a:r>
              <a:rPr lang="en-US" sz="2400" dirty="0" err="1"/>
              <a:t>Abnormalitas</a:t>
            </a:r>
            <a:r>
              <a:rPr lang="en-US" sz="2400" dirty="0"/>
              <a:t> </a:t>
            </a:r>
            <a:r>
              <a:rPr lang="en-US" sz="2400" dirty="0" err="1"/>
              <a:t>seks</a:t>
            </a:r>
            <a:r>
              <a:rPr lang="en-US" sz="2400" dirty="0"/>
              <a:t> </a:t>
            </a:r>
            <a:r>
              <a:rPr lang="en-US" sz="2400" dirty="0" err="1"/>
              <a:t>disebabkan</a:t>
            </a:r>
            <a:r>
              <a:rPr lang="en-US" sz="2400" dirty="0"/>
              <a:t> </a:t>
            </a:r>
            <a:r>
              <a:rPr lang="en-US" sz="2400" dirty="0" err="1"/>
              <a:t>adanya</a:t>
            </a:r>
            <a:r>
              <a:rPr lang="en-US" sz="2400" dirty="0"/>
              <a:t> partner </a:t>
            </a:r>
            <a:r>
              <a:rPr lang="en-US" sz="2400" dirty="0" err="1"/>
              <a:t>seks</a:t>
            </a:r>
            <a:r>
              <a:rPr lang="en-US" sz="2400" dirty="0"/>
              <a:t> yang abnormal</a:t>
            </a:r>
            <a:r>
              <a:rPr lang="en-US" sz="2400" dirty="0" smtClean="0"/>
              <a:t>.</a:t>
            </a:r>
            <a:endParaRPr sz="2400" dirty="0"/>
          </a:p>
        </p:txBody>
      </p:sp>
      <p:sp>
        <p:nvSpPr>
          <p:cNvPr id="1956" name="Google Shape;1956;p4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40"/>
          <p:cNvGrpSpPr/>
          <p:nvPr/>
        </p:nvGrpSpPr>
        <p:grpSpPr>
          <a:xfrm>
            <a:off x="-14659" y="2815576"/>
            <a:ext cx="3410268" cy="2345952"/>
            <a:chOff x="529875" y="3526025"/>
            <a:chExt cx="1175225" cy="808475"/>
          </a:xfrm>
        </p:grpSpPr>
        <p:sp>
          <p:nvSpPr>
            <p:cNvPr id="1958" name="Google Shape;1958;p4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40"/>
          <p:cNvGrpSpPr/>
          <p:nvPr/>
        </p:nvGrpSpPr>
        <p:grpSpPr>
          <a:xfrm>
            <a:off x="-291931" y="2408583"/>
            <a:ext cx="3526722" cy="2886423"/>
            <a:chOff x="5052475" y="1722450"/>
            <a:chExt cx="1528175" cy="1250725"/>
          </a:xfrm>
        </p:grpSpPr>
        <p:sp>
          <p:nvSpPr>
            <p:cNvPr id="1964" name="Google Shape;1964;p40"/>
            <p:cNvSpPr/>
            <p:nvPr/>
          </p:nvSpPr>
          <p:spPr>
            <a:xfrm>
              <a:off x="5572325" y="1878600"/>
              <a:ext cx="258650" cy="702600"/>
            </a:xfrm>
            <a:custGeom>
              <a:avLst/>
              <a:gdLst/>
              <a:ahLst/>
              <a:cxnLst/>
              <a:rect l="l" t="t" r="r" b="b"/>
              <a:pathLst>
                <a:path w="10346" h="28104" extrusionOk="0">
                  <a:moveTo>
                    <a:pt x="10061" y="0"/>
                  </a:moveTo>
                  <a:cubicBezTo>
                    <a:pt x="9998" y="0"/>
                    <a:pt x="9934" y="27"/>
                    <a:pt x="9889" y="92"/>
                  </a:cubicBezTo>
                  <a:cubicBezTo>
                    <a:pt x="7391" y="3417"/>
                    <a:pt x="5396" y="7119"/>
                    <a:pt x="3815" y="10971"/>
                  </a:cubicBezTo>
                  <a:cubicBezTo>
                    <a:pt x="2297" y="14661"/>
                    <a:pt x="1105" y="18513"/>
                    <a:pt x="465" y="22466"/>
                  </a:cubicBezTo>
                  <a:cubicBezTo>
                    <a:pt x="163" y="24286"/>
                    <a:pt x="0" y="26143"/>
                    <a:pt x="63" y="28000"/>
                  </a:cubicBezTo>
                  <a:cubicBezTo>
                    <a:pt x="69" y="28069"/>
                    <a:pt x="126" y="28104"/>
                    <a:pt x="181" y="28104"/>
                  </a:cubicBezTo>
                  <a:cubicBezTo>
                    <a:pt x="235" y="28104"/>
                    <a:pt x="289" y="28069"/>
                    <a:pt x="289" y="28000"/>
                  </a:cubicBezTo>
                  <a:cubicBezTo>
                    <a:pt x="214" y="24486"/>
                    <a:pt x="916" y="20960"/>
                    <a:pt x="1857" y="17610"/>
                  </a:cubicBezTo>
                  <a:cubicBezTo>
                    <a:pt x="2974" y="13644"/>
                    <a:pt x="4530" y="9792"/>
                    <a:pt x="6488" y="6165"/>
                  </a:cubicBezTo>
                  <a:cubicBezTo>
                    <a:pt x="7592" y="4120"/>
                    <a:pt x="8835" y="2150"/>
                    <a:pt x="10240" y="292"/>
                  </a:cubicBezTo>
                  <a:cubicBezTo>
                    <a:pt x="10345" y="143"/>
                    <a:pt x="10206" y="0"/>
                    <a:pt x="10061"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5536875" y="2059850"/>
              <a:ext cx="110125" cy="260250"/>
            </a:xfrm>
            <a:custGeom>
              <a:avLst/>
              <a:gdLst/>
              <a:ahLst/>
              <a:cxnLst/>
              <a:rect l="l" t="t" r="r" b="b"/>
              <a:pathLst>
                <a:path w="4405" h="10410" extrusionOk="0">
                  <a:moveTo>
                    <a:pt x="943" y="0"/>
                  </a:moveTo>
                  <a:cubicBezTo>
                    <a:pt x="792" y="0"/>
                    <a:pt x="644" y="47"/>
                    <a:pt x="527" y="170"/>
                  </a:cubicBezTo>
                  <a:cubicBezTo>
                    <a:pt x="414" y="270"/>
                    <a:pt x="364" y="421"/>
                    <a:pt x="326" y="572"/>
                  </a:cubicBezTo>
                  <a:cubicBezTo>
                    <a:pt x="0" y="1852"/>
                    <a:pt x="766" y="2968"/>
                    <a:pt x="1381" y="3972"/>
                  </a:cubicBezTo>
                  <a:cubicBezTo>
                    <a:pt x="2623" y="5955"/>
                    <a:pt x="3401" y="8590"/>
                    <a:pt x="3150" y="10410"/>
                  </a:cubicBezTo>
                  <a:lnTo>
                    <a:pt x="3326" y="9782"/>
                  </a:lnTo>
                  <a:cubicBezTo>
                    <a:pt x="4003" y="6846"/>
                    <a:pt x="4405" y="1513"/>
                    <a:pt x="1355" y="95"/>
                  </a:cubicBezTo>
                  <a:cubicBezTo>
                    <a:pt x="1228" y="40"/>
                    <a:pt x="1084" y="0"/>
                    <a:pt x="943"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5568300" y="2092750"/>
              <a:ext cx="60500" cy="229575"/>
            </a:xfrm>
            <a:custGeom>
              <a:avLst/>
              <a:gdLst/>
              <a:ahLst/>
              <a:cxnLst/>
              <a:rect l="l" t="t" r="r" b="b"/>
              <a:pathLst>
                <a:path w="2420" h="9183" extrusionOk="0">
                  <a:moveTo>
                    <a:pt x="54" y="0"/>
                  </a:moveTo>
                  <a:cubicBezTo>
                    <a:pt x="29" y="0"/>
                    <a:pt x="1" y="30"/>
                    <a:pt x="11" y="59"/>
                  </a:cubicBezTo>
                  <a:cubicBezTo>
                    <a:pt x="801" y="1376"/>
                    <a:pt x="1429" y="2744"/>
                    <a:pt x="1717" y="4263"/>
                  </a:cubicBezTo>
                  <a:cubicBezTo>
                    <a:pt x="2044" y="5894"/>
                    <a:pt x="1818" y="7450"/>
                    <a:pt x="1793" y="9094"/>
                  </a:cubicBezTo>
                  <a:cubicBezTo>
                    <a:pt x="1793" y="9150"/>
                    <a:pt x="1840" y="9183"/>
                    <a:pt x="1888" y="9183"/>
                  </a:cubicBezTo>
                  <a:cubicBezTo>
                    <a:pt x="1926" y="9183"/>
                    <a:pt x="1964" y="9163"/>
                    <a:pt x="1981" y="9119"/>
                  </a:cubicBezTo>
                  <a:cubicBezTo>
                    <a:pt x="2420" y="7563"/>
                    <a:pt x="2357" y="5743"/>
                    <a:pt x="2031" y="4175"/>
                  </a:cubicBezTo>
                  <a:cubicBezTo>
                    <a:pt x="1717" y="2656"/>
                    <a:pt x="1027" y="1238"/>
                    <a:pt x="73" y="9"/>
                  </a:cubicBezTo>
                  <a:cubicBezTo>
                    <a:pt x="68" y="3"/>
                    <a:pt x="61" y="0"/>
                    <a:pt x="54"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5450600" y="2258975"/>
              <a:ext cx="132100" cy="225525"/>
            </a:xfrm>
            <a:custGeom>
              <a:avLst/>
              <a:gdLst/>
              <a:ahLst/>
              <a:cxnLst/>
              <a:rect l="l" t="t" r="r" b="b"/>
              <a:pathLst>
                <a:path w="5284" h="9021" extrusionOk="0">
                  <a:moveTo>
                    <a:pt x="765" y="1"/>
                  </a:moveTo>
                  <a:cubicBezTo>
                    <a:pt x="514" y="1"/>
                    <a:pt x="249" y="84"/>
                    <a:pt x="113" y="324"/>
                  </a:cubicBezTo>
                  <a:cubicBezTo>
                    <a:pt x="38" y="462"/>
                    <a:pt x="13" y="613"/>
                    <a:pt x="13" y="763"/>
                  </a:cubicBezTo>
                  <a:cubicBezTo>
                    <a:pt x="0" y="2056"/>
                    <a:pt x="1042" y="2846"/>
                    <a:pt x="1908" y="3587"/>
                  </a:cubicBezTo>
                  <a:cubicBezTo>
                    <a:pt x="3627" y="5042"/>
                    <a:pt x="5057" y="7251"/>
                    <a:pt x="5258" y="9020"/>
                  </a:cubicBezTo>
                  <a:lnTo>
                    <a:pt x="5283" y="8380"/>
                  </a:lnTo>
                  <a:cubicBezTo>
                    <a:pt x="5233" y="5444"/>
                    <a:pt x="4305" y="374"/>
                    <a:pt x="916" y="10"/>
                  </a:cubicBezTo>
                  <a:cubicBezTo>
                    <a:pt x="867" y="4"/>
                    <a:pt x="817" y="1"/>
                    <a:pt x="765"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5478675" y="2287625"/>
              <a:ext cx="107150" cy="199100"/>
            </a:xfrm>
            <a:custGeom>
              <a:avLst/>
              <a:gdLst/>
              <a:ahLst/>
              <a:cxnLst/>
              <a:rect l="l" t="t" r="r" b="b"/>
              <a:pathLst>
                <a:path w="4286" h="7964" extrusionOk="0">
                  <a:moveTo>
                    <a:pt x="63" y="1"/>
                  </a:moveTo>
                  <a:cubicBezTo>
                    <a:pt x="30" y="1"/>
                    <a:pt x="0" y="48"/>
                    <a:pt x="32" y="69"/>
                  </a:cubicBezTo>
                  <a:cubicBezTo>
                    <a:pt x="1136" y="1035"/>
                    <a:pt x="2102" y="2115"/>
                    <a:pt x="2780" y="3432"/>
                  </a:cubicBezTo>
                  <a:cubicBezTo>
                    <a:pt x="3508" y="4863"/>
                    <a:pt x="3671" y="6356"/>
                    <a:pt x="4047" y="7900"/>
                  </a:cubicBezTo>
                  <a:cubicBezTo>
                    <a:pt x="4058" y="7944"/>
                    <a:pt x="4094" y="7963"/>
                    <a:pt x="4129" y="7963"/>
                  </a:cubicBezTo>
                  <a:cubicBezTo>
                    <a:pt x="4176" y="7963"/>
                    <a:pt x="4223" y="7931"/>
                    <a:pt x="4223" y="7874"/>
                  </a:cubicBezTo>
                  <a:cubicBezTo>
                    <a:pt x="4286" y="6318"/>
                    <a:pt x="3771" y="4637"/>
                    <a:pt x="3043" y="3269"/>
                  </a:cubicBezTo>
                  <a:cubicBezTo>
                    <a:pt x="2353" y="1951"/>
                    <a:pt x="1312" y="835"/>
                    <a:pt x="82" y="6"/>
                  </a:cubicBezTo>
                  <a:cubicBezTo>
                    <a:pt x="76" y="2"/>
                    <a:pt x="69" y="1"/>
                    <a:pt x="63"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5606525" y="1918100"/>
              <a:ext cx="96325" cy="237000"/>
            </a:xfrm>
            <a:custGeom>
              <a:avLst/>
              <a:gdLst/>
              <a:ahLst/>
              <a:cxnLst/>
              <a:rect l="l" t="t" r="r" b="b"/>
              <a:pathLst>
                <a:path w="3853" h="9480" extrusionOk="0">
                  <a:moveTo>
                    <a:pt x="816" y="0"/>
                  </a:moveTo>
                  <a:cubicBezTo>
                    <a:pt x="686" y="0"/>
                    <a:pt x="560" y="40"/>
                    <a:pt x="464" y="143"/>
                  </a:cubicBezTo>
                  <a:cubicBezTo>
                    <a:pt x="376" y="243"/>
                    <a:pt x="326" y="381"/>
                    <a:pt x="289" y="507"/>
                  </a:cubicBezTo>
                  <a:cubicBezTo>
                    <a:pt x="0" y="1624"/>
                    <a:pt x="665" y="2602"/>
                    <a:pt x="1217" y="3468"/>
                  </a:cubicBezTo>
                  <a:cubicBezTo>
                    <a:pt x="2296" y="5200"/>
                    <a:pt x="2761" y="7421"/>
                    <a:pt x="2510" y="9479"/>
                  </a:cubicBezTo>
                  <a:lnTo>
                    <a:pt x="2573" y="9253"/>
                  </a:lnTo>
                  <a:cubicBezTo>
                    <a:pt x="3250" y="6543"/>
                    <a:pt x="3853" y="1322"/>
                    <a:pt x="1180" y="93"/>
                  </a:cubicBezTo>
                  <a:cubicBezTo>
                    <a:pt x="1069" y="37"/>
                    <a:pt x="940" y="0"/>
                    <a:pt x="81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5633975" y="1946725"/>
              <a:ext cx="47850" cy="210475"/>
            </a:xfrm>
            <a:custGeom>
              <a:avLst/>
              <a:gdLst/>
              <a:ahLst/>
              <a:cxnLst/>
              <a:rect l="l" t="t" r="r" b="b"/>
              <a:pathLst>
                <a:path w="1914" h="8419" extrusionOk="0">
                  <a:moveTo>
                    <a:pt x="47" y="1"/>
                  </a:moveTo>
                  <a:cubicBezTo>
                    <a:pt x="24" y="1"/>
                    <a:pt x="0" y="36"/>
                    <a:pt x="19" y="65"/>
                  </a:cubicBezTo>
                  <a:cubicBezTo>
                    <a:pt x="734" y="1294"/>
                    <a:pt x="1198" y="2612"/>
                    <a:pt x="1387" y="4042"/>
                  </a:cubicBezTo>
                  <a:cubicBezTo>
                    <a:pt x="1562" y="5486"/>
                    <a:pt x="1324" y="6891"/>
                    <a:pt x="1311" y="8334"/>
                  </a:cubicBezTo>
                  <a:cubicBezTo>
                    <a:pt x="1311" y="8389"/>
                    <a:pt x="1357" y="8418"/>
                    <a:pt x="1404" y="8418"/>
                  </a:cubicBezTo>
                  <a:cubicBezTo>
                    <a:pt x="1443" y="8418"/>
                    <a:pt x="1483" y="8399"/>
                    <a:pt x="1500" y="8359"/>
                  </a:cubicBezTo>
                  <a:cubicBezTo>
                    <a:pt x="1914" y="6941"/>
                    <a:pt x="1889" y="5285"/>
                    <a:pt x="1675" y="3829"/>
                  </a:cubicBezTo>
                  <a:cubicBezTo>
                    <a:pt x="1462" y="2449"/>
                    <a:pt x="935" y="1119"/>
                    <a:pt x="69" y="14"/>
                  </a:cubicBezTo>
                  <a:cubicBezTo>
                    <a:pt x="63" y="5"/>
                    <a:pt x="55" y="1"/>
                    <a:pt x="47"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5689325" y="1814550"/>
              <a:ext cx="79775" cy="205325"/>
            </a:xfrm>
            <a:custGeom>
              <a:avLst/>
              <a:gdLst/>
              <a:ahLst/>
              <a:cxnLst/>
              <a:rect l="l" t="t" r="r" b="b"/>
              <a:pathLst>
                <a:path w="3191" h="8213" extrusionOk="0">
                  <a:moveTo>
                    <a:pt x="731" y="1"/>
                  </a:moveTo>
                  <a:cubicBezTo>
                    <a:pt x="632" y="1"/>
                    <a:pt x="534" y="30"/>
                    <a:pt x="453" y="106"/>
                  </a:cubicBezTo>
                  <a:cubicBezTo>
                    <a:pt x="377" y="181"/>
                    <a:pt x="327" y="282"/>
                    <a:pt x="290" y="395"/>
                  </a:cubicBezTo>
                  <a:cubicBezTo>
                    <a:pt x="1" y="1323"/>
                    <a:pt x="515" y="2177"/>
                    <a:pt x="917" y="2942"/>
                  </a:cubicBezTo>
                  <a:cubicBezTo>
                    <a:pt x="1676" y="4366"/>
                    <a:pt x="2163" y="6105"/>
                    <a:pt x="1793" y="7825"/>
                  </a:cubicBezTo>
                  <a:lnTo>
                    <a:pt x="1793" y="7825"/>
                  </a:lnTo>
                  <a:cubicBezTo>
                    <a:pt x="2489" y="5558"/>
                    <a:pt x="3190" y="1273"/>
                    <a:pt x="1055" y="94"/>
                  </a:cubicBezTo>
                  <a:cubicBezTo>
                    <a:pt x="961" y="40"/>
                    <a:pt x="846" y="1"/>
                    <a:pt x="731" y="1"/>
                  </a:cubicBezTo>
                  <a:close/>
                  <a:moveTo>
                    <a:pt x="1793" y="7825"/>
                  </a:moveTo>
                  <a:cubicBezTo>
                    <a:pt x="1786" y="7850"/>
                    <a:pt x="1778" y="7875"/>
                    <a:pt x="1770" y="7899"/>
                  </a:cubicBezTo>
                  <a:lnTo>
                    <a:pt x="1695" y="8213"/>
                  </a:lnTo>
                  <a:cubicBezTo>
                    <a:pt x="1733" y="8084"/>
                    <a:pt x="1765" y="7954"/>
                    <a:pt x="1793" y="7825"/>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5712425" y="1839075"/>
              <a:ext cx="35300" cy="181450"/>
            </a:xfrm>
            <a:custGeom>
              <a:avLst/>
              <a:gdLst/>
              <a:ahLst/>
              <a:cxnLst/>
              <a:rect l="l" t="t" r="r" b="b"/>
              <a:pathLst>
                <a:path w="1412" h="7258" extrusionOk="0">
                  <a:moveTo>
                    <a:pt x="52" y="0"/>
                  </a:moveTo>
                  <a:cubicBezTo>
                    <a:pt x="27" y="0"/>
                    <a:pt x="0" y="27"/>
                    <a:pt x="18" y="54"/>
                  </a:cubicBezTo>
                  <a:cubicBezTo>
                    <a:pt x="545" y="1171"/>
                    <a:pt x="884" y="2325"/>
                    <a:pt x="972" y="3567"/>
                  </a:cubicBezTo>
                  <a:cubicBezTo>
                    <a:pt x="1060" y="4785"/>
                    <a:pt x="809" y="5952"/>
                    <a:pt x="758" y="7169"/>
                  </a:cubicBezTo>
                  <a:cubicBezTo>
                    <a:pt x="752" y="7229"/>
                    <a:pt x="791" y="7257"/>
                    <a:pt x="835" y="7257"/>
                  </a:cubicBezTo>
                  <a:cubicBezTo>
                    <a:pt x="874" y="7257"/>
                    <a:pt x="917" y="7235"/>
                    <a:pt x="934" y="7194"/>
                  </a:cubicBezTo>
                  <a:cubicBezTo>
                    <a:pt x="1386" y="6014"/>
                    <a:pt x="1411" y="4559"/>
                    <a:pt x="1273" y="3304"/>
                  </a:cubicBezTo>
                  <a:cubicBezTo>
                    <a:pt x="1135" y="2137"/>
                    <a:pt x="758" y="995"/>
                    <a:pt x="81" y="16"/>
                  </a:cubicBezTo>
                  <a:cubicBezTo>
                    <a:pt x="73" y="5"/>
                    <a:pt x="63" y="0"/>
                    <a:pt x="52"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5769950" y="1814925"/>
              <a:ext cx="154400" cy="152875"/>
            </a:xfrm>
            <a:custGeom>
              <a:avLst/>
              <a:gdLst/>
              <a:ahLst/>
              <a:cxnLst/>
              <a:rect l="l" t="t" r="r" b="b"/>
              <a:pathLst>
                <a:path w="6176" h="6115" extrusionOk="0">
                  <a:moveTo>
                    <a:pt x="5425" y="1"/>
                  </a:moveTo>
                  <a:cubicBezTo>
                    <a:pt x="3062" y="1"/>
                    <a:pt x="1000" y="3704"/>
                    <a:pt x="140" y="5811"/>
                  </a:cubicBezTo>
                  <a:lnTo>
                    <a:pt x="140" y="5811"/>
                  </a:lnTo>
                  <a:cubicBezTo>
                    <a:pt x="940" y="4192"/>
                    <a:pt x="2454" y="3060"/>
                    <a:pt x="3979" y="2362"/>
                  </a:cubicBezTo>
                  <a:cubicBezTo>
                    <a:pt x="4795" y="1986"/>
                    <a:pt x="5748" y="1597"/>
                    <a:pt x="6112" y="693"/>
                  </a:cubicBezTo>
                  <a:cubicBezTo>
                    <a:pt x="6150" y="593"/>
                    <a:pt x="6175" y="480"/>
                    <a:pt x="6162" y="380"/>
                  </a:cubicBezTo>
                  <a:cubicBezTo>
                    <a:pt x="6137" y="141"/>
                    <a:pt x="5899" y="41"/>
                    <a:pt x="5686" y="16"/>
                  </a:cubicBezTo>
                  <a:cubicBezTo>
                    <a:pt x="5598" y="6"/>
                    <a:pt x="5511" y="1"/>
                    <a:pt x="5425" y="1"/>
                  </a:cubicBezTo>
                  <a:close/>
                  <a:moveTo>
                    <a:pt x="140" y="5811"/>
                  </a:moveTo>
                  <a:lnTo>
                    <a:pt x="140" y="5811"/>
                  </a:lnTo>
                  <a:cubicBezTo>
                    <a:pt x="91" y="5910"/>
                    <a:pt x="45" y="6011"/>
                    <a:pt x="1" y="6115"/>
                  </a:cubicBezTo>
                  <a:lnTo>
                    <a:pt x="139" y="5813"/>
                  </a:lnTo>
                  <a:cubicBezTo>
                    <a:pt x="139" y="5813"/>
                    <a:pt x="140" y="5812"/>
                    <a:pt x="140" y="581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5766850" y="1834100"/>
              <a:ext cx="133550" cy="133425"/>
            </a:xfrm>
            <a:custGeom>
              <a:avLst/>
              <a:gdLst/>
              <a:ahLst/>
              <a:cxnLst/>
              <a:rect l="l" t="t" r="r" b="b"/>
              <a:pathLst>
                <a:path w="5342" h="5337" extrusionOk="0">
                  <a:moveTo>
                    <a:pt x="5292" y="0"/>
                  </a:moveTo>
                  <a:cubicBezTo>
                    <a:pt x="5289" y="0"/>
                    <a:pt x="5286" y="1"/>
                    <a:pt x="5283" y="2"/>
                  </a:cubicBezTo>
                  <a:cubicBezTo>
                    <a:pt x="4103" y="378"/>
                    <a:pt x="3049" y="1093"/>
                    <a:pt x="2196" y="1972"/>
                  </a:cubicBezTo>
                  <a:cubicBezTo>
                    <a:pt x="1305" y="2875"/>
                    <a:pt x="414" y="4017"/>
                    <a:pt x="25" y="5222"/>
                  </a:cubicBezTo>
                  <a:cubicBezTo>
                    <a:pt x="0" y="5295"/>
                    <a:pt x="49" y="5337"/>
                    <a:pt x="104" y="5337"/>
                  </a:cubicBezTo>
                  <a:cubicBezTo>
                    <a:pt x="134" y="5337"/>
                    <a:pt x="166" y="5324"/>
                    <a:pt x="188" y="5297"/>
                  </a:cubicBezTo>
                  <a:cubicBezTo>
                    <a:pt x="953" y="4268"/>
                    <a:pt x="1518" y="3139"/>
                    <a:pt x="2421" y="2198"/>
                  </a:cubicBezTo>
                  <a:cubicBezTo>
                    <a:pt x="3250" y="1319"/>
                    <a:pt x="4228" y="629"/>
                    <a:pt x="5308" y="64"/>
                  </a:cubicBezTo>
                  <a:cubicBezTo>
                    <a:pt x="5342" y="53"/>
                    <a:pt x="5324" y="0"/>
                    <a:pt x="5292"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5602750" y="2205225"/>
              <a:ext cx="237500" cy="170100"/>
            </a:xfrm>
            <a:custGeom>
              <a:avLst/>
              <a:gdLst/>
              <a:ahLst/>
              <a:cxnLst/>
              <a:rect l="l" t="t" r="r" b="b"/>
              <a:pathLst>
                <a:path w="9500" h="6804" extrusionOk="0">
                  <a:moveTo>
                    <a:pt x="7914" y="0"/>
                  </a:moveTo>
                  <a:cubicBezTo>
                    <a:pt x="4972" y="0"/>
                    <a:pt x="1716" y="3959"/>
                    <a:pt x="214" y="6414"/>
                  </a:cubicBezTo>
                  <a:lnTo>
                    <a:pt x="0" y="6803"/>
                  </a:lnTo>
                  <a:cubicBezTo>
                    <a:pt x="1569" y="5009"/>
                    <a:pt x="3853" y="3428"/>
                    <a:pt x="6149" y="2888"/>
                  </a:cubicBezTo>
                  <a:cubicBezTo>
                    <a:pt x="7304" y="2625"/>
                    <a:pt x="8647" y="2374"/>
                    <a:pt x="9324" y="1232"/>
                  </a:cubicBezTo>
                  <a:cubicBezTo>
                    <a:pt x="9412" y="1106"/>
                    <a:pt x="9475" y="956"/>
                    <a:pt x="9487" y="805"/>
                  </a:cubicBezTo>
                  <a:cubicBezTo>
                    <a:pt x="9500" y="479"/>
                    <a:pt x="9211" y="278"/>
                    <a:pt x="8948" y="178"/>
                  </a:cubicBezTo>
                  <a:cubicBezTo>
                    <a:pt x="8610" y="56"/>
                    <a:pt x="8264" y="0"/>
                    <a:pt x="7914"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5594275" y="2235700"/>
              <a:ext cx="208650" cy="145625"/>
            </a:xfrm>
            <a:custGeom>
              <a:avLst/>
              <a:gdLst/>
              <a:ahLst/>
              <a:cxnLst/>
              <a:rect l="l" t="t" r="r" b="b"/>
              <a:pathLst>
                <a:path w="8346" h="5825" extrusionOk="0">
                  <a:moveTo>
                    <a:pt x="8295" y="0"/>
                  </a:moveTo>
                  <a:cubicBezTo>
                    <a:pt x="6652" y="214"/>
                    <a:pt x="5095" y="904"/>
                    <a:pt x="3740" y="1870"/>
                  </a:cubicBezTo>
                  <a:cubicBezTo>
                    <a:pt x="2335" y="2861"/>
                    <a:pt x="892" y="4179"/>
                    <a:pt x="38" y="5685"/>
                  </a:cubicBezTo>
                  <a:cubicBezTo>
                    <a:pt x="0" y="5751"/>
                    <a:pt x="55" y="5824"/>
                    <a:pt x="117" y="5824"/>
                  </a:cubicBezTo>
                  <a:cubicBezTo>
                    <a:pt x="137" y="5824"/>
                    <a:pt x="158" y="5816"/>
                    <a:pt x="176" y="5798"/>
                  </a:cubicBezTo>
                  <a:cubicBezTo>
                    <a:pt x="1406" y="4530"/>
                    <a:pt x="2460" y="3188"/>
                    <a:pt x="3903" y="2134"/>
                  </a:cubicBezTo>
                  <a:cubicBezTo>
                    <a:pt x="5233" y="1167"/>
                    <a:pt x="6702" y="477"/>
                    <a:pt x="8308" y="76"/>
                  </a:cubicBezTo>
                  <a:cubicBezTo>
                    <a:pt x="8346" y="63"/>
                    <a:pt x="8346" y="0"/>
                    <a:pt x="8295"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5578600" y="2325050"/>
              <a:ext cx="243475" cy="213725"/>
            </a:xfrm>
            <a:custGeom>
              <a:avLst/>
              <a:gdLst/>
              <a:ahLst/>
              <a:cxnLst/>
              <a:rect l="l" t="t" r="r" b="b"/>
              <a:pathLst>
                <a:path w="9739" h="8549" extrusionOk="0">
                  <a:moveTo>
                    <a:pt x="8388" y="0"/>
                  </a:moveTo>
                  <a:cubicBezTo>
                    <a:pt x="4970" y="0"/>
                    <a:pt x="1615" y="5090"/>
                    <a:pt x="188" y="8097"/>
                  </a:cubicBezTo>
                  <a:lnTo>
                    <a:pt x="0" y="8548"/>
                  </a:lnTo>
                  <a:cubicBezTo>
                    <a:pt x="1506" y="6390"/>
                    <a:pt x="3828" y="4332"/>
                    <a:pt x="6300" y="3403"/>
                  </a:cubicBezTo>
                  <a:cubicBezTo>
                    <a:pt x="7542" y="2939"/>
                    <a:pt x="8998" y="2450"/>
                    <a:pt x="9600" y="1132"/>
                  </a:cubicBezTo>
                  <a:cubicBezTo>
                    <a:pt x="9675" y="981"/>
                    <a:pt x="9738" y="818"/>
                    <a:pt x="9726" y="655"/>
                  </a:cubicBezTo>
                  <a:cubicBezTo>
                    <a:pt x="9688" y="304"/>
                    <a:pt x="9362" y="128"/>
                    <a:pt x="9048" y="65"/>
                  </a:cubicBezTo>
                  <a:cubicBezTo>
                    <a:pt x="8828" y="21"/>
                    <a:pt x="8608" y="0"/>
                    <a:pt x="8388"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5569875" y="2358325"/>
              <a:ext cx="212275" cy="187375"/>
            </a:xfrm>
            <a:custGeom>
              <a:avLst/>
              <a:gdLst/>
              <a:ahLst/>
              <a:cxnLst/>
              <a:rect l="l" t="t" r="r" b="b"/>
              <a:pathLst>
                <a:path w="8491" h="7495" extrusionOk="0">
                  <a:moveTo>
                    <a:pt x="8443" y="0"/>
                  </a:moveTo>
                  <a:cubicBezTo>
                    <a:pt x="8439" y="0"/>
                    <a:pt x="8435" y="1"/>
                    <a:pt x="8431" y="2"/>
                  </a:cubicBezTo>
                  <a:cubicBezTo>
                    <a:pt x="6661" y="491"/>
                    <a:pt x="5055" y="1457"/>
                    <a:pt x="3687" y="2675"/>
                  </a:cubicBezTo>
                  <a:cubicBezTo>
                    <a:pt x="2257" y="3955"/>
                    <a:pt x="826" y="5586"/>
                    <a:pt x="35" y="7355"/>
                  </a:cubicBezTo>
                  <a:cubicBezTo>
                    <a:pt x="1" y="7434"/>
                    <a:pt x="57" y="7494"/>
                    <a:pt x="119" y="7494"/>
                  </a:cubicBezTo>
                  <a:cubicBezTo>
                    <a:pt x="147" y="7494"/>
                    <a:pt x="176" y="7483"/>
                    <a:pt x="199" y="7456"/>
                  </a:cubicBezTo>
                  <a:cubicBezTo>
                    <a:pt x="801" y="6678"/>
                    <a:pt x="1303" y="5837"/>
                    <a:pt x="1918" y="5059"/>
                  </a:cubicBezTo>
                  <a:cubicBezTo>
                    <a:pt x="2495" y="4331"/>
                    <a:pt x="3110" y="3628"/>
                    <a:pt x="3800" y="3001"/>
                  </a:cubicBezTo>
                  <a:cubicBezTo>
                    <a:pt x="5168" y="1734"/>
                    <a:pt x="6724" y="755"/>
                    <a:pt x="8456" y="77"/>
                  </a:cubicBezTo>
                  <a:cubicBezTo>
                    <a:pt x="8490" y="54"/>
                    <a:pt x="8483" y="0"/>
                    <a:pt x="8443"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5639775" y="2082800"/>
              <a:ext cx="206125" cy="149475"/>
            </a:xfrm>
            <a:custGeom>
              <a:avLst/>
              <a:gdLst/>
              <a:ahLst/>
              <a:cxnLst/>
              <a:rect l="l" t="t" r="r" b="b"/>
              <a:pathLst>
                <a:path w="8245" h="5979" extrusionOk="0">
                  <a:moveTo>
                    <a:pt x="6878" y="1"/>
                  </a:moveTo>
                  <a:cubicBezTo>
                    <a:pt x="4329" y="1"/>
                    <a:pt x="1533" y="3513"/>
                    <a:pt x="218" y="5658"/>
                  </a:cubicBezTo>
                  <a:lnTo>
                    <a:pt x="218" y="5658"/>
                  </a:lnTo>
                  <a:cubicBezTo>
                    <a:pt x="1467" y="3928"/>
                    <a:pt x="3439" y="2965"/>
                    <a:pt x="5321" y="2515"/>
                  </a:cubicBezTo>
                  <a:cubicBezTo>
                    <a:pt x="6337" y="2289"/>
                    <a:pt x="7504" y="2063"/>
                    <a:pt x="8107" y="1072"/>
                  </a:cubicBezTo>
                  <a:cubicBezTo>
                    <a:pt x="8170" y="959"/>
                    <a:pt x="8232" y="833"/>
                    <a:pt x="8245" y="695"/>
                  </a:cubicBezTo>
                  <a:cubicBezTo>
                    <a:pt x="8245" y="419"/>
                    <a:pt x="8006" y="243"/>
                    <a:pt x="7768" y="156"/>
                  </a:cubicBezTo>
                  <a:cubicBezTo>
                    <a:pt x="7477" y="50"/>
                    <a:pt x="7179" y="1"/>
                    <a:pt x="6878" y="1"/>
                  </a:cubicBezTo>
                  <a:close/>
                  <a:moveTo>
                    <a:pt x="218" y="5658"/>
                  </a:moveTo>
                  <a:cubicBezTo>
                    <a:pt x="142" y="5762"/>
                    <a:pt x="70" y="5869"/>
                    <a:pt x="0" y="5978"/>
                  </a:cubicBezTo>
                  <a:lnTo>
                    <a:pt x="214" y="5664"/>
                  </a:lnTo>
                  <a:cubicBezTo>
                    <a:pt x="215" y="5662"/>
                    <a:pt x="216" y="5660"/>
                    <a:pt x="218" y="5658"/>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5636975" y="2105775"/>
              <a:ext cx="179375" cy="128900"/>
            </a:xfrm>
            <a:custGeom>
              <a:avLst/>
              <a:gdLst/>
              <a:ahLst/>
              <a:cxnLst/>
              <a:rect l="l" t="t" r="r" b="b"/>
              <a:pathLst>
                <a:path w="7175" h="5156" extrusionOk="0">
                  <a:moveTo>
                    <a:pt x="7135" y="1"/>
                  </a:moveTo>
                  <a:cubicBezTo>
                    <a:pt x="7133" y="1"/>
                    <a:pt x="7130" y="1"/>
                    <a:pt x="7127" y="2"/>
                  </a:cubicBezTo>
                  <a:cubicBezTo>
                    <a:pt x="5696" y="178"/>
                    <a:pt x="4341" y="780"/>
                    <a:pt x="3174" y="1621"/>
                  </a:cubicBezTo>
                  <a:cubicBezTo>
                    <a:pt x="1969" y="2499"/>
                    <a:pt x="727" y="3679"/>
                    <a:pt x="37" y="5022"/>
                  </a:cubicBezTo>
                  <a:cubicBezTo>
                    <a:pt x="0" y="5085"/>
                    <a:pt x="50" y="5156"/>
                    <a:pt x="109" y="5156"/>
                  </a:cubicBezTo>
                  <a:cubicBezTo>
                    <a:pt x="131" y="5156"/>
                    <a:pt x="154" y="5146"/>
                    <a:pt x="175" y="5122"/>
                  </a:cubicBezTo>
                  <a:cubicBezTo>
                    <a:pt x="1229" y="4030"/>
                    <a:pt x="2107" y="2826"/>
                    <a:pt x="3337" y="1897"/>
                  </a:cubicBezTo>
                  <a:cubicBezTo>
                    <a:pt x="4479" y="1044"/>
                    <a:pt x="5747" y="441"/>
                    <a:pt x="7140" y="77"/>
                  </a:cubicBezTo>
                  <a:cubicBezTo>
                    <a:pt x="7174" y="66"/>
                    <a:pt x="7166" y="1"/>
                    <a:pt x="7135"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5705650" y="1942225"/>
              <a:ext cx="167550" cy="134125"/>
            </a:xfrm>
            <a:custGeom>
              <a:avLst/>
              <a:gdLst/>
              <a:ahLst/>
              <a:cxnLst/>
              <a:rect l="l" t="t" r="r" b="b"/>
              <a:pathLst>
                <a:path w="6702" h="5365" extrusionOk="0">
                  <a:moveTo>
                    <a:pt x="5681" y="1"/>
                  </a:moveTo>
                  <a:cubicBezTo>
                    <a:pt x="3472" y="1"/>
                    <a:pt x="1200" y="3189"/>
                    <a:pt x="164" y="5088"/>
                  </a:cubicBezTo>
                  <a:lnTo>
                    <a:pt x="132" y="5143"/>
                  </a:lnTo>
                  <a:lnTo>
                    <a:pt x="132" y="5143"/>
                  </a:lnTo>
                  <a:cubicBezTo>
                    <a:pt x="1096" y="3595"/>
                    <a:pt x="2736" y="2669"/>
                    <a:pt x="4330" y="2190"/>
                  </a:cubicBezTo>
                  <a:cubicBezTo>
                    <a:pt x="5171" y="1926"/>
                    <a:pt x="6137" y="1675"/>
                    <a:pt x="6601" y="822"/>
                  </a:cubicBezTo>
                  <a:cubicBezTo>
                    <a:pt x="6651" y="721"/>
                    <a:pt x="6702" y="608"/>
                    <a:pt x="6689" y="508"/>
                  </a:cubicBezTo>
                  <a:cubicBezTo>
                    <a:pt x="6689" y="270"/>
                    <a:pt x="6476" y="132"/>
                    <a:pt x="6275" y="81"/>
                  </a:cubicBezTo>
                  <a:cubicBezTo>
                    <a:pt x="6078" y="26"/>
                    <a:pt x="5880" y="1"/>
                    <a:pt x="5681" y="1"/>
                  </a:cubicBezTo>
                  <a:close/>
                  <a:moveTo>
                    <a:pt x="132" y="5143"/>
                  </a:moveTo>
                  <a:cubicBezTo>
                    <a:pt x="86" y="5215"/>
                    <a:pt x="43" y="5289"/>
                    <a:pt x="0" y="5364"/>
                  </a:cubicBezTo>
                  <a:lnTo>
                    <a:pt x="132" y="5143"/>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5702750" y="1960875"/>
              <a:ext cx="145975" cy="115325"/>
            </a:xfrm>
            <a:custGeom>
              <a:avLst/>
              <a:gdLst/>
              <a:ahLst/>
              <a:cxnLst/>
              <a:rect l="l" t="t" r="r" b="b"/>
              <a:pathLst>
                <a:path w="5839" h="4613" extrusionOk="0">
                  <a:moveTo>
                    <a:pt x="5776" y="0"/>
                  </a:moveTo>
                  <a:cubicBezTo>
                    <a:pt x="4596" y="214"/>
                    <a:pt x="3517" y="766"/>
                    <a:pt x="2576" y="1494"/>
                  </a:cubicBezTo>
                  <a:cubicBezTo>
                    <a:pt x="1585" y="2272"/>
                    <a:pt x="556" y="3326"/>
                    <a:pt x="29" y="4468"/>
                  </a:cubicBezTo>
                  <a:cubicBezTo>
                    <a:pt x="1" y="4533"/>
                    <a:pt x="49" y="4613"/>
                    <a:pt x="107" y="4613"/>
                  </a:cubicBezTo>
                  <a:cubicBezTo>
                    <a:pt x="127" y="4613"/>
                    <a:pt x="147" y="4603"/>
                    <a:pt x="167" y="4581"/>
                  </a:cubicBezTo>
                  <a:cubicBezTo>
                    <a:pt x="1020" y="3690"/>
                    <a:pt x="1673" y="2673"/>
                    <a:pt x="2626" y="1870"/>
                  </a:cubicBezTo>
                  <a:cubicBezTo>
                    <a:pt x="3567" y="1067"/>
                    <a:pt x="4634" y="490"/>
                    <a:pt x="5801" y="76"/>
                  </a:cubicBezTo>
                  <a:cubicBezTo>
                    <a:pt x="5839" y="63"/>
                    <a:pt x="5826" y="0"/>
                    <a:pt x="5776"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5680350" y="1945225"/>
              <a:ext cx="616125" cy="799425"/>
            </a:xfrm>
            <a:custGeom>
              <a:avLst/>
              <a:gdLst/>
              <a:ahLst/>
              <a:cxnLst/>
              <a:rect l="l" t="t" r="r" b="b"/>
              <a:pathLst>
                <a:path w="24645" h="31977" extrusionOk="0">
                  <a:moveTo>
                    <a:pt x="24586" y="0"/>
                  </a:moveTo>
                  <a:cubicBezTo>
                    <a:pt x="24566" y="0"/>
                    <a:pt x="24547" y="11"/>
                    <a:pt x="24542" y="37"/>
                  </a:cubicBezTo>
                  <a:cubicBezTo>
                    <a:pt x="23550" y="2546"/>
                    <a:pt x="22057" y="4755"/>
                    <a:pt x="20212" y="6713"/>
                  </a:cubicBezTo>
                  <a:cubicBezTo>
                    <a:pt x="18393" y="8658"/>
                    <a:pt x="16322" y="10302"/>
                    <a:pt x="14264" y="11971"/>
                  </a:cubicBezTo>
                  <a:cubicBezTo>
                    <a:pt x="10085" y="15346"/>
                    <a:pt x="6045" y="19098"/>
                    <a:pt x="3472" y="23892"/>
                  </a:cubicBezTo>
                  <a:cubicBezTo>
                    <a:pt x="2117" y="26402"/>
                    <a:pt x="962" y="29112"/>
                    <a:pt x="34" y="31810"/>
                  </a:cubicBezTo>
                  <a:cubicBezTo>
                    <a:pt x="0" y="31902"/>
                    <a:pt x="83" y="31977"/>
                    <a:pt x="161" y="31977"/>
                  </a:cubicBezTo>
                  <a:cubicBezTo>
                    <a:pt x="200" y="31977"/>
                    <a:pt x="238" y="31957"/>
                    <a:pt x="260" y="31911"/>
                  </a:cubicBezTo>
                  <a:cubicBezTo>
                    <a:pt x="1414" y="29577"/>
                    <a:pt x="2255" y="27104"/>
                    <a:pt x="3434" y="24770"/>
                  </a:cubicBezTo>
                  <a:cubicBezTo>
                    <a:pt x="4627" y="22424"/>
                    <a:pt x="6132" y="20303"/>
                    <a:pt x="7889" y="18345"/>
                  </a:cubicBezTo>
                  <a:cubicBezTo>
                    <a:pt x="9822" y="16200"/>
                    <a:pt x="11993" y="14280"/>
                    <a:pt x="14226" y="12447"/>
                  </a:cubicBezTo>
                  <a:cubicBezTo>
                    <a:pt x="16284" y="10766"/>
                    <a:pt x="18355" y="9109"/>
                    <a:pt x="20187" y="7177"/>
                  </a:cubicBezTo>
                  <a:cubicBezTo>
                    <a:pt x="22107" y="5132"/>
                    <a:pt x="23814" y="2772"/>
                    <a:pt x="24629" y="62"/>
                  </a:cubicBezTo>
                  <a:cubicBezTo>
                    <a:pt x="24644" y="24"/>
                    <a:pt x="24615" y="0"/>
                    <a:pt x="2458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6194675" y="1964625"/>
              <a:ext cx="43550" cy="143250"/>
            </a:xfrm>
            <a:custGeom>
              <a:avLst/>
              <a:gdLst/>
              <a:ahLst/>
              <a:cxnLst/>
              <a:rect l="l" t="t" r="r" b="b"/>
              <a:pathLst>
                <a:path w="1742" h="5730" extrusionOk="0">
                  <a:moveTo>
                    <a:pt x="1674" y="1"/>
                  </a:moveTo>
                  <a:cubicBezTo>
                    <a:pt x="1645" y="1"/>
                    <a:pt x="1615" y="17"/>
                    <a:pt x="1609" y="51"/>
                  </a:cubicBezTo>
                  <a:cubicBezTo>
                    <a:pt x="1258" y="1934"/>
                    <a:pt x="1107" y="3954"/>
                    <a:pt x="41" y="5585"/>
                  </a:cubicBezTo>
                  <a:cubicBezTo>
                    <a:pt x="1" y="5645"/>
                    <a:pt x="56" y="5729"/>
                    <a:pt x="112" y="5729"/>
                  </a:cubicBezTo>
                  <a:cubicBezTo>
                    <a:pt x="127" y="5729"/>
                    <a:pt x="141" y="5724"/>
                    <a:pt x="154" y="5711"/>
                  </a:cubicBezTo>
                  <a:cubicBezTo>
                    <a:pt x="831" y="5196"/>
                    <a:pt x="1057" y="4230"/>
                    <a:pt x="1220" y="3439"/>
                  </a:cubicBezTo>
                  <a:cubicBezTo>
                    <a:pt x="1459" y="2323"/>
                    <a:pt x="1597" y="1193"/>
                    <a:pt x="1735" y="64"/>
                  </a:cubicBezTo>
                  <a:cubicBezTo>
                    <a:pt x="1742" y="23"/>
                    <a:pt x="1708" y="1"/>
                    <a:pt x="1674"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6113700" y="2077575"/>
              <a:ext cx="207375" cy="109200"/>
            </a:xfrm>
            <a:custGeom>
              <a:avLst/>
              <a:gdLst/>
              <a:ahLst/>
              <a:cxnLst/>
              <a:rect l="l" t="t" r="r" b="b"/>
              <a:pathLst>
                <a:path w="8295" h="4368" extrusionOk="0">
                  <a:moveTo>
                    <a:pt x="8265" y="0"/>
                  </a:moveTo>
                  <a:cubicBezTo>
                    <a:pt x="8256" y="0"/>
                    <a:pt x="8245" y="4"/>
                    <a:pt x="8237" y="13"/>
                  </a:cubicBezTo>
                  <a:cubicBezTo>
                    <a:pt x="7283" y="1368"/>
                    <a:pt x="5551" y="1720"/>
                    <a:pt x="4045" y="2146"/>
                  </a:cubicBezTo>
                  <a:cubicBezTo>
                    <a:pt x="2677" y="2535"/>
                    <a:pt x="971" y="3075"/>
                    <a:pt x="42" y="4230"/>
                  </a:cubicBezTo>
                  <a:cubicBezTo>
                    <a:pt x="1" y="4281"/>
                    <a:pt x="45" y="4368"/>
                    <a:pt x="104" y="4368"/>
                  </a:cubicBezTo>
                  <a:cubicBezTo>
                    <a:pt x="116" y="4368"/>
                    <a:pt x="130" y="4364"/>
                    <a:pt x="143" y="4355"/>
                  </a:cubicBezTo>
                  <a:cubicBezTo>
                    <a:pt x="921" y="3815"/>
                    <a:pt x="1636" y="3288"/>
                    <a:pt x="2527" y="2925"/>
                  </a:cubicBezTo>
                  <a:cubicBezTo>
                    <a:pt x="3255" y="2623"/>
                    <a:pt x="4008" y="2423"/>
                    <a:pt x="4773" y="2209"/>
                  </a:cubicBezTo>
                  <a:cubicBezTo>
                    <a:pt x="6141" y="1833"/>
                    <a:pt x="7521" y="1306"/>
                    <a:pt x="8287" y="38"/>
                  </a:cubicBezTo>
                  <a:cubicBezTo>
                    <a:pt x="8295" y="14"/>
                    <a:pt x="8282" y="0"/>
                    <a:pt x="8265"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6021100" y="1991850"/>
              <a:ext cx="63775" cy="270950"/>
            </a:xfrm>
            <a:custGeom>
              <a:avLst/>
              <a:gdLst/>
              <a:ahLst/>
              <a:cxnLst/>
              <a:rect l="l" t="t" r="r" b="b"/>
              <a:pathLst>
                <a:path w="2551" h="10838" extrusionOk="0">
                  <a:moveTo>
                    <a:pt x="2467" y="0"/>
                  </a:moveTo>
                  <a:cubicBezTo>
                    <a:pt x="2447" y="0"/>
                    <a:pt x="2428" y="9"/>
                    <a:pt x="2416" y="29"/>
                  </a:cubicBezTo>
                  <a:cubicBezTo>
                    <a:pt x="1349" y="1409"/>
                    <a:pt x="973" y="3141"/>
                    <a:pt x="1023" y="4873"/>
                  </a:cubicBezTo>
                  <a:cubicBezTo>
                    <a:pt x="1061" y="5814"/>
                    <a:pt x="1161" y="6743"/>
                    <a:pt x="1048" y="7696"/>
                  </a:cubicBezTo>
                  <a:cubicBezTo>
                    <a:pt x="910" y="8775"/>
                    <a:pt x="471" y="9666"/>
                    <a:pt x="44" y="10645"/>
                  </a:cubicBezTo>
                  <a:cubicBezTo>
                    <a:pt x="0" y="10750"/>
                    <a:pt x="79" y="10837"/>
                    <a:pt x="165" y="10837"/>
                  </a:cubicBezTo>
                  <a:cubicBezTo>
                    <a:pt x="202" y="10837"/>
                    <a:pt x="240" y="10821"/>
                    <a:pt x="270" y="10783"/>
                  </a:cubicBezTo>
                  <a:cubicBezTo>
                    <a:pt x="1324" y="9302"/>
                    <a:pt x="1512" y="7295"/>
                    <a:pt x="1349" y="5538"/>
                  </a:cubicBezTo>
                  <a:cubicBezTo>
                    <a:pt x="1186" y="3656"/>
                    <a:pt x="1387" y="1673"/>
                    <a:pt x="2516" y="92"/>
                  </a:cubicBezTo>
                  <a:cubicBezTo>
                    <a:pt x="2551" y="40"/>
                    <a:pt x="2509" y="0"/>
                    <a:pt x="2467"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6017175" y="1995725"/>
              <a:ext cx="42075" cy="145400"/>
            </a:xfrm>
            <a:custGeom>
              <a:avLst/>
              <a:gdLst/>
              <a:ahLst/>
              <a:cxnLst/>
              <a:rect l="l" t="t" r="r" b="b"/>
              <a:pathLst>
                <a:path w="1683" h="5816" extrusionOk="0">
                  <a:moveTo>
                    <a:pt x="389" y="1"/>
                  </a:moveTo>
                  <a:cubicBezTo>
                    <a:pt x="370" y="1"/>
                    <a:pt x="349" y="12"/>
                    <a:pt x="339" y="37"/>
                  </a:cubicBezTo>
                  <a:cubicBezTo>
                    <a:pt x="0" y="991"/>
                    <a:pt x="0" y="1869"/>
                    <a:pt x="440" y="2773"/>
                  </a:cubicBezTo>
                  <a:cubicBezTo>
                    <a:pt x="640" y="3187"/>
                    <a:pt x="841" y="3588"/>
                    <a:pt x="979" y="4015"/>
                  </a:cubicBezTo>
                  <a:cubicBezTo>
                    <a:pt x="1180" y="4592"/>
                    <a:pt x="1168" y="5195"/>
                    <a:pt x="1331" y="5759"/>
                  </a:cubicBezTo>
                  <a:cubicBezTo>
                    <a:pt x="1337" y="5797"/>
                    <a:pt x="1365" y="5816"/>
                    <a:pt x="1395" y="5816"/>
                  </a:cubicBezTo>
                  <a:cubicBezTo>
                    <a:pt x="1425" y="5816"/>
                    <a:pt x="1456" y="5797"/>
                    <a:pt x="1469" y="5759"/>
                  </a:cubicBezTo>
                  <a:cubicBezTo>
                    <a:pt x="1682" y="4944"/>
                    <a:pt x="1255" y="3902"/>
                    <a:pt x="904" y="3162"/>
                  </a:cubicBezTo>
                  <a:cubicBezTo>
                    <a:pt x="766" y="2873"/>
                    <a:pt x="590" y="2584"/>
                    <a:pt x="465" y="2271"/>
                  </a:cubicBezTo>
                  <a:cubicBezTo>
                    <a:pt x="176" y="1568"/>
                    <a:pt x="239" y="790"/>
                    <a:pt x="427" y="62"/>
                  </a:cubicBezTo>
                  <a:cubicBezTo>
                    <a:pt x="442" y="25"/>
                    <a:pt x="417" y="1"/>
                    <a:pt x="389"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5884125" y="2312100"/>
              <a:ext cx="394250" cy="80250"/>
            </a:xfrm>
            <a:custGeom>
              <a:avLst/>
              <a:gdLst/>
              <a:ahLst/>
              <a:cxnLst/>
              <a:rect l="l" t="t" r="r" b="b"/>
              <a:pathLst>
                <a:path w="15770" h="3210" extrusionOk="0">
                  <a:moveTo>
                    <a:pt x="15706" y="0"/>
                  </a:moveTo>
                  <a:cubicBezTo>
                    <a:pt x="15700" y="0"/>
                    <a:pt x="15694" y="2"/>
                    <a:pt x="15688" y="6"/>
                  </a:cubicBezTo>
                  <a:cubicBezTo>
                    <a:pt x="13631" y="1238"/>
                    <a:pt x="11409" y="1480"/>
                    <a:pt x="9121" y="1480"/>
                  </a:cubicBezTo>
                  <a:cubicBezTo>
                    <a:pt x="8449" y="1480"/>
                    <a:pt x="7772" y="1459"/>
                    <a:pt x="7092" y="1437"/>
                  </a:cubicBezTo>
                  <a:cubicBezTo>
                    <a:pt x="6570" y="1417"/>
                    <a:pt x="6048" y="1399"/>
                    <a:pt x="5527" y="1399"/>
                  </a:cubicBezTo>
                  <a:cubicBezTo>
                    <a:pt x="4745" y="1399"/>
                    <a:pt x="3965" y="1439"/>
                    <a:pt x="3189" y="1575"/>
                  </a:cubicBezTo>
                  <a:cubicBezTo>
                    <a:pt x="2123" y="1750"/>
                    <a:pt x="767" y="2152"/>
                    <a:pt x="52" y="3030"/>
                  </a:cubicBezTo>
                  <a:cubicBezTo>
                    <a:pt x="0" y="3103"/>
                    <a:pt x="51" y="3209"/>
                    <a:pt x="127" y="3209"/>
                  </a:cubicBezTo>
                  <a:cubicBezTo>
                    <a:pt x="143" y="3209"/>
                    <a:pt x="160" y="3205"/>
                    <a:pt x="177" y="3194"/>
                  </a:cubicBezTo>
                  <a:cubicBezTo>
                    <a:pt x="755" y="2805"/>
                    <a:pt x="1257" y="2403"/>
                    <a:pt x="1922" y="2152"/>
                  </a:cubicBezTo>
                  <a:cubicBezTo>
                    <a:pt x="2524" y="1939"/>
                    <a:pt x="3152" y="1801"/>
                    <a:pt x="3792" y="1725"/>
                  </a:cubicBezTo>
                  <a:cubicBezTo>
                    <a:pt x="4389" y="1657"/>
                    <a:pt x="4988" y="1635"/>
                    <a:pt x="5587" y="1635"/>
                  </a:cubicBezTo>
                  <a:cubicBezTo>
                    <a:pt x="6424" y="1635"/>
                    <a:pt x="7262" y="1678"/>
                    <a:pt x="8096" y="1700"/>
                  </a:cubicBezTo>
                  <a:cubicBezTo>
                    <a:pt x="8532" y="1713"/>
                    <a:pt x="8979" y="1723"/>
                    <a:pt x="9431" y="1723"/>
                  </a:cubicBezTo>
                  <a:cubicBezTo>
                    <a:pt x="11645" y="1723"/>
                    <a:pt x="13977" y="1478"/>
                    <a:pt x="15738" y="81"/>
                  </a:cubicBezTo>
                  <a:cubicBezTo>
                    <a:pt x="15770" y="50"/>
                    <a:pt x="15739" y="0"/>
                    <a:pt x="1570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6178750" y="2345175"/>
              <a:ext cx="147050" cy="17800"/>
            </a:xfrm>
            <a:custGeom>
              <a:avLst/>
              <a:gdLst/>
              <a:ahLst/>
              <a:cxnLst/>
              <a:rect l="l" t="t" r="r" b="b"/>
              <a:pathLst>
                <a:path w="5882" h="712" extrusionOk="0">
                  <a:moveTo>
                    <a:pt x="113" y="1"/>
                  </a:moveTo>
                  <a:cubicBezTo>
                    <a:pt x="13" y="1"/>
                    <a:pt x="0" y="151"/>
                    <a:pt x="88" y="176"/>
                  </a:cubicBezTo>
                  <a:cubicBezTo>
                    <a:pt x="966" y="453"/>
                    <a:pt x="2008" y="641"/>
                    <a:pt x="2924" y="704"/>
                  </a:cubicBezTo>
                  <a:cubicBezTo>
                    <a:pt x="3014" y="709"/>
                    <a:pt x="3104" y="712"/>
                    <a:pt x="3193" y="712"/>
                  </a:cubicBezTo>
                  <a:cubicBezTo>
                    <a:pt x="4103" y="712"/>
                    <a:pt x="4990" y="433"/>
                    <a:pt x="5835" y="101"/>
                  </a:cubicBezTo>
                  <a:cubicBezTo>
                    <a:pt x="5882" y="90"/>
                    <a:pt x="5864" y="24"/>
                    <a:pt x="5821" y="24"/>
                  </a:cubicBezTo>
                  <a:cubicBezTo>
                    <a:pt x="5818" y="24"/>
                    <a:pt x="5814" y="25"/>
                    <a:pt x="5810" y="26"/>
                  </a:cubicBezTo>
                  <a:cubicBezTo>
                    <a:pt x="4950" y="246"/>
                    <a:pt x="4090" y="506"/>
                    <a:pt x="3204" y="506"/>
                  </a:cubicBezTo>
                  <a:cubicBezTo>
                    <a:pt x="3082" y="506"/>
                    <a:pt x="2959" y="501"/>
                    <a:pt x="2836" y="490"/>
                  </a:cubicBezTo>
                  <a:cubicBezTo>
                    <a:pt x="1920" y="415"/>
                    <a:pt x="1029" y="89"/>
                    <a:pt x="113"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5700325" y="2468325"/>
              <a:ext cx="445025" cy="228250"/>
            </a:xfrm>
            <a:custGeom>
              <a:avLst/>
              <a:gdLst/>
              <a:ahLst/>
              <a:cxnLst/>
              <a:rect l="l" t="t" r="r" b="b"/>
              <a:pathLst>
                <a:path w="17801" h="9130" extrusionOk="0">
                  <a:moveTo>
                    <a:pt x="17738" y="1"/>
                  </a:moveTo>
                  <a:cubicBezTo>
                    <a:pt x="17732" y="1"/>
                    <a:pt x="17725" y="2"/>
                    <a:pt x="17719" y="6"/>
                  </a:cubicBezTo>
                  <a:cubicBezTo>
                    <a:pt x="14720" y="2215"/>
                    <a:pt x="10867" y="2115"/>
                    <a:pt x="7417" y="3056"/>
                  </a:cubicBezTo>
                  <a:cubicBezTo>
                    <a:pt x="5835" y="3482"/>
                    <a:pt x="4380" y="4185"/>
                    <a:pt x="3100" y="5227"/>
                  </a:cubicBezTo>
                  <a:cubicBezTo>
                    <a:pt x="2422" y="5779"/>
                    <a:pt x="1795" y="6406"/>
                    <a:pt x="1242" y="7084"/>
                  </a:cubicBezTo>
                  <a:cubicBezTo>
                    <a:pt x="778" y="7661"/>
                    <a:pt x="276" y="8301"/>
                    <a:pt x="25" y="8991"/>
                  </a:cubicBezTo>
                  <a:cubicBezTo>
                    <a:pt x="1" y="9074"/>
                    <a:pt x="73" y="9129"/>
                    <a:pt x="144" y="9129"/>
                  </a:cubicBezTo>
                  <a:cubicBezTo>
                    <a:pt x="181" y="9129"/>
                    <a:pt x="217" y="9114"/>
                    <a:pt x="239" y="9079"/>
                  </a:cubicBezTo>
                  <a:cubicBezTo>
                    <a:pt x="741" y="8364"/>
                    <a:pt x="1142" y="7624"/>
                    <a:pt x="1719" y="6959"/>
                  </a:cubicBezTo>
                  <a:cubicBezTo>
                    <a:pt x="2309" y="6281"/>
                    <a:pt x="2962" y="5666"/>
                    <a:pt x="3677" y="5126"/>
                  </a:cubicBezTo>
                  <a:cubicBezTo>
                    <a:pt x="5095" y="4072"/>
                    <a:pt x="6714" y="3482"/>
                    <a:pt x="8420" y="3093"/>
                  </a:cubicBezTo>
                  <a:cubicBezTo>
                    <a:pt x="11608" y="2366"/>
                    <a:pt x="15122" y="2203"/>
                    <a:pt x="17769" y="69"/>
                  </a:cubicBezTo>
                  <a:cubicBezTo>
                    <a:pt x="17801" y="48"/>
                    <a:pt x="17771" y="1"/>
                    <a:pt x="17738"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5856750" y="2542800"/>
              <a:ext cx="348500" cy="26650"/>
            </a:xfrm>
            <a:custGeom>
              <a:avLst/>
              <a:gdLst/>
              <a:ahLst/>
              <a:cxnLst/>
              <a:rect l="l" t="t" r="r" b="b"/>
              <a:pathLst>
                <a:path w="13940" h="1066" extrusionOk="0">
                  <a:moveTo>
                    <a:pt x="3212" y="0"/>
                  </a:moveTo>
                  <a:cubicBezTo>
                    <a:pt x="3151" y="0"/>
                    <a:pt x="3090" y="1"/>
                    <a:pt x="3029" y="2"/>
                  </a:cubicBezTo>
                  <a:cubicBezTo>
                    <a:pt x="2088" y="2"/>
                    <a:pt x="984" y="27"/>
                    <a:pt x="118" y="428"/>
                  </a:cubicBezTo>
                  <a:cubicBezTo>
                    <a:pt x="1" y="487"/>
                    <a:pt x="70" y="644"/>
                    <a:pt x="171" y="644"/>
                  </a:cubicBezTo>
                  <a:cubicBezTo>
                    <a:pt x="178" y="644"/>
                    <a:pt x="186" y="643"/>
                    <a:pt x="193" y="642"/>
                  </a:cubicBezTo>
                  <a:cubicBezTo>
                    <a:pt x="1246" y="412"/>
                    <a:pt x="2240" y="252"/>
                    <a:pt x="3310" y="252"/>
                  </a:cubicBezTo>
                  <a:cubicBezTo>
                    <a:pt x="3350" y="252"/>
                    <a:pt x="3391" y="252"/>
                    <a:pt x="3431" y="253"/>
                  </a:cubicBezTo>
                  <a:cubicBezTo>
                    <a:pt x="4598" y="265"/>
                    <a:pt x="5777" y="391"/>
                    <a:pt x="6932" y="579"/>
                  </a:cubicBezTo>
                  <a:cubicBezTo>
                    <a:pt x="8276" y="797"/>
                    <a:pt x="9641" y="1065"/>
                    <a:pt x="10988" y="1065"/>
                  </a:cubicBezTo>
                  <a:cubicBezTo>
                    <a:pt x="11968" y="1065"/>
                    <a:pt x="12938" y="923"/>
                    <a:pt x="13884" y="516"/>
                  </a:cubicBezTo>
                  <a:cubicBezTo>
                    <a:pt x="13940" y="482"/>
                    <a:pt x="13916" y="399"/>
                    <a:pt x="13866" y="399"/>
                  </a:cubicBezTo>
                  <a:cubicBezTo>
                    <a:pt x="13860" y="399"/>
                    <a:pt x="13853" y="400"/>
                    <a:pt x="13846" y="403"/>
                  </a:cubicBezTo>
                  <a:cubicBezTo>
                    <a:pt x="12961" y="770"/>
                    <a:pt x="12064" y="901"/>
                    <a:pt x="11162" y="901"/>
                  </a:cubicBezTo>
                  <a:cubicBezTo>
                    <a:pt x="9534" y="901"/>
                    <a:pt x="7890" y="474"/>
                    <a:pt x="6267" y="240"/>
                  </a:cubicBezTo>
                  <a:cubicBezTo>
                    <a:pt x="5249" y="98"/>
                    <a:pt x="4230" y="0"/>
                    <a:pt x="3212"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5971425" y="2395000"/>
              <a:ext cx="125375" cy="137200"/>
            </a:xfrm>
            <a:custGeom>
              <a:avLst/>
              <a:gdLst/>
              <a:ahLst/>
              <a:cxnLst/>
              <a:rect l="l" t="t" r="r" b="b"/>
              <a:pathLst>
                <a:path w="5015" h="5488" extrusionOk="0">
                  <a:moveTo>
                    <a:pt x="4966" y="1"/>
                  </a:moveTo>
                  <a:cubicBezTo>
                    <a:pt x="4962" y="1"/>
                    <a:pt x="4959" y="1"/>
                    <a:pt x="4955" y="3"/>
                  </a:cubicBezTo>
                  <a:cubicBezTo>
                    <a:pt x="3989" y="693"/>
                    <a:pt x="3587" y="1860"/>
                    <a:pt x="2922" y="2801"/>
                  </a:cubicBezTo>
                  <a:cubicBezTo>
                    <a:pt x="2533" y="3341"/>
                    <a:pt x="2094" y="3830"/>
                    <a:pt x="1580" y="4257"/>
                  </a:cubicBezTo>
                  <a:cubicBezTo>
                    <a:pt x="1329" y="4470"/>
                    <a:pt x="1065" y="4659"/>
                    <a:pt x="801" y="4834"/>
                  </a:cubicBezTo>
                  <a:cubicBezTo>
                    <a:pt x="538" y="4997"/>
                    <a:pt x="249" y="5123"/>
                    <a:pt x="36" y="5336"/>
                  </a:cubicBezTo>
                  <a:cubicBezTo>
                    <a:pt x="0" y="5384"/>
                    <a:pt x="21" y="5488"/>
                    <a:pt x="87" y="5488"/>
                  </a:cubicBezTo>
                  <a:cubicBezTo>
                    <a:pt x="91" y="5488"/>
                    <a:pt x="95" y="5488"/>
                    <a:pt x="99" y="5487"/>
                  </a:cubicBezTo>
                  <a:cubicBezTo>
                    <a:pt x="613" y="5424"/>
                    <a:pt x="1128" y="4985"/>
                    <a:pt x="1529" y="4671"/>
                  </a:cubicBezTo>
                  <a:cubicBezTo>
                    <a:pt x="2019" y="4282"/>
                    <a:pt x="2458" y="3830"/>
                    <a:pt x="2834" y="3328"/>
                  </a:cubicBezTo>
                  <a:cubicBezTo>
                    <a:pt x="3625" y="2312"/>
                    <a:pt x="3989" y="907"/>
                    <a:pt x="4993" y="53"/>
                  </a:cubicBezTo>
                  <a:cubicBezTo>
                    <a:pt x="5014" y="32"/>
                    <a:pt x="4989" y="1"/>
                    <a:pt x="496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6032650" y="2374150"/>
              <a:ext cx="30200" cy="108600"/>
            </a:xfrm>
            <a:custGeom>
              <a:avLst/>
              <a:gdLst/>
              <a:ahLst/>
              <a:cxnLst/>
              <a:rect l="l" t="t" r="r" b="b"/>
              <a:pathLst>
                <a:path w="1208" h="4344" extrusionOk="0">
                  <a:moveTo>
                    <a:pt x="1169" y="1"/>
                  </a:moveTo>
                  <a:cubicBezTo>
                    <a:pt x="1163" y="1"/>
                    <a:pt x="1157" y="3"/>
                    <a:pt x="1151" y="9"/>
                  </a:cubicBezTo>
                  <a:cubicBezTo>
                    <a:pt x="712" y="536"/>
                    <a:pt x="611" y="1188"/>
                    <a:pt x="586" y="1853"/>
                  </a:cubicBezTo>
                  <a:cubicBezTo>
                    <a:pt x="574" y="2255"/>
                    <a:pt x="574" y="2669"/>
                    <a:pt x="511" y="3071"/>
                  </a:cubicBezTo>
                  <a:cubicBezTo>
                    <a:pt x="436" y="3522"/>
                    <a:pt x="235" y="3861"/>
                    <a:pt x="21" y="4263"/>
                  </a:cubicBezTo>
                  <a:cubicBezTo>
                    <a:pt x="0" y="4295"/>
                    <a:pt x="33" y="4344"/>
                    <a:pt x="73" y="4344"/>
                  </a:cubicBezTo>
                  <a:cubicBezTo>
                    <a:pt x="81" y="4344"/>
                    <a:pt x="89" y="4342"/>
                    <a:pt x="97" y="4338"/>
                  </a:cubicBezTo>
                  <a:cubicBezTo>
                    <a:pt x="624" y="4012"/>
                    <a:pt x="737" y="3284"/>
                    <a:pt x="774" y="2719"/>
                  </a:cubicBezTo>
                  <a:cubicBezTo>
                    <a:pt x="825" y="1816"/>
                    <a:pt x="674" y="850"/>
                    <a:pt x="1189" y="46"/>
                  </a:cubicBezTo>
                  <a:cubicBezTo>
                    <a:pt x="1208" y="27"/>
                    <a:pt x="1190" y="1"/>
                    <a:pt x="1169"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5787550" y="2181175"/>
              <a:ext cx="94500" cy="331575"/>
            </a:xfrm>
            <a:custGeom>
              <a:avLst/>
              <a:gdLst/>
              <a:ahLst/>
              <a:cxnLst/>
              <a:rect l="l" t="t" r="r" b="b"/>
              <a:pathLst>
                <a:path w="3780" h="13263" extrusionOk="0">
                  <a:moveTo>
                    <a:pt x="3712" y="0"/>
                  </a:moveTo>
                  <a:cubicBezTo>
                    <a:pt x="3704" y="0"/>
                    <a:pt x="3696" y="3"/>
                    <a:pt x="3689" y="10"/>
                  </a:cubicBezTo>
                  <a:cubicBezTo>
                    <a:pt x="1882" y="1366"/>
                    <a:pt x="1204" y="3750"/>
                    <a:pt x="790" y="5871"/>
                  </a:cubicBezTo>
                  <a:cubicBezTo>
                    <a:pt x="552" y="7075"/>
                    <a:pt x="489" y="8280"/>
                    <a:pt x="502" y="9497"/>
                  </a:cubicBezTo>
                  <a:cubicBezTo>
                    <a:pt x="502" y="10137"/>
                    <a:pt x="539" y="10777"/>
                    <a:pt x="489" y="11405"/>
                  </a:cubicBezTo>
                  <a:cubicBezTo>
                    <a:pt x="439" y="12020"/>
                    <a:pt x="201" y="12521"/>
                    <a:pt x="25" y="13099"/>
                  </a:cubicBezTo>
                  <a:cubicBezTo>
                    <a:pt x="0" y="13196"/>
                    <a:pt x="76" y="13262"/>
                    <a:pt x="153" y="13262"/>
                  </a:cubicBezTo>
                  <a:cubicBezTo>
                    <a:pt x="195" y="13262"/>
                    <a:pt x="237" y="13243"/>
                    <a:pt x="263" y="13199"/>
                  </a:cubicBezTo>
                  <a:cubicBezTo>
                    <a:pt x="790" y="12358"/>
                    <a:pt x="815" y="11342"/>
                    <a:pt x="815" y="10388"/>
                  </a:cubicBezTo>
                  <a:cubicBezTo>
                    <a:pt x="803" y="9083"/>
                    <a:pt x="753" y="7803"/>
                    <a:pt x="941" y="6511"/>
                  </a:cubicBezTo>
                  <a:cubicBezTo>
                    <a:pt x="1280" y="4289"/>
                    <a:pt x="1945" y="1591"/>
                    <a:pt x="3739" y="86"/>
                  </a:cubicBezTo>
                  <a:cubicBezTo>
                    <a:pt x="3780" y="55"/>
                    <a:pt x="3747" y="0"/>
                    <a:pt x="3712"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5785950" y="2156475"/>
              <a:ext cx="37675" cy="172275"/>
            </a:xfrm>
            <a:custGeom>
              <a:avLst/>
              <a:gdLst/>
              <a:ahLst/>
              <a:cxnLst/>
              <a:rect l="l" t="t" r="r" b="b"/>
              <a:pathLst>
                <a:path w="1507" h="6891" extrusionOk="0">
                  <a:moveTo>
                    <a:pt x="1162" y="1"/>
                  </a:moveTo>
                  <a:cubicBezTo>
                    <a:pt x="1141" y="1"/>
                    <a:pt x="1120" y="10"/>
                    <a:pt x="1105" y="32"/>
                  </a:cubicBezTo>
                  <a:cubicBezTo>
                    <a:pt x="440" y="948"/>
                    <a:pt x="1" y="2103"/>
                    <a:pt x="177" y="3245"/>
                  </a:cubicBezTo>
                  <a:cubicBezTo>
                    <a:pt x="265" y="3822"/>
                    <a:pt x="478" y="4374"/>
                    <a:pt x="666" y="4926"/>
                  </a:cubicBezTo>
                  <a:cubicBezTo>
                    <a:pt x="754" y="5202"/>
                    <a:pt x="829" y="5478"/>
                    <a:pt x="879" y="5767"/>
                  </a:cubicBezTo>
                  <a:cubicBezTo>
                    <a:pt x="942" y="6118"/>
                    <a:pt x="892" y="6470"/>
                    <a:pt x="942" y="6821"/>
                  </a:cubicBezTo>
                  <a:cubicBezTo>
                    <a:pt x="950" y="6861"/>
                    <a:pt x="989" y="6891"/>
                    <a:pt x="1022" y="6891"/>
                  </a:cubicBezTo>
                  <a:cubicBezTo>
                    <a:pt x="1041" y="6891"/>
                    <a:pt x="1059" y="6881"/>
                    <a:pt x="1068" y="6859"/>
                  </a:cubicBezTo>
                  <a:cubicBezTo>
                    <a:pt x="1507" y="5993"/>
                    <a:pt x="879" y="4775"/>
                    <a:pt x="628" y="3947"/>
                  </a:cubicBezTo>
                  <a:cubicBezTo>
                    <a:pt x="214" y="2605"/>
                    <a:pt x="490" y="1287"/>
                    <a:pt x="1231" y="107"/>
                  </a:cubicBezTo>
                  <a:cubicBezTo>
                    <a:pt x="1266" y="54"/>
                    <a:pt x="1214" y="1"/>
                    <a:pt x="1162"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5747700" y="2141975"/>
              <a:ext cx="52100" cy="95000"/>
            </a:xfrm>
            <a:custGeom>
              <a:avLst/>
              <a:gdLst/>
              <a:ahLst/>
              <a:cxnLst/>
              <a:rect l="l" t="t" r="r" b="b"/>
              <a:pathLst>
                <a:path w="2084" h="3800" extrusionOk="0">
                  <a:moveTo>
                    <a:pt x="63" y="0"/>
                  </a:moveTo>
                  <a:cubicBezTo>
                    <a:pt x="38" y="0"/>
                    <a:pt x="13" y="16"/>
                    <a:pt x="13" y="47"/>
                  </a:cubicBezTo>
                  <a:cubicBezTo>
                    <a:pt x="0" y="687"/>
                    <a:pt x="251" y="1239"/>
                    <a:pt x="627" y="1754"/>
                  </a:cubicBezTo>
                  <a:cubicBezTo>
                    <a:pt x="816" y="2018"/>
                    <a:pt x="1042" y="2256"/>
                    <a:pt x="1242" y="2519"/>
                  </a:cubicBezTo>
                  <a:cubicBezTo>
                    <a:pt x="1581" y="2934"/>
                    <a:pt x="1644" y="3272"/>
                    <a:pt x="1795" y="3762"/>
                  </a:cubicBezTo>
                  <a:cubicBezTo>
                    <a:pt x="1807" y="3787"/>
                    <a:pt x="1832" y="3799"/>
                    <a:pt x="1857" y="3799"/>
                  </a:cubicBezTo>
                  <a:cubicBezTo>
                    <a:pt x="1882" y="3799"/>
                    <a:pt x="1907" y="3787"/>
                    <a:pt x="1920" y="3762"/>
                  </a:cubicBezTo>
                  <a:cubicBezTo>
                    <a:pt x="2083" y="3222"/>
                    <a:pt x="1744" y="2733"/>
                    <a:pt x="1418" y="2344"/>
                  </a:cubicBezTo>
                  <a:cubicBezTo>
                    <a:pt x="828" y="1666"/>
                    <a:pt x="151" y="1014"/>
                    <a:pt x="113" y="47"/>
                  </a:cubicBezTo>
                  <a:cubicBezTo>
                    <a:pt x="113" y="16"/>
                    <a:pt x="88" y="0"/>
                    <a:pt x="63"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5821125" y="2156075"/>
              <a:ext cx="161700" cy="122350"/>
            </a:xfrm>
            <a:custGeom>
              <a:avLst/>
              <a:gdLst/>
              <a:ahLst/>
              <a:cxnLst/>
              <a:rect l="l" t="t" r="r" b="b"/>
              <a:pathLst>
                <a:path w="6468" h="4894" extrusionOk="0">
                  <a:moveTo>
                    <a:pt x="6424" y="0"/>
                  </a:moveTo>
                  <a:cubicBezTo>
                    <a:pt x="6415" y="0"/>
                    <a:pt x="6406" y="3"/>
                    <a:pt x="6399" y="10"/>
                  </a:cubicBezTo>
                  <a:cubicBezTo>
                    <a:pt x="5860" y="550"/>
                    <a:pt x="5308" y="1115"/>
                    <a:pt x="4680" y="1566"/>
                  </a:cubicBezTo>
                  <a:cubicBezTo>
                    <a:pt x="4053" y="2018"/>
                    <a:pt x="3337" y="2244"/>
                    <a:pt x="2610" y="2495"/>
                  </a:cubicBezTo>
                  <a:cubicBezTo>
                    <a:pt x="1505" y="2897"/>
                    <a:pt x="451" y="3650"/>
                    <a:pt x="25" y="4791"/>
                  </a:cubicBezTo>
                  <a:cubicBezTo>
                    <a:pt x="1" y="4855"/>
                    <a:pt x="48" y="4894"/>
                    <a:pt x="98" y="4894"/>
                  </a:cubicBezTo>
                  <a:cubicBezTo>
                    <a:pt x="127" y="4894"/>
                    <a:pt x="157" y="4882"/>
                    <a:pt x="175" y="4854"/>
                  </a:cubicBezTo>
                  <a:cubicBezTo>
                    <a:pt x="639" y="4252"/>
                    <a:pt x="1066" y="3624"/>
                    <a:pt x="1706" y="3198"/>
                  </a:cubicBezTo>
                  <a:cubicBezTo>
                    <a:pt x="2296" y="2796"/>
                    <a:pt x="3011" y="2633"/>
                    <a:pt x="3664" y="2370"/>
                  </a:cubicBezTo>
                  <a:cubicBezTo>
                    <a:pt x="4831" y="1893"/>
                    <a:pt x="5684" y="1027"/>
                    <a:pt x="6450" y="48"/>
                  </a:cubicBezTo>
                  <a:cubicBezTo>
                    <a:pt x="6468" y="21"/>
                    <a:pt x="6447" y="0"/>
                    <a:pt x="642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6085050" y="2235400"/>
              <a:ext cx="125600" cy="117675"/>
            </a:xfrm>
            <a:custGeom>
              <a:avLst/>
              <a:gdLst/>
              <a:ahLst/>
              <a:cxnLst/>
              <a:rect l="l" t="t" r="r" b="b"/>
              <a:pathLst>
                <a:path w="5024" h="4707" extrusionOk="0">
                  <a:moveTo>
                    <a:pt x="4968" y="1"/>
                  </a:moveTo>
                  <a:cubicBezTo>
                    <a:pt x="4950" y="1"/>
                    <a:pt x="4933" y="12"/>
                    <a:pt x="4928" y="37"/>
                  </a:cubicBezTo>
                  <a:cubicBezTo>
                    <a:pt x="4125" y="2221"/>
                    <a:pt x="2180" y="3789"/>
                    <a:pt x="71" y="4593"/>
                  </a:cubicBezTo>
                  <a:cubicBezTo>
                    <a:pt x="1" y="4628"/>
                    <a:pt x="29" y="4707"/>
                    <a:pt x="84" y="4707"/>
                  </a:cubicBezTo>
                  <a:cubicBezTo>
                    <a:pt x="88" y="4707"/>
                    <a:pt x="92" y="4706"/>
                    <a:pt x="96" y="4706"/>
                  </a:cubicBezTo>
                  <a:cubicBezTo>
                    <a:pt x="1238" y="4555"/>
                    <a:pt x="2292" y="3752"/>
                    <a:pt x="3108" y="2974"/>
                  </a:cubicBezTo>
                  <a:cubicBezTo>
                    <a:pt x="3949" y="2158"/>
                    <a:pt x="4652" y="1179"/>
                    <a:pt x="5016" y="62"/>
                  </a:cubicBezTo>
                  <a:cubicBezTo>
                    <a:pt x="5023" y="25"/>
                    <a:pt x="4995" y="1"/>
                    <a:pt x="4968"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6045100" y="2119000"/>
              <a:ext cx="36400" cy="89100"/>
            </a:xfrm>
            <a:custGeom>
              <a:avLst/>
              <a:gdLst/>
              <a:ahLst/>
              <a:cxnLst/>
              <a:rect l="l" t="t" r="r" b="b"/>
              <a:pathLst>
                <a:path w="1456" h="3564" extrusionOk="0">
                  <a:moveTo>
                    <a:pt x="1456" y="0"/>
                  </a:moveTo>
                  <a:lnTo>
                    <a:pt x="1456" y="0"/>
                  </a:lnTo>
                  <a:cubicBezTo>
                    <a:pt x="979" y="954"/>
                    <a:pt x="578" y="1945"/>
                    <a:pt x="276" y="2962"/>
                  </a:cubicBezTo>
                  <a:lnTo>
                    <a:pt x="0" y="3564"/>
                  </a:lnTo>
                  <a:cubicBezTo>
                    <a:pt x="703" y="2472"/>
                    <a:pt x="1443" y="1305"/>
                    <a:pt x="14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5998675" y="2143150"/>
              <a:ext cx="45350" cy="77200"/>
            </a:xfrm>
            <a:custGeom>
              <a:avLst/>
              <a:gdLst/>
              <a:ahLst/>
              <a:cxnLst/>
              <a:rect l="l" t="t" r="r" b="b"/>
              <a:pathLst>
                <a:path w="1814" h="3088" extrusionOk="0">
                  <a:moveTo>
                    <a:pt x="0" y="0"/>
                  </a:moveTo>
                  <a:lnTo>
                    <a:pt x="0" y="0"/>
                  </a:lnTo>
                  <a:cubicBezTo>
                    <a:pt x="188" y="402"/>
                    <a:pt x="377" y="791"/>
                    <a:pt x="577" y="1192"/>
                  </a:cubicBezTo>
                  <a:cubicBezTo>
                    <a:pt x="853" y="1770"/>
                    <a:pt x="1155" y="2385"/>
                    <a:pt x="1694" y="2736"/>
                  </a:cubicBezTo>
                  <a:cubicBezTo>
                    <a:pt x="1707" y="2745"/>
                    <a:pt x="1722" y="2755"/>
                    <a:pt x="1736" y="2767"/>
                  </a:cubicBezTo>
                  <a:lnTo>
                    <a:pt x="1736" y="2767"/>
                  </a:lnTo>
                  <a:cubicBezTo>
                    <a:pt x="1537" y="1672"/>
                    <a:pt x="904" y="664"/>
                    <a:pt x="0" y="0"/>
                  </a:cubicBezTo>
                  <a:close/>
                  <a:moveTo>
                    <a:pt x="1736" y="2767"/>
                  </a:moveTo>
                  <a:lnTo>
                    <a:pt x="1736" y="2767"/>
                  </a:lnTo>
                  <a:cubicBezTo>
                    <a:pt x="1747" y="2827"/>
                    <a:pt x="1757" y="2887"/>
                    <a:pt x="1765" y="2947"/>
                  </a:cubicBezTo>
                  <a:lnTo>
                    <a:pt x="1765" y="2947"/>
                  </a:lnTo>
                  <a:cubicBezTo>
                    <a:pt x="1796" y="2933"/>
                    <a:pt x="1814" y="2887"/>
                    <a:pt x="1795" y="2849"/>
                  </a:cubicBezTo>
                  <a:cubicBezTo>
                    <a:pt x="1786" y="2816"/>
                    <a:pt x="1762" y="2789"/>
                    <a:pt x="1736" y="2767"/>
                  </a:cubicBezTo>
                  <a:close/>
                  <a:moveTo>
                    <a:pt x="1765" y="2947"/>
                  </a:moveTo>
                  <a:cubicBezTo>
                    <a:pt x="1759" y="2949"/>
                    <a:pt x="1752" y="2951"/>
                    <a:pt x="1745" y="2951"/>
                  </a:cubicBezTo>
                  <a:cubicBezTo>
                    <a:pt x="1741" y="2951"/>
                    <a:pt x="1736" y="2950"/>
                    <a:pt x="1732" y="2949"/>
                  </a:cubicBezTo>
                  <a:lnTo>
                    <a:pt x="1732" y="2949"/>
                  </a:lnTo>
                  <a:lnTo>
                    <a:pt x="1782" y="3087"/>
                  </a:lnTo>
                  <a:cubicBezTo>
                    <a:pt x="1777" y="3040"/>
                    <a:pt x="1772" y="2993"/>
                    <a:pt x="1765" y="2947"/>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6052950" y="2024250"/>
              <a:ext cx="48950" cy="55225"/>
            </a:xfrm>
            <a:custGeom>
              <a:avLst/>
              <a:gdLst/>
              <a:ahLst/>
              <a:cxnLst/>
              <a:rect l="l" t="t" r="r" b="b"/>
              <a:pathLst>
                <a:path w="1958" h="2209" extrusionOk="0">
                  <a:moveTo>
                    <a:pt x="1958" y="0"/>
                  </a:moveTo>
                  <a:cubicBezTo>
                    <a:pt x="1230" y="490"/>
                    <a:pt x="477" y="1029"/>
                    <a:pt x="88" y="1807"/>
                  </a:cubicBezTo>
                  <a:cubicBezTo>
                    <a:pt x="50" y="1870"/>
                    <a:pt x="38" y="1971"/>
                    <a:pt x="100" y="1996"/>
                  </a:cubicBezTo>
                  <a:lnTo>
                    <a:pt x="0" y="2209"/>
                  </a:lnTo>
                  <a:cubicBezTo>
                    <a:pt x="251" y="1971"/>
                    <a:pt x="577" y="1858"/>
                    <a:pt x="853" y="1657"/>
                  </a:cubicBezTo>
                  <a:cubicBezTo>
                    <a:pt x="1393" y="1255"/>
                    <a:pt x="1682" y="615"/>
                    <a:pt x="1958"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5929950" y="2254825"/>
              <a:ext cx="23250" cy="86625"/>
            </a:xfrm>
            <a:custGeom>
              <a:avLst/>
              <a:gdLst/>
              <a:ahLst/>
              <a:cxnLst/>
              <a:rect l="l" t="t" r="r" b="b"/>
              <a:pathLst>
                <a:path w="930" h="3465" extrusionOk="0">
                  <a:moveTo>
                    <a:pt x="930" y="1"/>
                  </a:moveTo>
                  <a:lnTo>
                    <a:pt x="930" y="1"/>
                  </a:lnTo>
                  <a:cubicBezTo>
                    <a:pt x="541" y="841"/>
                    <a:pt x="151" y="1707"/>
                    <a:pt x="64" y="2623"/>
                  </a:cubicBezTo>
                  <a:cubicBezTo>
                    <a:pt x="39" y="2849"/>
                    <a:pt x="39" y="3063"/>
                    <a:pt x="1" y="3276"/>
                  </a:cubicBezTo>
                  <a:lnTo>
                    <a:pt x="126" y="3464"/>
                  </a:lnTo>
                  <a:cubicBezTo>
                    <a:pt x="791" y="2473"/>
                    <a:pt x="904" y="1205"/>
                    <a:pt x="930"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5950050" y="2293100"/>
              <a:ext cx="92550" cy="34850"/>
            </a:xfrm>
            <a:custGeom>
              <a:avLst/>
              <a:gdLst/>
              <a:ahLst/>
              <a:cxnLst/>
              <a:rect l="l" t="t" r="r" b="b"/>
              <a:pathLst>
                <a:path w="3702" h="1394" extrusionOk="0">
                  <a:moveTo>
                    <a:pt x="3702" y="1"/>
                  </a:moveTo>
                  <a:lnTo>
                    <a:pt x="3702" y="1"/>
                  </a:lnTo>
                  <a:cubicBezTo>
                    <a:pt x="3325" y="26"/>
                    <a:pt x="2949" y="51"/>
                    <a:pt x="2573" y="76"/>
                  </a:cubicBezTo>
                  <a:cubicBezTo>
                    <a:pt x="2246" y="101"/>
                    <a:pt x="1907" y="126"/>
                    <a:pt x="1594" y="201"/>
                  </a:cubicBezTo>
                  <a:cubicBezTo>
                    <a:pt x="1267" y="289"/>
                    <a:pt x="966" y="440"/>
                    <a:pt x="703" y="628"/>
                  </a:cubicBezTo>
                  <a:lnTo>
                    <a:pt x="0" y="1394"/>
                  </a:lnTo>
                  <a:cubicBezTo>
                    <a:pt x="326" y="1067"/>
                    <a:pt x="828" y="1042"/>
                    <a:pt x="1293" y="992"/>
                  </a:cubicBezTo>
                  <a:cubicBezTo>
                    <a:pt x="2184" y="904"/>
                    <a:pt x="3112" y="666"/>
                    <a:pt x="3702"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6038825" y="2245000"/>
              <a:ext cx="90675" cy="18475"/>
            </a:xfrm>
            <a:custGeom>
              <a:avLst/>
              <a:gdLst/>
              <a:ahLst/>
              <a:cxnLst/>
              <a:rect l="l" t="t" r="r" b="b"/>
              <a:pathLst>
                <a:path w="3627" h="739" extrusionOk="0">
                  <a:moveTo>
                    <a:pt x="932" y="1"/>
                  </a:moveTo>
                  <a:cubicBezTo>
                    <a:pt x="697" y="1"/>
                    <a:pt x="462" y="35"/>
                    <a:pt x="239" y="105"/>
                  </a:cubicBezTo>
                  <a:lnTo>
                    <a:pt x="0" y="118"/>
                  </a:lnTo>
                  <a:cubicBezTo>
                    <a:pt x="490" y="155"/>
                    <a:pt x="942" y="356"/>
                    <a:pt x="1406" y="519"/>
                  </a:cubicBezTo>
                  <a:cubicBezTo>
                    <a:pt x="1737" y="639"/>
                    <a:pt x="2095" y="738"/>
                    <a:pt x="2446" y="738"/>
                  </a:cubicBezTo>
                  <a:cubicBezTo>
                    <a:pt x="2573" y="738"/>
                    <a:pt x="2700" y="725"/>
                    <a:pt x="2824" y="695"/>
                  </a:cubicBezTo>
                  <a:cubicBezTo>
                    <a:pt x="3112" y="620"/>
                    <a:pt x="3376" y="456"/>
                    <a:pt x="3627" y="306"/>
                  </a:cubicBezTo>
                  <a:lnTo>
                    <a:pt x="3627" y="306"/>
                  </a:lnTo>
                  <a:cubicBezTo>
                    <a:pt x="3369" y="334"/>
                    <a:pt x="3108" y="362"/>
                    <a:pt x="2849" y="362"/>
                  </a:cubicBezTo>
                  <a:cubicBezTo>
                    <a:pt x="2641" y="362"/>
                    <a:pt x="2435" y="344"/>
                    <a:pt x="2234" y="293"/>
                  </a:cubicBezTo>
                  <a:cubicBezTo>
                    <a:pt x="1983" y="243"/>
                    <a:pt x="1745" y="130"/>
                    <a:pt x="1494" y="67"/>
                  </a:cubicBezTo>
                  <a:cubicBezTo>
                    <a:pt x="1310" y="23"/>
                    <a:pt x="1121" y="1"/>
                    <a:pt x="932"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6102500" y="2117100"/>
              <a:ext cx="24200" cy="76575"/>
            </a:xfrm>
            <a:custGeom>
              <a:avLst/>
              <a:gdLst/>
              <a:ahLst/>
              <a:cxnLst/>
              <a:rect l="l" t="t" r="r" b="b"/>
              <a:pathLst>
                <a:path w="968" h="3063" extrusionOk="0">
                  <a:moveTo>
                    <a:pt x="691" y="1"/>
                  </a:moveTo>
                  <a:cubicBezTo>
                    <a:pt x="214" y="904"/>
                    <a:pt x="1" y="1933"/>
                    <a:pt x="76" y="2950"/>
                  </a:cubicBezTo>
                  <a:lnTo>
                    <a:pt x="139" y="3063"/>
                  </a:lnTo>
                  <a:cubicBezTo>
                    <a:pt x="427" y="2611"/>
                    <a:pt x="704" y="2122"/>
                    <a:pt x="829" y="1594"/>
                  </a:cubicBezTo>
                  <a:cubicBezTo>
                    <a:pt x="967" y="1067"/>
                    <a:pt x="954" y="478"/>
                    <a:pt x="691"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6184400" y="2020800"/>
              <a:ext cx="27300" cy="70600"/>
            </a:xfrm>
            <a:custGeom>
              <a:avLst/>
              <a:gdLst/>
              <a:ahLst/>
              <a:cxnLst/>
              <a:rect l="l" t="t" r="r" b="b"/>
              <a:pathLst>
                <a:path w="1092" h="2824" extrusionOk="0">
                  <a:moveTo>
                    <a:pt x="0" y="0"/>
                  </a:moveTo>
                  <a:lnTo>
                    <a:pt x="0" y="0"/>
                  </a:lnTo>
                  <a:cubicBezTo>
                    <a:pt x="25" y="678"/>
                    <a:pt x="213" y="1343"/>
                    <a:pt x="527" y="1945"/>
                  </a:cubicBezTo>
                  <a:cubicBezTo>
                    <a:pt x="678" y="2221"/>
                    <a:pt x="866" y="2510"/>
                    <a:pt x="828" y="2824"/>
                  </a:cubicBezTo>
                  <a:lnTo>
                    <a:pt x="991" y="2698"/>
                  </a:lnTo>
                  <a:cubicBezTo>
                    <a:pt x="1042" y="2171"/>
                    <a:pt x="1092" y="1644"/>
                    <a:pt x="966" y="1142"/>
                  </a:cubicBezTo>
                  <a:cubicBezTo>
                    <a:pt x="841" y="640"/>
                    <a:pt x="502" y="151"/>
                    <a:pt x="0"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6234275" y="2024250"/>
              <a:ext cx="62450" cy="33600"/>
            </a:xfrm>
            <a:custGeom>
              <a:avLst/>
              <a:gdLst/>
              <a:ahLst/>
              <a:cxnLst/>
              <a:rect l="l" t="t" r="r" b="b"/>
              <a:pathLst>
                <a:path w="2498" h="1344" extrusionOk="0">
                  <a:moveTo>
                    <a:pt x="2498" y="0"/>
                  </a:moveTo>
                  <a:lnTo>
                    <a:pt x="2498" y="0"/>
                  </a:lnTo>
                  <a:cubicBezTo>
                    <a:pt x="2083" y="176"/>
                    <a:pt x="1619" y="214"/>
                    <a:pt x="1180" y="352"/>
                  </a:cubicBezTo>
                  <a:cubicBezTo>
                    <a:pt x="753" y="490"/>
                    <a:pt x="327" y="778"/>
                    <a:pt x="214" y="1218"/>
                  </a:cubicBezTo>
                  <a:lnTo>
                    <a:pt x="0" y="1343"/>
                  </a:lnTo>
                  <a:cubicBezTo>
                    <a:pt x="992" y="1331"/>
                    <a:pt x="1945" y="816"/>
                    <a:pt x="2498"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6173400" y="2142750"/>
              <a:ext cx="68100" cy="17750"/>
            </a:xfrm>
            <a:custGeom>
              <a:avLst/>
              <a:gdLst/>
              <a:ahLst/>
              <a:cxnLst/>
              <a:rect l="l" t="t" r="r" b="b"/>
              <a:pathLst>
                <a:path w="2724" h="710" extrusionOk="0">
                  <a:moveTo>
                    <a:pt x="127" y="213"/>
                  </a:moveTo>
                  <a:cubicBezTo>
                    <a:pt x="83" y="222"/>
                    <a:pt x="41" y="236"/>
                    <a:pt x="1" y="255"/>
                  </a:cubicBezTo>
                  <a:lnTo>
                    <a:pt x="127" y="213"/>
                  </a:lnTo>
                  <a:close/>
                  <a:moveTo>
                    <a:pt x="925" y="0"/>
                  </a:moveTo>
                  <a:cubicBezTo>
                    <a:pt x="816" y="0"/>
                    <a:pt x="708" y="17"/>
                    <a:pt x="603" y="54"/>
                  </a:cubicBezTo>
                  <a:lnTo>
                    <a:pt x="127" y="213"/>
                  </a:lnTo>
                  <a:lnTo>
                    <a:pt x="127" y="213"/>
                  </a:lnTo>
                  <a:cubicBezTo>
                    <a:pt x="174" y="203"/>
                    <a:pt x="223" y="198"/>
                    <a:pt x="272" y="198"/>
                  </a:cubicBezTo>
                  <a:cubicBezTo>
                    <a:pt x="445" y="198"/>
                    <a:pt x="625" y="253"/>
                    <a:pt x="779" y="318"/>
                  </a:cubicBezTo>
                  <a:cubicBezTo>
                    <a:pt x="1030" y="430"/>
                    <a:pt x="1256" y="581"/>
                    <a:pt x="1519" y="656"/>
                  </a:cubicBezTo>
                  <a:cubicBezTo>
                    <a:pt x="1651" y="695"/>
                    <a:pt x="1787" y="710"/>
                    <a:pt x="1924" y="710"/>
                  </a:cubicBezTo>
                  <a:cubicBezTo>
                    <a:pt x="2193" y="710"/>
                    <a:pt x="2467" y="652"/>
                    <a:pt x="2724" y="594"/>
                  </a:cubicBezTo>
                  <a:cubicBezTo>
                    <a:pt x="2360" y="543"/>
                    <a:pt x="2021" y="355"/>
                    <a:pt x="1682" y="205"/>
                  </a:cubicBezTo>
                  <a:cubicBezTo>
                    <a:pt x="1445" y="90"/>
                    <a:pt x="1182" y="0"/>
                    <a:pt x="925"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6215450" y="2091075"/>
              <a:ext cx="37350" cy="44875"/>
            </a:xfrm>
            <a:custGeom>
              <a:avLst/>
              <a:gdLst/>
              <a:ahLst/>
              <a:cxnLst/>
              <a:rect l="l" t="t" r="r" b="b"/>
              <a:pathLst>
                <a:path w="1494" h="1795" extrusionOk="0">
                  <a:moveTo>
                    <a:pt x="1494" y="0"/>
                  </a:moveTo>
                  <a:cubicBezTo>
                    <a:pt x="778" y="352"/>
                    <a:pt x="226" y="1017"/>
                    <a:pt x="0" y="1795"/>
                  </a:cubicBezTo>
                  <a:lnTo>
                    <a:pt x="138" y="1606"/>
                  </a:lnTo>
                  <a:cubicBezTo>
                    <a:pt x="502" y="1519"/>
                    <a:pt x="791" y="1268"/>
                    <a:pt x="1004" y="966"/>
                  </a:cubicBezTo>
                  <a:cubicBezTo>
                    <a:pt x="1218" y="678"/>
                    <a:pt x="1356" y="327"/>
                    <a:pt x="149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6146125" y="2271775"/>
              <a:ext cx="19475" cy="47700"/>
            </a:xfrm>
            <a:custGeom>
              <a:avLst/>
              <a:gdLst/>
              <a:ahLst/>
              <a:cxnLst/>
              <a:rect l="l" t="t" r="r" b="b"/>
              <a:pathLst>
                <a:path w="779" h="1908" extrusionOk="0">
                  <a:moveTo>
                    <a:pt x="464" y="0"/>
                  </a:moveTo>
                  <a:lnTo>
                    <a:pt x="464" y="0"/>
                  </a:lnTo>
                  <a:cubicBezTo>
                    <a:pt x="151" y="578"/>
                    <a:pt x="0" y="1255"/>
                    <a:pt x="50" y="1908"/>
                  </a:cubicBezTo>
                  <a:lnTo>
                    <a:pt x="88" y="1820"/>
                  </a:lnTo>
                  <a:cubicBezTo>
                    <a:pt x="615" y="1393"/>
                    <a:pt x="778" y="590"/>
                    <a:pt x="46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6163375" y="2289975"/>
              <a:ext cx="59000" cy="20775"/>
            </a:xfrm>
            <a:custGeom>
              <a:avLst/>
              <a:gdLst/>
              <a:ahLst/>
              <a:cxnLst/>
              <a:rect l="l" t="t" r="r" b="b"/>
              <a:pathLst>
                <a:path w="2360" h="831" extrusionOk="0">
                  <a:moveTo>
                    <a:pt x="2359" y="0"/>
                  </a:moveTo>
                  <a:cubicBezTo>
                    <a:pt x="2083" y="151"/>
                    <a:pt x="1745" y="101"/>
                    <a:pt x="1443" y="126"/>
                  </a:cubicBezTo>
                  <a:cubicBezTo>
                    <a:pt x="891" y="151"/>
                    <a:pt x="364" y="402"/>
                    <a:pt x="0" y="816"/>
                  </a:cubicBezTo>
                  <a:lnTo>
                    <a:pt x="13" y="816"/>
                  </a:lnTo>
                  <a:cubicBezTo>
                    <a:pt x="110" y="826"/>
                    <a:pt x="208" y="831"/>
                    <a:pt x="306" y="831"/>
                  </a:cubicBezTo>
                  <a:cubicBezTo>
                    <a:pt x="1064" y="831"/>
                    <a:pt x="1815" y="534"/>
                    <a:pt x="2359"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6121025" y="2354275"/>
              <a:ext cx="73125" cy="31950"/>
            </a:xfrm>
            <a:custGeom>
              <a:avLst/>
              <a:gdLst/>
              <a:ahLst/>
              <a:cxnLst/>
              <a:rect l="l" t="t" r="r" b="b"/>
              <a:pathLst>
                <a:path w="2925" h="1278" extrusionOk="0">
                  <a:moveTo>
                    <a:pt x="0" y="1"/>
                  </a:moveTo>
                  <a:lnTo>
                    <a:pt x="0" y="1"/>
                  </a:lnTo>
                  <a:cubicBezTo>
                    <a:pt x="427" y="327"/>
                    <a:pt x="866" y="666"/>
                    <a:pt x="1343" y="917"/>
                  </a:cubicBezTo>
                  <a:cubicBezTo>
                    <a:pt x="1769" y="1135"/>
                    <a:pt x="2243" y="1278"/>
                    <a:pt x="2714" y="1278"/>
                  </a:cubicBezTo>
                  <a:cubicBezTo>
                    <a:pt x="2784" y="1278"/>
                    <a:pt x="2854" y="1275"/>
                    <a:pt x="2924" y="1268"/>
                  </a:cubicBezTo>
                  <a:cubicBezTo>
                    <a:pt x="2284" y="691"/>
                    <a:pt x="1519" y="264"/>
                    <a:pt x="690" y="38"/>
                  </a:cubicBezTo>
                  <a:lnTo>
                    <a:pt x="0" y="1"/>
                  </a:ln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6020000" y="2318525"/>
              <a:ext cx="77500" cy="32025"/>
            </a:xfrm>
            <a:custGeom>
              <a:avLst/>
              <a:gdLst/>
              <a:ahLst/>
              <a:cxnLst/>
              <a:rect l="l" t="t" r="r" b="b"/>
              <a:pathLst>
                <a:path w="3100" h="1281" extrusionOk="0">
                  <a:moveTo>
                    <a:pt x="3100" y="0"/>
                  </a:moveTo>
                  <a:cubicBezTo>
                    <a:pt x="2585" y="75"/>
                    <a:pt x="2071" y="163"/>
                    <a:pt x="1607" y="389"/>
                  </a:cubicBezTo>
                  <a:cubicBezTo>
                    <a:pt x="1055" y="653"/>
                    <a:pt x="603" y="1117"/>
                    <a:pt x="0" y="1280"/>
                  </a:cubicBezTo>
                  <a:lnTo>
                    <a:pt x="628" y="1255"/>
                  </a:lnTo>
                  <a:cubicBezTo>
                    <a:pt x="1569" y="1192"/>
                    <a:pt x="2485" y="728"/>
                    <a:pt x="3100"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5943775" y="2354275"/>
              <a:ext cx="67775" cy="31725"/>
            </a:xfrm>
            <a:custGeom>
              <a:avLst/>
              <a:gdLst/>
              <a:ahLst/>
              <a:cxnLst/>
              <a:rect l="l" t="t" r="r" b="b"/>
              <a:pathLst>
                <a:path w="2711" h="1269" extrusionOk="0">
                  <a:moveTo>
                    <a:pt x="427" y="1"/>
                  </a:moveTo>
                  <a:lnTo>
                    <a:pt x="0" y="176"/>
                  </a:lnTo>
                  <a:cubicBezTo>
                    <a:pt x="377" y="214"/>
                    <a:pt x="615" y="565"/>
                    <a:pt x="916" y="791"/>
                  </a:cubicBezTo>
                  <a:cubicBezTo>
                    <a:pt x="1418" y="1168"/>
                    <a:pt x="2083" y="1230"/>
                    <a:pt x="2711" y="1268"/>
                  </a:cubicBezTo>
                  <a:cubicBezTo>
                    <a:pt x="2020" y="729"/>
                    <a:pt x="1255" y="302"/>
                    <a:pt x="427"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5864400" y="2227825"/>
              <a:ext cx="59625" cy="16025"/>
            </a:xfrm>
            <a:custGeom>
              <a:avLst/>
              <a:gdLst/>
              <a:ahLst/>
              <a:cxnLst/>
              <a:rect l="l" t="t" r="r" b="b"/>
              <a:pathLst>
                <a:path w="2385" h="641" extrusionOk="0">
                  <a:moveTo>
                    <a:pt x="889" y="1"/>
                  </a:moveTo>
                  <a:cubicBezTo>
                    <a:pt x="662" y="1"/>
                    <a:pt x="432" y="45"/>
                    <a:pt x="201" y="89"/>
                  </a:cubicBezTo>
                  <a:lnTo>
                    <a:pt x="0" y="190"/>
                  </a:lnTo>
                  <a:cubicBezTo>
                    <a:pt x="8" y="190"/>
                    <a:pt x="16" y="189"/>
                    <a:pt x="23" y="189"/>
                  </a:cubicBezTo>
                  <a:cubicBezTo>
                    <a:pt x="439" y="189"/>
                    <a:pt x="773" y="518"/>
                    <a:pt x="1180" y="616"/>
                  </a:cubicBezTo>
                  <a:cubicBezTo>
                    <a:pt x="1261" y="633"/>
                    <a:pt x="1343" y="641"/>
                    <a:pt x="1425" y="641"/>
                  </a:cubicBezTo>
                  <a:cubicBezTo>
                    <a:pt x="1711" y="641"/>
                    <a:pt x="1999" y="551"/>
                    <a:pt x="2272" y="453"/>
                  </a:cubicBezTo>
                  <a:cubicBezTo>
                    <a:pt x="2322" y="441"/>
                    <a:pt x="2372" y="416"/>
                    <a:pt x="2384" y="378"/>
                  </a:cubicBezTo>
                  <a:cubicBezTo>
                    <a:pt x="2234" y="303"/>
                    <a:pt x="2046" y="303"/>
                    <a:pt x="1883" y="265"/>
                  </a:cubicBezTo>
                  <a:cubicBezTo>
                    <a:pt x="1632" y="215"/>
                    <a:pt x="1406" y="89"/>
                    <a:pt x="1167" y="27"/>
                  </a:cubicBezTo>
                  <a:cubicBezTo>
                    <a:pt x="1075" y="8"/>
                    <a:pt x="982" y="1"/>
                    <a:pt x="889"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5916150" y="2175450"/>
              <a:ext cx="18550" cy="34225"/>
            </a:xfrm>
            <a:custGeom>
              <a:avLst/>
              <a:gdLst/>
              <a:ahLst/>
              <a:cxnLst/>
              <a:rect l="l" t="t" r="r" b="b"/>
              <a:pathLst>
                <a:path w="742" h="1369" extrusionOk="0">
                  <a:moveTo>
                    <a:pt x="741" y="1"/>
                  </a:moveTo>
                  <a:lnTo>
                    <a:pt x="741" y="1"/>
                  </a:lnTo>
                  <a:cubicBezTo>
                    <a:pt x="565" y="189"/>
                    <a:pt x="377" y="377"/>
                    <a:pt x="239" y="603"/>
                  </a:cubicBezTo>
                  <a:cubicBezTo>
                    <a:pt x="101" y="817"/>
                    <a:pt x="1" y="1068"/>
                    <a:pt x="13" y="1331"/>
                  </a:cubicBezTo>
                  <a:lnTo>
                    <a:pt x="26" y="1369"/>
                  </a:lnTo>
                  <a:cubicBezTo>
                    <a:pt x="114" y="1193"/>
                    <a:pt x="302" y="1093"/>
                    <a:pt x="390" y="929"/>
                  </a:cubicBezTo>
                  <a:cubicBezTo>
                    <a:pt x="427" y="867"/>
                    <a:pt x="440" y="791"/>
                    <a:pt x="465" y="716"/>
                  </a:cubicBezTo>
                  <a:cubicBezTo>
                    <a:pt x="528" y="478"/>
                    <a:pt x="628" y="227"/>
                    <a:pt x="741"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5842425" y="2211850"/>
              <a:ext cx="32650" cy="19175"/>
            </a:xfrm>
            <a:custGeom>
              <a:avLst/>
              <a:gdLst/>
              <a:ahLst/>
              <a:cxnLst/>
              <a:rect l="l" t="t" r="r" b="b"/>
              <a:pathLst>
                <a:path w="1306" h="767" extrusionOk="0">
                  <a:moveTo>
                    <a:pt x="1306" y="1"/>
                  </a:moveTo>
                  <a:lnTo>
                    <a:pt x="1306" y="1"/>
                  </a:lnTo>
                  <a:cubicBezTo>
                    <a:pt x="1055" y="88"/>
                    <a:pt x="804" y="151"/>
                    <a:pt x="565" y="264"/>
                  </a:cubicBezTo>
                  <a:cubicBezTo>
                    <a:pt x="327" y="364"/>
                    <a:pt x="101" y="528"/>
                    <a:pt x="1" y="766"/>
                  </a:cubicBezTo>
                  <a:lnTo>
                    <a:pt x="89" y="728"/>
                  </a:lnTo>
                  <a:cubicBezTo>
                    <a:pt x="415" y="653"/>
                    <a:pt x="741" y="565"/>
                    <a:pt x="967" y="327"/>
                  </a:cubicBezTo>
                  <a:cubicBezTo>
                    <a:pt x="1080" y="214"/>
                    <a:pt x="1168" y="63"/>
                    <a:pt x="130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5810125" y="2276800"/>
              <a:ext cx="62750" cy="53350"/>
            </a:xfrm>
            <a:custGeom>
              <a:avLst/>
              <a:gdLst/>
              <a:ahLst/>
              <a:cxnLst/>
              <a:rect l="l" t="t" r="r" b="b"/>
              <a:pathLst>
                <a:path w="2510" h="2134" extrusionOk="0">
                  <a:moveTo>
                    <a:pt x="2510" y="0"/>
                  </a:moveTo>
                  <a:lnTo>
                    <a:pt x="2510" y="0"/>
                  </a:lnTo>
                  <a:cubicBezTo>
                    <a:pt x="2159" y="176"/>
                    <a:pt x="1795" y="364"/>
                    <a:pt x="1443" y="540"/>
                  </a:cubicBezTo>
                  <a:cubicBezTo>
                    <a:pt x="1268" y="628"/>
                    <a:pt x="1079" y="715"/>
                    <a:pt x="916" y="828"/>
                  </a:cubicBezTo>
                  <a:cubicBezTo>
                    <a:pt x="502" y="1104"/>
                    <a:pt x="176" y="1506"/>
                    <a:pt x="0" y="1958"/>
                  </a:cubicBezTo>
                  <a:lnTo>
                    <a:pt x="163" y="2133"/>
                  </a:lnTo>
                  <a:cubicBezTo>
                    <a:pt x="590" y="2046"/>
                    <a:pt x="979" y="1807"/>
                    <a:pt x="1255" y="1468"/>
                  </a:cubicBezTo>
                  <a:cubicBezTo>
                    <a:pt x="1431" y="1280"/>
                    <a:pt x="1556" y="1042"/>
                    <a:pt x="1719" y="841"/>
                  </a:cubicBezTo>
                  <a:cubicBezTo>
                    <a:pt x="1958" y="540"/>
                    <a:pt x="2272" y="301"/>
                    <a:pt x="2510"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5765875" y="2247625"/>
              <a:ext cx="42375" cy="41100"/>
            </a:xfrm>
            <a:custGeom>
              <a:avLst/>
              <a:gdLst/>
              <a:ahLst/>
              <a:cxnLst/>
              <a:rect l="l" t="t" r="r" b="b"/>
              <a:pathLst>
                <a:path w="1695" h="1644" extrusionOk="0">
                  <a:moveTo>
                    <a:pt x="1" y="0"/>
                  </a:moveTo>
                  <a:lnTo>
                    <a:pt x="1" y="0"/>
                  </a:lnTo>
                  <a:cubicBezTo>
                    <a:pt x="227" y="414"/>
                    <a:pt x="478" y="841"/>
                    <a:pt x="867" y="1117"/>
                  </a:cubicBezTo>
                  <a:cubicBezTo>
                    <a:pt x="1093" y="1280"/>
                    <a:pt x="1369" y="1380"/>
                    <a:pt x="1532" y="1606"/>
                  </a:cubicBezTo>
                  <a:lnTo>
                    <a:pt x="1695" y="1644"/>
                  </a:lnTo>
                  <a:cubicBezTo>
                    <a:pt x="1569" y="1268"/>
                    <a:pt x="1369" y="891"/>
                    <a:pt x="1055" y="640"/>
                  </a:cubicBezTo>
                  <a:cubicBezTo>
                    <a:pt x="942" y="540"/>
                    <a:pt x="804" y="464"/>
                    <a:pt x="678" y="389"/>
                  </a:cubicBezTo>
                  <a:cubicBezTo>
                    <a:pt x="453" y="264"/>
                    <a:pt x="227" y="138"/>
                    <a:pt x="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5801325" y="2167925"/>
              <a:ext cx="39250" cy="18225"/>
            </a:xfrm>
            <a:custGeom>
              <a:avLst/>
              <a:gdLst/>
              <a:ahLst/>
              <a:cxnLst/>
              <a:rect l="l" t="t" r="r" b="b"/>
              <a:pathLst>
                <a:path w="1570" h="729" extrusionOk="0">
                  <a:moveTo>
                    <a:pt x="1520" y="0"/>
                  </a:moveTo>
                  <a:cubicBezTo>
                    <a:pt x="1085" y="0"/>
                    <a:pt x="651" y="159"/>
                    <a:pt x="252" y="365"/>
                  </a:cubicBezTo>
                  <a:cubicBezTo>
                    <a:pt x="151" y="415"/>
                    <a:pt x="39" y="490"/>
                    <a:pt x="13" y="616"/>
                  </a:cubicBezTo>
                  <a:lnTo>
                    <a:pt x="1" y="729"/>
                  </a:lnTo>
                  <a:cubicBezTo>
                    <a:pt x="151" y="716"/>
                    <a:pt x="289" y="703"/>
                    <a:pt x="428" y="678"/>
                  </a:cubicBezTo>
                  <a:cubicBezTo>
                    <a:pt x="578" y="666"/>
                    <a:pt x="729" y="641"/>
                    <a:pt x="867" y="578"/>
                  </a:cubicBezTo>
                  <a:cubicBezTo>
                    <a:pt x="1143" y="440"/>
                    <a:pt x="1293" y="126"/>
                    <a:pt x="1569" y="1"/>
                  </a:cubicBezTo>
                  <a:cubicBezTo>
                    <a:pt x="1553" y="0"/>
                    <a:pt x="1537" y="0"/>
                    <a:pt x="1520"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6231750" y="2359625"/>
              <a:ext cx="46150" cy="27925"/>
            </a:xfrm>
            <a:custGeom>
              <a:avLst/>
              <a:gdLst/>
              <a:ahLst/>
              <a:cxnLst/>
              <a:rect l="l" t="t" r="r" b="b"/>
              <a:pathLst>
                <a:path w="1846" h="1117" extrusionOk="0">
                  <a:moveTo>
                    <a:pt x="239" y="0"/>
                  </a:moveTo>
                  <a:lnTo>
                    <a:pt x="1" y="13"/>
                  </a:lnTo>
                  <a:cubicBezTo>
                    <a:pt x="177" y="126"/>
                    <a:pt x="340" y="276"/>
                    <a:pt x="478" y="452"/>
                  </a:cubicBezTo>
                  <a:cubicBezTo>
                    <a:pt x="553" y="552"/>
                    <a:pt x="616" y="665"/>
                    <a:pt x="729" y="740"/>
                  </a:cubicBezTo>
                  <a:cubicBezTo>
                    <a:pt x="804" y="791"/>
                    <a:pt x="892" y="828"/>
                    <a:pt x="980" y="853"/>
                  </a:cubicBezTo>
                  <a:cubicBezTo>
                    <a:pt x="1268" y="954"/>
                    <a:pt x="1557" y="1042"/>
                    <a:pt x="1846" y="1117"/>
                  </a:cubicBezTo>
                  <a:cubicBezTo>
                    <a:pt x="1682" y="941"/>
                    <a:pt x="1507" y="766"/>
                    <a:pt x="1344" y="590"/>
                  </a:cubicBezTo>
                  <a:cubicBezTo>
                    <a:pt x="1231" y="477"/>
                    <a:pt x="1118" y="364"/>
                    <a:pt x="992" y="276"/>
                  </a:cubicBezTo>
                  <a:cubicBezTo>
                    <a:pt x="766" y="113"/>
                    <a:pt x="503" y="38"/>
                    <a:pt x="239"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5840550" y="2361175"/>
              <a:ext cx="21350" cy="67475"/>
            </a:xfrm>
            <a:custGeom>
              <a:avLst/>
              <a:gdLst/>
              <a:ahLst/>
              <a:cxnLst/>
              <a:rect l="l" t="t" r="r" b="b"/>
              <a:pathLst>
                <a:path w="854" h="2699" extrusionOk="0">
                  <a:moveTo>
                    <a:pt x="829" y="1"/>
                  </a:moveTo>
                  <a:cubicBezTo>
                    <a:pt x="239" y="754"/>
                    <a:pt x="0" y="1770"/>
                    <a:pt x="189" y="2699"/>
                  </a:cubicBezTo>
                  <a:lnTo>
                    <a:pt x="502" y="2372"/>
                  </a:lnTo>
                  <a:cubicBezTo>
                    <a:pt x="791" y="2059"/>
                    <a:pt x="841" y="1594"/>
                    <a:pt x="841" y="1155"/>
                  </a:cubicBezTo>
                  <a:cubicBezTo>
                    <a:pt x="854" y="766"/>
                    <a:pt x="841" y="377"/>
                    <a:pt x="829"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5871600" y="2395725"/>
              <a:ext cx="64350" cy="18500"/>
            </a:xfrm>
            <a:custGeom>
              <a:avLst/>
              <a:gdLst/>
              <a:ahLst/>
              <a:cxnLst/>
              <a:rect l="l" t="t" r="r" b="b"/>
              <a:pathLst>
                <a:path w="2574" h="740" extrusionOk="0">
                  <a:moveTo>
                    <a:pt x="1064" y="0"/>
                  </a:moveTo>
                  <a:cubicBezTo>
                    <a:pt x="723" y="0"/>
                    <a:pt x="380" y="124"/>
                    <a:pt x="128" y="349"/>
                  </a:cubicBezTo>
                  <a:lnTo>
                    <a:pt x="128" y="349"/>
                  </a:lnTo>
                  <a:cubicBezTo>
                    <a:pt x="87" y="330"/>
                    <a:pt x="45" y="313"/>
                    <a:pt x="1" y="300"/>
                  </a:cubicBezTo>
                  <a:lnTo>
                    <a:pt x="1" y="300"/>
                  </a:lnTo>
                  <a:lnTo>
                    <a:pt x="126" y="351"/>
                  </a:lnTo>
                  <a:cubicBezTo>
                    <a:pt x="127" y="350"/>
                    <a:pt x="127" y="349"/>
                    <a:pt x="128" y="349"/>
                  </a:cubicBezTo>
                  <a:lnTo>
                    <a:pt x="128" y="349"/>
                  </a:lnTo>
                  <a:cubicBezTo>
                    <a:pt x="323" y="438"/>
                    <a:pt x="494" y="579"/>
                    <a:pt x="691" y="652"/>
                  </a:cubicBezTo>
                  <a:cubicBezTo>
                    <a:pt x="854" y="714"/>
                    <a:pt x="1055" y="740"/>
                    <a:pt x="1231" y="740"/>
                  </a:cubicBezTo>
                  <a:cubicBezTo>
                    <a:pt x="1695" y="740"/>
                    <a:pt x="2159" y="639"/>
                    <a:pt x="2573" y="451"/>
                  </a:cubicBezTo>
                  <a:lnTo>
                    <a:pt x="2573" y="451"/>
                  </a:lnTo>
                  <a:cubicBezTo>
                    <a:pt x="2544" y="455"/>
                    <a:pt x="2514" y="457"/>
                    <a:pt x="2485" y="457"/>
                  </a:cubicBezTo>
                  <a:cubicBezTo>
                    <a:pt x="2144" y="457"/>
                    <a:pt x="1830" y="202"/>
                    <a:pt x="1507" y="74"/>
                  </a:cubicBezTo>
                  <a:cubicBezTo>
                    <a:pt x="1365" y="24"/>
                    <a:pt x="1214" y="0"/>
                    <a:pt x="106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6031600" y="2406350"/>
              <a:ext cx="14450" cy="49275"/>
            </a:xfrm>
            <a:custGeom>
              <a:avLst/>
              <a:gdLst/>
              <a:ahLst/>
              <a:cxnLst/>
              <a:rect l="l" t="t" r="r" b="b"/>
              <a:pathLst>
                <a:path w="578" h="1971" extrusionOk="0">
                  <a:moveTo>
                    <a:pt x="1" y="1"/>
                  </a:moveTo>
                  <a:cubicBezTo>
                    <a:pt x="1" y="1"/>
                    <a:pt x="2" y="2"/>
                    <a:pt x="2" y="3"/>
                  </a:cubicBezTo>
                  <a:lnTo>
                    <a:pt x="2" y="3"/>
                  </a:lnTo>
                  <a:cubicBezTo>
                    <a:pt x="2" y="2"/>
                    <a:pt x="1" y="1"/>
                    <a:pt x="1" y="1"/>
                  </a:cubicBezTo>
                  <a:close/>
                  <a:moveTo>
                    <a:pt x="2" y="3"/>
                  </a:moveTo>
                  <a:cubicBezTo>
                    <a:pt x="76" y="90"/>
                    <a:pt x="89" y="215"/>
                    <a:pt x="89" y="327"/>
                  </a:cubicBezTo>
                  <a:cubicBezTo>
                    <a:pt x="101" y="716"/>
                    <a:pt x="38" y="1130"/>
                    <a:pt x="164" y="1507"/>
                  </a:cubicBezTo>
                  <a:cubicBezTo>
                    <a:pt x="214" y="1657"/>
                    <a:pt x="302" y="1808"/>
                    <a:pt x="340" y="1971"/>
                  </a:cubicBezTo>
                  <a:lnTo>
                    <a:pt x="478" y="1833"/>
                  </a:lnTo>
                  <a:cubicBezTo>
                    <a:pt x="578" y="1519"/>
                    <a:pt x="578" y="1180"/>
                    <a:pt x="490" y="854"/>
                  </a:cubicBezTo>
                  <a:cubicBezTo>
                    <a:pt x="390" y="541"/>
                    <a:pt x="215" y="253"/>
                    <a:pt x="2" y="3"/>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6071750" y="2500500"/>
              <a:ext cx="52750" cy="15725"/>
            </a:xfrm>
            <a:custGeom>
              <a:avLst/>
              <a:gdLst/>
              <a:ahLst/>
              <a:cxnLst/>
              <a:rect l="l" t="t" r="r" b="b"/>
              <a:pathLst>
                <a:path w="2110" h="629" extrusionOk="0">
                  <a:moveTo>
                    <a:pt x="720" y="1"/>
                  </a:moveTo>
                  <a:cubicBezTo>
                    <a:pt x="606" y="1"/>
                    <a:pt x="494" y="23"/>
                    <a:pt x="390" y="75"/>
                  </a:cubicBezTo>
                  <a:lnTo>
                    <a:pt x="1" y="163"/>
                  </a:lnTo>
                  <a:cubicBezTo>
                    <a:pt x="126" y="225"/>
                    <a:pt x="490" y="401"/>
                    <a:pt x="616" y="464"/>
                  </a:cubicBezTo>
                  <a:cubicBezTo>
                    <a:pt x="852" y="579"/>
                    <a:pt x="1107" y="628"/>
                    <a:pt x="1365" y="628"/>
                  </a:cubicBezTo>
                  <a:cubicBezTo>
                    <a:pt x="1616" y="628"/>
                    <a:pt x="1868" y="582"/>
                    <a:pt x="2109" y="501"/>
                  </a:cubicBezTo>
                  <a:cubicBezTo>
                    <a:pt x="1808" y="439"/>
                    <a:pt x="1557" y="263"/>
                    <a:pt x="1281" y="137"/>
                  </a:cubicBezTo>
                  <a:cubicBezTo>
                    <a:pt x="1102" y="59"/>
                    <a:pt x="907" y="1"/>
                    <a:pt x="720"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6068000" y="2560700"/>
              <a:ext cx="42700" cy="24200"/>
            </a:xfrm>
            <a:custGeom>
              <a:avLst/>
              <a:gdLst/>
              <a:ahLst/>
              <a:cxnLst/>
              <a:rect l="l" t="t" r="r" b="b"/>
              <a:pathLst>
                <a:path w="1708" h="968" extrusionOk="0">
                  <a:moveTo>
                    <a:pt x="13" y="1"/>
                  </a:moveTo>
                  <a:lnTo>
                    <a:pt x="0" y="89"/>
                  </a:lnTo>
                  <a:cubicBezTo>
                    <a:pt x="415" y="603"/>
                    <a:pt x="1042" y="929"/>
                    <a:pt x="1707" y="967"/>
                  </a:cubicBezTo>
                  <a:cubicBezTo>
                    <a:pt x="1368" y="816"/>
                    <a:pt x="1105" y="553"/>
                    <a:pt x="791" y="365"/>
                  </a:cubicBezTo>
                  <a:cubicBezTo>
                    <a:pt x="553" y="202"/>
                    <a:pt x="276" y="101"/>
                    <a:pt x="13"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117250" y="2548150"/>
              <a:ext cx="43950" cy="19175"/>
            </a:xfrm>
            <a:custGeom>
              <a:avLst/>
              <a:gdLst/>
              <a:ahLst/>
              <a:cxnLst/>
              <a:rect l="l" t="t" r="r" b="b"/>
              <a:pathLst>
                <a:path w="1758" h="767" extrusionOk="0">
                  <a:moveTo>
                    <a:pt x="1757" y="1"/>
                  </a:moveTo>
                  <a:cubicBezTo>
                    <a:pt x="1456" y="114"/>
                    <a:pt x="1130" y="151"/>
                    <a:pt x="816" y="239"/>
                  </a:cubicBezTo>
                  <a:cubicBezTo>
                    <a:pt x="503" y="315"/>
                    <a:pt x="189" y="465"/>
                    <a:pt x="1" y="716"/>
                  </a:cubicBezTo>
                  <a:lnTo>
                    <a:pt x="88" y="766"/>
                  </a:lnTo>
                  <a:cubicBezTo>
                    <a:pt x="96" y="767"/>
                    <a:pt x="104" y="767"/>
                    <a:pt x="111" y="767"/>
                  </a:cubicBezTo>
                  <a:cubicBezTo>
                    <a:pt x="594" y="767"/>
                    <a:pt x="1473" y="384"/>
                    <a:pt x="1757"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5884325" y="2740775"/>
              <a:ext cx="110925" cy="114925"/>
            </a:xfrm>
            <a:custGeom>
              <a:avLst/>
              <a:gdLst/>
              <a:ahLst/>
              <a:cxnLst/>
              <a:rect l="l" t="t" r="r" b="b"/>
              <a:pathLst>
                <a:path w="4437" h="4597" extrusionOk="0">
                  <a:moveTo>
                    <a:pt x="1456" y="1"/>
                  </a:moveTo>
                  <a:cubicBezTo>
                    <a:pt x="1378" y="1"/>
                    <a:pt x="1293" y="16"/>
                    <a:pt x="1198" y="51"/>
                  </a:cubicBezTo>
                  <a:cubicBezTo>
                    <a:pt x="822" y="177"/>
                    <a:pt x="684" y="628"/>
                    <a:pt x="797" y="942"/>
                  </a:cubicBezTo>
                  <a:cubicBezTo>
                    <a:pt x="947" y="1394"/>
                    <a:pt x="1362" y="1745"/>
                    <a:pt x="1362" y="1745"/>
                  </a:cubicBezTo>
                  <a:cubicBezTo>
                    <a:pt x="1362" y="1745"/>
                    <a:pt x="1167" y="1701"/>
                    <a:pt x="926" y="1701"/>
                  </a:cubicBezTo>
                  <a:cubicBezTo>
                    <a:pt x="526" y="1701"/>
                    <a:pt x="0" y="1823"/>
                    <a:pt x="31" y="2473"/>
                  </a:cubicBezTo>
                  <a:cubicBezTo>
                    <a:pt x="47" y="2841"/>
                    <a:pt x="400" y="3048"/>
                    <a:pt x="821" y="3048"/>
                  </a:cubicBezTo>
                  <a:cubicBezTo>
                    <a:pt x="1075" y="3048"/>
                    <a:pt x="1354" y="2972"/>
                    <a:pt x="1600" y="2812"/>
                  </a:cubicBezTo>
                  <a:lnTo>
                    <a:pt x="1600" y="2812"/>
                  </a:lnTo>
                  <a:cubicBezTo>
                    <a:pt x="1462" y="3100"/>
                    <a:pt x="1324" y="3653"/>
                    <a:pt x="1349" y="3979"/>
                  </a:cubicBezTo>
                  <a:cubicBezTo>
                    <a:pt x="1373" y="4288"/>
                    <a:pt x="1610" y="4597"/>
                    <a:pt x="1912" y="4597"/>
                  </a:cubicBezTo>
                  <a:cubicBezTo>
                    <a:pt x="1929" y="4597"/>
                    <a:pt x="1947" y="4596"/>
                    <a:pt x="1964" y="4594"/>
                  </a:cubicBezTo>
                  <a:cubicBezTo>
                    <a:pt x="2177" y="4581"/>
                    <a:pt x="2353" y="4418"/>
                    <a:pt x="2478" y="4242"/>
                  </a:cubicBezTo>
                  <a:cubicBezTo>
                    <a:pt x="2755" y="3853"/>
                    <a:pt x="2667" y="3339"/>
                    <a:pt x="2642" y="2862"/>
                  </a:cubicBezTo>
                  <a:lnTo>
                    <a:pt x="2642" y="2862"/>
                  </a:lnTo>
                  <a:cubicBezTo>
                    <a:pt x="2885" y="3159"/>
                    <a:pt x="3299" y="3473"/>
                    <a:pt x="3664" y="3473"/>
                  </a:cubicBezTo>
                  <a:cubicBezTo>
                    <a:pt x="3731" y="3473"/>
                    <a:pt x="3796" y="3463"/>
                    <a:pt x="3859" y="3439"/>
                  </a:cubicBezTo>
                  <a:cubicBezTo>
                    <a:pt x="4248" y="3276"/>
                    <a:pt x="4436" y="2736"/>
                    <a:pt x="4235" y="2360"/>
                  </a:cubicBezTo>
                  <a:cubicBezTo>
                    <a:pt x="4062" y="2036"/>
                    <a:pt x="3750" y="1870"/>
                    <a:pt x="3235" y="1870"/>
                  </a:cubicBezTo>
                  <a:cubicBezTo>
                    <a:pt x="3151" y="1870"/>
                    <a:pt x="3062" y="1874"/>
                    <a:pt x="2968" y="1883"/>
                  </a:cubicBezTo>
                  <a:cubicBezTo>
                    <a:pt x="3420" y="1733"/>
                    <a:pt x="3733" y="1444"/>
                    <a:pt x="3896" y="992"/>
                  </a:cubicBezTo>
                  <a:cubicBezTo>
                    <a:pt x="4051" y="589"/>
                    <a:pt x="3600" y="197"/>
                    <a:pt x="3169" y="197"/>
                  </a:cubicBezTo>
                  <a:cubicBezTo>
                    <a:pt x="3144" y="197"/>
                    <a:pt x="3118" y="199"/>
                    <a:pt x="3093" y="202"/>
                  </a:cubicBezTo>
                  <a:cubicBezTo>
                    <a:pt x="2654" y="264"/>
                    <a:pt x="2202" y="1306"/>
                    <a:pt x="2202" y="1306"/>
                  </a:cubicBezTo>
                  <a:cubicBezTo>
                    <a:pt x="2202" y="1306"/>
                    <a:pt x="2240" y="716"/>
                    <a:pt x="1976" y="327"/>
                  </a:cubicBezTo>
                  <a:cubicBezTo>
                    <a:pt x="1845" y="139"/>
                    <a:pt x="1685" y="1"/>
                    <a:pt x="1456"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5931900" y="2801900"/>
              <a:ext cx="6875" cy="14625"/>
            </a:xfrm>
            <a:custGeom>
              <a:avLst/>
              <a:gdLst/>
              <a:ahLst/>
              <a:cxnLst/>
              <a:rect l="l" t="t" r="r" b="b"/>
              <a:pathLst>
                <a:path w="275" h="585" extrusionOk="0">
                  <a:moveTo>
                    <a:pt x="127" y="0"/>
                  </a:moveTo>
                  <a:cubicBezTo>
                    <a:pt x="64" y="0"/>
                    <a:pt x="1" y="53"/>
                    <a:pt x="23" y="128"/>
                  </a:cubicBezTo>
                  <a:cubicBezTo>
                    <a:pt x="61" y="254"/>
                    <a:pt x="99" y="379"/>
                    <a:pt x="99" y="505"/>
                  </a:cubicBezTo>
                  <a:cubicBezTo>
                    <a:pt x="99" y="560"/>
                    <a:pt x="134" y="585"/>
                    <a:pt x="172" y="585"/>
                  </a:cubicBezTo>
                  <a:cubicBezTo>
                    <a:pt x="212" y="585"/>
                    <a:pt x="255" y="556"/>
                    <a:pt x="262" y="505"/>
                  </a:cubicBezTo>
                  <a:cubicBezTo>
                    <a:pt x="274" y="367"/>
                    <a:pt x="274" y="216"/>
                    <a:pt x="224" y="78"/>
                  </a:cubicBezTo>
                  <a:cubicBezTo>
                    <a:pt x="209" y="23"/>
                    <a:pt x="168"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5933725" y="2798125"/>
              <a:ext cx="13600" cy="11250"/>
            </a:xfrm>
            <a:custGeom>
              <a:avLst/>
              <a:gdLst/>
              <a:ahLst/>
              <a:cxnLst/>
              <a:rect l="l" t="t" r="r" b="b"/>
              <a:pathLst>
                <a:path w="544" h="450" extrusionOk="0">
                  <a:moveTo>
                    <a:pt x="111" y="1"/>
                  </a:moveTo>
                  <a:cubicBezTo>
                    <a:pt x="76" y="1"/>
                    <a:pt x="42" y="12"/>
                    <a:pt x="13" y="41"/>
                  </a:cubicBezTo>
                  <a:cubicBezTo>
                    <a:pt x="0" y="53"/>
                    <a:pt x="0" y="91"/>
                    <a:pt x="13" y="104"/>
                  </a:cubicBezTo>
                  <a:cubicBezTo>
                    <a:pt x="51" y="179"/>
                    <a:pt x="139" y="192"/>
                    <a:pt x="201" y="229"/>
                  </a:cubicBezTo>
                  <a:cubicBezTo>
                    <a:pt x="289" y="267"/>
                    <a:pt x="352" y="342"/>
                    <a:pt x="402" y="417"/>
                  </a:cubicBezTo>
                  <a:cubicBezTo>
                    <a:pt x="415" y="439"/>
                    <a:pt x="438" y="449"/>
                    <a:pt x="460" y="449"/>
                  </a:cubicBezTo>
                  <a:cubicBezTo>
                    <a:pt x="502" y="449"/>
                    <a:pt x="544" y="416"/>
                    <a:pt x="528" y="367"/>
                  </a:cubicBezTo>
                  <a:cubicBezTo>
                    <a:pt x="490" y="254"/>
                    <a:pt x="415" y="166"/>
                    <a:pt x="314" y="91"/>
                  </a:cubicBezTo>
                  <a:cubicBezTo>
                    <a:pt x="264" y="49"/>
                    <a:pt x="184" y="1"/>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5946900" y="2797575"/>
              <a:ext cx="17700" cy="7950"/>
            </a:xfrm>
            <a:custGeom>
              <a:avLst/>
              <a:gdLst/>
              <a:ahLst/>
              <a:cxnLst/>
              <a:rect l="l" t="t" r="r" b="b"/>
              <a:pathLst>
                <a:path w="708" h="318" extrusionOk="0">
                  <a:moveTo>
                    <a:pt x="122" y="1"/>
                  </a:moveTo>
                  <a:cubicBezTo>
                    <a:pt x="102" y="1"/>
                    <a:pt x="83" y="4"/>
                    <a:pt x="63" y="13"/>
                  </a:cubicBezTo>
                  <a:cubicBezTo>
                    <a:pt x="26" y="25"/>
                    <a:pt x="1" y="63"/>
                    <a:pt x="26" y="101"/>
                  </a:cubicBezTo>
                  <a:cubicBezTo>
                    <a:pt x="76" y="188"/>
                    <a:pt x="176" y="201"/>
                    <a:pt x="264" y="226"/>
                  </a:cubicBezTo>
                  <a:cubicBezTo>
                    <a:pt x="364" y="264"/>
                    <a:pt x="477" y="289"/>
                    <a:pt x="590" y="314"/>
                  </a:cubicBezTo>
                  <a:cubicBezTo>
                    <a:pt x="598" y="316"/>
                    <a:pt x="606" y="317"/>
                    <a:pt x="613" y="317"/>
                  </a:cubicBezTo>
                  <a:cubicBezTo>
                    <a:pt x="684" y="317"/>
                    <a:pt x="708" y="210"/>
                    <a:pt x="628" y="176"/>
                  </a:cubicBezTo>
                  <a:cubicBezTo>
                    <a:pt x="528" y="138"/>
                    <a:pt x="427" y="101"/>
                    <a:pt x="327" y="63"/>
                  </a:cubicBezTo>
                  <a:cubicBezTo>
                    <a:pt x="258" y="43"/>
                    <a:pt x="190"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5932775" y="2792175"/>
              <a:ext cx="22125" cy="7700"/>
            </a:xfrm>
            <a:custGeom>
              <a:avLst/>
              <a:gdLst/>
              <a:ahLst/>
              <a:cxnLst/>
              <a:rect l="l" t="t" r="r" b="b"/>
              <a:pathLst>
                <a:path w="885" h="308" extrusionOk="0">
                  <a:moveTo>
                    <a:pt x="766" y="0"/>
                  </a:moveTo>
                  <a:cubicBezTo>
                    <a:pt x="758" y="0"/>
                    <a:pt x="750" y="1"/>
                    <a:pt x="741" y="3"/>
                  </a:cubicBezTo>
                  <a:cubicBezTo>
                    <a:pt x="591" y="28"/>
                    <a:pt x="440" y="53"/>
                    <a:pt x="302" y="66"/>
                  </a:cubicBezTo>
                  <a:cubicBezTo>
                    <a:pt x="189" y="78"/>
                    <a:pt x="89" y="78"/>
                    <a:pt x="13" y="166"/>
                  </a:cubicBezTo>
                  <a:cubicBezTo>
                    <a:pt x="1" y="191"/>
                    <a:pt x="13" y="229"/>
                    <a:pt x="26" y="241"/>
                  </a:cubicBezTo>
                  <a:cubicBezTo>
                    <a:pt x="64" y="291"/>
                    <a:pt x="117" y="307"/>
                    <a:pt x="175" y="307"/>
                  </a:cubicBezTo>
                  <a:cubicBezTo>
                    <a:pt x="233" y="307"/>
                    <a:pt x="296" y="291"/>
                    <a:pt x="352" y="279"/>
                  </a:cubicBezTo>
                  <a:cubicBezTo>
                    <a:pt x="503" y="254"/>
                    <a:pt x="641" y="216"/>
                    <a:pt x="791" y="166"/>
                  </a:cubicBezTo>
                  <a:cubicBezTo>
                    <a:pt x="884" y="131"/>
                    <a:pt x="859" y="0"/>
                    <a:pt x="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5947225" y="2777775"/>
              <a:ext cx="11525" cy="6950"/>
            </a:xfrm>
            <a:custGeom>
              <a:avLst/>
              <a:gdLst/>
              <a:ahLst/>
              <a:cxnLst/>
              <a:rect l="l" t="t" r="r" b="b"/>
              <a:pathLst>
                <a:path w="461" h="278" extrusionOk="0">
                  <a:moveTo>
                    <a:pt x="342" y="1"/>
                  </a:moveTo>
                  <a:cubicBezTo>
                    <a:pt x="337" y="1"/>
                    <a:pt x="332" y="1"/>
                    <a:pt x="326" y="2"/>
                  </a:cubicBezTo>
                  <a:cubicBezTo>
                    <a:pt x="226" y="27"/>
                    <a:pt x="100" y="77"/>
                    <a:pt x="38" y="152"/>
                  </a:cubicBezTo>
                  <a:cubicBezTo>
                    <a:pt x="0" y="202"/>
                    <a:pt x="25" y="265"/>
                    <a:pt x="88" y="278"/>
                  </a:cubicBezTo>
                  <a:cubicBezTo>
                    <a:pt x="188" y="278"/>
                    <a:pt x="314" y="215"/>
                    <a:pt x="389" y="152"/>
                  </a:cubicBezTo>
                  <a:cubicBezTo>
                    <a:pt x="460" y="105"/>
                    <a:pt x="430" y="1"/>
                    <a:pt x="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5926500" y="2782075"/>
              <a:ext cx="18225" cy="12775"/>
            </a:xfrm>
            <a:custGeom>
              <a:avLst/>
              <a:gdLst/>
              <a:ahLst/>
              <a:cxnLst/>
              <a:rect l="l" t="t" r="r" b="b"/>
              <a:pathLst>
                <a:path w="729" h="511" extrusionOk="0">
                  <a:moveTo>
                    <a:pt x="648" y="1"/>
                  </a:moveTo>
                  <a:cubicBezTo>
                    <a:pt x="618" y="1"/>
                    <a:pt x="589" y="18"/>
                    <a:pt x="578" y="55"/>
                  </a:cubicBezTo>
                  <a:cubicBezTo>
                    <a:pt x="553" y="156"/>
                    <a:pt x="402" y="231"/>
                    <a:pt x="315" y="269"/>
                  </a:cubicBezTo>
                  <a:cubicBezTo>
                    <a:pt x="227" y="294"/>
                    <a:pt x="114" y="294"/>
                    <a:pt x="39" y="369"/>
                  </a:cubicBezTo>
                  <a:cubicBezTo>
                    <a:pt x="1" y="407"/>
                    <a:pt x="13" y="457"/>
                    <a:pt x="64" y="482"/>
                  </a:cubicBezTo>
                  <a:cubicBezTo>
                    <a:pt x="97" y="502"/>
                    <a:pt x="135" y="511"/>
                    <a:pt x="174" y="511"/>
                  </a:cubicBezTo>
                  <a:cubicBezTo>
                    <a:pt x="280" y="511"/>
                    <a:pt x="399" y="449"/>
                    <a:pt x="490" y="394"/>
                  </a:cubicBezTo>
                  <a:cubicBezTo>
                    <a:pt x="616" y="332"/>
                    <a:pt x="729" y="231"/>
                    <a:pt x="729" y="81"/>
                  </a:cubicBezTo>
                  <a:cubicBezTo>
                    <a:pt x="729" y="31"/>
                    <a:pt x="688" y="1"/>
                    <a:pt x="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5924950" y="2791575"/>
              <a:ext cx="13250" cy="15325"/>
            </a:xfrm>
            <a:custGeom>
              <a:avLst/>
              <a:gdLst/>
              <a:ahLst/>
              <a:cxnLst/>
              <a:rect l="l" t="t" r="r" b="b"/>
              <a:pathLst>
                <a:path w="530" h="613" extrusionOk="0">
                  <a:moveTo>
                    <a:pt x="104" y="1"/>
                  </a:moveTo>
                  <a:cubicBezTo>
                    <a:pt x="99" y="1"/>
                    <a:pt x="93" y="1"/>
                    <a:pt x="88" y="2"/>
                  </a:cubicBezTo>
                  <a:cubicBezTo>
                    <a:pt x="38" y="14"/>
                    <a:pt x="0" y="39"/>
                    <a:pt x="13" y="90"/>
                  </a:cubicBezTo>
                  <a:cubicBezTo>
                    <a:pt x="38" y="177"/>
                    <a:pt x="126" y="228"/>
                    <a:pt x="188" y="290"/>
                  </a:cubicBezTo>
                  <a:cubicBezTo>
                    <a:pt x="264" y="366"/>
                    <a:pt x="314" y="454"/>
                    <a:pt x="351" y="554"/>
                  </a:cubicBezTo>
                  <a:cubicBezTo>
                    <a:pt x="367" y="595"/>
                    <a:pt x="401" y="613"/>
                    <a:pt x="435" y="613"/>
                  </a:cubicBezTo>
                  <a:cubicBezTo>
                    <a:pt x="483" y="613"/>
                    <a:pt x="529" y="576"/>
                    <a:pt x="515" y="516"/>
                  </a:cubicBezTo>
                  <a:cubicBezTo>
                    <a:pt x="477" y="391"/>
                    <a:pt x="427" y="290"/>
                    <a:pt x="351" y="190"/>
                  </a:cubicBezTo>
                  <a:cubicBezTo>
                    <a:pt x="292" y="118"/>
                    <a:pt x="209"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5924075" y="2793700"/>
              <a:ext cx="8725" cy="21100"/>
            </a:xfrm>
            <a:custGeom>
              <a:avLst/>
              <a:gdLst/>
              <a:ahLst/>
              <a:cxnLst/>
              <a:rect l="l" t="t" r="r" b="b"/>
              <a:pathLst>
                <a:path w="349" h="844" extrusionOk="0">
                  <a:moveTo>
                    <a:pt x="81" y="1"/>
                  </a:moveTo>
                  <a:cubicBezTo>
                    <a:pt x="35" y="1"/>
                    <a:pt x="0" y="57"/>
                    <a:pt x="10" y="105"/>
                  </a:cubicBezTo>
                  <a:cubicBezTo>
                    <a:pt x="23" y="205"/>
                    <a:pt x="98" y="293"/>
                    <a:pt x="123" y="406"/>
                  </a:cubicBezTo>
                  <a:cubicBezTo>
                    <a:pt x="148" y="532"/>
                    <a:pt x="161" y="657"/>
                    <a:pt x="136" y="770"/>
                  </a:cubicBezTo>
                  <a:cubicBezTo>
                    <a:pt x="128" y="816"/>
                    <a:pt x="162" y="843"/>
                    <a:pt x="196" y="843"/>
                  </a:cubicBezTo>
                  <a:cubicBezTo>
                    <a:pt x="217" y="843"/>
                    <a:pt x="239" y="832"/>
                    <a:pt x="248" y="808"/>
                  </a:cubicBezTo>
                  <a:cubicBezTo>
                    <a:pt x="324" y="569"/>
                    <a:pt x="349" y="168"/>
                    <a:pt x="123" y="17"/>
                  </a:cubicBezTo>
                  <a:cubicBezTo>
                    <a:pt x="109" y="6"/>
                    <a:pt x="94" y="1"/>
                    <a:pt x="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6291375" y="2776250"/>
              <a:ext cx="76250" cy="75750"/>
            </a:xfrm>
            <a:custGeom>
              <a:avLst/>
              <a:gdLst/>
              <a:ahLst/>
              <a:cxnLst/>
              <a:rect l="l" t="t" r="r" b="b"/>
              <a:pathLst>
                <a:path w="3050" h="3030" extrusionOk="0">
                  <a:moveTo>
                    <a:pt x="1796" y="0"/>
                  </a:moveTo>
                  <a:cubicBezTo>
                    <a:pt x="1703" y="0"/>
                    <a:pt x="1609" y="24"/>
                    <a:pt x="1531" y="75"/>
                  </a:cubicBezTo>
                  <a:cubicBezTo>
                    <a:pt x="1280" y="226"/>
                    <a:pt x="1293" y="966"/>
                    <a:pt x="1293" y="966"/>
                  </a:cubicBezTo>
                  <a:cubicBezTo>
                    <a:pt x="1293" y="966"/>
                    <a:pt x="1155" y="602"/>
                    <a:pt x="891" y="439"/>
                  </a:cubicBezTo>
                  <a:cubicBezTo>
                    <a:pt x="811" y="390"/>
                    <a:pt x="726" y="356"/>
                    <a:pt x="637" y="356"/>
                  </a:cubicBezTo>
                  <a:cubicBezTo>
                    <a:pt x="544" y="356"/>
                    <a:pt x="448" y="393"/>
                    <a:pt x="352" y="489"/>
                  </a:cubicBezTo>
                  <a:cubicBezTo>
                    <a:pt x="163" y="665"/>
                    <a:pt x="201" y="966"/>
                    <a:pt x="352" y="1129"/>
                  </a:cubicBezTo>
                  <a:cubicBezTo>
                    <a:pt x="577" y="1355"/>
                    <a:pt x="904" y="1456"/>
                    <a:pt x="904" y="1456"/>
                  </a:cubicBezTo>
                  <a:cubicBezTo>
                    <a:pt x="904" y="1456"/>
                    <a:pt x="0" y="1631"/>
                    <a:pt x="314" y="2246"/>
                  </a:cubicBezTo>
                  <a:cubicBezTo>
                    <a:pt x="381" y="2376"/>
                    <a:pt x="508" y="2436"/>
                    <a:pt x="655" y="2436"/>
                  </a:cubicBezTo>
                  <a:cubicBezTo>
                    <a:pt x="889" y="2436"/>
                    <a:pt x="1173" y="2283"/>
                    <a:pt x="1343" y="2020"/>
                  </a:cubicBezTo>
                  <a:lnTo>
                    <a:pt x="1343" y="2020"/>
                  </a:lnTo>
                  <a:cubicBezTo>
                    <a:pt x="1330" y="2234"/>
                    <a:pt x="1406" y="2597"/>
                    <a:pt x="1506" y="2786"/>
                  </a:cubicBezTo>
                  <a:cubicBezTo>
                    <a:pt x="1580" y="2925"/>
                    <a:pt x="1729" y="3029"/>
                    <a:pt x="1878" y="3029"/>
                  </a:cubicBezTo>
                  <a:cubicBezTo>
                    <a:pt x="1931" y="3029"/>
                    <a:pt x="1984" y="3016"/>
                    <a:pt x="2033" y="2986"/>
                  </a:cubicBezTo>
                  <a:cubicBezTo>
                    <a:pt x="2159" y="2924"/>
                    <a:pt x="2209" y="2773"/>
                    <a:pt x="2246" y="2648"/>
                  </a:cubicBezTo>
                  <a:cubicBezTo>
                    <a:pt x="2309" y="2334"/>
                    <a:pt x="2121" y="2058"/>
                    <a:pt x="1970" y="1769"/>
                  </a:cubicBezTo>
                  <a:lnTo>
                    <a:pt x="1970" y="1769"/>
                  </a:lnTo>
                  <a:cubicBezTo>
                    <a:pt x="2123" y="1849"/>
                    <a:pt x="2326" y="1912"/>
                    <a:pt x="2509" y="1912"/>
                  </a:cubicBezTo>
                  <a:cubicBezTo>
                    <a:pt x="2642" y="1912"/>
                    <a:pt x="2764" y="1879"/>
                    <a:pt x="2849" y="1794"/>
                  </a:cubicBezTo>
                  <a:cubicBezTo>
                    <a:pt x="3050" y="1594"/>
                    <a:pt x="3012" y="1217"/>
                    <a:pt x="2786" y="1041"/>
                  </a:cubicBezTo>
                  <a:cubicBezTo>
                    <a:pt x="2690" y="968"/>
                    <a:pt x="2581" y="930"/>
                    <a:pt x="2455" y="930"/>
                  </a:cubicBezTo>
                  <a:cubicBezTo>
                    <a:pt x="2301" y="930"/>
                    <a:pt x="2122" y="987"/>
                    <a:pt x="1908" y="1104"/>
                  </a:cubicBezTo>
                  <a:cubicBezTo>
                    <a:pt x="2121" y="891"/>
                    <a:pt x="2246" y="627"/>
                    <a:pt x="2221" y="326"/>
                  </a:cubicBezTo>
                  <a:cubicBezTo>
                    <a:pt x="2204" y="119"/>
                    <a:pt x="2002" y="0"/>
                    <a:pt x="1796"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6325700" y="2817575"/>
              <a:ext cx="9500" cy="10250"/>
            </a:xfrm>
            <a:custGeom>
              <a:avLst/>
              <a:gdLst/>
              <a:ahLst/>
              <a:cxnLst/>
              <a:rect l="l" t="t" r="r" b="b"/>
              <a:pathLst>
                <a:path w="380" h="410" extrusionOk="0">
                  <a:moveTo>
                    <a:pt x="159" y="0"/>
                  </a:moveTo>
                  <a:cubicBezTo>
                    <a:pt x="77" y="0"/>
                    <a:pt x="1" y="106"/>
                    <a:pt x="83" y="179"/>
                  </a:cubicBezTo>
                  <a:cubicBezTo>
                    <a:pt x="133" y="229"/>
                    <a:pt x="183" y="292"/>
                    <a:pt x="221" y="367"/>
                  </a:cubicBezTo>
                  <a:cubicBezTo>
                    <a:pt x="234" y="397"/>
                    <a:pt x="257" y="410"/>
                    <a:pt x="281" y="410"/>
                  </a:cubicBezTo>
                  <a:cubicBezTo>
                    <a:pt x="328" y="410"/>
                    <a:pt x="380" y="362"/>
                    <a:pt x="371" y="304"/>
                  </a:cubicBezTo>
                  <a:cubicBezTo>
                    <a:pt x="346" y="217"/>
                    <a:pt x="296" y="129"/>
                    <a:pt x="246" y="53"/>
                  </a:cubicBezTo>
                  <a:cubicBezTo>
                    <a:pt x="222" y="16"/>
                    <a:pt x="190"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0"/>
            <p:cNvSpPr/>
            <p:nvPr/>
          </p:nvSpPr>
          <p:spPr>
            <a:xfrm>
              <a:off x="6326200" y="2814825"/>
              <a:ext cx="12350" cy="6200"/>
            </a:xfrm>
            <a:custGeom>
              <a:avLst/>
              <a:gdLst/>
              <a:ahLst/>
              <a:cxnLst/>
              <a:rect l="l" t="t" r="r" b="b"/>
              <a:pathLst>
                <a:path w="494" h="248" extrusionOk="0">
                  <a:moveTo>
                    <a:pt x="179" y="1"/>
                  </a:moveTo>
                  <a:cubicBezTo>
                    <a:pt x="149" y="1"/>
                    <a:pt x="118" y="5"/>
                    <a:pt x="88" y="13"/>
                  </a:cubicBezTo>
                  <a:cubicBezTo>
                    <a:pt x="0" y="38"/>
                    <a:pt x="13" y="189"/>
                    <a:pt x="113" y="189"/>
                  </a:cubicBezTo>
                  <a:cubicBezTo>
                    <a:pt x="213" y="189"/>
                    <a:pt x="289" y="189"/>
                    <a:pt x="377" y="239"/>
                  </a:cubicBezTo>
                  <a:cubicBezTo>
                    <a:pt x="387" y="245"/>
                    <a:pt x="398" y="248"/>
                    <a:pt x="408" y="248"/>
                  </a:cubicBezTo>
                  <a:cubicBezTo>
                    <a:pt x="457" y="248"/>
                    <a:pt x="494" y="180"/>
                    <a:pt x="452" y="138"/>
                  </a:cubicBezTo>
                  <a:cubicBezTo>
                    <a:pt x="383" y="50"/>
                    <a:pt x="285"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0"/>
            <p:cNvSpPr/>
            <p:nvPr/>
          </p:nvSpPr>
          <p:spPr>
            <a:xfrm>
              <a:off x="6334350" y="2810425"/>
              <a:ext cx="13500" cy="5150"/>
            </a:xfrm>
            <a:custGeom>
              <a:avLst/>
              <a:gdLst/>
              <a:ahLst/>
              <a:cxnLst/>
              <a:rect l="l" t="t" r="r" b="b"/>
              <a:pathLst>
                <a:path w="540" h="206" extrusionOk="0">
                  <a:moveTo>
                    <a:pt x="440" y="1"/>
                  </a:moveTo>
                  <a:cubicBezTo>
                    <a:pt x="364" y="13"/>
                    <a:pt x="276" y="13"/>
                    <a:pt x="201" y="13"/>
                  </a:cubicBezTo>
                  <a:cubicBezTo>
                    <a:pt x="126" y="26"/>
                    <a:pt x="88" y="26"/>
                    <a:pt x="38" y="76"/>
                  </a:cubicBezTo>
                  <a:cubicBezTo>
                    <a:pt x="0" y="101"/>
                    <a:pt x="13" y="139"/>
                    <a:pt x="38" y="164"/>
                  </a:cubicBezTo>
                  <a:cubicBezTo>
                    <a:pt x="73" y="194"/>
                    <a:pt x="122" y="205"/>
                    <a:pt x="175" y="205"/>
                  </a:cubicBezTo>
                  <a:cubicBezTo>
                    <a:pt x="275" y="205"/>
                    <a:pt x="391" y="168"/>
                    <a:pt x="465" y="151"/>
                  </a:cubicBezTo>
                  <a:cubicBezTo>
                    <a:pt x="540" y="126"/>
                    <a:pt x="527" y="1"/>
                    <a:pt x="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6324475" y="2807175"/>
              <a:ext cx="14925" cy="10900"/>
            </a:xfrm>
            <a:custGeom>
              <a:avLst/>
              <a:gdLst/>
              <a:ahLst/>
              <a:cxnLst/>
              <a:rect l="l" t="t" r="r" b="b"/>
              <a:pathLst>
                <a:path w="597" h="436" extrusionOk="0">
                  <a:moveTo>
                    <a:pt x="494" y="1"/>
                  </a:moveTo>
                  <a:cubicBezTo>
                    <a:pt x="479" y="1"/>
                    <a:pt x="462" y="6"/>
                    <a:pt x="446" y="18"/>
                  </a:cubicBezTo>
                  <a:cubicBezTo>
                    <a:pt x="320" y="106"/>
                    <a:pt x="182" y="156"/>
                    <a:pt x="69" y="256"/>
                  </a:cubicBezTo>
                  <a:cubicBezTo>
                    <a:pt x="0" y="325"/>
                    <a:pt x="57" y="435"/>
                    <a:pt x="144" y="435"/>
                  </a:cubicBezTo>
                  <a:cubicBezTo>
                    <a:pt x="152" y="435"/>
                    <a:pt x="161" y="434"/>
                    <a:pt x="169" y="432"/>
                  </a:cubicBezTo>
                  <a:cubicBezTo>
                    <a:pt x="320" y="382"/>
                    <a:pt x="446" y="256"/>
                    <a:pt x="546" y="143"/>
                  </a:cubicBezTo>
                  <a:cubicBezTo>
                    <a:pt x="597" y="92"/>
                    <a:pt x="557" y="1"/>
                    <a:pt x="4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6330300" y="2797650"/>
              <a:ext cx="7425" cy="7525"/>
            </a:xfrm>
            <a:custGeom>
              <a:avLst/>
              <a:gdLst/>
              <a:ahLst/>
              <a:cxnLst/>
              <a:rect l="l" t="t" r="r" b="b"/>
              <a:pathLst>
                <a:path w="297" h="301" extrusionOk="0">
                  <a:moveTo>
                    <a:pt x="199" y="1"/>
                  </a:moveTo>
                  <a:cubicBezTo>
                    <a:pt x="187" y="1"/>
                    <a:pt x="175" y="3"/>
                    <a:pt x="162" y="10"/>
                  </a:cubicBezTo>
                  <a:cubicBezTo>
                    <a:pt x="87" y="60"/>
                    <a:pt x="24" y="123"/>
                    <a:pt x="12" y="211"/>
                  </a:cubicBezTo>
                  <a:cubicBezTo>
                    <a:pt x="1" y="255"/>
                    <a:pt x="29" y="300"/>
                    <a:pt x="81" y="300"/>
                  </a:cubicBezTo>
                  <a:cubicBezTo>
                    <a:pt x="87" y="300"/>
                    <a:pt x="93" y="300"/>
                    <a:pt x="100" y="298"/>
                  </a:cubicBezTo>
                  <a:cubicBezTo>
                    <a:pt x="175" y="273"/>
                    <a:pt x="238" y="198"/>
                    <a:pt x="275" y="123"/>
                  </a:cubicBezTo>
                  <a:cubicBezTo>
                    <a:pt x="296" y="70"/>
                    <a:pt x="256"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6320550" y="2803875"/>
              <a:ext cx="11000" cy="12750"/>
            </a:xfrm>
            <a:custGeom>
              <a:avLst/>
              <a:gdLst/>
              <a:ahLst/>
              <a:cxnLst/>
              <a:rect l="l" t="t" r="r" b="b"/>
              <a:pathLst>
                <a:path w="440" h="510" extrusionOk="0">
                  <a:moveTo>
                    <a:pt x="306" y="1"/>
                  </a:moveTo>
                  <a:cubicBezTo>
                    <a:pt x="266" y="1"/>
                    <a:pt x="232" y="22"/>
                    <a:pt x="239" y="74"/>
                  </a:cubicBezTo>
                  <a:cubicBezTo>
                    <a:pt x="264" y="238"/>
                    <a:pt x="25" y="275"/>
                    <a:pt x="13" y="413"/>
                  </a:cubicBezTo>
                  <a:cubicBezTo>
                    <a:pt x="0" y="451"/>
                    <a:pt x="13" y="489"/>
                    <a:pt x="63" y="501"/>
                  </a:cubicBezTo>
                  <a:cubicBezTo>
                    <a:pt x="80" y="507"/>
                    <a:pt x="96" y="509"/>
                    <a:pt x="112" y="509"/>
                  </a:cubicBezTo>
                  <a:cubicBezTo>
                    <a:pt x="201" y="509"/>
                    <a:pt x="273" y="425"/>
                    <a:pt x="326" y="351"/>
                  </a:cubicBezTo>
                  <a:cubicBezTo>
                    <a:pt x="389" y="263"/>
                    <a:pt x="439" y="162"/>
                    <a:pt x="402" y="49"/>
                  </a:cubicBezTo>
                  <a:cubicBezTo>
                    <a:pt x="384" y="19"/>
                    <a:pt x="342"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6319925" y="2813375"/>
              <a:ext cx="12800" cy="8725"/>
            </a:xfrm>
            <a:custGeom>
              <a:avLst/>
              <a:gdLst/>
              <a:ahLst/>
              <a:cxnLst/>
              <a:rect l="l" t="t" r="r" b="b"/>
              <a:pathLst>
                <a:path w="512" h="349" extrusionOk="0">
                  <a:moveTo>
                    <a:pt x="121" y="1"/>
                  </a:moveTo>
                  <a:cubicBezTo>
                    <a:pt x="85" y="1"/>
                    <a:pt x="52" y="14"/>
                    <a:pt x="25" y="46"/>
                  </a:cubicBezTo>
                  <a:cubicBezTo>
                    <a:pt x="13" y="58"/>
                    <a:pt x="0" y="83"/>
                    <a:pt x="0" y="109"/>
                  </a:cubicBezTo>
                  <a:cubicBezTo>
                    <a:pt x="38" y="184"/>
                    <a:pt x="75" y="184"/>
                    <a:pt x="138" y="209"/>
                  </a:cubicBezTo>
                  <a:cubicBezTo>
                    <a:pt x="213" y="234"/>
                    <a:pt x="289" y="272"/>
                    <a:pt x="351" y="322"/>
                  </a:cubicBezTo>
                  <a:cubicBezTo>
                    <a:pt x="370" y="340"/>
                    <a:pt x="390" y="348"/>
                    <a:pt x="409" y="348"/>
                  </a:cubicBezTo>
                  <a:cubicBezTo>
                    <a:pt x="466" y="348"/>
                    <a:pt x="512" y="275"/>
                    <a:pt x="464" y="209"/>
                  </a:cubicBezTo>
                  <a:cubicBezTo>
                    <a:pt x="397" y="142"/>
                    <a:pt x="241"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6319600" y="2815450"/>
              <a:ext cx="10075" cy="12975"/>
            </a:xfrm>
            <a:custGeom>
              <a:avLst/>
              <a:gdLst/>
              <a:ahLst/>
              <a:cxnLst/>
              <a:rect l="l" t="t" r="r" b="b"/>
              <a:pathLst>
                <a:path w="403" h="519" extrusionOk="0">
                  <a:moveTo>
                    <a:pt x="100" y="0"/>
                  </a:moveTo>
                  <a:cubicBezTo>
                    <a:pt x="96" y="0"/>
                    <a:pt x="92" y="0"/>
                    <a:pt x="88" y="0"/>
                  </a:cubicBezTo>
                  <a:cubicBezTo>
                    <a:pt x="26" y="0"/>
                    <a:pt x="1" y="63"/>
                    <a:pt x="13" y="113"/>
                  </a:cubicBezTo>
                  <a:cubicBezTo>
                    <a:pt x="51" y="176"/>
                    <a:pt x="126" y="214"/>
                    <a:pt x="164" y="264"/>
                  </a:cubicBezTo>
                  <a:cubicBezTo>
                    <a:pt x="226" y="327"/>
                    <a:pt x="264" y="402"/>
                    <a:pt x="289" y="477"/>
                  </a:cubicBezTo>
                  <a:cubicBezTo>
                    <a:pt x="295" y="506"/>
                    <a:pt x="318" y="519"/>
                    <a:pt x="342" y="519"/>
                  </a:cubicBezTo>
                  <a:cubicBezTo>
                    <a:pt x="372" y="519"/>
                    <a:pt x="402" y="499"/>
                    <a:pt x="402" y="465"/>
                  </a:cubicBezTo>
                  <a:cubicBezTo>
                    <a:pt x="390" y="305"/>
                    <a:pt x="293"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6007200" y="2740275"/>
              <a:ext cx="131725" cy="131100"/>
            </a:xfrm>
            <a:custGeom>
              <a:avLst/>
              <a:gdLst/>
              <a:ahLst/>
              <a:cxnLst/>
              <a:rect l="l" t="t" r="r" b="b"/>
              <a:pathLst>
                <a:path w="5269" h="5244" extrusionOk="0">
                  <a:moveTo>
                    <a:pt x="3516" y="1"/>
                  </a:moveTo>
                  <a:cubicBezTo>
                    <a:pt x="3438" y="1"/>
                    <a:pt x="3360" y="11"/>
                    <a:pt x="3286" y="33"/>
                  </a:cubicBezTo>
                  <a:cubicBezTo>
                    <a:pt x="2796" y="184"/>
                    <a:pt x="2470" y="1451"/>
                    <a:pt x="2470" y="1451"/>
                  </a:cubicBezTo>
                  <a:cubicBezTo>
                    <a:pt x="2470" y="1451"/>
                    <a:pt x="2407" y="761"/>
                    <a:pt x="2031" y="372"/>
                  </a:cubicBezTo>
                  <a:cubicBezTo>
                    <a:pt x="1874" y="207"/>
                    <a:pt x="1696" y="86"/>
                    <a:pt x="1478" y="86"/>
                  </a:cubicBezTo>
                  <a:cubicBezTo>
                    <a:pt x="1365" y="86"/>
                    <a:pt x="1240" y="119"/>
                    <a:pt x="1102" y="197"/>
                  </a:cubicBezTo>
                  <a:cubicBezTo>
                    <a:pt x="701" y="410"/>
                    <a:pt x="625" y="937"/>
                    <a:pt x="814" y="1276"/>
                  </a:cubicBezTo>
                  <a:cubicBezTo>
                    <a:pt x="1065" y="1765"/>
                    <a:pt x="1592" y="2091"/>
                    <a:pt x="1592" y="2091"/>
                  </a:cubicBezTo>
                  <a:cubicBezTo>
                    <a:pt x="1592" y="2091"/>
                    <a:pt x="1549" y="2088"/>
                    <a:pt x="1478" y="2088"/>
                  </a:cubicBezTo>
                  <a:cubicBezTo>
                    <a:pt x="1112" y="2088"/>
                    <a:pt x="1" y="2168"/>
                    <a:pt x="211" y="3145"/>
                  </a:cubicBezTo>
                  <a:cubicBezTo>
                    <a:pt x="285" y="3499"/>
                    <a:pt x="614" y="3679"/>
                    <a:pt x="1006" y="3679"/>
                  </a:cubicBezTo>
                  <a:cubicBezTo>
                    <a:pt x="1351" y="3679"/>
                    <a:pt x="1745" y="3540"/>
                    <a:pt x="2056" y="3258"/>
                  </a:cubicBezTo>
                  <a:lnTo>
                    <a:pt x="2056" y="3258"/>
                  </a:lnTo>
                  <a:cubicBezTo>
                    <a:pt x="1943" y="3610"/>
                    <a:pt x="1893" y="4275"/>
                    <a:pt x="1981" y="4626"/>
                  </a:cubicBezTo>
                  <a:cubicBezTo>
                    <a:pt x="2059" y="4950"/>
                    <a:pt x="2345" y="5243"/>
                    <a:pt x="2663" y="5243"/>
                  </a:cubicBezTo>
                  <a:cubicBezTo>
                    <a:pt x="2703" y="5243"/>
                    <a:pt x="2743" y="5238"/>
                    <a:pt x="2784" y="5229"/>
                  </a:cubicBezTo>
                  <a:cubicBezTo>
                    <a:pt x="3022" y="5166"/>
                    <a:pt x="3185" y="4953"/>
                    <a:pt x="3298" y="4727"/>
                  </a:cubicBezTo>
                  <a:cubicBezTo>
                    <a:pt x="3549" y="4237"/>
                    <a:pt x="3348" y="3673"/>
                    <a:pt x="3248" y="3133"/>
                  </a:cubicBezTo>
                  <a:lnTo>
                    <a:pt x="3248" y="3133"/>
                  </a:lnTo>
                  <a:cubicBezTo>
                    <a:pt x="3546" y="3393"/>
                    <a:pt x="4006" y="3652"/>
                    <a:pt x="4397" y="3652"/>
                  </a:cubicBezTo>
                  <a:cubicBezTo>
                    <a:pt x="4516" y="3652"/>
                    <a:pt x="4629" y="3628"/>
                    <a:pt x="4729" y="3572"/>
                  </a:cubicBezTo>
                  <a:cubicBezTo>
                    <a:pt x="5143" y="3321"/>
                    <a:pt x="5268" y="2681"/>
                    <a:pt x="4967" y="2280"/>
                  </a:cubicBezTo>
                  <a:cubicBezTo>
                    <a:pt x="4770" y="2014"/>
                    <a:pt x="4485" y="1877"/>
                    <a:pt x="4084" y="1877"/>
                  </a:cubicBezTo>
                  <a:cubicBezTo>
                    <a:pt x="3898" y="1877"/>
                    <a:pt x="3687" y="1906"/>
                    <a:pt x="3449" y="1966"/>
                  </a:cubicBezTo>
                  <a:cubicBezTo>
                    <a:pt x="3926" y="1702"/>
                    <a:pt x="4239" y="1326"/>
                    <a:pt x="4340" y="786"/>
                  </a:cubicBezTo>
                  <a:cubicBezTo>
                    <a:pt x="4436" y="348"/>
                    <a:pt x="3967" y="1"/>
                    <a:pt x="3516"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6066175" y="2809525"/>
              <a:ext cx="8625" cy="16100"/>
            </a:xfrm>
            <a:custGeom>
              <a:avLst/>
              <a:gdLst/>
              <a:ahLst/>
              <a:cxnLst/>
              <a:rect l="l" t="t" r="r" b="b"/>
              <a:pathLst>
                <a:path w="345" h="644" extrusionOk="0">
                  <a:moveTo>
                    <a:pt x="139" y="0"/>
                  </a:moveTo>
                  <a:cubicBezTo>
                    <a:pt x="69" y="0"/>
                    <a:pt x="1" y="75"/>
                    <a:pt x="36" y="162"/>
                  </a:cubicBezTo>
                  <a:cubicBezTo>
                    <a:pt x="111" y="300"/>
                    <a:pt x="161" y="426"/>
                    <a:pt x="186" y="589"/>
                  </a:cubicBezTo>
                  <a:cubicBezTo>
                    <a:pt x="192" y="627"/>
                    <a:pt x="223" y="643"/>
                    <a:pt x="255" y="643"/>
                  </a:cubicBezTo>
                  <a:cubicBezTo>
                    <a:pt x="298" y="643"/>
                    <a:pt x="344" y="614"/>
                    <a:pt x="337" y="564"/>
                  </a:cubicBezTo>
                  <a:cubicBezTo>
                    <a:pt x="337" y="388"/>
                    <a:pt x="299" y="212"/>
                    <a:pt x="224" y="49"/>
                  </a:cubicBezTo>
                  <a:cubicBezTo>
                    <a:pt x="201" y="15"/>
                    <a:pt x="170"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6067375" y="2805250"/>
              <a:ext cx="16400" cy="10825"/>
            </a:xfrm>
            <a:custGeom>
              <a:avLst/>
              <a:gdLst/>
              <a:ahLst/>
              <a:cxnLst/>
              <a:rect l="l" t="t" r="r" b="b"/>
              <a:pathLst>
                <a:path w="656" h="433" extrusionOk="0">
                  <a:moveTo>
                    <a:pt x="128" y="1"/>
                  </a:moveTo>
                  <a:cubicBezTo>
                    <a:pt x="85" y="1"/>
                    <a:pt x="45" y="13"/>
                    <a:pt x="13" y="45"/>
                  </a:cubicBezTo>
                  <a:cubicBezTo>
                    <a:pt x="0" y="70"/>
                    <a:pt x="0" y="107"/>
                    <a:pt x="13" y="132"/>
                  </a:cubicBezTo>
                  <a:cubicBezTo>
                    <a:pt x="88" y="195"/>
                    <a:pt x="189" y="183"/>
                    <a:pt x="276" y="220"/>
                  </a:cubicBezTo>
                  <a:cubicBezTo>
                    <a:pt x="377" y="258"/>
                    <a:pt x="465" y="333"/>
                    <a:pt x="527" y="408"/>
                  </a:cubicBezTo>
                  <a:cubicBezTo>
                    <a:pt x="541" y="425"/>
                    <a:pt x="557" y="432"/>
                    <a:pt x="572" y="432"/>
                  </a:cubicBezTo>
                  <a:cubicBezTo>
                    <a:pt x="615" y="432"/>
                    <a:pt x="655" y="379"/>
                    <a:pt x="628" y="333"/>
                  </a:cubicBezTo>
                  <a:cubicBezTo>
                    <a:pt x="565" y="220"/>
                    <a:pt x="477" y="120"/>
                    <a:pt x="352" y="70"/>
                  </a:cubicBezTo>
                  <a:cubicBezTo>
                    <a:pt x="288" y="38"/>
                    <a:pt x="203"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6082125" y="2802250"/>
              <a:ext cx="20400" cy="6325"/>
            </a:xfrm>
            <a:custGeom>
              <a:avLst/>
              <a:gdLst/>
              <a:ahLst/>
              <a:cxnLst/>
              <a:rect l="l" t="t" r="r" b="b"/>
              <a:pathLst>
                <a:path w="816" h="253" extrusionOk="0">
                  <a:moveTo>
                    <a:pt x="145" y="0"/>
                  </a:moveTo>
                  <a:cubicBezTo>
                    <a:pt x="117" y="0"/>
                    <a:pt x="89" y="4"/>
                    <a:pt x="63" y="14"/>
                  </a:cubicBezTo>
                  <a:cubicBezTo>
                    <a:pt x="25" y="27"/>
                    <a:pt x="0" y="89"/>
                    <a:pt x="38" y="114"/>
                  </a:cubicBezTo>
                  <a:cubicBezTo>
                    <a:pt x="126" y="202"/>
                    <a:pt x="239" y="202"/>
                    <a:pt x="351" y="215"/>
                  </a:cubicBezTo>
                  <a:cubicBezTo>
                    <a:pt x="477" y="227"/>
                    <a:pt x="602" y="240"/>
                    <a:pt x="715" y="252"/>
                  </a:cubicBezTo>
                  <a:cubicBezTo>
                    <a:pt x="803" y="252"/>
                    <a:pt x="816" y="127"/>
                    <a:pt x="740" y="114"/>
                  </a:cubicBezTo>
                  <a:cubicBezTo>
                    <a:pt x="615" y="89"/>
                    <a:pt x="490" y="64"/>
                    <a:pt x="377" y="39"/>
                  </a:cubicBezTo>
                  <a:cubicBezTo>
                    <a:pt x="303" y="30"/>
                    <a:pt x="222"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6065800" y="2795525"/>
              <a:ext cx="23950" cy="10925"/>
            </a:xfrm>
            <a:custGeom>
              <a:avLst/>
              <a:gdLst/>
              <a:ahLst/>
              <a:cxnLst/>
              <a:rect l="l" t="t" r="r" b="b"/>
              <a:pathLst>
                <a:path w="958" h="437" extrusionOk="0">
                  <a:moveTo>
                    <a:pt x="844" y="1"/>
                  </a:moveTo>
                  <a:cubicBezTo>
                    <a:pt x="835" y="1"/>
                    <a:pt x="826" y="3"/>
                    <a:pt x="816" y="7"/>
                  </a:cubicBezTo>
                  <a:cubicBezTo>
                    <a:pt x="666" y="70"/>
                    <a:pt x="515" y="120"/>
                    <a:pt x="352" y="157"/>
                  </a:cubicBezTo>
                  <a:cubicBezTo>
                    <a:pt x="239" y="195"/>
                    <a:pt x="88" y="208"/>
                    <a:pt x="13" y="321"/>
                  </a:cubicBezTo>
                  <a:cubicBezTo>
                    <a:pt x="1" y="346"/>
                    <a:pt x="13" y="383"/>
                    <a:pt x="38" y="396"/>
                  </a:cubicBezTo>
                  <a:cubicBezTo>
                    <a:pt x="80" y="425"/>
                    <a:pt x="125" y="436"/>
                    <a:pt x="170" y="436"/>
                  </a:cubicBezTo>
                  <a:cubicBezTo>
                    <a:pt x="261" y="436"/>
                    <a:pt x="356" y="392"/>
                    <a:pt x="440" y="358"/>
                  </a:cubicBezTo>
                  <a:cubicBezTo>
                    <a:pt x="590" y="308"/>
                    <a:pt x="741" y="233"/>
                    <a:pt x="879" y="157"/>
                  </a:cubicBezTo>
                  <a:cubicBezTo>
                    <a:pt x="957" y="124"/>
                    <a:pt x="916" y="1"/>
                    <a:pt x="8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6079700" y="2778550"/>
              <a:ext cx="11950" cy="8425"/>
            </a:xfrm>
            <a:custGeom>
              <a:avLst/>
              <a:gdLst/>
              <a:ahLst/>
              <a:cxnLst/>
              <a:rect l="l" t="t" r="r" b="b"/>
              <a:pathLst>
                <a:path w="478" h="337" extrusionOk="0">
                  <a:moveTo>
                    <a:pt x="378" y="1"/>
                  </a:moveTo>
                  <a:cubicBezTo>
                    <a:pt x="369" y="1"/>
                    <a:pt x="358" y="3"/>
                    <a:pt x="348" y="8"/>
                  </a:cubicBezTo>
                  <a:cubicBezTo>
                    <a:pt x="235" y="46"/>
                    <a:pt x="97" y="121"/>
                    <a:pt x="34" y="234"/>
                  </a:cubicBezTo>
                  <a:cubicBezTo>
                    <a:pt x="0" y="280"/>
                    <a:pt x="49" y="336"/>
                    <a:pt x="96" y="336"/>
                  </a:cubicBezTo>
                  <a:cubicBezTo>
                    <a:pt x="101" y="336"/>
                    <a:pt x="105" y="336"/>
                    <a:pt x="110" y="335"/>
                  </a:cubicBezTo>
                  <a:cubicBezTo>
                    <a:pt x="223" y="322"/>
                    <a:pt x="348" y="222"/>
                    <a:pt x="423" y="146"/>
                  </a:cubicBezTo>
                  <a:cubicBezTo>
                    <a:pt x="477" y="92"/>
                    <a:pt x="438" y="1"/>
                    <a:pt x="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6057950" y="2785850"/>
              <a:ext cx="19175" cy="16400"/>
            </a:xfrm>
            <a:custGeom>
              <a:avLst/>
              <a:gdLst/>
              <a:ahLst/>
              <a:cxnLst/>
              <a:rect l="l" t="t" r="r" b="b"/>
              <a:pathLst>
                <a:path w="767" h="656" extrusionOk="0">
                  <a:moveTo>
                    <a:pt x="664" y="0"/>
                  </a:moveTo>
                  <a:cubicBezTo>
                    <a:pt x="626" y="0"/>
                    <a:pt x="591" y="25"/>
                    <a:pt x="591" y="80"/>
                  </a:cubicBezTo>
                  <a:cubicBezTo>
                    <a:pt x="591" y="193"/>
                    <a:pt x="440" y="293"/>
                    <a:pt x="340" y="344"/>
                  </a:cubicBezTo>
                  <a:cubicBezTo>
                    <a:pt x="252" y="406"/>
                    <a:pt x="114" y="432"/>
                    <a:pt x="38" y="507"/>
                  </a:cubicBezTo>
                  <a:cubicBezTo>
                    <a:pt x="1" y="557"/>
                    <a:pt x="26" y="620"/>
                    <a:pt x="76" y="645"/>
                  </a:cubicBezTo>
                  <a:cubicBezTo>
                    <a:pt x="98" y="652"/>
                    <a:pt x="121" y="656"/>
                    <a:pt x="145" y="656"/>
                  </a:cubicBezTo>
                  <a:cubicBezTo>
                    <a:pt x="280" y="656"/>
                    <a:pt x="430" y="544"/>
                    <a:pt x="515" y="469"/>
                  </a:cubicBezTo>
                  <a:cubicBezTo>
                    <a:pt x="641" y="369"/>
                    <a:pt x="766" y="243"/>
                    <a:pt x="754" y="80"/>
                  </a:cubicBezTo>
                  <a:cubicBezTo>
                    <a:pt x="747" y="28"/>
                    <a:pt x="704" y="0"/>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6056400" y="2799350"/>
              <a:ext cx="16575" cy="15525"/>
            </a:xfrm>
            <a:custGeom>
              <a:avLst/>
              <a:gdLst/>
              <a:ahLst/>
              <a:cxnLst/>
              <a:rect l="l" t="t" r="r" b="b"/>
              <a:pathLst>
                <a:path w="663" h="621" extrusionOk="0">
                  <a:moveTo>
                    <a:pt x="99" y="1"/>
                  </a:moveTo>
                  <a:cubicBezTo>
                    <a:pt x="87" y="1"/>
                    <a:pt x="75" y="2"/>
                    <a:pt x="63" y="4"/>
                  </a:cubicBezTo>
                  <a:cubicBezTo>
                    <a:pt x="13" y="17"/>
                    <a:pt x="0" y="67"/>
                    <a:pt x="25" y="117"/>
                  </a:cubicBezTo>
                  <a:cubicBezTo>
                    <a:pt x="75" y="205"/>
                    <a:pt x="201" y="243"/>
                    <a:pt x="276" y="306"/>
                  </a:cubicBezTo>
                  <a:cubicBezTo>
                    <a:pt x="364" y="381"/>
                    <a:pt x="439" y="481"/>
                    <a:pt x="489" y="582"/>
                  </a:cubicBezTo>
                  <a:cubicBezTo>
                    <a:pt x="505" y="609"/>
                    <a:pt x="529" y="620"/>
                    <a:pt x="553" y="620"/>
                  </a:cubicBezTo>
                  <a:cubicBezTo>
                    <a:pt x="607" y="620"/>
                    <a:pt x="662" y="563"/>
                    <a:pt x="628" y="494"/>
                  </a:cubicBezTo>
                  <a:cubicBezTo>
                    <a:pt x="577" y="368"/>
                    <a:pt x="489" y="255"/>
                    <a:pt x="389" y="168"/>
                  </a:cubicBezTo>
                  <a:cubicBezTo>
                    <a:pt x="321" y="100"/>
                    <a:pt x="212"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6055250" y="2802100"/>
              <a:ext cx="11525" cy="23075"/>
            </a:xfrm>
            <a:custGeom>
              <a:avLst/>
              <a:gdLst/>
              <a:ahLst/>
              <a:cxnLst/>
              <a:rect l="l" t="t" r="r" b="b"/>
              <a:pathLst>
                <a:path w="461" h="923" extrusionOk="0">
                  <a:moveTo>
                    <a:pt x="104" y="1"/>
                  </a:moveTo>
                  <a:cubicBezTo>
                    <a:pt x="56" y="1"/>
                    <a:pt x="0" y="44"/>
                    <a:pt x="21" y="95"/>
                  </a:cubicBezTo>
                  <a:cubicBezTo>
                    <a:pt x="71" y="221"/>
                    <a:pt x="172" y="321"/>
                    <a:pt x="222" y="447"/>
                  </a:cubicBezTo>
                  <a:cubicBezTo>
                    <a:pt x="272" y="572"/>
                    <a:pt x="297" y="723"/>
                    <a:pt x="297" y="861"/>
                  </a:cubicBezTo>
                  <a:cubicBezTo>
                    <a:pt x="290" y="898"/>
                    <a:pt x="327" y="922"/>
                    <a:pt x="361" y="922"/>
                  </a:cubicBezTo>
                  <a:cubicBezTo>
                    <a:pt x="384" y="922"/>
                    <a:pt x="405" y="911"/>
                    <a:pt x="410" y="886"/>
                  </a:cubicBezTo>
                  <a:cubicBezTo>
                    <a:pt x="460" y="610"/>
                    <a:pt x="410" y="158"/>
                    <a:pt x="134" y="7"/>
                  </a:cubicBezTo>
                  <a:cubicBezTo>
                    <a:pt x="125" y="3"/>
                    <a:pt x="115"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5912225" y="2584550"/>
              <a:ext cx="131025" cy="131300"/>
            </a:xfrm>
            <a:custGeom>
              <a:avLst/>
              <a:gdLst/>
              <a:ahLst/>
              <a:cxnLst/>
              <a:rect l="l" t="t" r="r" b="b"/>
              <a:pathLst>
                <a:path w="5241" h="5252" extrusionOk="0">
                  <a:moveTo>
                    <a:pt x="2347" y="0"/>
                  </a:moveTo>
                  <a:cubicBezTo>
                    <a:pt x="2337" y="0"/>
                    <a:pt x="2327" y="0"/>
                    <a:pt x="2316" y="1"/>
                  </a:cubicBezTo>
                  <a:cubicBezTo>
                    <a:pt x="1852" y="1"/>
                    <a:pt x="1551" y="440"/>
                    <a:pt x="1551" y="829"/>
                  </a:cubicBezTo>
                  <a:cubicBezTo>
                    <a:pt x="1551" y="1381"/>
                    <a:pt x="1864" y="1908"/>
                    <a:pt x="1864" y="1908"/>
                  </a:cubicBezTo>
                  <a:cubicBezTo>
                    <a:pt x="1864" y="1908"/>
                    <a:pt x="1373" y="1604"/>
                    <a:pt x="908" y="1604"/>
                  </a:cubicBezTo>
                  <a:cubicBezTo>
                    <a:pt x="593" y="1604"/>
                    <a:pt x="289" y="1743"/>
                    <a:pt x="158" y="2209"/>
                  </a:cubicBezTo>
                  <a:cubicBezTo>
                    <a:pt x="0" y="2755"/>
                    <a:pt x="607" y="3204"/>
                    <a:pt x="1316" y="3204"/>
                  </a:cubicBezTo>
                  <a:cubicBezTo>
                    <a:pt x="1455" y="3204"/>
                    <a:pt x="1597" y="3187"/>
                    <a:pt x="1739" y="3150"/>
                  </a:cubicBezTo>
                  <a:lnTo>
                    <a:pt x="1739" y="3150"/>
                  </a:lnTo>
                  <a:cubicBezTo>
                    <a:pt x="1475" y="3426"/>
                    <a:pt x="1124" y="3979"/>
                    <a:pt x="1036" y="4342"/>
                  </a:cubicBezTo>
                  <a:cubicBezTo>
                    <a:pt x="948" y="4694"/>
                    <a:pt x="1111" y="5146"/>
                    <a:pt x="1475" y="5233"/>
                  </a:cubicBezTo>
                  <a:cubicBezTo>
                    <a:pt x="1522" y="5246"/>
                    <a:pt x="1569" y="5251"/>
                    <a:pt x="1616" y="5251"/>
                  </a:cubicBezTo>
                  <a:cubicBezTo>
                    <a:pt x="1810" y="5251"/>
                    <a:pt x="2004" y="5156"/>
                    <a:pt x="2166" y="5045"/>
                  </a:cubicBezTo>
                  <a:cubicBezTo>
                    <a:pt x="2617" y="4719"/>
                    <a:pt x="2705" y="4129"/>
                    <a:pt x="2856" y="3602"/>
                  </a:cubicBezTo>
                  <a:cubicBezTo>
                    <a:pt x="3028" y="4069"/>
                    <a:pt x="3453" y="4669"/>
                    <a:pt x="3931" y="4669"/>
                  </a:cubicBezTo>
                  <a:cubicBezTo>
                    <a:pt x="3941" y="4669"/>
                    <a:pt x="3950" y="4669"/>
                    <a:pt x="3960" y="4669"/>
                  </a:cubicBezTo>
                  <a:cubicBezTo>
                    <a:pt x="4449" y="4644"/>
                    <a:pt x="4851" y="4129"/>
                    <a:pt x="4776" y="3640"/>
                  </a:cubicBezTo>
                  <a:cubicBezTo>
                    <a:pt x="4700" y="3163"/>
                    <a:pt x="4324" y="2837"/>
                    <a:pt x="3571" y="2661"/>
                  </a:cubicBezTo>
                  <a:cubicBezTo>
                    <a:pt x="4111" y="2648"/>
                    <a:pt x="4575" y="2448"/>
                    <a:pt x="4914" y="2021"/>
                  </a:cubicBezTo>
                  <a:cubicBezTo>
                    <a:pt x="5240" y="1619"/>
                    <a:pt x="4838" y="967"/>
                    <a:pt x="4324" y="879"/>
                  </a:cubicBezTo>
                  <a:cubicBezTo>
                    <a:pt x="4299" y="874"/>
                    <a:pt x="4274" y="872"/>
                    <a:pt x="4247" y="872"/>
                  </a:cubicBezTo>
                  <a:cubicBezTo>
                    <a:pt x="3739" y="872"/>
                    <a:pt x="2956" y="1745"/>
                    <a:pt x="2956" y="1745"/>
                  </a:cubicBezTo>
                  <a:cubicBezTo>
                    <a:pt x="2956" y="1745"/>
                    <a:pt x="3207" y="1105"/>
                    <a:pt x="3057" y="590"/>
                  </a:cubicBezTo>
                  <a:cubicBezTo>
                    <a:pt x="2971" y="259"/>
                    <a:pt x="2777" y="0"/>
                    <a:pt x="2347"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5965000" y="2657575"/>
              <a:ext cx="7325" cy="16225"/>
            </a:xfrm>
            <a:custGeom>
              <a:avLst/>
              <a:gdLst/>
              <a:ahLst/>
              <a:cxnLst/>
              <a:rect l="l" t="t" r="r" b="b"/>
              <a:pathLst>
                <a:path w="293" h="649" extrusionOk="0">
                  <a:moveTo>
                    <a:pt x="193" y="0"/>
                  </a:moveTo>
                  <a:cubicBezTo>
                    <a:pt x="142" y="0"/>
                    <a:pt x="92" y="35"/>
                    <a:pt x="92" y="104"/>
                  </a:cubicBezTo>
                  <a:cubicBezTo>
                    <a:pt x="80" y="254"/>
                    <a:pt x="67" y="405"/>
                    <a:pt x="17" y="543"/>
                  </a:cubicBezTo>
                  <a:cubicBezTo>
                    <a:pt x="0" y="601"/>
                    <a:pt x="55" y="648"/>
                    <a:pt x="105" y="648"/>
                  </a:cubicBezTo>
                  <a:cubicBezTo>
                    <a:pt x="130" y="648"/>
                    <a:pt x="155" y="636"/>
                    <a:pt x="168" y="606"/>
                  </a:cubicBezTo>
                  <a:cubicBezTo>
                    <a:pt x="243" y="455"/>
                    <a:pt x="293" y="279"/>
                    <a:pt x="293" y="104"/>
                  </a:cubicBezTo>
                  <a:cubicBezTo>
                    <a:pt x="293" y="35"/>
                    <a:pt x="243" y="0"/>
                    <a:pt x="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5969800" y="2654025"/>
              <a:ext cx="11625" cy="15325"/>
            </a:xfrm>
            <a:custGeom>
              <a:avLst/>
              <a:gdLst/>
              <a:ahLst/>
              <a:cxnLst/>
              <a:rect l="l" t="t" r="r" b="b"/>
              <a:pathLst>
                <a:path w="465" h="613" extrusionOk="0">
                  <a:moveTo>
                    <a:pt x="97" y="1"/>
                  </a:moveTo>
                  <a:cubicBezTo>
                    <a:pt x="82" y="1"/>
                    <a:pt x="66" y="3"/>
                    <a:pt x="51" y="7"/>
                  </a:cubicBezTo>
                  <a:cubicBezTo>
                    <a:pt x="26" y="20"/>
                    <a:pt x="1" y="45"/>
                    <a:pt x="13" y="83"/>
                  </a:cubicBezTo>
                  <a:cubicBezTo>
                    <a:pt x="38" y="171"/>
                    <a:pt x="139" y="208"/>
                    <a:pt x="189" y="283"/>
                  </a:cubicBezTo>
                  <a:cubicBezTo>
                    <a:pt x="264" y="359"/>
                    <a:pt x="314" y="459"/>
                    <a:pt x="327" y="572"/>
                  </a:cubicBezTo>
                  <a:cubicBezTo>
                    <a:pt x="332" y="599"/>
                    <a:pt x="359" y="612"/>
                    <a:pt x="387" y="612"/>
                  </a:cubicBezTo>
                  <a:cubicBezTo>
                    <a:pt x="424" y="612"/>
                    <a:pt x="465" y="590"/>
                    <a:pt x="465" y="547"/>
                  </a:cubicBezTo>
                  <a:cubicBezTo>
                    <a:pt x="452" y="421"/>
                    <a:pt x="415" y="296"/>
                    <a:pt x="339" y="183"/>
                  </a:cubicBezTo>
                  <a:cubicBezTo>
                    <a:pt x="285" y="106"/>
                    <a:pt x="201"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5984850" y="2658275"/>
              <a:ext cx="17375" cy="13100"/>
            </a:xfrm>
            <a:custGeom>
              <a:avLst/>
              <a:gdLst/>
              <a:ahLst/>
              <a:cxnLst/>
              <a:rect l="l" t="t" r="r" b="b"/>
              <a:pathLst>
                <a:path w="695" h="524" extrusionOk="0">
                  <a:moveTo>
                    <a:pt x="64" y="1"/>
                  </a:moveTo>
                  <a:cubicBezTo>
                    <a:pt x="26" y="1"/>
                    <a:pt x="1" y="38"/>
                    <a:pt x="14" y="76"/>
                  </a:cubicBezTo>
                  <a:cubicBezTo>
                    <a:pt x="39" y="176"/>
                    <a:pt x="152" y="239"/>
                    <a:pt x="239" y="302"/>
                  </a:cubicBezTo>
                  <a:cubicBezTo>
                    <a:pt x="340" y="377"/>
                    <a:pt x="440" y="440"/>
                    <a:pt x="553" y="515"/>
                  </a:cubicBezTo>
                  <a:cubicBezTo>
                    <a:pt x="563" y="521"/>
                    <a:pt x="573" y="523"/>
                    <a:pt x="583" y="523"/>
                  </a:cubicBezTo>
                  <a:cubicBezTo>
                    <a:pt x="639" y="523"/>
                    <a:pt x="694" y="445"/>
                    <a:pt x="641" y="402"/>
                  </a:cubicBezTo>
                  <a:cubicBezTo>
                    <a:pt x="541" y="327"/>
                    <a:pt x="440" y="239"/>
                    <a:pt x="340" y="164"/>
                  </a:cubicBezTo>
                  <a:cubicBezTo>
                    <a:pt x="252" y="101"/>
                    <a:pt x="177" y="13"/>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5970125" y="2650200"/>
              <a:ext cx="24475" cy="7150"/>
            </a:xfrm>
            <a:custGeom>
              <a:avLst/>
              <a:gdLst/>
              <a:ahLst/>
              <a:cxnLst/>
              <a:rect l="l" t="t" r="r" b="b"/>
              <a:pathLst>
                <a:path w="979" h="286" extrusionOk="0">
                  <a:moveTo>
                    <a:pt x="143" y="1"/>
                  </a:moveTo>
                  <a:cubicBezTo>
                    <a:pt x="108" y="1"/>
                    <a:pt x="73" y="7"/>
                    <a:pt x="38" y="22"/>
                  </a:cubicBezTo>
                  <a:cubicBezTo>
                    <a:pt x="13" y="47"/>
                    <a:pt x="0" y="85"/>
                    <a:pt x="13" y="110"/>
                  </a:cubicBezTo>
                  <a:cubicBezTo>
                    <a:pt x="88" y="236"/>
                    <a:pt x="251" y="236"/>
                    <a:pt x="377" y="261"/>
                  </a:cubicBezTo>
                  <a:cubicBezTo>
                    <a:pt x="540" y="286"/>
                    <a:pt x="703" y="286"/>
                    <a:pt x="866" y="286"/>
                  </a:cubicBezTo>
                  <a:cubicBezTo>
                    <a:pt x="979" y="286"/>
                    <a:pt x="979" y="123"/>
                    <a:pt x="866" y="123"/>
                  </a:cubicBezTo>
                  <a:cubicBezTo>
                    <a:pt x="703" y="98"/>
                    <a:pt x="540" y="73"/>
                    <a:pt x="377" y="47"/>
                  </a:cubicBezTo>
                  <a:cubicBezTo>
                    <a:pt x="299" y="30"/>
                    <a:pt x="221"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5991125" y="2639025"/>
              <a:ext cx="13525" cy="5175"/>
            </a:xfrm>
            <a:custGeom>
              <a:avLst/>
              <a:gdLst/>
              <a:ahLst/>
              <a:cxnLst/>
              <a:rect l="l" t="t" r="r" b="b"/>
              <a:pathLst>
                <a:path w="541" h="207" extrusionOk="0">
                  <a:moveTo>
                    <a:pt x="336" y="0"/>
                  </a:moveTo>
                  <a:cubicBezTo>
                    <a:pt x="234" y="0"/>
                    <a:pt x="128" y="17"/>
                    <a:pt x="51" y="55"/>
                  </a:cubicBezTo>
                  <a:cubicBezTo>
                    <a:pt x="1" y="93"/>
                    <a:pt x="13" y="168"/>
                    <a:pt x="76" y="193"/>
                  </a:cubicBezTo>
                  <a:cubicBezTo>
                    <a:pt x="112" y="202"/>
                    <a:pt x="155" y="206"/>
                    <a:pt x="201" y="206"/>
                  </a:cubicBezTo>
                  <a:cubicBezTo>
                    <a:pt x="284" y="206"/>
                    <a:pt x="375" y="192"/>
                    <a:pt x="440" y="168"/>
                  </a:cubicBezTo>
                  <a:cubicBezTo>
                    <a:pt x="541" y="143"/>
                    <a:pt x="515" y="18"/>
                    <a:pt x="428" y="5"/>
                  </a:cubicBezTo>
                  <a:cubicBezTo>
                    <a:pt x="398" y="2"/>
                    <a:pt x="367" y="0"/>
                    <a:pt x="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5965100" y="2638975"/>
              <a:ext cx="23025" cy="9575"/>
            </a:xfrm>
            <a:custGeom>
              <a:avLst/>
              <a:gdLst/>
              <a:ahLst/>
              <a:cxnLst/>
              <a:rect l="l" t="t" r="r" b="b"/>
              <a:pathLst>
                <a:path w="921" h="383" extrusionOk="0">
                  <a:moveTo>
                    <a:pt x="822" y="1"/>
                  </a:moveTo>
                  <a:cubicBezTo>
                    <a:pt x="796" y="1"/>
                    <a:pt x="770" y="11"/>
                    <a:pt x="753" y="32"/>
                  </a:cubicBezTo>
                  <a:cubicBezTo>
                    <a:pt x="691" y="145"/>
                    <a:pt x="568" y="167"/>
                    <a:pt x="438" y="167"/>
                  </a:cubicBezTo>
                  <a:cubicBezTo>
                    <a:pt x="355" y="167"/>
                    <a:pt x="269" y="158"/>
                    <a:pt x="193" y="158"/>
                  </a:cubicBezTo>
                  <a:cubicBezTo>
                    <a:pt x="150" y="158"/>
                    <a:pt x="110" y="161"/>
                    <a:pt x="76" y="170"/>
                  </a:cubicBezTo>
                  <a:cubicBezTo>
                    <a:pt x="0" y="195"/>
                    <a:pt x="0" y="271"/>
                    <a:pt x="51" y="308"/>
                  </a:cubicBezTo>
                  <a:cubicBezTo>
                    <a:pt x="123" y="363"/>
                    <a:pt x="216" y="382"/>
                    <a:pt x="311" y="382"/>
                  </a:cubicBezTo>
                  <a:cubicBezTo>
                    <a:pt x="413" y="382"/>
                    <a:pt x="518" y="359"/>
                    <a:pt x="603" y="333"/>
                  </a:cubicBezTo>
                  <a:cubicBezTo>
                    <a:pt x="741" y="296"/>
                    <a:pt x="841" y="233"/>
                    <a:pt x="904" y="95"/>
                  </a:cubicBezTo>
                  <a:cubicBezTo>
                    <a:pt x="920" y="37"/>
                    <a:pt x="872" y="1"/>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5963225" y="2643475"/>
              <a:ext cx="9425" cy="19525"/>
            </a:xfrm>
            <a:custGeom>
              <a:avLst/>
              <a:gdLst/>
              <a:ahLst/>
              <a:cxnLst/>
              <a:rect l="l" t="t" r="r" b="b"/>
              <a:pathLst>
                <a:path w="377" h="781" extrusionOk="0">
                  <a:moveTo>
                    <a:pt x="81" y="0"/>
                  </a:moveTo>
                  <a:cubicBezTo>
                    <a:pt x="38" y="0"/>
                    <a:pt x="0" y="34"/>
                    <a:pt x="0" y="78"/>
                  </a:cubicBezTo>
                  <a:cubicBezTo>
                    <a:pt x="13" y="178"/>
                    <a:pt x="75" y="254"/>
                    <a:pt x="126" y="342"/>
                  </a:cubicBezTo>
                  <a:cubicBezTo>
                    <a:pt x="176" y="454"/>
                    <a:pt x="201" y="580"/>
                    <a:pt x="201" y="705"/>
                  </a:cubicBezTo>
                  <a:cubicBezTo>
                    <a:pt x="207" y="756"/>
                    <a:pt x="248" y="781"/>
                    <a:pt x="287" y="781"/>
                  </a:cubicBezTo>
                  <a:cubicBezTo>
                    <a:pt x="326" y="781"/>
                    <a:pt x="364" y="756"/>
                    <a:pt x="364" y="705"/>
                  </a:cubicBezTo>
                  <a:cubicBezTo>
                    <a:pt x="377" y="492"/>
                    <a:pt x="326" y="91"/>
                    <a:pt x="100" y="3"/>
                  </a:cubicBezTo>
                  <a:cubicBezTo>
                    <a:pt x="94" y="1"/>
                    <a:pt x="87" y="0"/>
                    <a:pt x="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5957775" y="2645475"/>
              <a:ext cx="11425" cy="23900"/>
            </a:xfrm>
            <a:custGeom>
              <a:avLst/>
              <a:gdLst/>
              <a:ahLst/>
              <a:cxnLst/>
              <a:rect l="l" t="t" r="r" b="b"/>
              <a:pathLst>
                <a:path w="457" h="956" extrusionOk="0">
                  <a:moveTo>
                    <a:pt x="218" y="0"/>
                  </a:moveTo>
                  <a:cubicBezTo>
                    <a:pt x="180" y="0"/>
                    <a:pt x="143" y="27"/>
                    <a:pt x="143" y="73"/>
                  </a:cubicBezTo>
                  <a:cubicBezTo>
                    <a:pt x="130" y="211"/>
                    <a:pt x="168" y="337"/>
                    <a:pt x="155" y="462"/>
                  </a:cubicBezTo>
                  <a:cubicBezTo>
                    <a:pt x="143" y="613"/>
                    <a:pt x="93" y="738"/>
                    <a:pt x="30" y="864"/>
                  </a:cubicBezTo>
                  <a:cubicBezTo>
                    <a:pt x="1" y="902"/>
                    <a:pt x="39" y="956"/>
                    <a:pt x="80" y="956"/>
                  </a:cubicBezTo>
                  <a:cubicBezTo>
                    <a:pt x="93" y="956"/>
                    <a:pt x="106" y="951"/>
                    <a:pt x="118" y="939"/>
                  </a:cubicBezTo>
                  <a:cubicBezTo>
                    <a:pt x="281" y="713"/>
                    <a:pt x="457" y="299"/>
                    <a:pt x="281" y="36"/>
                  </a:cubicBezTo>
                  <a:cubicBezTo>
                    <a:pt x="266" y="11"/>
                    <a:pt x="242" y="0"/>
                    <a:pt x="2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6091850" y="2624725"/>
              <a:ext cx="100400" cy="99525"/>
            </a:xfrm>
            <a:custGeom>
              <a:avLst/>
              <a:gdLst/>
              <a:ahLst/>
              <a:cxnLst/>
              <a:rect l="l" t="t" r="r" b="b"/>
              <a:pathLst>
                <a:path w="4016" h="3981" extrusionOk="0">
                  <a:moveTo>
                    <a:pt x="2304" y="1"/>
                  </a:moveTo>
                  <a:cubicBezTo>
                    <a:pt x="2171" y="1"/>
                    <a:pt x="2038" y="37"/>
                    <a:pt x="1933" y="113"/>
                  </a:cubicBezTo>
                  <a:cubicBezTo>
                    <a:pt x="1606" y="326"/>
                    <a:pt x="1669" y="1305"/>
                    <a:pt x="1669" y="1305"/>
                  </a:cubicBezTo>
                  <a:cubicBezTo>
                    <a:pt x="1669" y="1305"/>
                    <a:pt x="1468" y="828"/>
                    <a:pt x="1117" y="640"/>
                  </a:cubicBezTo>
                  <a:cubicBezTo>
                    <a:pt x="1006" y="581"/>
                    <a:pt x="895" y="542"/>
                    <a:pt x="784" y="542"/>
                  </a:cubicBezTo>
                  <a:cubicBezTo>
                    <a:pt x="656" y="542"/>
                    <a:pt x="529" y="594"/>
                    <a:pt x="402" y="728"/>
                  </a:cubicBezTo>
                  <a:cubicBezTo>
                    <a:pt x="176" y="979"/>
                    <a:pt x="239" y="1368"/>
                    <a:pt x="452" y="1568"/>
                  </a:cubicBezTo>
                  <a:cubicBezTo>
                    <a:pt x="740" y="1857"/>
                    <a:pt x="1192" y="1970"/>
                    <a:pt x="1192" y="1970"/>
                  </a:cubicBezTo>
                  <a:cubicBezTo>
                    <a:pt x="1192" y="1970"/>
                    <a:pt x="0" y="2259"/>
                    <a:pt x="452" y="3037"/>
                  </a:cubicBezTo>
                  <a:cubicBezTo>
                    <a:pt x="545" y="3199"/>
                    <a:pt x="706" y="3274"/>
                    <a:pt x="890" y="3274"/>
                  </a:cubicBezTo>
                  <a:cubicBezTo>
                    <a:pt x="1203" y="3274"/>
                    <a:pt x="1581" y="3057"/>
                    <a:pt x="1795" y="2685"/>
                  </a:cubicBezTo>
                  <a:cubicBezTo>
                    <a:pt x="1795" y="2961"/>
                    <a:pt x="1908" y="3451"/>
                    <a:pt x="2058" y="3689"/>
                  </a:cubicBezTo>
                  <a:cubicBezTo>
                    <a:pt x="2160" y="3855"/>
                    <a:pt x="2363" y="3980"/>
                    <a:pt x="2558" y="3980"/>
                  </a:cubicBezTo>
                  <a:cubicBezTo>
                    <a:pt x="2628" y="3980"/>
                    <a:pt x="2698" y="3964"/>
                    <a:pt x="2761" y="3928"/>
                  </a:cubicBezTo>
                  <a:cubicBezTo>
                    <a:pt x="2924" y="3827"/>
                    <a:pt x="2987" y="3639"/>
                    <a:pt x="3024" y="3451"/>
                  </a:cubicBezTo>
                  <a:cubicBezTo>
                    <a:pt x="3087" y="3049"/>
                    <a:pt x="2811" y="2685"/>
                    <a:pt x="2610" y="2321"/>
                  </a:cubicBezTo>
                  <a:lnTo>
                    <a:pt x="2610" y="2321"/>
                  </a:lnTo>
                  <a:cubicBezTo>
                    <a:pt x="2798" y="2409"/>
                    <a:pt x="3047" y="2474"/>
                    <a:pt x="3275" y="2474"/>
                  </a:cubicBezTo>
                  <a:cubicBezTo>
                    <a:pt x="3472" y="2474"/>
                    <a:pt x="3654" y="2425"/>
                    <a:pt x="3765" y="2296"/>
                  </a:cubicBezTo>
                  <a:cubicBezTo>
                    <a:pt x="4016" y="2020"/>
                    <a:pt x="3940" y="1531"/>
                    <a:pt x="3652" y="1317"/>
                  </a:cubicBezTo>
                  <a:cubicBezTo>
                    <a:pt x="3525" y="1228"/>
                    <a:pt x="3385" y="1182"/>
                    <a:pt x="3229" y="1182"/>
                  </a:cubicBezTo>
                  <a:cubicBezTo>
                    <a:pt x="3014" y="1182"/>
                    <a:pt x="2768" y="1268"/>
                    <a:pt x="2485" y="1443"/>
                  </a:cubicBezTo>
                  <a:cubicBezTo>
                    <a:pt x="2761" y="1154"/>
                    <a:pt x="2899" y="803"/>
                    <a:pt x="2849" y="401"/>
                  </a:cubicBezTo>
                  <a:cubicBezTo>
                    <a:pt x="2824" y="143"/>
                    <a:pt x="2566" y="1"/>
                    <a:pt x="2304"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6138550" y="2680025"/>
              <a:ext cx="11150" cy="12125"/>
            </a:xfrm>
            <a:custGeom>
              <a:avLst/>
              <a:gdLst/>
              <a:ahLst/>
              <a:cxnLst/>
              <a:rect l="l" t="t" r="r" b="b"/>
              <a:pathLst>
                <a:path w="446" h="485" extrusionOk="0">
                  <a:moveTo>
                    <a:pt x="153" y="1"/>
                  </a:moveTo>
                  <a:cubicBezTo>
                    <a:pt x="71" y="1"/>
                    <a:pt x="0" y="108"/>
                    <a:pt x="77" y="185"/>
                  </a:cubicBezTo>
                  <a:cubicBezTo>
                    <a:pt x="152" y="260"/>
                    <a:pt x="228" y="348"/>
                    <a:pt x="278" y="448"/>
                  </a:cubicBezTo>
                  <a:cubicBezTo>
                    <a:pt x="291" y="474"/>
                    <a:pt x="315" y="485"/>
                    <a:pt x="341" y="485"/>
                  </a:cubicBezTo>
                  <a:cubicBezTo>
                    <a:pt x="391" y="485"/>
                    <a:pt x="445" y="443"/>
                    <a:pt x="429" y="385"/>
                  </a:cubicBezTo>
                  <a:cubicBezTo>
                    <a:pt x="378" y="260"/>
                    <a:pt x="316" y="134"/>
                    <a:pt x="228" y="34"/>
                  </a:cubicBezTo>
                  <a:cubicBezTo>
                    <a:pt x="204" y="11"/>
                    <a:pt x="178"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6138575" y="2676575"/>
              <a:ext cx="15200" cy="6425"/>
            </a:xfrm>
            <a:custGeom>
              <a:avLst/>
              <a:gdLst/>
              <a:ahLst/>
              <a:cxnLst/>
              <a:rect l="l" t="t" r="r" b="b"/>
              <a:pathLst>
                <a:path w="608" h="257" extrusionOk="0">
                  <a:moveTo>
                    <a:pt x="193" y="0"/>
                  </a:moveTo>
                  <a:cubicBezTo>
                    <a:pt x="129" y="0"/>
                    <a:pt x="63" y="15"/>
                    <a:pt x="39" y="72"/>
                  </a:cubicBezTo>
                  <a:cubicBezTo>
                    <a:pt x="1" y="147"/>
                    <a:pt x="76" y="185"/>
                    <a:pt x="139" y="185"/>
                  </a:cubicBezTo>
                  <a:cubicBezTo>
                    <a:pt x="277" y="185"/>
                    <a:pt x="365" y="185"/>
                    <a:pt x="478" y="247"/>
                  </a:cubicBezTo>
                  <a:cubicBezTo>
                    <a:pt x="490" y="254"/>
                    <a:pt x="503" y="256"/>
                    <a:pt x="514" y="256"/>
                  </a:cubicBezTo>
                  <a:cubicBezTo>
                    <a:pt x="571" y="256"/>
                    <a:pt x="607" y="189"/>
                    <a:pt x="566" y="147"/>
                  </a:cubicBezTo>
                  <a:cubicBezTo>
                    <a:pt x="490" y="72"/>
                    <a:pt x="402" y="21"/>
                    <a:pt x="290" y="9"/>
                  </a:cubicBezTo>
                  <a:cubicBezTo>
                    <a:pt x="263" y="4"/>
                    <a:pt x="228" y="0"/>
                    <a:pt x="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6148950" y="2669875"/>
              <a:ext cx="16250" cy="5800"/>
            </a:xfrm>
            <a:custGeom>
              <a:avLst/>
              <a:gdLst/>
              <a:ahLst/>
              <a:cxnLst/>
              <a:rect l="l" t="t" r="r" b="b"/>
              <a:pathLst>
                <a:path w="650" h="232" extrusionOk="0">
                  <a:moveTo>
                    <a:pt x="563" y="0"/>
                  </a:moveTo>
                  <a:cubicBezTo>
                    <a:pt x="560" y="0"/>
                    <a:pt x="556" y="0"/>
                    <a:pt x="552" y="1"/>
                  </a:cubicBezTo>
                  <a:cubicBezTo>
                    <a:pt x="452" y="13"/>
                    <a:pt x="351" y="26"/>
                    <a:pt x="264" y="38"/>
                  </a:cubicBezTo>
                  <a:cubicBezTo>
                    <a:pt x="176" y="51"/>
                    <a:pt x="100" y="38"/>
                    <a:pt x="38" y="101"/>
                  </a:cubicBezTo>
                  <a:cubicBezTo>
                    <a:pt x="0" y="126"/>
                    <a:pt x="13" y="176"/>
                    <a:pt x="50" y="202"/>
                  </a:cubicBezTo>
                  <a:cubicBezTo>
                    <a:pt x="84" y="224"/>
                    <a:pt x="118" y="232"/>
                    <a:pt x="153" y="232"/>
                  </a:cubicBezTo>
                  <a:cubicBezTo>
                    <a:pt x="194" y="232"/>
                    <a:pt x="235" y="221"/>
                    <a:pt x="276" y="214"/>
                  </a:cubicBezTo>
                  <a:cubicBezTo>
                    <a:pt x="376" y="189"/>
                    <a:pt x="477" y="164"/>
                    <a:pt x="577" y="139"/>
                  </a:cubicBezTo>
                  <a:cubicBezTo>
                    <a:pt x="649" y="127"/>
                    <a:pt x="641" y="0"/>
                    <a:pt x="5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6136575" y="2666250"/>
              <a:ext cx="17625" cy="13150"/>
            </a:xfrm>
            <a:custGeom>
              <a:avLst/>
              <a:gdLst/>
              <a:ahLst/>
              <a:cxnLst/>
              <a:rect l="l" t="t" r="r" b="b"/>
              <a:pathLst>
                <a:path w="705" h="526" extrusionOk="0">
                  <a:moveTo>
                    <a:pt x="585" y="1"/>
                  </a:moveTo>
                  <a:cubicBezTo>
                    <a:pt x="567" y="1"/>
                    <a:pt x="549" y="7"/>
                    <a:pt x="533" y="20"/>
                  </a:cubicBezTo>
                  <a:cubicBezTo>
                    <a:pt x="445" y="83"/>
                    <a:pt x="370" y="146"/>
                    <a:pt x="282" y="196"/>
                  </a:cubicBezTo>
                  <a:cubicBezTo>
                    <a:pt x="206" y="246"/>
                    <a:pt x="119" y="296"/>
                    <a:pt x="68" y="359"/>
                  </a:cubicBezTo>
                  <a:cubicBezTo>
                    <a:pt x="0" y="427"/>
                    <a:pt x="45" y="526"/>
                    <a:pt x="128" y="526"/>
                  </a:cubicBezTo>
                  <a:cubicBezTo>
                    <a:pt x="137" y="526"/>
                    <a:pt x="146" y="525"/>
                    <a:pt x="156" y="522"/>
                  </a:cubicBezTo>
                  <a:cubicBezTo>
                    <a:pt x="344" y="485"/>
                    <a:pt x="520" y="284"/>
                    <a:pt x="646" y="146"/>
                  </a:cubicBezTo>
                  <a:cubicBezTo>
                    <a:pt x="704" y="77"/>
                    <a:pt x="648" y="1"/>
                    <a:pt x="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43050" y="2653550"/>
              <a:ext cx="8250" cy="8700"/>
            </a:xfrm>
            <a:custGeom>
              <a:avLst/>
              <a:gdLst/>
              <a:ahLst/>
              <a:cxnLst/>
              <a:rect l="l" t="t" r="r" b="b"/>
              <a:pathLst>
                <a:path w="330" h="348" extrusionOk="0">
                  <a:moveTo>
                    <a:pt x="234" y="0"/>
                  </a:moveTo>
                  <a:cubicBezTo>
                    <a:pt x="223" y="0"/>
                    <a:pt x="210" y="4"/>
                    <a:pt x="198" y="14"/>
                  </a:cubicBezTo>
                  <a:cubicBezTo>
                    <a:pt x="111" y="77"/>
                    <a:pt x="23" y="164"/>
                    <a:pt x="10" y="265"/>
                  </a:cubicBezTo>
                  <a:cubicBezTo>
                    <a:pt x="0" y="314"/>
                    <a:pt x="37" y="348"/>
                    <a:pt x="77" y="348"/>
                  </a:cubicBezTo>
                  <a:cubicBezTo>
                    <a:pt x="88" y="348"/>
                    <a:pt x="100" y="345"/>
                    <a:pt x="111" y="340"/>
                  </a:cubicBezTo>
                  <a:cubicBezTo>
                    <a:pt x="198" y="302"/>
                    <a:pt x="261" y="215"/>
                    <a:pt x="299" y="127"/>
                  </a:cubicBezTo>
                  <a:cubicBezTo>
                    <a:pt x="329" y="76"/>
                    <a:pt x="286"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6130750" y="2662125"/>
              <a:ext cx="12875" cy="15950"/>
            </a:xfrm>
            <a:custGeom>
              <a:avLst/>
              <a:gdLst/>
              <a:ahLst/>
              <a:cxnLst/>
              <a:rect l="l" t="t" r="r" b="b"/>
              <a:pathLst>
                <a:path w="515" h="638" extrusionOk="0">
                  <a:moveTo>
                    <a:pt x="397" y="1"/>
                  </a:moveTo>
                  <a:cubicBezTo>
                    <a:pt x="350" y="1"/>
                    <a:pt x="297" y="46"/>
                    <a:pt x="314" y="97"/>
                  </a:cubicBezTo>
                  <a:cubicBezTo>
                    <a:pt x="326" y="185"/>
                    <a:pt x="226" y="298"/>
                    <a:pt x="176" y="361"/>
                  </a:cubicBezTo>
                  <a:cubicBezTo>
                    <a:pt x="113" y="411"/>
                    <a:pt x="38" y="449"/>
                    <a:pt x="13" y="537"/>
                  </a:cubicBezTo>
                  <a:cubicBezTo>
                    <a:pt x="0" y="587"/>
                    <a:pt x="38" y="625"/>
                    <a:pt x="88" y="637"/>
                  </a:cubicBezTo>
                  <a:cubicBezTo>
                    <a:pt x="93" y="638"/>
                    <a:pt x="98" y="638"/>
                    <a:pt x="103" y="638"/>
                  </a:cubicBezTo>
                  <a:cubicBezTo>
                    <a:pt x="222" y="638"/>
                    <a:pt x="329" y="495"/>
                    <a:pt x="389" y="399"/>
                  </a:cubicBezTo>
                  <a:cubicBezTo>
                    <a:pt x="464" y="286"/>
                    <a:pt x="515" y="173"/>
                    <a:pt x="452" y="35"/>
                  </a:cubicBezTo>
                  <a:cubicBezTo>
                    <a:pt x="440" y="11"/>
                    <a:pt x="419" y="1"/>
                    <a:pt x="3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6130125" y="2675200"/>
              <a:ext cx="15675" cy="9625"/>
            </a:xfrm>
            <a:custGeom>
              <a:avLst/>
              <a:gdLst/>
              <a:ahLst/>
              <a:cxnLst/>
              <a:rect l="l" t="t" r="r" b="b"/>
              <a:pathLst>
                <a:path w="627" h="385" extrusionOk="0">
                  <a:moveTo>
                    <a:pt x="143" y="1"/>
                  </a:moveTo>
                  <a:cubicBezTo>
                    <a:pt x="100" y="1"/>
                    <a:pt x="60" y="12"/>
                    <a:pt x="25" y="39"/>
                  </a:cubicBezTo>
                  <a:cubicBezTo>
                    <a:pt x="0" y="51"/>
                    <a:pt x="0" y="102"/>
                    <a:pt x="13" y="127"/>
                  </a:cubicBezTo>
                  <a:cubicBezTo>
                    <a:pt x="63" y="189"/>
                    <a:pt x="126" y="202"/>
                    <a:pt x="213" y="214"/>
                  </a:cubicBezTo>
                  <a:cubicBezTo>
                    <a:pt x="301" y="252"/>
                    <a:pt x="389" y="302"/>
                    <a:pt x="464" y="365"/>
                  </a:cubicBezTo>
                  <a:cubicBezTo>
                    <a:pt x="481" y="379"/>
                    <a:pt x="499" y="385"/>
                    <a:pt x="516" y="385"/>
                  </a:cubicBezTo>
                  <a:cubicBezTo>
                    <a:pt x="576" y="385"/>
                    <a:pt x="626" y="311"/>
                    <a:pt x="577" y="252"/>
                  </a:cubicBezTo>
                  <a:cubicBezTo>
                    <a:pt x="489" y="153"/>
                    <a:pt x="299"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6129800" y="2677725"/>
              <a:ext cx="12750" cy="15800"/>
            </a:xfrm>
            <a:custGeom>
              <a:avLst/>
              <a:gdLst/>
              <a:ahLst/>
              <a:cxnLst/>
              <a:rect l="l" t="t" r="r" b="b"/>
              <a:pathLst>
                <a:path w="510" h="632" extrusionOk="0">
                  <a:moveTo>
                    <a:pt x="88" y="1"/>
                  </a:moveTo>
                  <a:cubicBezTo>
                    <a:pt x="26" y="1"/>
                    <a:pt x="1" y="63"/>
                    <a:pt x="26" y="113"/>
                  </a:cubicBezTo>
                  <a:cubicBezTo>
                    <a:pt x="63" y="201"/>
                    <a:pt x="176" y="239"/>
                    <a:pt x="239" y="314"/>
                  </a:cubicBezTo>
                  <a:cubicBezTo>
                    <a:pt x="314" y="390"/>
                    <a:pt x="364" y="490"/>
                    <a:pt x="390" y="590"/>
                  </a:cubicBezTo>
                  <a:cubicBezTo>
                    <a:pt x="401" y="619"/>
                    <a:pt x="427" y="632"/>
                    <a:pt x="452" y="632"/>
                  </a:cubicBezTo>
                  <a:cubicBezTo>
                    <a:pt x="482" y="632"/>
                    <a:pt x="509" y="612"/>
                    <a:pt x="502" y="578"/>
                  </a:cubicBezTo>
                  <a:cubicBezTo>
                    <a:pt x="490" y="452"/>
                    <a:pt x="452" y="327"/>
                    <a:pt x="377" y="214"/>
                  </a:cubicBezTo>
                  <a:cubicBezTo>
                    <a:pt x="314" y="126"/>
                    <a:pt x="214"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6172775" y="2710425"/>
              <a:ext cx="85050" cy="81275"/>
            </a:xfrm>
            <a:custGeom>
              <a:avLst/>
              <a:gdLst/>
              <a:ahLst/>
              <a:cxnLst/>
              <a:rect l="l" t="t" r="r" b="b"/>
              <a:pathLst>
                <a:path w="3402" h="3251" extrusionOk="0">
                  <a:moveTo>
                    <a:pt x="1679" y="1"/>
                  </a:moveTo>
                  <a:cubicBezTo>
                    <a:pt x="1511" y="1"/>
                    <a:pt x="1333" y="76"/>
                    <a:pt x="1231" y="211"/>
                  </a:cubicBezTo>
                  <a:cubicBezTo>
                    <a:pt x="1017" y="474"/>
                    <a:pt x="1306" y="1252"/>
                    <a:pt x="1306" y="1252"/>
                  </a:cubicBezTo>
                  <a:cubicBezTo>
                    <a:pt x="1306" y="1252"/>
                    <a:pt x="1030" y="914"/>
                    <a:pt x="691" y="838"/>
                  </a:cubicBezTo>
                  <a:cubicBezTo>
                    <a:pt x="640" y="830"/>
                    <a:pt x="589" y="824"/>
                    <a:pt x="541" y="824"/>
                  </a:cubicBezTo>
                  <a:cubicBezTo>
                    <a:pt x="377" y="824"/>
                    <a:pt x="233" y="886"/>
                    <a:pt x="126" y="1089"/>
                  </a:cubicBezTo>
                  <a:cubicBezTo>
                    <a:pt x="1" y="1353"/>
                    <a:pt x="151" y="1654"/>
                    <a:pt x="377" y="1767"/>
                  </a:cubicBezTo>
                  <a:cubicBezTo>
                    <a:pt x="649" y="1908"/>
                    <a:pt x="978" y="1918"/>
                    <a:pt x="1060" y="1918"/>
                  </a:cubicBezTo>
                  <a:cubicBezTo>
                    <a:pt x="1073" y="1918"/>
                    <a:pt x="1080" y="1918"/>
                    <a:pt x="1080" y="1918"/>
                  </a:cubicBezTo>
                  <a:lnTo>
                    <a:pt x="1080" y="1918"/>
                  </a:lnTo>
                  <a:cubicBezTo>
                    <a:pt x="1080" y="1918"/>
                    <a:pt x="176" y="2445"/>
                    <a:pt x="741" y="2972"/>
                  </a:cubicBezTo>
                  <a:cubicBezTo>
                    <a:pt x="820" y="3048"/>
                    <a:pt x="915" y="3082"/>
                    <a:pt x="1015" y="3082"/>
                  </a:cubicBezTo>
                  <a:cubicBezTo>
                    <a:pt x="1312" y="3082"/>
                    <a:pt x="1651" y="2779"/>
                    <a:pt x="1745" y="2357"/>
                  </a:cubicBezTo>
                  <a:cubicBezTo>
                    <a:pt x="1820" y="2583"/>
                    <a:pt x="2034" y="2947"/>
                    <a:pt x="2209" y="3110"/>
                  </a:cubicBezTo>
                  <a:cubicBezTo>
                    <a:pt x="2305" y="3199"/>
                    <a:pt x="2438" y="3250"/>
                    <a:pt x="2566" y="3250"/>
                  </a:cubicBezTo>
                  <a:cubicBezTo>
                    <a:pt x="2673" y="3250"/>
                    <a:pt x="2775" y="3215"/>
                    <a:pt x="2849" y="3135"/>
                  </a:cubicBezTo>
                  <a:cubicBezTo>
                    <a:pt x="2950" y="3009"/>
                    <a:pt x="2962" y="2846"/>
                    <a:pt x="2937" y="2683"/>
                  </a:cubicBezTo>
                  <a:cubicBezTo>
                    <a:pt x="2900" y="2332"/>
                    <a:pt x="2586" y="2106"/>
                    <a:pt x="2335" y="1855"/>
                  </a:cubicBezTo>
                  <a:lnTo>
                    <a:pt x="2335" y="1855"/>
                  </a:lnTo>
                  <a:cubicBezTo>
                    <a:pt x="2397" y="1864"/>
                    <a:pt x="2464" y="1869"/>
                    <a:pt x="2533" y="1869"/>
                  </a:cubicBezTo>
                  <a:cubicBezTo>
                    <a:pt x="2829" y="1869"/>
                    <a:pt x="3164" y="1777"/>
                    <a:pt x="3276" y="1554"/>
                  </a:cubicBezTo>
                  <a:cubicBezTo>
                    <a:pt x="3401" y="1265"/>
                    <a:pt x="3226" y="889"/>
                    <a:pt x="2937" y="788"/>
                  </a:cubicBezTo>
                  <a:cubicBezTo>
                    <a:pt x="2863" y="761"/>
                    <a:pt x="2790" y="746"/>
                    <a:pt x="2715" y="746"/>
                  </a:cubicBezTo>
                  <a:cubicBezTo>
                    <a:pt x="2487" y="746"/>
                    <a:pt x="2255" y="880"/>
                    <a:pt x="2009" y="1165"/>
                  </a:cubicBezTo>
                  <a:cubicBezTo>
                    <a:pt x="2172" y="863"/>
                    <a:pt x="2197" y="537"/>
                    <a:pt x="2059" y="223"/>
                  </a:cubicBezTo>
                  <a:cubicBezTo>
                    <a:pt x="1991" y="70"/>
                    <a:pt x="1840" y="1"/>
                    <a:pt x="1679"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6215025" y="2757925"/>
              <a:ext cx="12375" cy="9450"/>
            </a:xfrm>
            <a:custGeom>
              <a:avLst/>
              <a:gdLst/>
              <a:ahLst/>
              <a:cxnLst/>
              <a:rect l="l" t="t" r="r" b="b"/>
              <a:pathLst>
                <a:path w="495" h="378" extrusionOk="0">
                  <a:moveTo>
                    <a:pt x="159" y="0"/>
                  </a:moveTo>
                  <a:cubicBezTo>
                    <a:pt x="62" y="0"/>
                    <a:pt x="0" y="141"/>
                    <a:pt x="105" y="193"/>
                  </a:cubicBezTo>
                  <a:cubicBezTo>
                    <a:pt x="193" y="231"/>
                    <a:pt x="268" y="281"/>
                    <a:pt x="331" y="356"/>
                  </a:cubicBezTo>
                  <a:cubicBezTo>
                    <a:pt x="346" y="371"/>
                    <a:pt x="364" y="378"/>
                    <a:pt x="382" y="378"/>
                  </a:cubicBezTo>
                  <a:cubicBezTo>
                    <a:pt x="439" y="378"/>
                    <a:pt x="495" y="313"/>
                    <a:pt x="457" y="256"/>
                  </a:cubicBezTo>
                  <a:cubicBezTo>
                    <a:pt x="394" y="156"/>
                    <a:pt x="306" y="80"/>
                    <a:pt x="218" y="18"/>
                  </a:cubicBezTo>
                  <a:cubicBezTo>
                    <a:pt x="198" y="5"/>
                    <a:pt x="178"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6215125" y="2754275"/>
              <a:ext cx="13425" cy="5475"/>
            </a:xfrm>
            <a:custGeom>
              <a:avLst/>
              <a:gdLst/>
              <a:ahLst/>
              <a:cxnLst/>
              <a:rect l="l" t="t" r="r" b="b"/>
              <a:pathLst>
                <a:path w="537" h="219" extrusionOk="0">
                  <a:moveTo>
                    <a:pt x="260" y="0"/>
                  </a:moveTo>
                  <a:cubicBezTo>
                    <a:pt x="186" y="0"/>
                    <a:pt x="114" y="19"/>
                    <a:pt x="51" y="63"/>
                  </a:cubicBezTo>
                  <a:cubicBezTo>
                    <a:pt x="13" y="88"/>
                    <a:pt x="1" y="113"/>
                    <a:pt x="13" y="164"/>
                  </a:cubicBezTo>
                  <a:cubicBezTo>
                    <a:pt x="23" y="202"/>
                    <a:pt x="55" y="218"/>
                    <a:pt x="91" y="218"/>
                  </a:cubicBezTo>
                  <a:cubicBezTo>
                    <a:pt x="103" y="218"/>
                    <a:pt x="114" y="217"/>
                    <a:pt x="126" y="214"/>
                  </a:cubicBezTo>
                  <a:cubicBezTo>
                    <a:pt x="213" y="195"/>
                    <a:pt x="278" y="168"/>
                    <a:pt x="348" y="168"/>
                  </a:cubicBezTo>
                  <a:cubicBezTo>
                    <a:pt x="370" y="168"/>
                    <a:pt x="392" y="170"/>
                    <a:pt x="415" y="176"/>
                  </a:cubicBezTo>
                  <a:cubicBezTo>
                    <a:pt x="419" y="177"/>
                    <a:pt x="424" y="177"/>
                    <a:pt x="428" y="177"/>
                  </a:cubicBezTo>
                  <a:cubicBezTo>
                    <a:pt x="496" y="177"/>
                    <a:pt x="537" y="86"/>
                    <a:pt x="478" y="51"/>
                  </a:cubicBezTo>
                  <a:cubicBezTo>
                    <a:pt x="409" y="19"/>
                    <a:pt x="333" y="0"/>
                    <a:pt x="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6221725" y="2744450"/>
              <a:ext cx="13675" cy="8175"/>
            </a:xfrm>
            <a:custGeom>
              <a:avLst/>
              <a:gdLst/>
              <a:ahLst/>
              <a:cxnLst/>
              <a:rect l="l" t="t" r="r" b="b"/>
              <a:pathLst>
                <a:path w="547" h="327" extrusionOk="0">
                  <a:moveTo>
                    <a:pt x="451" y="1"/>
                  </a:moveTo>
                  <a:cubicBezTo>
                    <a:pt x="444" y="1"/>
                    <a:pt x="436" y="2"/>
                    <a:pt x="427" y="4"/>
                  </a:cubicBezTo>
                  <a:cubicBezTo>
                    <a:pt x="352" y="42"/>
                    <a:pt x="276" y="80"/>
                    <a:pt x="189" y="105"/>
                  </a:cubicBezTo>
                  <a:cubicBezTo>
                    <a:pt x="126" y="130"/>
                    <a:pt x="51" y="155"/>
                    <a:pt x="25" y="218"/>
                  </a:cubicBezTo>
                  <a:cubicBezTo>
                    <a:pt x="0" y="255"/>
                    <a:pt x="25" y="293"/>
                    <a:pt x="63" y="318"/>
                  </a:cubicBezTo>
                  <a:cubicBezTo>
                    <a:pt x="80" y="324"/>
                    <a:pt x="96" y="326"/>
                    <a:pt x="111" y="326"/>
                  </a:cubicBezTo>
                  <a:cubicBezTo>
                    <a:pt x="162" y="326"/>
                    <a:pt x="206" y="297"/>
                    <a:pt x="264" y="268"/>
                  </a:cubicBezTo>
                  <a:cubicBezTo>
                    <a:pt x="339" y="230"/>
                    <a:pt x="414" y="193"/>
                    <a:pt x="490" y="142"/>
                  </a:cubicBezTo>
                  <a:cubicBezTo>
                    <a:pt x="546" y="97"/>
                    <a:pt x="521" y="1"/>
                    <a:pt x="4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6212500" y="2744375"/>
              <a:ext cx="12700" cy="14450"/>
            </a:xfrm>
            <a:custGeom>
              <a:avLst/>
              <a:gdLst/>
              <a:ahLst/>
              <a:cxnLst/>
              <a:rect l="l" t="t" r="r" b="b"/>
              <a:pathLst>
                <a:path w="508" h="578" extrusionOk="0">
                  <a:moveTo>
                    <a:pt x="403" y="0"/>
                  </a:moveTo>
                  <a:cubicBezTo>
                    <a:pt x="378" y="0"/>
                    <a:pt x="352" y="13"/>
                    <a:pt x="332" y="45"/>
                  </a:cubicBezTo>
                  <a:cubicBezTo>
                    <a:pt x="244" y="171"/>
                    <a:pt x="106" y="284"/>
                    <a:pt x="31" y="422"/>
                  </a:cubicBezTo>
                  <a:cubicBezTo>
                    <a:pt x="0" y="492"/>
                    <a:pt x="50" y="578"/>
                    <a:pt x="116" y="578"/>
                  </a:cubicBezTo>
                  <a:cubicBezTo>
                    <a:pt x="133" y="578"/>
                    <a:pt x="151" y="572"/>
                    <a:pt x="169" y="560"/>
                  </a:cubicBezTo>
                  <a:cubicBezTo>
                    <a:pt x="319" y="459"/>
                    <a:pt x="407" y="284"/>
                    <a:pt x="482" y="120"/>
                  </a:cubicBezTo>
                  <a:cubicBezTo>
                    <a:pt x="508" y="60"/>
                    <a:pt x="458" y="0"/>
                    <a:pt x="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6213575" y="2734575"/>
              <a:ext cx="6200" cy="9000"/>
            </a:xfrm>
            <a:custGeom>
              <a:avLst/>
              <a:gdLst/>
              <a:ahLst/>
              <a:cxnLst/>
              <a:rect l="l" t="t" r="r" b="b"/>
              <a:pathLst>
                <a:path w="248" h="360" extrusionOk="0">
                  <a:moveTo>
                    <a:pt x="158" y="0"/>
                  </a:moveTo>
                  <a:cubicBezTo>
                    <a:pt x="137" y="0"/>
                    <a:pt x="116" y="7"/>
                    <a:pt x="100" y="23"/>
                  </a:cubicBezTo>
                  <a:cubicBezTo>
                    <a:pt x="38" y="98"/>
                    <a:pt x="0" y="211"/>
                    <a:pt x="13" y="299"/>
                  </a:cubicBezTo>
                  <a:cubicBezTo>
                    <a:pt x="13" y="336"/>
                    <a:pt x="46" y="359"/>
                    <a:pt x="79" y="359"/>
                  </a:cubicBezTo>
                  <a:cubicBezTo>
                    <a:pt x="91" y="359"/>
                    <a:pt x="103" y="356"/>
                    <a:pt x="113" y="349"/>
                  </a:cubicBezTo>
                  <a:cubicBezTo>
                    <a:pt x="201" y="286"/>
                    <a:pt x="238" y="174"/>
                    <a:pt x="238" y="86"/>
                  </a:cubicBezTo>
                  <a:cubicBezTo>
                    <a:pt x="247" y="34"/>
                    <a:pt x="203"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6207600" y="2743650"/>
              <a:ext cx="8500" cy="15675"/>
            </a:xfrm>
            <a:custGeom>
              <a:avLst/>
              <a:gdLst/>
              <a:ahLst/>
              <a:cxnLst/>
              <a:rect l="l" t="t" r="r" b="b"/>
              <a:pathLst>
                <a:path w="340" h="627" extrusionOk="0">
                  <a:moveTo>
                    <a:pt x="206" y="1"/>
                  </a:moveTo>
                  <a:cubicBezTo>
                    <a:pt x="159" y="1"/>
                    <a:pt x="111" y="59"/>
                    <a:pt x="139" y="124"/>
                  </a:cubicBezTo>
                  <a:cubicBezTo>
                    <a:pt x="164" y="187"/>
                    <a:pt x="114" y="287"/>
                    <a:pt x="88" y="350"/>
                  </a:cubicBezTo>
                  <a:cubicBezTo>
                    <a:pt x="51" y="413"/>
                    <a:pt x="1" y="463"/>
                    <a:pt x="1" y="551"/>
                  </a:cubicBezTo>
                  <a:cubicBezTo>
                    <a:pt x="1" y="589"/>
                    <a:pt x="38" y="626"/>
                    <a:pt x="76" y="626"/>
                  </a:cubicBezTo>
                  <a:cubicBezTo>
                    <a:pt x="214" y="601"/>
                    <a:pt x="264" y="463"/>
                    <a:pt x="302" y="350"/>
                  </a:cubicBezTo>
                  <a:cubicBezTo>
                    <a:pt x="339" y="237"/>
                    <a:pt x="339" y="112"/>
                    <a:pt x="252" y="24"/>
                  </a:cubicBezTo>
                  <a:cubicBezTo>
                    <a:pt x="239" y="8"/>
                    <a:pt x="222"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6206975" y="2755725"/>
              <a:ext cx="15425" cy="6600"/>
            </a:xfrm>
            <a:custGeom>
              <a:avLst/>
              <a:gdLst/>
              <a:ahLst/>
              <a:cxnLst/>
              <a:rect l="l" t="t" r="r" b="b"/>
              <a:pathLst>
                <a:path w="617" h="264" extrusionOk="0">
                  <a:moveTo>
                    <a:pt x="190" y="1"/>
                  </a:moveTo>
                  <a:cubicBezTo>
                    <a:pt x="122" y="1"/>
                    <a:pt x="62" y="22"/>
                    <a:pt x="26" y="80"/>
                  </a:cubicBezTo>
                  <a:cubicBezTo>
                    <a:pt x="1" y="106"/>
                    <a:pt x="13" y="143"/>
                    <a:pt x="38" y="168"/>
                  </a:cubicBezTo>
                  <a:cubicBezTo>
                    <a:pt x="72" y="202"/>
                    <a:pt x="105" y="207"/>
                    <a:pt x="146" y="207"/>
                  </a:cubicBezTo>
                  <a:cubicBezTo>
                    <a:pt x="166" y="207"/>
                    <a:pt x="189" y="206"/>
                    <a:pt x="214" y="206"/>
                  </a:cubicBezTo>
                  <a:cubicBezTo>
                    <a:pt x="302" y="206"/>
                    <a:pt x="377" y="219"/>
                    <a:pt x="465" y="256"/>
                  </a:cubicBezTo>
                  <a:cubicBezTo>
                    <a:pt x="476" y="261"/>
                    <a:pt x="487" y="263"/>
                    <a:pt x="497" y="263"/>
                  </a:cubicBezTo>
                  <a:cubicBezTo>
                    <a:pt x="569" y="263"/>
                    <a:pt x="617" y="162"/>
                    <a:pt x="540" y="118"/>
                  </a:cubicBezTo>
                  <a:cubicBezTo>
                    <a:pt x="460" y="70"/>
                    <a:pt x="312"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6207300" y="2758425"/>
              <a:ext cx="14550" cy="11525"/>
            </a:xfrm>
            <a:custGeom>
              <a:avLst/>
              <a:gdLst/>
              <a:ahLst/>
              <a:cxnLst/>
              <a:rect l="l" t="t" r="r" b="b"/>
              <a:pathLst>
                <a:path w="582" h="461" extrusionOk="0">
                  <a:moveTo>
                    <a:pt x="133" y="0"/>
                  </a:moveTo>
                  <a:cubicBezTo>
                    <a:pt x="114" y="0"/>
                    <a:pt x="94" y="3"/>
                    <a:pt x="75" y="10"/>
                  </a:cubicBezTo>
                  <a:cubicBezTo>
                    <a:pt x="13" y="23"/>
                    <a:pt x="0" y="85"/>
                    <a:pt x="38" y="136"/>
                  </a:cubicBezTo>
                  <a:cubicBezTo>
                    <a:pt x="100" y="186"/>
                    <a:pt x="188" y="198"/>
                    <a:pt x="264" y="249"/>
                  </a:cubicBezTo>
                  <a:cubicBezTo>
                    <a:pt x="339" y="286"/>
                    <a:pt x="414" y="349"/>
                    <a:pt x="464" y="437"/>
                  </a:cubicBezTo>
                  <a:cubicBezTo>
                    <a:pt x="477" y="453"/>
                    <a:pt x="494" y="460"/>
                    <a:pt x="511" y="460"/>
                  </a:cubicBezTo>
                  <a:cubicBezTo>
                    <a:pt x="547" y="460"/>
                    <a:pt x="582" y="429"/>
                    <a:pt x="565" y="387"/>
                  </a:cubicBezTo>
                  <a:cubicBezTo>
                    <a:pt x="527" y="286"/>
                    <a:pt x="464" y="186"/>
                    <a:pt x="377" y="111"/>
                  </a:cubicBezTo>
                  <a:cubicBezTo>
                    <a:pt x="315" y="59"/>
                    <a:pt x="221"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5497350" y="2336025"/>
              <a:ext cx="845500" cy="577750"/>
            </a:xfrm>
            <a:custGeom>
              <a:avLst/>
              <a:gdLst/>
              <a:ahLst/>
              <a:cxnLst/>
              <a:rect l="l" t="t" r="r" b="b"/>
              <a:pathLst>
                <a:path w="33820" h="23110" extrusionOk="0">
                  <a:moveTo>
                    <a:pt x="27632" y="0"/>
                  </a:moveTo>
                  <a:cubicBezTo>
                    <a:pt x="21473" y="0"/>
                    <a:pt x="15687" y="1140"/>
                    <a:pt x="10930" y="3906"/>
                  </a:cubicBezTo>
                  <a:cubicBezTo>
                    <a:pt x="4605" y="7595"/>
                    <a:pt x="226" y="14359"/>
                    <a:pt x="0" y="23093"/>
                  </a:cubicBezTo>
                  <a:cubicBezTo>
                    <a:pt x="329" y="23104"/>
                    <a:pt x="676" y="23110"/>
                    <a:pt x="1039" y="23110"/>
                  </a:cubicBezTo>
                  <a:cubicBezTo>
                    <a:pt x="6591" y="23110"/>
                    <a:pt x="15808" y="21789"/>
                    <a:pt x="18635" y="20081"/>
                  </a:cubicBezTo>
                  <a:cubicBezTo>
                    <a:pt x="25713" y="15802"/>
                    <a:pt x="31284" y="8913"/>
                    <a:pt x="33819" y="354"/>
                  </a:cubicBezTo>
                  <a:cubicBezTo>
                    <a:pt x="31732" y="124"/>
                    <a:pt x="29662" y="0"/>
                    <a:pt x="2763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5492325" y="2338275"/>
              <a:ext cx="853650" cy="580100"/>
            </a:xfrm>
            <a:custGeom>
              <a:avLst/>
              <a:gdLst/>
              <a:ahLst/>
              <a:cxnLst/>
              <a:rect l="l" t="t" r="r" b="b"/>
              <a:pathLst>
                <a:path w="34146" h="23204" extrusionOk="0">
                  <a:moveTo>
                    <a:pt x="33907" y="1"/>
                  </a:moveTo>
                  <a:cubicBezTo>
                    <a:pt x="33694" y="101"/>
                    <a:pt x="12185" y="10316"/>
                    <a:pt x="0" y="22802"/>
                  </a:cubicBezTo>
                  <a:lnTo>
                    <a:pt x="414" y="23203"/>
                  </a:lnTo>
                  <a:cubicBezTo>
                    <a:pt x="12511" y="10793"/>
                    <a:pt x="33932" y="616"/>
                    <a:pt x="34146" y="515"/>
                  </a:cubicBezTo>
                  <a:lnTo>
                    <a:pt x="33907" y="1"/>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6217650" y="2401350"/>
              <a:ext cx="103850" cy="20400"/>
            </a:xfrm>
            <a:custGeom>
              <a:avLst/>
              <a:gdLst/>
              <a:ahLst/>
              <a:cxnLst/>
              <a:rect l="l" t="t" r="r" b="b"/>
              <a:pathLst>
                <a:path w="4154" h="816" extrusionOk="0">
                  <a:moveTo>
                    <a:pt x="0" y="0"/>
                  </a:moveTo>
                  <a:lnTo>
                    <a:pt x="0" y="565"/>
                  </a:lnTo>
                  <a:cubicBezTo>
                    <a:pt x="1230" y="565"/>
                    <a:pt x="2159" y="653"/>
                    <a:pt x="3326" y="765"/>
                  </a:cubicBezTo>
                  <a:cubicBezTo>
                    <a:pt x="3526" y="778"/>
                    <a:pt x="3727" y="803"/>
                    <a:pt x="3941" y="816"/>
                  </a:cubicBezTo>
                  <a:cubicBezTo>
                    <a:pt x="4016" y="640"/>
                    <a:pt x="4079" y="452"/>
                    <a:pt x="4154" y="264"/>
                  </a:cubicBezTo>
                  <a:cubicBezTo>
                    <a:pt x="3878" y="238"/>
                    <a:pt x="3627" y="213"/>
                    <a:pt x="3376" y="201"/>
                  </a:cubicBezTo>
                  <a:cubicBezTo>
                    <a:pt x="2460" y="113"/>
                    <a:pt x="1644" y="38"/>
                    <a:pt x="715" y="13"/>
                  </a:cubicBezTo>
                  <a:cubicBezTo>
                    <a:pt x="703" y="88"/>
                    <a:pt x="690" y="151"/>
                    <a:pt x="678" y="226"/>
                  </a:cubicBezTo>
                  <a:lnTo>
                    <a:pt x="113" y="138"/>
                  </a:lnTo>
                  <a:cubicBezTo>
                    <a:pt x="113" y="88"/>
                    <a:pt x="126" y="50"/>
                    <a:pt x="13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6134500" y="2444825"/>
              <a:ext cx="167875" cy="23050"/>
            </a:xfrm>
            <a:custGeom>
              <a:avLst/>
              <a:gdLst/>
              <a:ahLst/>
              <a:cxnLst/>
              <a:rect l="l" t="t" r="r" b="b"/>
              <a:pathLst>
                <a:path w="6715" h="922" extrusionOk="0">
                  <a:moveTo>
                    <a:pt x="1887" y="0"/>
                  </a:moveTo>
                  <a:cubicBezTo>
                    <a:pt x="1450" y="0"/>
                    <a:pt x="1012" y="11"/>
                    <a:pt x="565" y="30"/>
                  </a:cubicBezTo>
                  <a:cubicBezTo>
                    <a:pt x="553" y="106"/>
                    <a:pt x="528" y="181"/>
                    <a:pt x="503" y="256"/>
                  </a:cubicBezTo>
                  <a:lnTo>
                    <a:pt x="1" y="106"/>
                  </a:lnTo>
                  <a:lnTo>
                    <a:pt x="38" y="633"/>
                  </a:lnTo>
                  <a:cubicBezTo>
                    <a:pt x="691" y="590"/>
                    <a:pt x="1318" y="568"/>
                    <a:pt x="1946" y="568"/>
                  </a:cubicBezTo>
                  <a:cubicBezTo>
                    <a:pt x="3348" y="568"/>
                    <a:pt x="4756" y="679"/>
                    <a:pt x="6463" y="921"/>
                  </a:cubicBezTo>
                  <a:cubicBezTo>
                    <a:pt x="6551" y="733"/>
                    <a:pt x="6627" y="557"/>
                    <a:pt x="6714" y="382"/>
                  </a:cubicBezTo>
                  <a:cubicBezTo>
                    <a:pt x="4880" y="120"/>
                    <a:pt x="3383" y="0"/>
                    <a:pt x="1887"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6065500" y="2484025"/>
              <a:ext cx="213975" cy="30600"/>
            </a:xfrm>
            <a:custGeom>
              <a:avLst/>
              <a:gdLst/>
              <a:ahLst/>
              <a:cxnLst/>
              <a:rect l="l" t="t" r="r" b="b"/>
              <a:pathLst>
                <a:path w="8559" h="1224" extrusionOk="0">
                  <a:moveTo>
                    <a:pt x="1638" y="1"/>
                  </a:moveTo>
                  <a:cubicBezTo>
                    <a:pt x="1287" y="1"/>
                    <a:pt x="937" y="7"/>
                    <a:pt x="590" y="18"/>
                  </a:cubicBezTo>
                  <a:cubicBezTo>
                    <a:pt x="552" y="144"/>
                    <a:pt x="515" y="269"/>
                    <a:pt x="477" y="395"/>
                  </a:cubicBezTo>
                  <a:lnTo>
                    <a:pt x="0" y="257"/>
                  </a:lnTo>
                  <a:lnTo>
                    <a:pt x="0" y="257"/>
                  </a:lnTo>
                  <a:lnTo>
                    <a:pt x="13" y="596"/>
                  </a:lnTo>
                  <a:cubicBezTo>
                    <a:pt x="507" y="572"/>
                    <a:pt x="1005" y="561"/>
                    <a:pt x="1507" y="561"/>
                  </a:cubicBezTo>
                  <a:cubicBezTo>
                    <a:pt x="3705" y="561"/>
                    <a:pt x="5971" y="784"/>
                    <a:pt x="8270" y="1223"/>
                  </a:cubicBezTo>
                  <a:cubicBezTo>
                    <a:pt x="8370" y="1047"/>
                    <a:pt x="8458" y="872"/>
                    <a:pt x="8558" y="696"/>
                  </a:cubicBezTo>
                  <a:cubicBezTo>
                    <a:pt x="6194" y="241"/>
                    <a:pt x="3876" y="1"/>
                    <a:pt x="163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5979225" y="2536975"/>
              <a:ext cx="265100" cy="38200"/>
            </a:xfrm>
            <a:custGeom>
              <a:avLst/>
              <a:gdLst/>
              <a:ahLst/>
              <a:cxnLst/>
              <a:rect l="l" t="t" r="r" b="b"/>
              <a:pathLst>
                <a:path w="10604" h="1528" extrusionOk="0">
                  <a:moveTo>
                    <a:pt x="2518" y="0"/>
                  </a:moveTo>
                  <a:cubicBezTo>
                    <a:pt x="1827" y="0"/>
                    <a:pt x="1142" y="24"/>
                    <a:pt x="464" y="71"/>
                  </a:cubicBezTo>
                  <a:cubicBezTo>
                    <a:pt x="439" y="222"/>
                    <a:pt x="402" y="360"/>
                    <a:pt x="364" y="511"/>
                  </a:cubicBezTo>
                  <a:lnTo>
                    <a:pt x="0" y="423"/>
                  </a:lnTo>
                  <a:lnTo>
                    <a:pt x="13" y="674"/>
                  </a:lnTo>
                  <a:cubicBezTo>
                    <a:pt x="824" y="605"/>
                    <a:pt x="1646" y="571"/>
                    <a:pt x="2479" y="571"/>
                  </a:cubicBezTo>
                  <a:cubicBezTo>
                    <a:pt x="4997" y="571"/>
                    <a:pt x="7609" y="886"/>
                    <a:pt x="10278" y="1527"/>
                  </a:cubicBezTo>
                  <a:cubicBezTo>
                    <a:pt x="10378" y="1351"/>
                    <a:pt x="10491" y="1188"/>
                    <a:pt x="10604" y="1013"/>
                  </a:cubicBezTo>
                  <a:cubicBezTo>
                    <a:pt x="7836" y="338"/>
                    <a:pt x="5130" y="0"/>
                    <a:pt x="251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5909250" y="2579525"/>
              <a:ext cx="297425" cy="49925"/>
            </a:xfrm>
            <a:custGeom>
              <a:avLst/>
              <a:gdLst/>
              <a:ahLst/>
              <a:cxnLst/>
              <a:rect l="l" t="t" r="r" b="b"/>
              <a:pathLst>
                <a:path w="11897" h="1997" extrusionOk="0">
                  <a:moveTo>
                    <a:pt x="352" y="1"/>
                  </a:moveTo>
                  <a:cubicBezTo>
                    <a:pt x="327" y="101"/>
                    <a:pt x="302" y="202"/>
                    <a:pt x="289" y="314"/>
                  </a:cubicBezTo>
                  <a:lnTo>
                    <a:pt x="13" y="264"/>
                  </a:lnTo>
                  <a:lnTo>
                    <a:pt x="1" y="553"/>
                  </a:lnTo>
                  <a:cubicBezTo>
                    <a:pt x="3376" y="741"/>
                    <a:pt x="7241" y="1231"/>
                    <a:pt x="11521" y="1996"/>
                  </a:cubicBezTo>
                  <a:cubicBezTo>
                    <a:pt x="11646" y="1833"/>
                    <a:pt x="11772" y="1670"/>
                    <a:pt x="11897" y="1494"/>
                  </a:cubicBezTo>
                  <a:cubicBezTo>
                    <a:pt x="7630" y="703"/>
                    <a:pt x="3753" y="202"/>
                    <a:pt x="35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5828950" y="2635375"/>
              <a:ext cx="338525" cy="43000"/>
            </a:xfrm>
            <a:custGeom>
              <a:avLst/>
              <a:gdLst/>
              <a:ahLst/>
              <a:cxnLst/>
              <a:rect l="l" t="t" r="r" b="b"/>
              <a:pathLst>
                <a:path w="13541" h="1720" extrusionOk="0">
                  <a:moveTo>
                    <a:pt x="813" y="0"/>
                  </a:moveTo>
                  <a:cubicBezTo>
                    <a:pt x="751" y="0"/>
                    <a:pt x="689" y="0"/>
                    <a:pt x="628" y="0"/>
                  </a:cubicBezTo>
                  <a:cubicBezTo>
                    <a:pt x="628" y="101"/>
                    <a:pt x="615" y="189"/>
                    <a:pt x="603" y="277"/>
                  </a:cubicBezTo>
                  <a:lnTo>
                    <a:pt x="38" y="239"/>
                  </a:lnTo>
                  <a:cubicBezTo>
                    <a:pt x="50" y="164"/>
                    <a:pt x="50" y="88"/>
                    <a:pt x="63" y="13"/>
                  </a:cubicBezTo>
                  <a:lnTo>
                    <a:pt x="0" y="13"/>
                  </a:lnTo>
                  <a:lnTo>
                    <a:pt x="13" y="578"/>
                  </a:lnTo>
                  <a:cubicBezTo>
                    <a:pt x="261" y="575"/>
                    <a:pt x="510" y="573"/>
                    <a:pt x="760" y="573"/>
                  </a:cubicBezTo>
                  <a:cubicBezTo>
                    <a:pt x="4760" y="573"/>
                    <a:pt x="8908" y="952"/>
                    <a:pt x="13101" y="1720"/>
                  </a:cubicBezTo>
                  <a:cubicBezTo>
                    <a:pt x="13252" y="1556"/>
                    <a:pt x="13390" y="1381"/>
                    <a:pt x="13540" y="1218"/>
                  </a:cubicBezTo>
                  <a:cubicBezTo>
                    <a:pt x="9213" y="414"/>
                    <a:pt x="4946" y="0"/>
                    <a:pt x="81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5756475" y="2687450"/>
              <a:ext cx="350750" cy="53675"/>
            </a:xfrm>
            <a:custGeom>
              <a:avLst/>
              <a:gdLst/>
              <a:ahLst/>
              <a:cxnLst/>
              <a:rect l="l" t="t" r="r" b="b"/>
              <a:pathLst>
                <a:path w="14030" h="2147" extrusionOk="0">
                  <a:moveTo>
                    <a:pt x="578" y="1"/>
                  </a:moveTo>
                  <a:cubicBezTo>
                    <a:pt x="565" y="51"/>
                    <a:pt x="565" y="101"/>
                    <a:pt x="553" y="151"/>
                  </a:cubicBezTo>
                  <a:lnTo>
                    <a:pt x="51" y="101"/>
                  </a:lnTo>
                  <a:lnTo>
                    <a:pt x="0" y="502"/>
                  </a:lnTo>
                  <a:cubicBezTo>
                    <a:pt x="1694" y="716"/>
                    <a:pt x="3464" y="917"/>
                    <a:pt x="5171" y="1117"/>
                  </a:cubicBezTo>
                  <a:cubicBezTo>
                    <a:pt x="7931" y="1431"/>
                    <a:pt x="10780" y="1745"/>
                    <a:pt x="13490" y="2146"/>
                  </a:cubicBezTo>
                  <a:cubicBezTo>
                    <a:pt x="13666" y="1983"/>
                    <a:pt x="13842" y="1820"/>
                    <a:pt x="14030" y="1657"/>
                  </a:cubicBezTo>
                  <a:cubicBezTo>
                    <a:pt x="11169" y="1218"/>
                    <a:pt x="8157" y="879"/>
                    <a:pt x="5233" y="540"/>
                  </a:cubicBezTo>
                  <a:cubicBezTo>
                    <a:pt x="3690" y="377"/>
                    <a:pt x="2109" y="189"/>
                    <a:pt x="5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695925" y="2735450"/>
              <a:ext cx="348575" cy="58075"/>
            </a:xfrm>
            <a:custGeom>
              <a:avLst/>
              <a:gdLst/>
              <a:ahLst/>
              <a:cxnLst/>
              <a:rect l="l" t="t" r="r" b="b"/>
              <a:pathLst>
                <a:path w="13943" h="2323" extrusionOk="0">
                  <a:moveTo>
                    <a:pt x="113" y="1"/>
                  </a:moveTo>
                  <a:cubicBezTo>
                    <a:pt x="113" y="164"/>
                    <a:pt x="101" y="339"/>
                    <a:pt x="101" y="502"/>
                  </a:cubicBezTo>
                  <a:lnTo>
                    <a:pt x="0" y="502"/>
                  </a:lnTo>
                  <a:lnTo>
                    <a:pt x="0" y="565"/>
                  </a:lnTo>
                  <a:cubicBezTo>
                    <a:pt x="4342" y="753"/>
                    <a:pt x="8822" y="1356"/>
                    <a:pt x="13340" y="2322"/>
                  </a:cubicBezTo>
                  <a:cubicBezTo>
                    <a:pt x="13541" y="2184"/>
                    <a:pt x="13741" y="2033"/>
                    <a:pt x="13942" y="1883"/>
                  </a:cubicBezTo>
                  <a:cubicBezTo>
                    <a:pt x="9262" y="841"/>
                    <a:pt x="4618" y="201"/>
                    <a:pt x="113"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5620625" y="2794425"/>
              <a:ext cx="338525" cy="56175"/>
            </a:xfrm>
            <a:custGeom>
              <a:avLst/>
              <a:gdLst/>
              <a:ahLst/>
              <a:cxnLst/>
              <a:rect l="l" t="t" r="r" b="b"/>
              <a:pathLst>
                <a:path w="13541" h="2247" extrusionOk="0">
                  <a:moveTo>
                    <a:pt x="490" y="1"/>
                  </a:moveTo>
                  <a:cubicBezTo>
                    <a:pt x="478" y="101"/>
                    <a:pt x="465" y="189"/>
                    <a:pt x="465" y="289"/>
                  </a:cubicBezTo>
                  <a:lnTo>
                    <a:pt x="13" y="252"/>
                  </a:lnTo>
                  <a:lnTo>
                    <a:pt x="1" y="540"/>
                  </a:lnTo>
                  <a:cubicBezTo>
                    <a:pt x="4142" y="804"/>
                    <a:pt x="8396" y="1381"/>
                    <a:pt x="12688" y="2247"/>
                  </a:cubicBezTo>
                  <a:cubicBezTo>
                    <a:pt x="13014" y="2109"/>
                    <a:pt x="13290" y="1983"/>
                    <a:pt x="13541" y="1845"/>
                  </a:cubicBezTo>
                  <a:cubicBezTo>
                    <a:pt x="9136" y="917"/>
                    <a:pt x="4757" y="302"/>
                    <a:pt x="49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5583300" y="2828950"/>
              <a:ext cx="266050" cy="54925"/>
            </a:xfrm>
            <a:custGeom>
              <a:avLst/>
              <a:gdLst/>
              <a:ahLst/>
              <a:cxnLst/>
              <a:rect l="l" t="t" r="r" b="b"/>
              <a:pathLst>
                <a:path w="10642" h="2197" extrusionOk="0">
                  <a:moveTo>
                    <a:pt x="302" y="0"/>
                  </a:moveTo>
                  <a:cubicBezTo>
                    <a:pt x="302" y="75"/>
                    <a:pt x="289" y="138"/>
                    <a:pt x="289" y="201"/>
                  </a:cubicBezTo>
                  <a:lnTo>
                    <a:pt x="51" y="201"/>
                  </a:lnTo>
                  <a:lnTo>
                    <a:pt x="0" y="527"/>
                  </a:lnTo>
                  <a:cubicBezTo>
                    <a:pt x="3062" y="979"/>
                    <a:pt x="6162" y="1531"/>
                    <a:pt x="9274" y="2196"/>
                  </a:cubicBezTo>
                  <a:cubicBezTo>
                    <a:pt x="9751" y="2096"/>
                    <a:pt x="10203" y="2008"/>
                    <a:pt x="10642" y="1907"/>
                  </a:cubicBezTo>
                  <a:cubicBezTo>
                    <a:pt x="7178" y="1142"/>
                    <a:pt x="3702" y="502"/>
                    <a:pt x="302"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5536250" y="2865650"/>
              <a:ext cx="200800" cy="36725"/>
            </a:xfrm>
            <a:custGeom>
              <a:avLst/>
              <a:gdLst/>
              <a:ahLst/>
              <a:cxnLst/>
              <a:rect l="l" t="t" r="r" b="b"/>
              <a:pathLst>
                <a:path w="8032" h="1469" extrusionOk="0">
                  <a:moveTo>
                    <a:pt x="477" y="0"/>
                  </a:moveTo>
                  <a:lnTo>
                    <a:pt x="477" y="0"/>
                  </a:lnTo>
                  <a:cubicBezTo>
                    <a:pt x="489" y="113"/>
                    <a:pt x="489" y="239"/>
                    <a:pt x="515" y="364"/>
                  </a:cubicBezTo>
                  <a:lnTo>
                    <a:pt x="13" y="427"/>
                  </a:lnTo>
                  <a:lnTo>
                    <a:pt x="0" y="515"/>
                  </a:lnTo>
                  <a:cubicBezTo>
                    <a:pt x="2083" y="716"/>
                    <a:pt x="4204" y="1042"/>
                    <a:pt x="6337" y="1468"/>
                  </a:cubicBezTo>
                  <a:cubicBezTo>
                    <a:pt x="6902" y="1393"/>
                    <a:pt x="7467" y="1330"/>
                    <a:pt x="8031" y="1243"/>
                  </a:cubicBezTo>
                  <a:cubicBezTo>
                    <a:pt x="5484" y="678"/>
                    <a:pt x="2949" y="264"/>
                    <a:pt x="477"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6261875" y="2378425"/>
              <a:ext cx="69350" cy="16675"/>
            </a:xfrm>
            <a:custGeom>
              <a:avLst/>
              <a:gdLst/>
              <a:ahLst/>
              <a:cxnLst/>
              <a:rect l="l" t="t" r="r" b="b"/>
              <a:pathLst>
                <a:path w="2774" h="667" extrusionOk="0">
                  <a:moveTo>
                    <a:pt x="352" y="1"/>
                  </a:moveTo>
                  <a:cubicBezTo>
                    <a:pt x="327" y="101"/>
                    <a:pt x="314" y="214"/>
                    <a:pt x="289" y="315"/>
                  </a:cubicBezTo>
                  <a:lnTo>
                    <a:pt x="13" y="264"/>
                  </a:lnTo>
                  <a:lnTo>
                    <a:pt x="1" y="553"/>
                  </a:lnTo>
                  <a:lnTo>
                    <a:pt x="2573" y="666"/>
                  </a:lnTo>
                  <a:cubicBezTo>
                    <a:pt x="2648" y="478"/>
                    <a:pt x="2711" y="302"/>
                    <a:pt x="2774" y="114"/>
                  </a:cubicBezTo>
                  <a:lnTo>
                    <a:pt x="352" y="1"/>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6255300" y="2338275"/>
              <a:ext cx="27000" cy="48025"/>
            </a:xfrm>
            <a:custGeom>
              <a:avLst/>
              <a:gdLst/>
              <a:ahLst/>
              <a:cxnLst/>
              <a:rect l="l" t="t" r="r" b="b"/>
              <a:pathLst>
                <a:path w="1080" h="1921" extrusionOk="0">
                  <a:moveTo>
                    <a:pt x="489" y="1"/>
                  </a:moveTo>
                  <a:cubicBezTo>
                    <a:pt x="289" y="591"/>
                    <a:pt x="88" y="1268"/>
                    <a:pt x="0" y="1820"/>
                  </a:cubicBezTo>
                  <a:lnTo>
                    <a:pt x="276" y="1870"/>
                  </a:lnTo>
                  <a:lnTo>
                    <a:pt x="552" y="1921"/>
                  </a:lnTo>
                  <a:cubicBezTo>
                    <a:pt x="577" y="1820"/>
                    <a:pt x="590" y="1707"/>
                    <a:pt x="615" y="1607"/>
                  </a:cubicBezTo>
                  <a:cubicBezTo>
                    <a:pt x="728" y="1105"/>
                    <a:pt x="904" y="528"/>
                    <a:pt x="1079" y="38"/>
                  </a:cubicBezTo>
                  <a:cubicBezTo>
                    <a:pt x="878" y="26"/>
                    <a:pt x="690" y="13"/>
                    <a:pt x="4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6220475" y="2336700"/>
              <a:ext cx="28250" cy="70300"/>
            </a:xfrm>
            <a:custGeom>
              <a:avLst/>
              <a:gdLst/>
              <a:ahLst/>
              <a:cxnLst/>
              <a:rect l="l" t="t" r="r" b="b"/>
              <a:pathLst>
                <a:path w="1130" h="2812" extrusionOk="0">
                  <a:moveTo>
                    <a:pt x="552" y="1"/>
                  </a:moveTo>
                  <a:cubicBezTo>
                    <a:pt x="339" y="842"/>
                    <a:pt x="163" y="1708"/>
                    <a:pt x="25" y="2586"/>
                  </a:cubicBezTo>
                  <a:cubicBezTo>
                    <a:pt x="13" y="2636"/>
                    <a:pt x="0" y="2674"/>
                    <a:pt x="0" y="2724"/>
                  </a:cubicBezTo>
                  <a:lnTo>
                    <a:pt x="565" y="2812"/>
                  </a:lnTo>
                  <a:cubicBezTo>
                    <a:pt x="577" y="2737"/>
                    <a:pt x="590" y="2674"/>
                    <a:pt x="602" y="2599"/>
                  </a:cubicBezTo>
                  <a:cubicBezTo>
                    <a:pt x="741" y="1720"/>
                    <a:pt x="916" y="867"/>
                    <a:pt x="1130" y="26"/>
                  </a:cubicBezTo>
                  <a:cubicBezTo>
                    <a:pt x="929" y="14"/>
                    <a:pt x="741" y="14"/>
                    <a:pt x="55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6133250" y="2336075"/>
              <a:ext cx="62775" cy="115175"/>
            </a:xfrm>
            <a:custGeom>
              <a:avLst/>
              <a:gdLst/>
              <a:ahLst/>
              <a:cxnLst/>
              <a:rect l="l" t="t" r="r" b="b"/>
              <a:pathLst>
                <a:path w="2511" h="4607" extrusionOk="0">
                  <a:moveTo>
                    <a:pt x="1858" y="1"/>
                  </a:moveTo>
                  <a:cubicBezTo>
                    <a:pt x="1117" y="1381"/>
                    <a:pt x="490" y="2862"/>
                    <a:pt x="1" y="4443"/>
                  </a:cubicBezTo>
                  <a:lnTo>
                    <a:pt x="51" y="4456"/>
                  </a:lnTo>
                  <a:lnTo>
                    <a:pt x="553" y="4606"/>
                  </a:lnTo>
                  <a:cubicBezTo>
                    <a:pt x="578" y="4531"/>
                    <a:pt x="603" y="4456"/>
                    <a:pt x="615" y="4380"/>
                  </a:cubicBezTo>
                  <a:cubicBezTo>
                    <a:pt x="1117" y="2824"/>
                    <a:pt x="1757" y="1356"/>
                    <a:pt x="251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6063600" y="2337025"/>
              <a:ext cx="72175" cy="156875"/>
            </a:xfrm>
            <a:custGeom>
              <a:avLst/>
              <a:gdLst/>
              <a:ahLst/>
              <a:cxnLst/>
              <a:rect l="l" t="t" r="r" b="b"/>
              <a:pathLst>
                <a:path w="2887" h="6275" extrusionOk="0">
                  <a:moveTo>
                    <a:pt x="2887" y="1"/>
                  </a:moveTo>
                  <a:lnTo>
                    <a:pt x="2887" y="1"/>
                  </a:lnTo>
                  <a:cubicBezTo>
                    <a:pt x="2674" y="13"/>
                    <a:pt x="2460" y="26"/>
                    <a:pt x="2247" y="38"/>
                  </a:cubicBezTo>
                  <a:cubicBezTo>
                    <a:pt x="1343" y="1958"/>
                    <a:pt x="591" y="3991"/>
                    <a:pt x="1" y="6124"/>
                  </a:cubicBezTo>
                  <a:lnTo>
                    <a:pt x="76" y="6137"/>
                  </a:lnTo>
                  <a:lnTo>
                    <a:pt x="553" y="6275"/>
                  </a:lnTo>
                  <a:cubicBezTo>
                    <a:pt x="591" y="6149"/>
                    <a:pt x="628" y="6024"/>
                    <a:pt x="666" y="5898"/>
                  </a:cubicBezTo>
                  <a:cubicBezTo>
                    <a:pt x="1256" y="3840"/>
                    <a:pt x="1996" y="1858"/>
                    <a:pt x="288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5974500" y="2342675"/>
              <a:ext cx="90075" cy="207075"/>
            </a:xfrm>
            <a:custGeom>
              <a:avLst/>
              <a:gdLst/>
              <a:ahLst/>
              <a:cxnLst/>
              <a:rect l="l" t="t" r="r" b="b"/>
              <a:pathLst>
                <a:path w="3603" h="8283" extrusionOk="0">
                  <a:moveTo>
                    <a:pt x="3602" y="0"/>
                  </a:moveTo>
                  <a:lnTo>
                    <a:pt x="3602" y="0"/>
                  </a:lnTo>
                  <a:cubicBezTo>
                    <a:pt x="3364" y="25"/>
                    <a:pt x="3138" y="51"/>
                    <a:pt x="2912" y="88"/>
                  </a:cubicBezTo>
                  <a:cubicBezTo>
                    <a:pt x="1607" y="2523"/>
                    <a:pt x="628" y="5233"/>
                    <a:pt x="1" y="8157"/>
                  </a:cubicBezTo>
                  <a:lnTo>
                    <a:pt x="189" y="8195"/>
                  </a:lnTo>
                  <a:lnTo>
                    <a:pt x="553" y="8283"/>
                  </a:lnTo>
                  <a:cubicBezTo>
                    <a:pt x="591" y="8132"/>
                    <a:pt x="628" y="7994"/>
                    <a:pt x="653" y="7843"/>
                  </a:cubicBezTo>
                  <a:cubicBezTo>
                    <a:pt x="1306" y="5007"/>
                    <a:pt x="2285" y="2372"/>
                    <a:pt x="3602"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5902350" y="2353350"/>
              <a:ext cx="90700" cy="234050"/>
            </a:xfrm>
            <a:custGeom>
              <a:avLst/>
              <a:gdLst/>
              <a:ahLst/>
              <a:cxnLst/>
              <a:rect l="l" t="t" r="r" b="b"/>
              <a:pathLst>
                <a:path w="3628" h="9362" extrusionOk="0">
                  <a:moveTo>
                    <a:pt x="3627" y="0"/>
                  </a:moveTo>
                  <a:cubicBezTo>
                    <a:pt x="3401" y="50"/>
                    <a:pt x="3163" y="88"/>
                    <a:pt x="2924" y="138"/>
                  </a:cubicBezTo>
                  <a:cubicBezTo>
                    <a:pt x="1532" y="2886"/>
                    <a:pt x="540" y="5948"/>
                    <a:pt x="1" y="9274"/>
                  </a:cubicBezTo>
                  <a:lnTo>
                    <a:pt x="289" y="9311"/>
                  </a:lnTo>
                  <a:lnTo>
                    <a:pt x="565" y="9361"/>
                  </a:lnTo>
                  <a:cubicBezTo>
                    <a:pt x="578" y="9249"/>
                    <a:pt x="603" y="9148"/>
                    <a:pt x="628" y="9048"/>
                  </a:cubicBezTo>
                  <a:cubicBezTo>
                    <a:pt x="1193" y="5747"/>
                    <a:pt x="2197" y="2711"/>
                    <a:pt x="3627"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5829875" y="2373725"/>
              <a:ext cx="80025" cy="268575"/>
            </a:xfrm>
            <a:custGeom>
              <a:avLst/>
              <a:gdLst/>
              <a:ahLst/>
              <a:cxnLst/>
              <a:rect l="l" t="t" r="r" b="b"/>
              <a:pathLst>
                <a:path w="3201" h="10743" extrusionOk="0">
                  <a:moveTo>
                    <a:pt x="3201" y="1"/>
                  </a:moveTo>
                  <a:lnTo>
                    <a:pt x="3201" y="1"/>
                  </a:lnTo>
                  <a:cubicBezTo>
                    <a:pt x="2962" y="76"/>
                    <a:pt x="2724" y="151"/>
                    <a:pt x="2485" y="227"/>
                  </a:cubicBezTo>
                  <a:cubicBezTo>
                    <a:pt x="1168" y="3326"/>
                    <a:pt x="340" y="6765"/>
                    <a:pt x="26" y="10479"/>
                  </a:cubicBezTo>
                  <a:cubicBezTo>
                    <a:pt x="13" y="10554"/>
                    <a:pt x="13" y="10630"/>
                    <a:pt x="1" y="10705"/>
                  </a:cubicBezTo>
                  <a:lnTo>
                    <a:pt x="566" y="10743"/>
                  </a:lnTo>
                  <a:cubicBezTo>
                    <a:pt x="578" y="10655"/>
                    <a:pt x="591" y="10567"/>
                    <a:pt x="591" y="10466"/>
                  </a:cubicBezTo>
                  <a:cubicBezTo>
                    <a:pt x="929" y="6664"/>
                    <a:pt x="1795" y="3150"/>
                    <a:pt x="320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5756150" y="2405100"/>
              <a:ext cx="70300" cy="286150"/>
            </a:xfrm>
            <a:custGeom>
              <a:avLst/>
              <a:gdLst/>
              <a:ahLst/>
              <a:cxnLst/>
              <a:rect l="l" t="t" r="r" b="b"/>
              <a:pathLst>
                <a:path w="2812" h="11446" extrusionOk="0">
                  <a:moveTo>
                    <a:pt x="2812" y="1"/>
                  </a:moveTo>
                  <a:lnTo>
                    <a:pt x="2812" y="1"/>
                  </a:lnTo>
                  <a:cubicBezTo>
                    <a:pt x="2573" y="101"/>
                    <a:pt x="2347" y="214"/>
                    <a:pt x="2122" y="327"/>
                  </a:cubicBezTo>
                  <a:cubicBezTo>
                    <a:pt x="1105" y="3828"/>
                    <a:pt x="390" y="7542"/>
                    <a:pt x="1" y="11395"/>
                  </a:cubicBezTo>
                  <a:lnTo>
                    <a:pt x="64" y="11395"/>
                  </a:lnTo>
                  <a:lnTo>
                    <a:pt x="566" y="11445"/>
                  </a:lnTo>
                  <a:cubicBezTo>
                    <a:pt x="578" y="11395"/>
                    <a:pt x="578" y="11345"/>
                    <a:pt x="591" y="11295"/>
                  </a:cubicBezTo>
                  <a:cubicBezTo>
                    <a:pt x="992" y="7354"/>
                    <a:pt x="1733" y="3564"/>
                    <a:pt x="281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5684325" y="2438050"/>
              <a:ext cx="79075" cy="309975"/>
            </a:xfrm>
            <a:custGeom>
              <a:avLst/>
              <a:gdLst/>
              <a:ahLst/>
              <a:cxnLst/>
              <a:rect l="l" t="t" r="r" b="b"/>
              <a:pathLst>
                <a:path w="3163" h="12399" extrusionOk="0">
                  <a:moveTo>
                    <a:pt x="3162" y="0"/>
                  </a:moveTo>
                  <a:lnTo>
                    <a:pt x="3162" y="0"/>
                  </a:lnTo>
                  <a:cubicBezTo>
                    <a:pt x="2886" y="163"/>
                    <a:pt x="2623" y="327"/>
                    <a:pt x="2372" y="502"/>
                  </a:cubicBezTo>
                  <a:cubicBezTo>
                    <a:pt x="1054" y="4141"/>
                    <a:pt x="13" y="7994"/>
                    <a:pt x="0" y="12398"/>
                  </a:cubicBezTo>
                  <a:lnTo>
                    <a:pt x="565" y="12398"/>
                  </a:lnTo>
                  <a:cubicBezTo>
                    <a:pt x="565" y="12235"/>
                    <a:pt x="577" y="12060"/>
                    <a:pt x="577" y="11897"/>
                  </a:cubicBezTo>
                  <a:cubicBezTo>
                    <a:pt x="665" y="7517"/>
                    <a:pt x="1795" y="3652"/>
                    <a:pt x="3162"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5618125" y="2479150"/>
              <a:ext cx="86300" cy="322525"/>
            </a:xfrm>
            <a:custGeom>
              <a:avLst/>
              <a:gdLst/>
              <a:ahLst/>
              <a:cxnLst/>
              <a:rect l="l" t="t" r="r" b="b"/>
              <a:pathLst>
                <a:path w="3452" h="12901" extrusionOk="0">
                  <a:moveTo>
                    <a:pt x="3451" y="0"/>
                  </a:moveTo>
                  <a:lnTo>
                    <a:pt x="3451" y="0"/>
                  </a:lnTo>
                  <a:cubicBezTo>
                    <a:pt x="3163" y="239"/>
                    <a:pt x="2861" y="477"/>
                    <a:pt x="2585" y="728"/>
                  </a:cubicBezTo>
                  <a:cubicBezTo>
                    <a:pt x="1255" y="4493"/>
                    <a:pt x="389" y="8558"/>
                    <a:pt x="0" y="12850"/>
                  </a:cubicBezTo>
                  <a:lnTo>
                    <a:pt x="113" y="12863"/>
                  </a:lnTo>
                  <a:lnTo>
                    <a:pt x="565" y="12900"/>
                  </a:lnTo>
                  <a:cubicBezTo>
                    <a:pt x="578" y="12800"/>
                    <a:pt x="578" y="12712"/>
                    <a:pt x="590" y="12612"/>
                  </a:cubicBezTo>
                  <a:cubicBezTo>
                    <a:pt x="1029" y="8119"/>
                    <a:pt x="1983" y="3878"/>
                    <a:pt x="345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a:off x="5576400" y="2552250"/>
              <a:ext cx="53050" cy="281725"/>
            </a:xfrm>
            <a:custGeom>
              <a:avLst/>
              <a:gdLst/>
              <a:ahLst/>
              <a:cxnLst/>
              <a:rect l="l" t="t" r="r" b="b"/>
              <a:pathLst>
                <a:path w="2122" h="11269" extrusionOk="0">
                  <a:moveTo>
                    <a:pt x="2121" y="0"/>
                  </a:moveTo>
                  <a:cubicBezTo>
                    <a:pt x="1820" y="351"/>
                    <a:pt x="1519" y="728"/>
                    <a:pt x="1243" y="1104"/>
                  </a:cubicBezTo>
                  <a:cubicBezTo>
                    <a:pt x="465" y="4304"/>
                    <a:pt x="51" y="7705"/>
                    <a:pt x="0" y="11256"/>
                  </a:cubicBezTo>
                  <a:lnTo>
                    <a:pt x="327" y="11269"/>
                  </a:lnTo>
                  <a:lnTo>
                    <a:pt x="565" y="11269"/>
                  </a:lnTo>
                  <a:cubicBezTo>
                    <a:pt x="565" y="11206"/>
                    <a:pt x="578" y="11143"/>
                    <a:pt x="578" y="11068"/>
                  </a:cubicBezTo>
                  <a:cubicBezTo>
                    <a:pt x="640" y="7165"/>
                    <a:pt x="1167" y="3438"/>
                    <a:pt x="212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a:off x="5525875" y="2620625"/>
              <a:ext cx="54300" cy="256025"/>
            </a:xfrm>
            <a:custGeom>
              <a:avLst/>
              <a:gdLst/>
              <a:ahLst/>
              <a:cxnLst/>
              <a:rect l="l" t="t" r="r" b="b"/>
              <a:pathLst>
                <a:path w="2172" h="10241" extrusionOk="0">
                  <a:moveTo>
                    <a:pt x="2172" y="1"/>
                  </a:moveTo>
                  <a:lnTo>
                    <a:pt x="2172" y="1"/>
                  </a:lnTo>
                  <a:cubicBezTo>
                    <a:pt x="1720" y="741"/>
                    <a:pt x="1319" y="1519"/>
                    <a:pt x="955" y="2322"/>
                  </a:cubicBezTo>
                  <a:cubicBezTo>
                    <a:pt x="365" y="4744"/>
                    <a:pt x="1" y="7367"/>
                    <a:pt x="365" y="10240"/>
                  </a:cubicBezTo>
                  <a:lnTo>
                    <a:pt x="428" y="10228"/>
                  </a:lnTo>
                  <a:lnTo>
                    <a:pt x="930" y="10165"/>
                  </a:lnTo>
                  <a:cubicBezTo>
                    <a:pt x="904" y="10040"/>
                    <a:pt x="904" y="9914"/>
                    <a:pt x="892" y="9801"/>
                  </a:cubicBezTo>
                  <a:cubicBezTo>
                    <a:pt x="515" y="6175"/>
                    <a:pt x="1306" y="2925"/>
                    <a:pt x="217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5241025" y="1903150"/>
              <a:ext cx="430450" cy="871225"/>
            </a:xfrm>
            <a:custGeom>
              <a:avLst/>
              <a:gdLst/>
              <a:ahLst/>
              <a:cxnLst/>
              <a:rect l="l" t="t" r="r" b="b"/>
              <a:pathLst>
                <a:path w="17218" h="34849" extrusionOk="0">
                  <a:moveTo>
                    <a:pt x="3351" y="0"/>
                  </a:moveTo>
                  <a:cubicBezTo>
                    <a:pt x="314" y="7028"/>
                    <a:pt x="1" y="14796"/>
                    <a:pt x="2008" y="21785"/>
                  </a:cubicBezTo>
                  <a:cubicBezTo>
                    <a:pt x="2862" y="24747"/>
                    <a:pt x="8371" y="31774"/>
                    <a:pt x="11709" y="34849"/>
                  </a:cubicBezTo>
                  <a:cubicBezTo>
                    <a:pt x="16251" y="29101"/>
                    <a:pt x="17218" y="22137"/>
                    <a:pt x="15348" y="15988"/>
                  </a:cubicBezTo>
                  <a:cubicBezTo>
                    <a:pt x="13478" y="9839"/>
                    <a:pt x="8960" y="4443"/>
                    <a:pt x="335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5320400" y="1901575"/>
              <a:ext cx="218050" cy="873125"/>
            </a:xfrm>
            <a:custGeom>
              <a:avLst/>
              <a:gdLst/>
              <a:ahLst/>
              <a:cxnLst/>
              <a:rect l="l" t="t" r="r" b="b"/>
              <a:pathLst>
                <a:path w="8722" h="34925" extrusionOk="0">
                  <a:moveTo>
                    <a:pt x="352" y="1"/>
                  </a:moveTo>
                  <a:lnTo>
                    <a:pt x="0" y="139"/>
                  </a:lnTo>
                  <a:cubicBezTo>
                    <a:pt x="76" y="327"/>
                    <a:pt x="7643" y="19690"/>
                    <a:pt x="8345" y="34924"/>
                  </a:cubicBezTo>
                  <a:lnTo>
                    <a:pt x="8722" y="34912"/>
                  </a:lnTo>
                  <a:cubicBezTo>
                    <a:pt x="8019" y="19615"/>
                    <a:pt x="427" y="189"/>
                    <a:pt x="3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5300325" y="1958050"/>
              <a:ext cx="69675" cy="64650"/>
            </a:xfrm>
            <a:custGeom>
              <a:avLst/>
              <a:gdLst/>
              <a:ahLst/>
              <a:cxnLst/>
              <a:rect l="l" t="t" r="r" b="b"/>
              <a:pathLst>
                <a:path w="2787" h="2586" extrusionOk="0">
                  <a:moveTo>
                    <a:pt x="126" y="1"/>
                  </a:moveTo>
                  <a:cubicBezTo>
                    <a:pt x="88" y="126"/>
                    <a:pt x="38" y="252"/>
                    <a:pt x="0" y="377"/>
                  </a:cubicBezTo>
                  <a:cubicBezTo>
                    <a:pt x="138" y="490"/>
                    <a:pt x="264" y="603"/>
                    <a:pt x="402" y="716"/>
                  </a:cubicBezTo>
                  <a:cubicBezTo>
                    <a:pt x="1167" y="1343"/>
                    <a:pt x="1770" y="1845"/>
                    <a:pt x="2523" y="2586"/>
                  </a:cubicBezTo>
                  <a:lnTo>
                    <a:pt x="2786" y="2310"/>
                  </a:lnTo>
                  <a:cubicBezTo>
                    <a:pt x="2749" y="2272"/>
                    <a:pt x="2711" y="2222"/>
                    <a:pt x="2673" y="2184"/>
                  </a:cubicBezTo>
                  <a:cubicBezTo>
                    <a:pt x="2661" y="2209"/>
                    <a:pt x="2648" y="2222"/>
                    <a:pt x="2636" y="2234"/>
                  </a:cubicBezTo>
                  <a:lnTo>
                    <a:pt x="2309" y="2046"/>
                  </a:lnTo>
                  <a:cubicBezTo>
                    <a:pt x="2334" y="2008"/>
                    <a:pt x="2360" y="1958"/>
                    <a:pt x="2385" y="1921"/>
                  </a:cubicBezTo>
                  <a:cubicBezTo>
                    <a:pt x="1795" y="1368"/>
                    <a:pt x="1268" y="942"/>
                    <a:pt x="640" y="415"/>
                  </a:cubicBezTo>
                  <a:cubicBezTo>
                    <a:pt x="477" y="289"/>
                    <a:pt x="302" y="139"/>
                    <a:pt x="12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a:off x="5287775" y="1999150"/>
              <a:ext cx="108575" cy="101675"/>
            </a:xfrm>
            <a:custGeom>
              <a:avLst/>
              <a:gdLst/>
              <a:ahLst/>
              <a:cxnLst/>
              <a:rect l="l" t="t" r="r" b="b"/>
              <a:pathLst>
                <a:path w="4343" h="4067" extrusionOk="0">
                  <a:moveTo>
                    <a:pt x="101" y="0"/>
                  </a:moveTo>
                  <a:cubicBezTo>
                    <a:pt x="63" y="138"/>
                    <a:pt x="38" y="264"/>
                    <a:pt x="0" y="402"/>
                  </a:cubicBezTo>
                  <a:cubicBezTo>
                    <a:pt x="1682" y="1657"/>
                    <a:pt x="2849" y="2711"/>
                    <a:pt x="4054" y="4066"/>
                  </a:cubicBezTo>
                  <a:lnTo>
                    <a:pt x="4342" y="3815"/>
                  </a:lnTo>
                  <a:cubicBezTo>
                    <a:pt x="4330" y="3790"/>
                    <a:pt x="4305" y="3765"/>
                    <a:pt x="4292" y="3753"/>
                  </a:cubicBezTo>
                  <a:lnTo>
                    <a:pt x="3991" y="3627"/>
                  </a:lnTo>
                  <a:cubicBezTo>
                    <a:pt x="4016" y="3577"/>
                    <a:pt x="4029" y="3527"/>
                    <a:pt x="4054" y="3489"/>
                  </a:cubicBezTo>
                  <a:cubicBezTo>
                    <a:pt x="2899" y="2234"/>
                    <a:pt x="1745" y="1218"/>
                    <a:pt x="1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a:off x="5416075" y="2159775"/>
              <a:ext cx="1925" cy="2525"/>
            </a:xfrm>
            <a:custGeom>
              <a:avLst/>
              <a:gdLst/>
              <a:ahLst/>
              <a:cxnLst/>
              <a:rect l="l" t="t" r="r" b="b"/>
              <a:pathLst>
                <a:path w="77" h="101" extrusionOk="0">
                  <a:moveTo>
                    <a:pt x="39" y="0"/>
                  </a:moveTo>
                  <a:cubicBezTo>
                    <a:pt x="26" y="26"/>
                    <a:pt x="13" y="63"/>
                    <a:pt x="1" y="101"/>
                  </a:cubicBezTo>
                  <a:lnTo>
                    <a:pt x="76" y="26"/>
                  </a:lnTo>
                  <a:cubicBezTo>
                    <a:pt x="64" y="13"/>
                    <a:pt x="51" y="0"/>
                    <a:pt x="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0"/>
            <p:cNvSpPr/>
            <p:nvPr/>
          </p:nvSpPr>
          <p:spPr>
            <a:xfrm>
              <a:off x="5277100" y="2043375"/>
              <a:ext cx="138375" cy="123650"/>
            </a:xfrm>
            <a:custGeom>
              <a:avLst/>
              <a:gdLst/>
              <a:ahLst/>
              <a:cxnLst/>
              <a:rect l="l" t="t" r="r" b="b"/>
              <a:pathLst>
                <a:path w="5535" h="4946" extrusionOk="0">
                  <a:moveTo>
                    <a:pt x="89" y="1"/>
                  </a:moveTo>
                  <a:cubicBezTo>
                    <a:pt x="51" y="126"/>
                    <a:pt x="26" y="264"/>
                    <a:pt x="1" y="402"/>
                  </a:cubicBezTo>
                  <a:cubicBezTo>
                    <a:pt x="2009" y="1745"/>
                    <a:pt x="3803" y="3264"/>
                    <a:pt x="5359" y="4945"/>
                  </a:cubicBezTo>
                  <a:lnTo>
                    <a:pt x="5535" y="4769"/>
                  </a:lnTo>
                  <a:lnTo>
                    <a:pt x="5196" y="4619"/>
                  </a:lnTo>
                  <a:cubicBezTo>
                    <a:pt x="5234" y="4531"/>
                    <a:pt x="5271" y="4443"/>
                    <a:pt x="5321" y="4355"/>
                  </a:cubicBezTo>
                  <a:cubicBezTo>
                    <a:pt x="3790" y="2749"/>
                    <a:pt x="2034" y="1293"/>
                    <a:pt x="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0"/>
            <p:cNvSpPr/>
            <p:nvPr/>
          </p:nvSpPr>
          <p:spPr>
            <a:xfrm>
              <a:off x="5266450" y="2103625"/>
              <a:ext cx="170675" cy="150300"/>
            </a:xfrm>
            <a:custGeom>
              <a:avLst/>
              <a:gdLst/>
              <a:ahLst/>
              <a:cxnLst/>
              <a:rect l="l" t="t" r="r" b="b"/>
              <a:pathLst>
                <a:path w="6827" h="6012" extrusionOk="0">
                  <a:moveTo>
                    <a:pt x="63" y="0"/>
                  </a:moveTo>
                  <a:cubicBezTo>
                    <a:pt x="38" y="138"/>
                    <a:pt x="25" y="276"/>
                    <a:pt x="0" y="414"/>
                  </a:cubicBezTo>
                  <a:cubicBezTo>
                    <a:pt x="2623" y="1995"/>
                    <a:pt x="4869" y="3878"/>
                    <a:pt x="6701" y="6011"/>
                  </a:cubicBezTo>
                  <a:lnTo>
                    <a:pt x="6827" y="5898"/>
                  </a:lnTo>
                  <a:lnTo>
                    <a:pt x="6588" y="5773"/>
                  </a:lnTo>
                  <a:cubicBezTo>
                    <a:pt x="6638" y="5672"/>
                    <a:pt x="6689" y="5572"/>
                    <a:pt x="6739" y="5484"/>
                  </a:cubicBezTo>
                  <a:cubicBezTo>
                    <a:pt x="4894" y="3388"/>
                    <a:pt x="2648" y="1544"/>
                    <a:pt x="6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0"/>
            <p:cNvSpPr/>
            <p:nvPr/>
          </p:nvSpPr>
          <p:spPr>
            <a:xfrm>
              <a:off x="5260800" y="2161025"/>
              <a:ext cx="197975" cy="160350"/>
            </a:xfrm>
            <a:custGeom>
              <a:avLst/>
              <a:gdLst/>
              <a:ahLst/>
              <a:cxnLst/>
              <a:rect l="l" t="t" r="r" b="b"/>
              <a:pathLst>
                <a:path w="7919" h="6414" extrusionOk="0">
                  <a:moveTo>
                    <a:pt x="38" y="1"/>
                  </a:moveTo>
                  <a:cubicBezTo>
                    <a:pt x="25" y="151"/>
                    <a:pt x="13" y="302"/>
                    <a:pt x="0" y="440"/>
                  </a:cubicBezTo>
                  <a:cubicBezTo>
                    <a:pt x="3024" y="2498"/>
                    <a:pt x="5635" y="4506"/>
                    <a:pt x="7793" y="6413"/>
                  </a:cubicBezTo>
                  <a:lnTo>
                    <a:pt x="7919" y="6262"/>
                  </a:lnTo>
                  <a:lnTo>
                    <a:pt x="7755" y="6175"/>
                  </a:lnTo>
                  <a:cubicBezTo>
                    <a:pt x="7793" y="6099"/>
                    <a:pt x="7831" y="6037"/>
                    <a:pt x="7868" y="5974"/>
                  </a:cubicBezTo>
                  <a:cubicBezTo>
                    <a:pt x="5685" y="4066"/>
                    <a:pt x="3062" y="2059"/>
                    <a:pt x="3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0"/>
            <p:cNvSpPr/>
            <p:nvPr/>
          </p:nvSpPr>
          <p:spPr>
            <a:xfrm>
              <a:off x="5259525" y="2216250"/>
              <a:ext cx="221200" cy="189200"/>
            </a:xfrm>
            <a:custGeom>
              <a:avLst/>
              <a:gdLst/>
              <a:ahLst/>
              <a:cxnLst/>
              <a:rect l="l" t="t" r="r" b="b"/>
              <a:pathLst>
                <a:path w="8848" h="7568" extrusionOk="0">
                  <a:moveTo>
                    <a:pt x="1" y="0"/>
                  </a:moveTo>
                  <a:cubicBezTo>
                    <a:pt x="1" y="151"/>
                    <a:pt x="1" y="301"/>
                    <a:pt x="1" y="465"/>
                  </a:cubicBezTo>
                  <a:cubicBezTo>
                    <a:pt x="3151" y="2610"/>
                    <a:pt x="6024" y="4995"/>
                    <a:pt x="8572" y="7567"/>
                  </a:cubicBezTo>
                  <a:lnTo>
                    <a:pt x="8848" y="7304"/>
                  </a:lnTo>
                  <a:cubicBezTo>
                    <a:pt x="8823" y="7279"/>
                    <a:pt x="8798" y="7253"/>
                    <a:pt x="8773" y="7228"/>
                  </a:cubicBezTo>
                  <a:cubicBezTo>
                    <a:pt x="8748" y="7253"/>
                    <a:pt x="8722" y="7291"/>
                    <a:pt x="8697" y="7329"/>
                  </a:cubicBezTo>
                  <a:lnTo>
                    <a:pt x="8384" y="7115"/>
                  </a:lnTo>
                  <a:cubicBezTo>
                    <a:pt x="8421" y="7065"/>
                    <a:pt x="8459" y="7002"/>
                    <a:pt x="8497" y="6952"/>
                  </a:cubicBezTo>
                  <a:cubicBezTo>
                    <a:pt x="5962" y="4442"/>
                    <a:pt x="3101" y="2108"/>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0"/>
            <p:cNvSpPr/>
            <p:nvPr/>
          </p:nvSpPr>
          <p:spPr>
            <a:xfrm>
              <a:off x="5262675" y="2292800"/>
              <a:ext cx="234050" cy="188250"/>
            </a:xfrm>
            <a:custGeom>
              <a:avLst/>
              <a:gdLst/>
              <a:ahLst/>
              <a:cxnLst/>
              <a:rect l="l" t="t" r="r" b="b"/>
              <a:pathLst>
                <a:path w="9362" h="7530" extrusionOk="0">
                  <a:moveTo>
                    <a:pt x="0" y="0"/>
                  </a:moveTo>
                  <a:cubicBezTo>
                    <a:pt x="13" y="176"/>
                    <a:pt x="26" y="339"/>
                    <a:pt x="38" y="515"/>
                  </a:cubicBezTo>
                  <a:cubicBezTo>
                    <a:pt x="1908" y="1882"/>
                    <a:pt x="3815" y="3376"/>
                    <a:pt x="5673" y="4831"/>
                  </a:cubicBezTo>
                  <a:cubicBezTo>
                    <a:pt x="6815" y="5735"/>
                    <a:pt x="7994" y="6651"/>
                    <a:pt x="9136" y="7529"/>
                  </a:cubicBezTo>
                  <a:lnTo>
                    <a:pt x="9362" y="7228"/>
                  </a:lnTo>
                  <a:lnTo>
                    <a:pt x="9362" y="7228"/>
                  </a:lnTo>
                  <a:cubicBezTo>
                    <a:pt x="9337" y="7241"/>
                    <a:pt x="9324" y="7266"/>
                    <a:pt x="9312" y="7278"/>
                  </a:cubicBezTo>
                  <a:lnTo>
                    <a:pt x="8998" y="7065"/>
                  </a:lnTo>
                  <a:cubicBezTo>
                    <a:pt x="9023" y="7040"/>
                    <a:pt x="9036" y="7015"/>
                    <a:pt x="9048" y="6990"/>
                  </a:cubicBezTo>
                  <a:cubicBezTo>
                    <a:pt x="8007" y="6187"/>
                    <a:pt x="6940" y="5346"/>
                    <a:pt x="5911" y="4530"/>
                  </a:cubicBezTo>
                  <a:cubicBezTo>
                    <a:pt x="3953" y="2999"/>
                    <a:pt x="1958" y="1431"/>
                    <a:pt x="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0"/>
            <p:cNvSpPr/>
            <p:nvPr/>
          </p:nvSpPr>
          <p:spPr>
            <a:xfrm>
              <a:off x="5272075" y="2364950"/>
              <a:ext cx="235025" cy="183850"/>
            </a:xfrm>
            <a:custGeom>
              <a:avLst/>
              <a:gdLst/>
              <a:ahLst/>
              <a:cxnLst/>
              <a:rect l="l" t="t" r="r" b="b"/>
              <a:pathLst>
                <a:path w="9401" h="7354" extrusionOk="0">
                  <a:moveTo>
                    <a:pt x="1" y="0"/>
                  </a:moveTo>
                  <a:lnTo>
                    <a:pt x="1" y="0"/>
                  </a:lnTo>
                  <a:cubicBezTo>
                    <a:pt x="26" y="163"/>
                    <a:pt x="64" y="339"/>
                    <a:pt x="101" y="515"/>
                  </a:cubicBezTo>
                  <a:cubicBezTo>
                    <a:pt x="3364" y="2585"/>
                    <a:pt x="6413" y="4882"/>
                    <a:pt x="9162" y="7354"/>
                  </a:cubicBezTo>
                  <a:cubicBezTo>
                    <a:pt x="9237" y="7254"/>
                    <a:pt x="9312" y="7153"/>
                    <a:pt x="9400" y="7053"/>
                  </a:cubicBezTo>
                  <a:cubicBezTo>
                    <a:pt x="6551" y="4505"/>
                    <a:pt x="3402" y="2134"/>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0"/>
            <p:cNvSpPr/>
            <p:nvPr/>
          </p:nvSpPr>
          <p:spPr>
            <a:xfrm>
              <a:off x="5293100" y="2453425"/>
              <a:ext cx="226225" cy="178525"/>
            </a:xfrm>
            <a:custGeom>
              <a:avLst/>
              <a:gdLst/>
              <a:ahLst/>
              <a:cxnLst/>
              <a:rect l="l" t="t" r="r" b="b"/>
              <a:pathLst>
                <a:path w="9049" h="7141" extrusionOk="0">
                  <a:moveTo>
                    <a:pt x="1" y="0"/>
                  </a:moveTo>
                  <a:lnTo>
                    <a:pt x="1" y="0"/>
                  </a:lnTo>
                  <a:cubicBezTo>
                    <a:pt x="63" y="188"/>
                    <a:pt x="139" y="402"/>
                    <a:pt x="239" y="615"/>
                  </a:cubicBezTo>
                  <a:cubicBezTo>
                    <a:pt x="3326" y="2635"/>
                    <a:pt x="6238" y="4819"/>
                    <a:pt x="8910" y="7140"/>
                  </a:cubicBezTo>
                  <a:lnTo>
                    <a:pt x="9048" y="6977"/>
                  </a:lnTo>
                  <a:lnTo>
                    <a:pt x="8772" y="6789"/>
                  </a:lnTo>
                  <a:cubicBezTo>
                    <a:pt x="8823" y="6739"/>
                    <a:pt x="8860" y="6676"/>
                    <a:pt x="8898" y="6613"/>
                  </a:cubicBezTo>
                  <a:cubicBezTo>
                    <a:pt x="6150" y="4254"/>
                    <a:pt x="3163" y="2033"/>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0"/>
            <p:cNvSpPr/>
            <p:nvPr/>
          </p:nvSpPr>
          <p:spPr>
            <a:xfrm>
              <a:off x="5341425" y="2542825"/>
              <a:ext cx="181975" cy="133350"/>
            </a:xfrm>
            <a:custGeom>
              <a:avLst/>
              <a:gdLst/>
              <a:ahLst/>
              <a:cxnLst/>
              <a:rect l="l" t="t" r="r" b="b"/>
              <a:pathLst>
                <a:path w="7279" h="5334" extrusionOk="0">
                  <a:moveTo>
                    <a:pt x="0" y="1"/>
                  </a:moveTo>
                  <a:lnTo>
                    <a:pt x="0" y="1"/>
                  </a:lnTo>
                  <a:cubicBezTo>
                    <a:pt x="176" y="264"/>
                    <a:pt x="352" y="528"/>
                    <a:pt x="540" y="791"/>
                  </a:cubicBezTo>
                  <a:cubicBezTo>
                    <a:pt x="2811" y="2247"/>
                    <a:pt x="5020" y="3765"/>
                    <a:pt x="7141" y="5334"/>
                  </a:cubicBezTo>
                  <a:lnTo>
                    <a:pt x="7279" y="5146"/>
                  </a:lnTo>
                  <a:lnTo>
                    <a:pt x="7153" y="5045"/>
                  </a:lnTo>
                  <a:cubicBezTo>
                    <a:pt x="7191" y="5008"/>
                    <a:pt x="7216" y="4970"/>
                    <a:pt x="7241" y="4932"/>
                  </a:cubicBezTo>
                  <a:cubicBezTo>
                    <a:pt x="4932" y="3226"/>
                    <a:pt x="2497" y="1569"/>
                    <a:pt x="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0"/>
            <p:cNvSpPr/>
            <p:nvPr/>
          </p:nvSpPr>
          <p:spPr>
            <a:xfrm>
              <a:off x="5399450" y="2623450"/>
              <a:ext cx="130550" cy="104175"/>
            </a:xfrm>
            <a:custGeom>
              <a:avLst/>
              <a:gdLst/>
              <a:ahLst/>
              <a:cxnLst/>
              <a:rect l="l" t="t" r="r" b="b"/>
              <a:pathLst>
                <a:path w="5222" h="4167" extrusionOk="0">
                  <a:moveTo>
                    <a:pt x="1" y="1"/>
                  </a:moveTo>
                  <a:cubicBezTo>
                    <a:pt x="239" y="302"/>
                    <a:pt x="478" y="615"/>
                    <a:pt x="716" y="917"/>
                  </a:cubicBezTo>
                  <a:cubicBezTo>
                    <a:pt x="2285" y="1946"/>
                    <a:pt x="3778" y="3025"/>
                    <a:pt x="5196" y="4167"/>
                  </a:cubicBezTo>
                  <a:lnTo>
                    <a:pt x="5221" y="4142"/>
                  </a:lnTo>
                  <a:lnTo>
                    <a:pt x="4970" y="3866"/>
                  </a:lnTo>
                  <a:cubicBezTo>
                    <a:pt x="5045" y="3803"/>
                    <a:pt x="5108" y="3740"/>
                    <a:pt x="5171" y="3665"/>
                  </a:cubicBezTo>
                  <a:cubicBezTo>
                    <a:pt x="3552" y="2372"/>
                    <a:pt x="1820" y="1143"/>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0"/>
            <p:cNvSpPr/>
            <p:nvPr/>
          </p:nvSpPr>
          <p:spPr>
            <a:xfrm>
              <a:off x="5308475" y="1934825"/>
              <a:ext cx="43625" cy="46150"/>
            </a:xfrm>
            <a:custGeom>
              <a:avLst/>
              <a:gdLst/>
              <a:ahLst/>
              <a:cxnLst/>
              <a:rect l="l" t="t" r="r" b="b"/>
              <a:pathLst>
                <a:path w="1745" h="1846" extrusionOk="0">
                  <a:moveTo>
                    <a:pt x="139" y="1"/>
                  </a:moveTo>
                  <a:cubicBezTo>
                    <a:pt x="88" y="126"/>
                    <a:pt x="38" y="252"/>
                    <a:pt x="1" y="377"/>
                  </a:cubicBezTo>
                  <a:lnTo>
                    <a:pt x="1619" y="1846"/>
                  </a:lnTo>
                  <a:lnTo>
                    <a:pt x="1745" y="1708"/>
                  </a:lnTo>
                  <a:lnTo>
                    <a:pt x="1582" y="1607"/>
                  </a:lnTo>
                  <a:cubicBezTo>
                    <a:pt x="1619" y="1544"/>
                    <a:pt x="1657" y="1469"/>
                    <a:pt x="1695" y="1406"/>
                  </a:cubicBezTo>
                  <a:lnTo>
                    <a:pt x="139"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0"/>
            <p:cNvSpPr/>
            <p:nvPr/>
          </p:nvSpPr>
          <p:spPr>
            <a:xfrm>
              <a:off x="5348000" y="1936725"/>
              <a:ext cx="25125" cy="43000"/>
            </a:xfrm>
            <a:custGeom>
              <a:avLst/>
              <a:gdLst/>
              <a:ahLst/>
              <a:cxnLst/>
              <a:rect l="l" t="t" r="r" b="b"/>
              <a:pathLst>
                <a:path w="1005" h="1720" extrusionOk="0">
                  <a:moveTo>
                    <a:pt x="704" y="0"/>
                  </a:moveTo>
                  <a:cubicBezTo>
                    <a:pt x="528" y="427"/>
                    <a:pt x="327" y="929"/>
                    <a:pt x="114" y="1330"/>
                  </a:cubicBezTo>
                  <a:cubicBezTo>
                    <a:pt x="76" y="1393"/>
                    <a:pt x="38" y="1468"/>
                    <a:pt x="1" y="1531"/>
                  </a:cubicBezTo>
                  <a:lnTo>
                    <a:pt x="164" y="1632"/>
                  </a:lnTo>
                  <a:lnTo>
                    <a:pt x="327" y="1719"/>
                  </a:lnTo>
                  <a:cubicBezTo>
                    <a:pt x="565" y="1318"/>
                    <a:pt x="816" y="766"/>
                    <a:pt x="1005" y="264"/>
                  </a:cubicBezTo>
                  <a:cubicBezTo>
                    <a:pt x="904" y="176"/>
                    <a:pt x="804" y="88"/>
                    <a:pt x="70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0"/>
            <p:cNvSpPr/>
            <p:nvPr/>
          </p:nvSpPr>
          <p:spPr>
            <a:xfrm>
              <a:off x="5358050" y="1955550"/>
              <a:ext cx="36100" cy="58375"/>
            </a:xfrm>
            <a:custGeom>
              <a:avLst/>
              <a:gdLst/>
              <a:ahLst/>
              <a:cxnLst/>
              <a:rect l="l" t="t" r="r" b="b"/>
              <a:pathLst>
                <a:path w="1444" h="2335" extrusionOk="0">
                  <a:moveTo>
                    <a:pt x="1155" y="0"/>
                  </a:moveTo>
                  <a:cubicBezTo>
                    <a:pt x="829" y="678"/>
                    <a:pt x="465" y="1355"/>
                    <a:pt x="76" y="2021"/>
                  </a:cubicBezTo>
                  <a:cubicBezTo>
                    <a:pt x="51" y="2058"/>
                    <a:pt x="25" y="2108"/>
                    <a:pt x="0" y="2146"/>
                  </a:cubicBezTo>
                  <a:lnTo>
                    <a:pt x="327" y="2334"/>
                  </a:lnTo>
                  <a:cubicBezTo>
                    <a:pt x="339" y="2322"/>
                    <a:pt x="352" y="2309"/>
                    <a:pt x="364" y="2284"/>
                  </a:cubicBezTo>
                  <a:cubicBezTo>
                    <a:pt x="753" y="1631"/>
                    <a:pt x="1117" y="954"/>
                    <a:pt x="1443" y="276"/>
                  </a:cubicBezTo>
                  <a:cubicBezTo>
                    <a:pt x="1343" y="188"/>
                    <a:pt x="1255" y="88"/>
                    <a:pt x="11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0"/>
            <p:cNvSpPr/>
            <p:nvPr/>
          </p:nvSpPr>
          <p:spPr>
            <a:xfrm>
              <a:off x="5387525" y="1986275"/>
              <a:ext cx="40200" cy="107325"/>
            </a:xfrm>
            <a:custGeom>
              <a:avLst/>
              <a:gdLst/>
              <a:ahLst/>
              <a:cxnLst/>
              <a:rect l="l" t="t" r="r" b="b"/>
              <a:pathLst>
                <a:path w="1608" h="4293" extrusionOk="0">
                  <a:moveTo>
                    <a:pt x="1281" y="1"/>
                  </a:moveTo>
                  <a:cubicBezTo>
                    <a:pt x="1005" y="1344"/>
                    <a:pt x="603" y="2686"/>
                    <a:pt x="64" y="4004"/>
                  </a:cubicBezTo>
                  <a:cubicBezTo>
                    <a:pt x="39" y="4042"/>
                    <a:pt x="26" y="4092"/>
                    <a:pt x="1" y="4142"/>
                  </a:cubicBezTo>
                  <a:lnTo>
                    <a:pt x="302" y="4268"/>
                  </a:lnTo>
                  <a:lnTo>
                    <a:pt x="352" y="4293"/>
                  </a:lnTo>
                  <a:cubicBezTo>
                    <a:pt x="904" y="2988"/>
                    <a:pt x="1319" y="1657"/>
                    <a:pt x="1607" y="315"/>
                  </a:cubicBezTo>
                  <a:cubicBezTo>
                    <a:pt x="1494" y="214"/>
                    <a:pt x="1394" y="101"/>
                    <a:pt x="128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0"/>
            <p:cNvSpPr/>
            <p:nvPr/>
          </p:nvSpPr>
          <p:spPr>
            <a:xfrm>
              <a:off x="5406975" y="2023300"/>
              <a:ext cx="56200" cy="139625"/>
            </a:xfrm>
            <a:custGeom>
              <a:avLst/>
              <a:gdLst/>
              <a:ahLst/>
              <a:cxnLst/>
              <a:rect l="l" t="t" r="r" b="b"/>
              <a:pathLst>
                <a:path w="2248" h="5585" extrusionOk="0">
                  <a:moveTo>
                    <a:pt x="1946" y="1"/>
                  </a:moveTo>
                  <a:cubicBezTo>
                    <a:pt x="1482" y="1732"/>
                    <a:pt x="867" y="3464"/>
                    <a:pt x="126" y="5158"/>
                  </a:cubicBezTo>
                  <a:cubicBezTo>
                    <a:pt x="76" y="5246"/>
                    <a:pt x="39" y="5334"/>
                    <a:pt x="1" y="5422"/>
                  </a:cubicBezTo>
                  <a:lnTo>
                    <a:pt x="340" y="5572"/>
                  </a:lnTo>
                  <a:lnTo>
                    <a:pt x="352" y="5585"/>
                  </a:lnTo>
                  <a:cubicBezTo>
                    <a:pt x="352" y="5572"/>
                    <a:pt x="352" y="5572"/>
                    <a:pt x="365" y="5560"/>
                  </a:cubicBezTo>
                  <a:cubicBezTo>
                    <a:pt x="377" y="5522"/>
                    <a:pt x="390" y="5485"/>
                    <a:pt x="403" y="5459"/>
                  </a:cubicBezTo>
                  <a:cubicBezTo>
                    <a:pt x="1155" y="3778"/>
                    <a:pt x="1770" y="2059"/>
                    <a:pt x="2247" y="327"/>
                  </a:cubicBezTo>
                  <a:cubicBezTo>
                    <a:pt x="2147" y="214"/>
                    <a:pt x="2046" y="101"/>
                    <a:pt x="194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0"/>
            <p:cNvSpPr/>
            <p:nvPr/>
          </p:nvSpPr>
          <p:spPr>
            <a:xfrm>
              <a:off x="5431150" y="2069425"/>
              <a:ext cx="72475" cy="182925"/>
            </a:xfrm>
            <a:custGeom>
              <a:avLst/>
              <a:gdLst/>
              <a:ahLst/>
              <a:cxnLst/>
              <a:rect l="l" t="t" r="r" b="b"/>
              <a:pathLst>
                <a:path w="2899" h="7317" extrusionOk="0">
                  <a:moveTo>
                    <a:pt x="2585" y="0"/>
                  </a:moveTo>
                  <a:cubicBezTo>
                    <a:pt x="2108" y="2322"/>
                    <a:pt x="1293" y="4618"/>
                    <a:pt x="151" y="6852"/>
                  </a:cubicBezTo>
                  <a:cubicBezTo>
                    <a:pt x="101" y="6940"/>
                    <a:pt x="50" y="7040"/>
                    <a:pt x="0" y="7141"/>
                  </a:cubicBezTo>
                  <a:lnTo>
                    <a:pt x="239" y="7266"/>
                  </a:lnTo>
                  <a:lnTo>
                    <a:pt x="339" y="7316"/>
                  </a:lnTo>
                  <a:cubicBezTo>
                    <a:pt x="1531" y="5070"/>
                    <a:pt x="2385" y="2736"/>
                    <a:pt x="2899" y="389"/>
                  </a:cubicBezTo>
                  <a:cubicBezTo>
                    <a:pt x="2799" y="251"/>
                    <a:pt x="2698" y="126"/>
                    <a:pt x="258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0"/>
            <p:cNvSpPr/>
            <p:nvPr/>
          </p:nvSpPr>
          <p:spPr>
            <a:xfrm>
              <a:off x="5454675" y="2119000"/>
              <a:ext cx="85975" cy="201100"/>
            </a:xfrm>
            <a:custGeom>
              <a:avLst/>
              <a:gdLst/>
              <a:ahLst/>
              <a:cxnLst/>
              <a:rect l="l" t="t" r="r" b="b"/>
              <a:pathLst>
                <a:path w="3439" h="8044" extrusionOk="0">
                  <a:moveTo>
                    <a:pt x="3150" y="0"/>
                  </a:moveTo>
                  <a:cubicBezTo>
                    <a:pt x="2560" y="2610"/>
                    <a:pt x="1544" y="5183"/>
                    <a:pt x="113" y="7655"/>
                  </a:cubicBezTo>
                  <a:cubicBezTo>
                    <a:pt x="76" y="7718"/>
                    <a:pt x="38" y="7780"/>
                    <a:pt x="0" y="7856"/>
                  </a:cubicBezTo>
                  <a:lnTo>
                    <a:pt x="164" y="7943"/>
                  </a:lnTo>
                  <a:lnTo>
                    <a:pt x="327" y="8044"/>
                  </a:lnTo>
                  <a:cubicBezTo>
                    <a:pt x="1782" y="5584"/>
                    <a:pt x="2824" y="3024"/>
                    <a:pt x="3439" y="427"/>
                  </a:cubicBezTo>
                  <a:cubicBezTo>
                    <a:pt x="3338" y="289"/>
                    <a:pt x="3251" y="138"/>
                    <a:pt x="31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0"/>
            <p:cNvSpPr/>
            <p:nvPr/>
          </p:nvSpPr>
          <p:spPr>
            <a:xfrm>
              <a:off x="5469100" y="2182050"/>
              <a:ext cx="110150" cy="217425"/>
            </a:xfrm>
            <a:custGeom>
              <a:avLst/>
              <a:gdLst/>
              <a:ahLst/>
              <a:cxnLst/>
              <a:rect l="l" t="t" r="r" b="b"/>
              <a:pathLst>
                <a:path w="4406" h="8697" extrusionOk="0">
                  <a:moveTo>
                    <a:pt x="4154" y="0"/>
                  </a:moveTo>
                  <a:cubicBezTo>
                    <a:pt x="3314" y="2874"/>
                    <a:pt x="1958" y="5672"/>
                    <a:pt x="114" y="8320"/>
                  </a:cubicBezTo>
                  <a:cubicBezTo>
                    <a:pt x="76" y="8370"/>
                    <a:pt x="38" y="8433"/>
                    <a:pt x="1" y="8483"/>
                  </a:cubicBezTo>
                  <a:lnTo>
                    <a:pt x="314" y="8697"/>
                  </a:lnTo>
                  <a:cubicBezTo>
                    <a:pt x="339" y="8659"/>
                    <a:pt x="365" y="8621"/>
                    <a:pt x="390" y="8596"/>
                  </a:cubicBezTo>
                  <a:cubicBezTo>
                    <a:pt x="2197" y="5999"/>
                    <a:pt x="3552" y="3276"/>
                    <a:pt x="4405" y="477"/>
                  </a:cubicBezTo>
                  <a:cubicBezTo>
                    <a:pt x="4330" y="327"/>
                    <a:pt x="4242" y="164"/>
                    <a:pt x="415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0"/>
            <p:cNvSpPr/>
            <p:nvPr/>
          </p:nvSpPr>
          <p:spPr>
            <a:xfrm>
              <a:off x="5487625" y="2252325"/>
              <a:ext cx="123925" cy="222450"/>
            </a:xfrm>
            <a:custGeom>
              <a:avLst/>
              <a:gdLst/>
              <a:ahLst/>
              <a:cxnLst/>
              <a:rect l="l" t="t" r="r" b="b"/>
              <a:pathLst>
                <a:path w="4957" h="8898" extrusionOk="0">
                  <a:moveTo>
                    <a:pt x="4769" y="0"/>
                  </a:moveTo>
                  <a:cubicBezTo>
                    <a:pt x="3514" y="2949"/>
                    <a:pt x="1933" y="5836"/>
                    <a:pt x="50" y="8609"/>
                  </a:cubicBezTo>
                  <a:cubicBezTo>
                    <a:pt x="38" y="8634"/>
                    <a:pt x="25" y="8659"/>
                    <a:pt x="0" y="8684"/>
                  </a:cubicBezTo>
                  <a:lnTo>
                    <a:pt x="314" y="8897"/>
                  </a:lnTo>
                  <a:cubicBezTo>
                    <a:pt x="326" y="8885"/>
                    <a:pt x="339" y="8860"/>
                    <a:pt x="364" y="8847"/>
                  </a:cubicBezTo>
                  <a:cubicBezTo>
                    <a:pt x="2171" y="6149"/>
                    <a:pt x="3714" y="3351"/>
                    <a:pt x="4957" y="502"/>
                  </a:cubicBezTo>
                  <a:cubicBezTo>
                    <a:pt x="4894" y="339"/>
                    <a:pt x="4831" y="176"/>
                    <a:pt x="476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0"/>
            <p:cNvSpPr/>
            <p:nvPr/>
          </p:nvSpPr>
          <p:spPr>
            <a:xfrm>
              <a:off x="5500800" y="2311625"/>
              <a:ext cx="130825" cy="243775"/>
            </a:xfrm>
            <a:custGeom>
              <a:avLst/>
              <a:gdLst/>
              <a:ahLst/>
              <a:cxnLst/>
              <a:rect l="l" t="t" r="r" b="b"/>
              <a:pathLst>
                <a:path w="5233" h="9751" extrusionOk="0">
                  <a:moveTo>
                    <a:pt x="5057" y="0"/>
                  </a:moveTo>
                  <a:cubicBezTo>
                    <a:pt x="3928" y="3175"/>
                    <a:pt x="2547" y="6325"/>
                    <a:pt x="251" y="9186"/>
                  </a:cubicBezTo>
                  <a:cubicBezTo>
                    <a:pt x="163" y="9286"/>
                    <a:pt x="88" y="9387"/>
                    <a:pt x="13" y="9487"/>
                  </a:cubicBezTo>
                  <a:cubicBezTo>
                    <a:pt x="0" y="9487"/>
                    <a:pt x="0" y="9500"/>
                    <a:pt x="0" y="9500"/>
                  </a:cubicBezTo>
                  <a:lnTo>
                    <a:pt x="289" y="9750"/>
                  </a:lnTo>
                  <a:cubicBezTo>
                    <a:pt x="2648" y="6902"/>
                    <a:pt x="4078" y="3790"/>
                    <a:pt x="5233" y="653"/>
                  </a:cubicBezTo>
                  <a:cubicBezTo>
                    <a:pt x="5183" y="427"/>
                    <a:pt x="5120" y="213"/>
                    <a:pt x="505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0"/>
            <p:cNvSpPr/>
            <p:nvPr/>
          </p:nvSpPr>
          <p:spPr>
            <a:xfrm>
              <a:off x="5512400" y="2373425"/>
              <a:ext cx="131475" cy="255075"/>
            </a:xfrm>
            <a:custGeom>
              <a:avLst/>
              <a:gdLst/>
              <a:ahLst/>
              <a:cxnLst/>
              <a:rect l="l" t="t" r="r" b="b"/>
              <a:pathLst>
                <a:path w="5259" h="10203" extrusionOk="0">
                  <a:moveTo>
                    <a:pt x="5145" y="0"/>
                  </a:moveTo>
                  <a:cubicBezTo>
                    <a:pt x="3953" y="3376"/>
                    <a:pt x="2272" y="6676"/>
                    <a:pt x="126" y="9813"/>
                  </a:cubicBezTo>
                  <a:cubicBezTo>
                    <a:pt x="88" y="9876"/>
                    <a:pt x="51" y="9939"/>
                    <a:pt x="0" y="9989"/>
                  </a:cubicBezTo>
                  <a:lnTo>
                    <a:pt x="276" y="10177"/>
                  </a:lnTo>
                  <a:lnTo>
                    <a:pt x="314" y="10202"/>
                  </a:lnTo>
                  <a:cubicBezTo>
                    <a:pt x="2397" y="7191"/>
                    <a:pt x="4041" y="4041"/>
                    <a:pt x="5258" y="816"/>
                  </a:cubicBezTo>
                  <a:cubicBezTo>
                    <a:pt x="5221" y="552"/>
                    <a:pt x="5183" y="276"/>
                    <a:pt x="514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0"/>
            <p:cNvSpPr/>
            <p:nvPr/>
          </p:nvSpPr>
          <p:spPr>
            <a:xfrm>
              <a:off x="5520250" y="2465975"/>
              <a:ext cx="126750" cy="208950"/>
            </a:xfrm>
            <a:custGeom>
              <a:avLst/>
              <a:gdLst/>
              <a:ahLst/>
              <a:cxnLst/>
              <a:rect l="l" t="t" r="r" b="b"/>
              <a:pathLst>
                <a:path w="5070" h="8358" extrusionOk="0">
                  <a:moveTo>
                    <a:pt x="5070" y="0"/>
                  </a:moveTo>
                  <a:lnTo>
                    <a:pt x="5070" y="0"/>
                  </a:lnTo>
                  <a:cubicBezTo>
                    <a:pt x="3802" y="2786"/>
                    <a:pt x="2133" y="5471"/>
                    <a:pt x="88" y="8006"/>
                  </a:cubicBezTo>
                  <a:cubicBezTo>
                    <a:pt x="63" y="8044"/>
                    <a:pt x="38" y="8082"/>
                    <a:pt x="0" y="8119"/>
                  </a:cubicBezTo>
                  <a:lnTo>
                    <a:pt x="126" y="8220"/>
                  </a:lnTo>
                  <a:lnTo>
                    <a:pt x="301" y="8358"/>
                  </a:lnTo>
                  <a:cubicBezTo>
                    <a:pt x="2196" y="6011"/>
                    <a:pt x="3777" y="3551"/>
                    <a:pt x="5020" y="1004"/>
                  </a:cubicBezTo>
                  <a:cubicBezTo>
                    <a:pt x="5045" y="678"/>
                    <a:pt x="5070" y="339"/>
                    <a:pt x="507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0"/>
            <p:cNvSpPr/>
            <p:nvPr/>
          </p:nvSpPr>
          <p:spPr>
            <a:xfrm>
              <a:off x="5523700" y="2541250"/>
              <a:ext cx="115775" cy="186075"/>
            </a:xfrm>
            <a:custGeom>
              <a:avLst/>
              <a:gdLst/>
              <a:ahLst/>
              <a:cxnLst/>
              <a:rect l="l" t="t" r="r" b="b"/>
              <a:pathLst>
                <a:path w="4631" h="7443" extrusionOk="0">
                  <a:moveTo>
                    <a:pt x="4631" y="1"/>
                  </a:moveTo>
                  <a:lnTo>
                    <a:pt x="4631" y="1"/>
                  </a:lnTo>
                  <a:cubicBezTo>
                    <a:pt x="3602" y="2373"/>
                    <a:pt x="2347" y="4882"/>
                    <a:pt x="201" y="6953"/>
                  </a:cubicBezTo>
                  <a:cubicBezTo>
                    <a:pt x="138" y="7028"/>
                    <a:pt x="75" y="7091"/>
                    <a:pt x="0" y="7154"/>
                  </a:cubicBezTo>
                  <a:lnTo>
                    <a:pt x="251" y="7430"/>
                  </a:lnTo>
                  <a:lnTo>
                    <a:pt x="264" y="7442"/>
                  </a:lnTo>
                  <a:cubicBezTo>
                    <a:pt x="2071" y="5748"/>
                    <a:pt x="3275" y="3765"/>
                    <a:pt x="4229" y="1795"/>
                  </a:cubicBezTo>
                  <a:cubicBezTo>
                    <a:pt x="4392" y="1205"/>
                    <a:pt x="4530" y="603"/>
                    <a:pt x="463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0"/>
            <p:cNvSpPr/>
            <p:nvPr/>
          </p:nvSpPr>
          <p:spPr>
            <a:xfrm>
              <a:off x="5958825" y="1937025"/>
              <a:ext cx="16650" cy="16650"/>
            </a:xfrm>
            <a:custGeom>
              <a:avLst/>
              <a:gdLst/>
              <a:ahLst/>
              <a:cxnLst/>
              <a:rect l="l" t="t" r="r" b="b"/>
              <a:pathLst>
                <a:path w="666" h="666" extrusionOk="0">
                  <a:moveTo>
                    <a:pt x="339" y="1"/>
                  </a:moveTo>
                  <a:cubicBezTo>
                    <a:pt x="151" y="1"/>
                    <a:pt x="0" y="151"/>
                    <a:pt x="0" y="327"/>
                  </a:cubicBezTo>
                  <a:cubicBezTo>
                    <a:pt x="0" y="515"/>
                    <a:pt x="151" y="666"/>
                    <a:pt x="339" y="666"/>
                  </a:cubicBezTo>
                  <a:cubicBezTo>
                    <a:pt x="527" y="666"/>
                    <a:pt x="665" y="515"/>
                    <a:pt x="665" y="327"/>
                  </a:cubicBezTo>
                  <a:cubicBezTo>
                    <a:pt x="665" y="151"/>
                    <a:pt x="527"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5294050" y="1783625"/>
              <a:ext cx="16950" cy="16650"/>
            </a:xfrm>
            <a:custGeom>
              <a:avLst/>
              <a:gdLst/>
              <a:ahLst/>
              <a:cxnLst/>
              <a:rect l="l" t="t" r="r" b="b"/>
              <a:pathLst>
                <a:path w="678" h="666" extrusionOk="0">
                  <a:moveTo>
                    <a:pt x="339" y="0"/>
                  </a:moveTo>
                  <a:cubicBezTo>
                    <a:pt x="151" y="0"/>
                    <a:pt x="0" y="151"/>
                    <a:pt x="0" y="339"/>
                  </a:cubicBezTo>
                  <a:cubicBezTo>
                    <a:pt x="0" y="515"/>
                    <a:pt x="151" y="665"/>
                    <a:pt x="339" y="665"/>
                  </a:cubicBezTo>
                  <a:cubicBezTo>
                    <a:pt x="527" y="665"/>
                    <a:pt x="678" y="515"/>
                    <a:pt x="678" y="339"/>
                  </a:cubicBezTo>
                  <a:cubicBezTo>
                    <a:pt x="678" y="151"/>
                    <a:pt x="527"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5216250" y="2062825"/>
              <a:ext cx="16650" cy="16650"/>
            </a:xfrm>
            <a:custGeom>
              <a:avLst/>
              <a:gdLst/>
              <a:ahLst/>
              <a:cxnLst/>
              <a:rect l="l" t="t" r="r" b="b"/>
              <a:pathLst>
                <a:path w="666" h="666" extrusionOk="0">
                  <a:moveTo>
                    <a:pt x="327" y="1"/>
                  </a:moveTo>
                  <a:cubicBezTo>
                    <a:pt x="151" y="1"/>
                    <a:pt x="0" y="151"/>
                    <a:pt x="0" y="340"/>
                  </a:cubicBezTo>
                  <a:cubicBezTo>
                    <a:pt x="0" y="515"/>
                    <a:pt x="151" y="666"/>
                    <a:pt x="327" y="666"/>
                  </a:cubicBezTo>
                  <a:cubicBezTo>
                    <a:pt x="515" y="666"/>
                    <a:pt x="665" y="515"/>
                    <a:pt x="665" y="340"/>
                  </a:cubicBezTo>
                  <a:cubicBezTo>
                    <a:pt x="665" y="151"/>
                    <a:pt x="515"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6383275" y="2446525"/>
              <a:ext cx="16975" cy="16650"/>
            </a:xfrm>
            <a:custGeom>
              <a:avLst/>
              <a:gdLst/>
              <a:ahLst/>
              <a:cxnLst/>
              <a:rect l="l" t="t" r="r" b="b"/>
              <a:pathLst>
                <a:path w="679" h="666" extrusionOk="0">
                  <a:moveTo>
                    <a:pt x="340" y="0"/>
                  </a:moveTo>
                  <a:cubicBezTo>
                    <a:pt x="152" y="0"/>
                    <a:pt x="1" y="151"/>
                    <a:pt x="1" y="339"/>
                  </a:cubicBezTo>
                  <a:cubicBezTo>
                    <a:pt x="1" y="515"/>
                    <a:pt x="152" y="665"/>
                    <a:pt x="340" y="665"/>
                  </a:cubicBezTo>
                  <a:cubicBezTo>
                    <a:pt x="528" y="665"/>
                    <a:pt x="679" y="515"/>
                    <a:pt x="679" y="339"/>
                  </a:cubicBezTo>
                  <a:cubicBezTo>
                    <a:pt x="679" y="151"/>
                    <a:pt x="528"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6216700" y="2429250"/>
              <a:ext cx="16650" cy="16650"/>
            </a:xfrm>
            <a:custGeom>
              <a:avLst/>
              <a:gdLst/>
              <a:ahLst/>
              <a:cxnLst/>
              <a:rect l="l" t="t" r="r" b="b"/>
              <a:pathLst>
                <a:path w="666" h="666" extrusionOk="0">
                  <a:moveTo>
                    <a:pt x="327" y="1"/>
                  </a:moveTo>
                  <a:cubicBezTo>
                    <a:pt x="151" y="1"/>
                    <a:pt x="1" y="151"/>
                    <a:pt x="1" y="340"/>
                  </a:cubicBezTo>
                  <a:cubicBezTo>
                    <a:pt x="1" y="515"/>
                    <a:pt x="151" y="666"/>
                    <a:pt x="327" y="666"/>
                  </a:cubicBezTo>
                  <a:cubicBezTo>
                    <a:pt x="515" y="666"/>
                    <a:pt x="666" y="515"/>
                    <a:pt x="666" y="340"/>
                  </a:cubicBezTo>
                  <a:cubicBezTo>
                    <a:pt x="666" y="151"/>
                    <a:pt x="515"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5774350" y="2239150"/>
              <a:ext cx="16650" cy="16950"/>
            </a:xfrm>
            <a:custGeom>
              <a:avLst/>
              <a:gdLst/>
              <a:ahLst/>
              <a:cxnLst/>
              <a:rect l="l" t="t" r="r" b="b"/>
              <a:pathLst>
                <a:path w="666" h="678" extrusionOk="0">
                  <a:moveTo>
                    <a:pt x="327" y="0"/>
                  </a:moveTo>
                  <a:cubicBezTo>
                    <a:pt x="151" y="0"/>
                    <a:pt x="1" y="151"/>
                    <a:pt x="1" y="339"/>
                  </a:cubicBezTo>
                  <a:cubicBezTo>
                    <a:pt x="1" y="527"/>
                    <a:pt x="151" y="678"/>
                    <a:pt x="327" y="678"/>
                  </a:cubicBezTo>
                  <a:cubicBezTo>
                    <a:pt x="515" y="678"/>
                    <a:pt x="666" y="527"/>
                    <a:pt x="666" y="339"/>
                  </a:cubicBezTo>
                  <a:cubicBezTo>
                    <a:pt x="666" y="151"/>
                    <a:pt x="515"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5313800" y="2538425"/>
              <a:ext cx="16675" cy="16975"/>
            </a:xfrm>
            <a:custGeom>
              <a:avLst/>
              <a:gdLst/>
              <a:ahLst/>
              <a:cxnLst/>
              <a:rect l="l" t="t" r="r" b="b"/>
              <a:pathLst>
                <a:path w="667" h="679" extrusionOk="0">
                  <a:moveTo>
                    <a:pt x="340" y="1"/>
                  </a:moveTo>
                  <a:cubicBezTo>
                    <a:pt x="152" y="1"/>
                    <a:pt x="1" y="151"/>
                    <a:pt x="1" y="340"/>
                  </a:cubicBezTo>
                  <a:cubicBezTo>
                    <a:pt x="1" y="528"/>
                    <a:pt x="152" y="678"/>
                    <a:pt x="340" y="678"/>
                  </a:cubicBezTo>
                  <a:cubicBezTo>
                    <a:pt x="528" y="678"/>
                    <a:pt x="666" y="528"/>
                    <a:pt x="666" y="340"/>
                  </a:cubicBezTo>
                  <a:cubicBezTo>
                    <a:pt x="666" y="151"/>
                    <a:pt x="528"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6219850" y="2200550"/>
              <a:ext cx="16950" cy="16650"/>
            </a:xfrm>
            <a:custGeom>
              <a:avLst/>
              <a:gdLst/>
              <a:ahLst/>
              <a:cxnLst/>
              <a:rect l="l" t="t" r="r" b="b"/>
              <a:pathLst>
                <a:path w="678" h="666" extrusionOk="0">
                  <a:moveTo>
                    <a:pt x="339" y="1"/>
                  </a:moveTo>
                  <a:cubicBezTo>
                    <a:pt x="151" y="1"/>
                    <a:pt x="0" y="151"/>
                    <a:pt x="0" y="340"/>
                  </a:cubicBezTo>
                  <a:cubicBezTo>
                    <a:pt x="0" y="528"/>
                    <a:pt x="151" y="666"/>
                    <a:pt x="339" y="666"/>
                  </a:cubicBezTo>
                  <a:cubicBezTo>
                    <a:pt x="527" y="666"/>
                    <a:pt x="678" y="528"/>
                    <a:pt x="678" y="340"/>
                  </a:cubicBezTo>
                  <a:cubicBezTo>
                    <a:pt x="678" y="151"/>
                    <a:pt x="527"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0"/>
            <p:cNvSpPr/>
            <p:nvPr/>
          </p:nvSpPr>
          <p:spPr>
            <a:xfrm>
              <a:off x="5774350" y="1892475"/>
              <a:ext cx="10375" cy="10075"/>
            </a:xfrm>
            <a:custGeom>
              <a:avLst/>
              <a:gdLst/>
              <a:ahLst/>
              <a:cxnLst/>
              <a:rect l="l" t="t" r="r" b="b"/>
              <a:pathLst>
                <a:path w="415" h="403" extrusionOk="0">
                  <a:moveTo>
                    <a:pt x="214" y="1"/>
                  </a:moveTo>
                  <a:cubicBezTo>
                    <a:pt x="101" y="1"/>
                    <a:pt x="1" y="89"/>
                    <a:pt x="1" y="202"/>
                  </a:cubicBezTo>
                  <a:cubicBezTo>
                    <a:pt x="1" y="315"/>
                    <a:pt x="101" y="402"/>
                    <a:pt x="214" y="402"/>
                  </a:cubicBezTo>
                  <a:cubicBezTo>
                    <a:pt x="327" y="402"/>
                    <a:pt x="415" y="315"/>
                    <a:pt x="415" y="202"/>
                  </a:cubicBezTo>
                  <a:cubicBezTo>
                    <a:pt x="415" y="89"/>
                    <a:pt x="327"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0"/>
            <p:cNvSpPr/>
            <p:nvPr/>
          </p:nvSpPr>
          <p:spPr>
            <a:xfrm>
              <a:off x="6158975" y="2119925"/>
              <a:ext cx="10375" cy="10075"/>
            </a:xfrm>
            <a:custGeom>
              <a:avLst/>
              <a:gdLst/>
              <a:ahLst/>
              <a:cxnLst/>
              <a:rect l="l" t="t" r="r" b="b"/>
              <a:pathLst>
                <a:path w="415" h="403" extrusionOk="0">
                  <a:moveTo>
                    <a:pt x="201" y="1"/>
                  </a:moveTo>
                  <a:cubicBezTo>
                    <a:pt x="88" y="1"/>
                    <a:pt x="1" y="89"/>
                    <a:pt x="1" y="202"/>
                  </a:cubicBezTo>
                  <a:cubicBezTo>
                    <a:pt x="1" y="314"/>
                    <a:pt x="88" y="402"/>
                    <a:pt x="201" y="402"/>
                  </a:cubicBezTo>
                  <a:cubicBezTo>
                    <a:pt x="314" y="402"/>
                    <a:pt x="415" y="314"/>
                    <a:pt x="415" y="202"/>
                  </a:cubicBezTo>
                  <a:cubicBezTo>
                    <a:pt x="415" y="89"/>
                    <a:pt x="31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0"/>
            <p:cNvSpPr/>
            <p:nvPr/>
          </p:nvSpPr>
          <p:spPr>
            <a:xfrm>
              <a:off x="5902675" y="1722450"/>
              <a:ext cx="10375" cy="10375"/>
            </a:xfrm>
            <a:custGeom>
              <a:avLst/>
              <a:gdLst/>
              <a:ahLst/>
              <a:cxnLst/>
              <a:rect l="l" t="t" r="r" b="b"/>
              <a:pathLst>
                <a:path w="415" h="415" extrusionOk="0">
                  <a:moveTo>
                    <a:pt x="201" y="0"/>
                  </a:moveTo>
                  <a:cubicBezTo>
                    <a:pt x="88" y="0"/>
                    <a:pt x="0" y="101"/>
                    <a:pt x="0" y="214"/>
                  </a:cubicBezTo>
                  <a:cubicBezTo>
                    <a:pt x="0" y="327"/>
                    <a:pt x="88" y="414"/>
                    <a:pt x="201" y="414"/>
                  </a:cubicBezTo>
                  <a:cubicBezTo>
                    <a:pt x="314" y="414"/>
                    <a:pt x="414" y="327"/>
                    <a:pt x="414" y="214"/>
                  </a:cubicBezTo>
                  <a:cubicBezTo>
                    <a:pt x="414" y="101"/>
                    <a:pt x="314"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0"/>
            <p:cNvSpPr/>
            <p:nvPr/>
          </p:nvSpPr>
          <p:spPr>
            <a:xfrm>
              <a:off x="5673025" y="1921650"/>
              <a:ext cx="8175" cy="8200"/>
            </a:xfrm>
            <a:custGeom>
              <a:avLst/>
              <a:gdLst/>
              <a:ahLst/>
              <a:cxnLst/>
              <a:rect l="l" t="t" r="r" b="b"/>
              <a:pathLst>
                <a:path w="327" h="328" extrusionOk="0">
                  <a:moveTo>
                    <a:pt x="164" y="1"/>
                  </a:moveTo>
                  <a:cubicBezTo>
                    <a:pt x="76" y="1"/>
                    <a:pt x="0" y="76"/>
                    <a:pt x="0" y="164"/>
                  </a:cubicBezTo>
                  <a:cubicBezTo>
                    <a:pt x="0" y="252"/>
                    <a:pt x="76" y="327"/>
                    <a:pt x="164" y="327"/>
                  </a:cubicBezTo>
                  <a:cubicBezTo>
                    <a:pt x="251" y="327"/>
                    <a:pt x="327" y="252"/>
                    <a:pt x="327" y="164"/>
                  </a:cubicBezTo>
                  <a:cubicBezTo>
                    <a:pt x="327" y="76"/>
                    <a:pt x="251"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0"/>
            <p:cNvSpPr/>
            <p:nvPr/>
          </p:nvSpPr>
          <p:spPr>
            <a:xfrm>
              <a:off x="5925875" y="2681800"/>
              <a:ext cx="7875" cy="8175"/>
            </a:xfrm>
            <a:custGeom>
              <a:avLst/>
              <a:gdLst/>
              <a:ahLst/>
              <a:cxnLst/>
              <a:rect l="l" t="t" r="r" b="b"/>
              <a:pathLst>
                <a:path w="315" h="327" extrusionOk="0">
                  <a:moveTo>
                    <a:pt x="151" y="1"/>
                  </a:moveTo>
                  <a:cubicBezTo>
                    <a:pt x="64" y="1"/>
                    <a:pt x="1" y="76"/>
                    <a:pt x="1" y="164"/>
                  </a:cubicBezTo>
                  <a:cubicBezTo>
                    <a:pt x="1" y="252"/>
                    <a:pt x="64" y="327"/>
                    <a:pt x="151" y="327"/>
                  </a:cubicBezTo>
                  <a:cubicBezTo>
                    <a:pt x="252" y="327"/>
                    <a:pt x="314" y="252"/>
                    <a:pt x="314" y="164"/>
                  </a:cubicBezTo>
                  <a:cubicBezTo>
                    <a:pt x="314" y="76"/>
                    <a:pt x="252"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0"/>
            <p:cNvSpPr/>
            <p:nvPr/>
          </p:nvSpPr>
          <p:spPr>
            <a:xfrm>
              <a:off x="6121650" y="2663600"/>
              <a:ext cx="7850" cy="8200"/>
            </a:xfrm>
            <a:custGeom>
              <a:avLst/>
              <a:gdLst/>
              <a:ahLst/>
              <a:cxnLst/>
              <a:rect l="l" t="t" r="r" b="b"/>
              <a:pathLst>
                <a:path w="314" h="328" extrusionOk="0">
                  <a:moveTo>
                    <a:pt x="163" y="1"/>
                  </a:moveTo>
                  <a:cubicBezTo>
                    <a:pt x="76" y="1"/>
                    <a:pt x="0" y="76"/>
                    <a:pt x="0" y="164"/>
                  </a:cubicBezTo>
                  <a:cubicBezTo>
                    <a:pt x="0" y="252"/>
                    <a:pt x="76" y="327"/>
                    <a:pt x="163" y="327"/>
                  </a:cubicBezTo>
                  <a:cubicBezTo>
                    <a:pt x="251" y="327"/>
                    <a:pt x="314" y="252"/>
                    <a:pt x="314" y="164"/>
                  </a:cubicBezTo>
                  <a:cubicBezTo>
                    <a:pt x="314" y="76"/>
                    <a:pt x="251"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0"/>
            <p:cNvSpPr/>
            <p:nvPr/>
          </p:nvSpPr>
          <p:spPr>
            <a:xfrm>
              <a:off x="6572450" y="2746750"/>
              <a:ext cx="8200" cy="7850"/>
            </a:xfrm>
            <a:custGeom>
              <a:avLst/>
              <a:gdLst/>
              <a:ahLst/>
              <a:cxnLst/>
              <a:rect l="l" t="t" r="r" b="b"/>
              <a:pathLst>
                <a:path w="328" h="314" extrusionOk="0">
                  <a:moveTo>
                    <a:pt x="164" y="0"/>
                  </a:moveTo>
                  <a:cubicBezTo>
                    <a:pt x="76" y="0"/>
                    <a:pt x="1" y="76"/>
                    <a:pt x="1" y="163"/>
                  </a:cubicBezTo>
                  <a:cubicBezTo>
                    <a:pt x="1" y="251"/>
                    <a:pt x="76" y="314"/>
                    <a:pt x="164" y="314"/>
                  </a:cubicBezTo>
                  <a:cubicBezTo>
                    <a:pt x="252" y="314"/>
                    <a:pt x="327" y="251"/>
                    <a:pt x="327" y="163"/>
                  </a:cubicBezTo>
                  <a:cubicBezTo>
                    <a:pt x="327" y="76"/>
                    <a:pt x="252"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0"/>
            <p:cNvSpPr/>
            <p:nvPr/>
          </p:nvSpPr>
          <p:spPr>
            <a:xfrm>
              <a:off x="6325575" y="2815775"/>
              <a:ext cx="8175" cy="8175"/>
            </a:xfrm>
            <a:custGeom>
              <a:avLst/>
              <a:gdLst/>
              <a:ahLst/>
              <a:cxnLst/>
              <a:rect l="l" t="t" r="r" b="b"/>
              <a:pathLst>
                <a:path w="327" h="327" extrusionOk="0">
                  <a:moveTo>
                    <a:pt x="163" y="0"/>
                  </a:moveTo>
                  <a:cubicBezTo>
                    <a:pt x="75" y="0"/>
                    <a:pt x="0" y="75"/>
                    <a:pt x="0" y="163"/>
                  </a:cubicBezTo>
                  <a:cubicBezTo>
                    <a:pt x="0" y="251"/>
                    <a:pt x="75" y="326"/>
                    <a:pt x="163" y="326"/>
                  </a:cubicBezTo>
                  <a:cubicBezTo>
                    <a:pt x="251" y="326"/>
                    <a:pt x="326" y="251"/>
                    <a:pt x="326" y="163"/>
                  </a:cubicBezTo>
                  <a:cubicBezTo>
                    <a:pt x="326" y="75"/>
                    <a:pt x="251" y="0"/>
                    <a:pt x="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0"/>
            <p:cNvSpPr/>
            <p:nvPr/>
          </p:nvSpPr>
          <p:spPr>
            <a:xfrm>
              <a:off x="6341875" y="2673650"/>
              <a:ext cx="8175" cy="8175"/>
            </a:xfrm>
            <a:custGeom>
              <a:avLst/>
              <a:gdLst/>
              <a:ahLst/>
              <a:cxnLst/>
              <a:rect l="l" t="t" r="r" b="b"/>
              <a:pathLst>
                <a:path w="327" h="327" extrusionOk="0">
                  <a:moveTo>
                    <a:pt x="164" y="0"/>
                  </a:moveTo>
                  <a:cubicBezTo>
                    <a:pt x="76" y="0"/>
                    <a:pt x="1" y="76"/>
                    <a:pt x="1" y="164"/>
                  </a:cubicBezTo>
                  <a:cubicBezTo>
                    <a:pt x="1" y="251"/>
                    <a:pt x="76" y="327"/>
                    <a:pt x="164" y="327"/>
                  </a:cubicBezTo>
                  <a:cubicBezTo>
                    <a:pt x="252" y="327"/>
                    <a:pt x="327" y="251"/>
                    <a:pt x="327" y="164"/>
                  </a:cubicBezTo>
                  <a:cubicBezTo>
                    <a:pt x="327" y="76"/>
                    <a:pt x="252"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0"/>
            <p:cNvSpPr/>
            <p:nvPr/>
          </p:nvSpPr>
          <p:spPr>
            <a:xfrm>
              <a:off x="6236775" y="2897025"/>
              <a:ext cx="7875" cy="8175"/>
            </a:xfrm>
            <a:custGeom>
              <a:avLst/>
              <a:gdLst/>
              <a:ahLst/>
              <a:cxnLst/>
              <a:rect l="l" t="t" r="r" b="b"/>
              <a:pathLst>
                <a:path w="315" h="327" extrusionOk="0">
                  <a:moveTo>
                    <a:pt x="151" y="0"/>
                  </a:moveTo>
                  <a:cubicBezTo>
                    <a:pt x="63" y="0"/>
                    <a:pt x="1" y="75"/>
                    <a:pt x="1" y="163"/>
                  </a:cubicBezTo>
                  <a:cubicBezTo>
                    <a:pt x="1" y="251"/>
                    <a:pt x="63" y="326"/>
                    <a:pt x="151" y="326"/>
                  </a:cubicBezTo>
                  <a:cubicBezTo>
                    <a:pt x="239" y="326"/>
                    <a:pt x="314" y="251"/>
                    <a:pt x="314" y="163"/>
                  </a:cubicBezTo>
                  <a:cubicBezTo>
                    <a:pt x="314"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0"/>
            <p:cNvSpPr/>
            <p:nvPr/>
          </p:nvSpPr>
          <p:spPr>
            <a:xfrm>
              <a:off x="6391125" y="2907050"/>
              <a:ext cx="8175" cy="8175"/>
            </a:xfrm>
            <a:custGeom>
              <a:avLst/>
              <a:gdLst/>
              <a:ahLst/>
              <a:cxnLst/>
              <a:rect l="l" t="t" r="r" b="b"/>
              <a:pathLst>
                <a:path w="327" h="327" extrusionOk="0">
                  <a:moveTo>
                    <a:pt x="164" y="1"/>
                  </a:moveTo>
                  <a:cubicBezTo>
                    <a:pt x="76" y="1"/>
                    <a:pt x="1" y="76"/>
                    <a:pt x="1" y="164"/>
                  </a:cubicBezTo>
                  <a:cubicBezTo>
                    <a:pt x="1" y="252"/>
                    <a:pt x="76" y="327"/>
                    <a:pt x="164" y="327"/>
                  </a:cubicBezTo>
                  <a:cubicBezTo>
                    <a:pt x="252" y="327"/>
                    <a:pt x="327" y="252"/>
                    <a:pt x="327" y="164"/>
                  </a:cubicBezTo>
                  <a:cubicBezTo>
                    <a:pt x="327" y="76"/>
                    <a:pt x="252"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0"/>
            <p:cNvSpPr/>
            <p:nvPr/>
          </p:nvSpPr>
          <p:spPr>
            <a:xfrm>
              <a:off x="5714750" y="2013900"/>
              <a:ext cx="10375" cy="10050"/>
            </a:xfrm>
            <a:custGeom>
              <a:avLst/>
              <a:gdLst/>
              <a:ahLst/>
              <a:cxnLst/>
              <a:rect l="l" t="t" r="r" b="b"/>
              <a:pathLst>
                <a:path w="415" h="402" extrusionOk="0">
                  <a:moveTo>
                    <a:pt x="214" y="0"/>
                  </a:moveTo>
                  <a:cubicBezTo>
                    <a:pt x="101" y="0"/>
                    <a:pt x="0" y="88"/>
                    <a:pt x="0" y="201"/>
                  </a:cubicBezTo>
                  <a:cubicBezTo>
                    <a:pt x="0" y="314"/>
                    <a:pt x="101" y="402"/>
                    <a:pt x="214" y="402"/>
                  </a:cubicBezTo>
                  <a:cubicBezTo>
                    <a:pt x="327" y="402"/>
                    <a:pt x="414" y="314"/>
                    <a:pt x="414" y="201"/>
                  </a:cubicBezTo>
                  <a:cubicBezTo>
                    <a:pt x="414" y="88"/>
                    <a:pt x="3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0"/>
            <p:cNvSpPr/>
            <p:nvPr/>
          </p:nvSpPr>
          <p:spPr>
            <a:xfrm>
              <a:off x="6398350" y="1978450"/>
              <a:ext cx="10375" cy="10375"/>
            </a:xfrm>
            <a:custGeom>
              <a:avLst/>
              <a:gdLst/>
              <a:ahLst/>
              <a:cxnLst/>
              <a:rect l="l" t="t" r="r" b="b"/>
              <a:pathLst>
                <a:path w="415" h="415" extrusionOk="0">
                  <a:moveTo>
                    <a:pt x="214" y="0"/>
                  </a:moveTo>
                  <a:cubicBezTo>
                    <a:pt x="101" y="0"/>
                    <a:pt x="0" y="101"/>
                    <a:pt x="0" y="214"/>
                  </a:cubicBezTo>
                  <a:cubicBezTo>
                    <a:pt x="0" y="326"/>
                    <a:pt x="101" y="414"/>
                    <a:pt x="214" y="414"/>
                  </a:cubicBezTo>
                  <a:cubicBezTo>
                    <a:pt x="327" y="414"/>
                    <a:pt x="414" y="326"/>
                    <a:pt x="414" y="214"/>
                  </a:cubicBezTo>
                  <a:cubicBezTo>
                    <a:pt x="414" y="101"/>
                    <a:pt x="3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0"/>
            <p:cNvSpPr/>
            <p:nvPr/>
          </p:nvSpPr>
          <p:spPr>
            <a:xfrm>
              <a:off x="6299525" y="2307525"/>
              <a:ext cx="10075" cy="10075"/>
            </a:xfrm>
            <a:custGeom>
              <a:avLst/>
              <a:gdLst/>
              <a:ahLst/>
              <a:cxnLst/>
              <a:rect l="l" t="t" r="r" b="b"/>
              <a:pathLst>
                <a:path w="403" h="403" extrusionOk="0">
                  <a:moveTo>
                    <a:pt x="201" y="1"/>
                  </a:moveTo>
                  <a:cubicBezTo>
                    <a:pt x="88" y="1"/>
                    <a:pt x="0" y="89"/>
                    <a:pt x="0" y="202"/>
                  </a:cubicBezTo>
                  <a:cubicBezTo>
                    <a:pt x="0" y="315"/>
                    <a:pt x="88" y="402"/>
                    <a:pt x="201" y="402"/>
                  </a:cubicBezTo>
                  <a:cubicBezTo>
                    <a:pt x="314" y="402"/>
                    <a:pt x="402" y="315"/>
                    <a:pt x="402" y="202"/>
                  </a:cubicBezTo>
                  <a:cubicBezTo>
                    <a:pt x="402" y="89"/>
                    <a:pt x="31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0"/>
            <p:cNvSpPr/>
            <p:nvPr/>
          </p:nvSpPr>
          <p:spPr>
            <a:xfrm>
              <a:off x="6259050" y="2644150"/>
              <a:ext cx="10375" cy="10375"/>
            </a:xfrm>
            <a:custGeom>
              <a:avLst/>
              <a:gdLst/>
              <a:ahLst/>
              <a:cxnLst/>
              <a:rect l="l" t="t" r="r" b="b"/>
              <a:pathLst>
                <a:path w="415" h="415" extrusionOk="0">
                  <a:moveTo>
                    <a:pt x="201" y="1"/>
                  </a:moveTo>
                  <a:cubicBezTo>
                    <a:pt x="88" y="1"/>
                    <a:pt x="1" y="101"/>
                    <a:pt x="1" y="214"/>
                  </a:cubicBezTo>
                  <a:cubicBezTo>
                    <a:pt x="1" y="327"/>
                    <a:pt x="88" y="415"/>
                    <a:pt x="201" y="415"/>
                  </a:cubicBezTo>
                  <a:cubicBezTo>
                    <a:pt x="314" y="415"/>
                    <a:pt x="415" y="327"/>
                    <a:pt x="415" y="214"/>
                  </a:cubicBezTo>
                  <a:cubicBezTo>
                    <a:pt x="415" y="101"/>
                    <a:pt x="31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0"/>
            <p:cNvSpPr/>
            <p:nvPr/>
          </p:nvSpPr>
          <p:spPr>
            <a:xfrm>
              <a:off x="6395200" y="2116475"/>
              <a:ext cx="10075" cy="10375"/>
            </a:xfrm>
            <a:custGeom>
              <a:avLst/>
              <a:gdLst/>
              <a:ahLst/>
              <a:cxnLst/>
              <a:rect l="l" t="t" r="r" b="b"/>
              <a:pathLst>
                <a:path w="403" h="415" extrusionOk="0">
                  <a:moveTo>
                    <a:pt x="202" y="1"/>
                  </a:moveTo>
                  <a:cubicBezTo>
                    <a:pt x="89" y="1"/>
                    <a:pt x="1" y="89"/>
                    <a:pt x="1" y="201"/>
                  </a:cubicBezTo>
                  <a:cubicBezTo>
                    <a:pt x="1" y="314"/>
                    <a:pt x="89" y="415"/>
                    <a:pt x="202" y="415"/>
                  </a:cubicBezTo>
                  <a:cubicBezTo>
                    <a:pt x="315" y="415"/>
                    <a:pt x="402" y="314"/>
                    <a:pt x="402" y="201"/>
                  </a:cubicBezTo>
                  <a:cubicBezTo>
                    <a:pt x="402" y="89"/>
                    <a:pt x="315"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0"/>
            <p:cNvSpPr/>
            <p:nvPr/>
          </p:nvSpPr>
          <p:spPr>
            <a:xfrm>
              <a:off x="5783775" y="2763050"/>
              <a:ext cx="10050" cy="10075"/>
            </a:xfrm>
            <a:custGeom>
              <a:avLst/>
              <a:gdLst/>
              <a:ahLst/>
              <a:cxnLst/>
              <a:rect l="l" t="t" r="r" b="b"/>
              <a:pathLst>
                <a:path w="402" h="403" extrusionOk="0">
                  <a:moveTo>
                    <a:pt x="201" y="1"/>
                  </a:moveTo>
                  <a:cubicBezTo>
                    <a:pt x="88" y="1"/>
                    <a:pt x="0" y="89"/>
                    <a:pt x="0" y="202"/>
                  </a:cubicBezTo>
                  <a:cubicBezTo>
                    <a:pt x="0" y="315"/>
                    <a:pt x="88" y="402"/>
                    <a:pt x="201" y="402"/>
                  </a:cubicBezTo>
                  <a:cubicBezTo>
                    <a:pt x="314" y="402"/>
                    <a:pt x="402" y="315"/>
                    <a:pt x="402" y="202"/>
                  </a:cubicBezTo>
                  <a:cubicBezTo>
                    <a:pt x="402" y="89"/>
                    <a:pt x="31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0"/>
            <p:cNvSpPr/>
            <p:nvPr/>
          </p:nvSpPr>
          <p:spPr>
            <a:xfrm>
              <a:off x="5991775" y="2477875"/>
              <a:ext cx="10375" cy="10075"/>
            </a:xfrm>
            <a:custGeom>
              <a:avLst/>
              <a:gdLst/>
              <a:ahLst/>
              <a:cxnLst/>
              <a:rect l="l" t="t" r="r" b="b"/>
              <a:pathLst>
                <a:path w="415" h="403" extrusionOk="0">
                  <a:moveTo>
                    <a:pt x="213" y="1"/>
                  </a:moveTo>
                  <a:cubicBezTo>
                    <a:pt x="100" y="1"/>
                    <a:pt x="0" y="89"/>
                    <a:pt x="0" y="202"/>
                  </a:cubicBezTo>
                  <a:cubicBezTo>
                    <a:pt x="0" y="315"/>
                    <a:pt x="100" y="402"/>
                    <a:pt x="213" y="402"/>
                  </a:cubicBezTo>
                  <a:cubicBezTo>
                    <a:pt x="326" y="402"/>
                    <a:pt x="414" y="315"/>
                    <a:pt x="414" y="202"/>
                  </a:cubicBezTo>
                  <a:cubicBezTo>
                    <a:pt x="414" y="89"/>
                    <a:pt x="326"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0"/>
            <p:cNvSpPr/>
            <p:nvPr/>
          </p:nvSpPr>
          <p:spPr>
            <a:xfrm>
              <a:off x="5630675" y="2380625"/>
              <a:ext cx="10050" cy="10375"/>
            </a:xfrm>
            <a:custGeom>
              <a:avLst/>
              <a:gdLst/>
              <a:ahLst/>
              <a:cxnLst/>
              <a:rect l="l" t="t" r="r" b="b"/>
              <a:pathLst>
                <a:path w="402" h="415" extrusionOk="0">
                  <a:moveTo>
                    <a:pt x="201" y="1"/>
                  </a:moveTo>
                  <a:cubicBezTo>
                    <a:pt x="88" y="1"/>
                    <a:pt x="0" y="101"/>
                    <a:pt x="0" y="214"/>
                  </a:cubicBezTo>
                  <a:cubicBezTo>
                    <a:pt x="0" y="327"/>
                    <a:pt x="88" y="415"/>
                    <a:pt x="201" y="415"/>
                  </a:cubicBezTo>
                  <a:cubicBezTo>
                    <a:pt x="314" y="415"/>
                    <a:pt x="402" y="327"/>
                    <a:pt x="402" y="214"/>
                  </a:cubicBezTo>
                  <a:cubicBezTo>
                    <a:pt x="402" y="101"/>
                    <a:pt x="31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0"/>
            <p:cNvSpPr/>
            <p:nvPr/>
          </p:nvSpPr>
          <p:spPr>
            <a:xfrm>
              <a:off x="5237275" y="2394125"/>
              <a:ext cx="10375" cy="10050"/>
            </a:xfrm>
            <a:custGeom>
              <a:avLst/>
              <a:gdLst/>
              <a:ahLst/>
              <a:cxnLst/>
              <a:rect l="l" t="t" r="r" b="b"/>
              <a:pathLst>
                <a:path w="415" h="402" extrusionOk="0">
                  <a:moveTo>
                    <a:pt x="213" y="0"/>
                  </a:moveTo>
                  <a:cubicBezTo>
                    <a:pt x="100" y="0"/>
                    <a:pt x="0" y="88"/>
                    <a:pt x="0" y="201"/>
                  </a:cubicBezTo>
                  <a:cubicBezTo>
                    <a:pt x="0" y="314"/>
                    <a:pt x="100" y="402"/>
                    <a:pt x="213" y="402"/>
                  </a:cubicBezTo>
                  <a:cubicBezTo>
                    <a:pt x="326" y="402"/>
                    <a:pt x="414" y="314"/>
                    <a:pt x="414" y="201"/>
                  </a:cubicBezTo>
                  <a:cubicBezTo>
                    <a:pt x="414" y="88"/>
                    <a:pt x="326"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0"/>
            <p:cNvSpPr/>
            <p:nvPr/>
          </p:nvSpPr>
          <p:spPr>
            <a:xfrm>
              <a:off x="5428950" y="2815775"/>
              <a:ext cx="10375" cy="10050"/>
            </a:xfrm>
            <a:custGeom>
              <a:avLst/>
              <a:gdLst/>
              <a:ahLst/>
              <a:cxnLst/>
              <a:rect l="l" t="t" r="r" b="b"/>
              <a:pathLst>
                <a:path w="415" h="402" extrusionOk="0">
                  <a:moveTo>
                    <a:pt x="201" y="0"/>
                  </a:moveTo>
                  <a:cubicBezTo>
                    <a:pt x="88" y="0"/>
                    <a:pt x="0" y="88"/>
                    <a:pt x="0" y="201"/>
                  </a:cubicBezTo>
                  <a:cubicBezTo>
                    <a:pt x="0" y="314"/>
                    <a:pt x="88" y="402"/>
                    <a:pt x="201" y="402"/>
                  </a:cubicBezTo>
                  <a:cubicBezTo>
                    <a:pt x="314" y="402"/>
                    <a:pt x="414" y="314"/>
                    <a:pt x="414" y="201"/>
                  </a:cubicBezTo>
                  <a:cubicBezTo>
                    <a:pt x="414" y="88"/>
                    <a:pt x="314"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0"/>
            <p:cNvSpPr/>
            <p:nvPr/>
          </p:nvSpPr>
          <p:spPr>
            <a:xfrm>
              <a:off x="5480075" y="1792100"/>
              <a:ext cx="10375" cy="10050"/>
            </a:xfrm>
            <a:custGeom>
              <a:avLst/>
              <a:gdLst/>
              <a:ahLst/>
              <a:cxnLst/>
              <a:rect l="l" t="t" r="r" b="b"/>
              <a:pathLst>
                <a:path w="415" h="402" extrusionOk="0">
                  <a:moveTo>
                    <a:pt x="214" y="0"/>
                  </a:moveTo>
                  <a:cubicBezTo>
                    <a:pt x="101" y="0"/>
                    <a:pt x="1" y="88"/>
                    <a:pt x="1" y="201"/>
                  </a:cubicBezTo>
                  <a:cubicBezTo>
                    <a:pt x="1" y="314"/>
                    <a:pt x="101" y="402"/>
                    <a:pt x="214" y="402"/>
                  </a:cubicBezTo>
                  <a:cubicBezTo>
                    <a:pt x="327" y="402"/>
                    <a:pt x="415" y="314"/>
                    <a:pt x="415" y="201"/>
                  </a:cubicBezTo>
                  <a:cubicBezTo>
                    <a:pt x="415" y="88"/>
                    <a:pt x="3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0"/>
            <p:cNvSpPr/>
            <p:nvPr/>
          </p:nvSpPr>
          <p:spPr>
            <a:xfrm>
              <a:off x="5188325" y="2603700"/>
              <a:ext cx="10375" cy="10050"/>
            </a:xfrm>
            <a:custGeom>
              <a:avLst/>
              <a:gdLst/>
              <a:ahLst/>
              <a:cxnLst/>
              <a:rect l="l" t="t" r="r" b="b"/>
              <a:pathLst>
                <a:path w="415" h="402" extrusionOk="0">
                  <a:moveTo>
                    <a:pt x="201" y="0"/>
                  </a:moveTo>
                  <a:cubicBezTo>
                    <a:pt x="88" y="0"/>
                    <a:pt x="0" y="88"/>
                    <a:pt x="0" y="201"/>
                  </a:cubicBezTo>
                  <a:cubicBezTo>
                    <a:pt x="0" y="314"/>
                    <a:pt x="88" y="402"/>
                    <a:pt x="201" y="402"/>
                  </a:cubicBezTo>
                  <a:cubicBezTo>
                    <a:pt x="314" y="402"/>
                    <a:pt x="415" y="314"/>
                    <a:pt x="415" y="201"/>
                  </a:cubicBezTo>
                  <a:cubicBezTo>
                    <a:pt x="415" y="88"/>
                    <a:pt x="314"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0"/>
            <p:cNvSpPr/>
            <p:nvPr/>
          </p:nvSpPr>
          <p:spPr>
            <a:xfrm>
              <a:off x="5284950" y="2770900"/>
              <a:ext cx="10075" cy="10375"/>
            </a:xfrm>
            <a:custGeom>
              <a:avLst/>
              <a:gdLst/>
              <a:ahLst/>
              <a:cxnLst/>
              <a:rect l="l" t="t" r="r" b="b"/>
              <a:pathLst>
                <a:path w="403" h="415" extrusionOk="0">
                  <a:moveTo>
                    <a:pt x="201" y="1"/>
                  </a:moveTo>
                  <a:cubicBezTo>
                    <a:pt x="88" y="1"/>
                    <a:pt x="0" y="101"/>
                    <a:pt x="0" y="214"/>
                  </a:cubicBezTo>
                  <a:cubicBezTo>
                    <a:pt x="0" y="327"/>
                    <a:pt x="88" y="415"/>
                    <a:pt x="201" y="415"/>
                  </a:cubicBezTo>
                  <a:cubicBezTo>
                    <a:pt x="314" y="415"/>
                    <a:pt x="402" y="327"/>
                    <a:pt x="402" y="214"/>
                  </a:cubicBezTo>
                  <a:cubicBezTo>
                    <a:pt x="402" y="101"/>
                    <a:pt x="31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0"/>
            <p:cNvSpPr/>
            <p:nvPr/>
          </p:nvSpPr>
          <p:spPr>
            <a:xfrm>
              <a:off x="5510200" y="2138125"/>
              <a:ext cx="10375" cy="10075"/>
            </a:xfrm>
            <a:custGeom>
              <a:avLst/>
              <a:gdLst/>
              <a:ahLst/>
              <a:cxnLst/>
              <a:rect l="l" t="t" r="r" b="b"/>
              <a:pathLst>
                <a:path w="415" h="403" extrusionOk="0">
                  <a:moveTo>
                    <a:pt x="214" y="1"/>
                  </a:moveTo>
                  <a:cubicBezTo>
                    <a:pt x="101" y="1"/>
                    <a:pt x="1" y="88"/>
                    <a:pt x="1" y="201"/>
                  </a:cubicBezTo>
                  <a:cubicBezTo>
                    <a:pt x="1" y="314"/>
                    <a:pt x="101" y="402"/>
                    <a:pt x="214" y="402"/>
                  </a:cubicBezTo>
                  <a:cubicBezTo>
                    <a:pt x="327" y="402"/>
                    <a:pt x="415" y="314"/>
                    <a:pt x="415" y="201"/>
                  </a:cubicBezTo>
                  <a:cubicBezTo>
                    <a:pt x="415" y="88"/>
                    <a:pt x="327"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0"/>
            <p:cNvSpPr/>
            <p:nvPr/>
          </p:nvSpPr>
          <p:spPr>
            <a:xfrm>
              <a:off x="6376375" y="2625650"/>
              <a:ext cx="10075" cy="10050"/>
            </a:xfrm>
            <a:custGeom>
              <a:avLst/>
              <a:gdLst/>
              <a:ahLst/>
              <a:cxnLst/>
              <a:rect l="l" t="t" r="r" b="b"/>
              <a:pathLst>
                <a:path w="403" h="402" extrusionOk="0">
                  <a:moveTo>
                    <a:pt x="202" y="0"/>
                  </a:moveTo>
                  <a:cubicBezTo>
                    <a:pt x="89" y="0"/>
                    <a:pt x="1" y="88"/>
                    <a:pt x="1" y="201"/>
                  </a:cubicBezTo>
                  <a:cubicBezTo>
                    <a:pt x="1" y="314"/>
                    <a:pt x="89" y="402"/>
                    <a:pt x="202" y="402"/>
                  </a:cubicBezTo>
                  <a:cubicBezTo>
                    <a:pt x="315" y="402"/>
                    <a:pt x="402" y="314"/>
                    <a:pt x="402" y="201"/>
                  </a:cubicBezTo>
                  <a:cubicBezTo>
                    <a:pt x="402" y="88"/>
                    <a:pt x="315"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0"/>
            <p:cNvSpPr/>
            <p:nvPr/>
          </p:nvSpPr>
          <p:spPr>
            <a:xfrm>
              <a:off x="5534350" y="2654500"/>
              <a:ext cx="10375" cy="10075"/>
            </a:xfrm>
            <a:custGeom>
              <a:avLst/>
              <a:gdLst/>
              <a:ahLst/>
              <a:cxnLst/>
              <a:rect l="l" t="t" r="r" b="b"/>
              <a:pathLst>
                <a:path w="415" h="403" extrusionOk="0">
                  <a:moveTo>
                    <a:pt x="202" y="1"/>
                  </a:moveTo>
                  <a:cubicBezTo>
                    <a:pt x="89" y="1"/>
                    <a:pt x="1" y="89"/>
                    <a:pt x="1" y="202"/>
                  </a:cubicBezTo>
                  <a:cubicBezTo>
                    <a:pt x="1" y="315"/>
                    <a:pt x="89" y="402"/>
                    <a:pt x="202" y="402"/>
                  </a:cubicBezTo>
                  <a:cubicBezTo>
                    <a:pt x="315" y="402"/>
                    <a:pt x="415" y="315"/>
                    <a:pt x="415" y="202"/>
                  </a:cubicBezTo>
                  <a:cubicBezTo>
                    <a:pt x="415" y="89"/>
                    <a:pt x="315"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0"/>
            <p:cNvSpPr/>
            <p:nvPr/>
          </p:nvSpPr>
          <p:spPr>
            <a:xfrm>
              <a:off x="5739850" y="2293425"/>
              <a:ext cx="10375" cy="10050"/>
            </a:xfrm>
            <a:custGeom>
              <a:avLst/>
              <a:gdLst/>
              <a:ahLst/>
              <a:cxnLst/>
              <a:rect l="l" t="t" r="r" b="b"/>
              <a:pathLst>
                <a:path w="415" h="402" extrusionOk="0">
                  <a:moveTo>
                    <a:pt x="201" y="0"/>
                  </a:moveTo>
                  <a:cubicBezTo>
                    <a:pt x="88" y="0"/>
                    <a:pt x="0" y="88"/>
                    <a:pt x="0" y="201"/>
                  </a:cubicBezTo>
                  <a:cubicBezTo>
                    <a:pt x="0" y="314"/>
                    <a:pt x="88" y="402"/>
                    <a:pt x="201" y="402"/>
                  </a:cubicBezTo>
                  <a:cubicBezTo>
                    <a:pt x="314" y="402"/>
                    <a:pt x="414" y="314"/>
                    <a:pt x="414" y="201"/>
                  </a:cubicBezTo>
                  <a:cubicBezTo>
                    <a:pt x="414" y="88"/>
                    <a:pt x="314"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0"/>
            <p:cNvSpPr/>
            <p:nvPr/>
          </p:nvSpPr>
          <p:spPr>
            <a:xfrm>
              <a:off x="5694975" y="2598350"/>
              <a:ext cx="10375" cy="10375"/>
            </a:xfrm>
            <a:custGeom>
              <a:avLst/>
              <a:gdLst/>
              <a:ahLst/>
              <a:cxnLst/>
              <a:rect l="l" t="t" r="r" b="b"/>
              <a:pathLst>
                <a:path w="415" h="415" extrusionOk="0">
                  <a:moveTo>
                    <a:pt x="202" y="1"/>
                  </a:moveTo>
                  <a:cubicBezTo>
                    <a:pt x="89" y="1"/>
                    <a:pt x="1" y="101"/>
                    <a:pt x="1" y="214"/>
                  </a:cubicBezTo>
                  <a:cubicBezTo>
                    <a:pt x="1" y="327"/>
                    <a:pt x="89" y="415"/>
                    <a:pt x="202" y="415"/>
                  </a:cubicBezTo>
                  <a:cubicBezTo>
                    <a:pt x="315" y="415"/>
                    <a:pt x="415" y="327"/>
                    <a:pt x="415" y="214"/>
                  </a:cubicBezTo>
                  <a:cubicBezTo>
                    <a:pt x="415" y="101"/>
                    <a:pt x="315"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0"/>
            <p:cNvSpPr/>
            <p:nvPr/>
          </p:nvSpPr>
          <p:spPr>
            <a:xfrm>
              <a:off x="5472250" y="2258900"/>
              <a:ext cx="10050" cy="10375"/>
            </a:xfrm>
            <a:custGeom>
              <a:avLst/>
              <a:gdLst/>
              <a:ahLst/>
              <a:cxnLst/>
              <a:rect l="l" t="t" r="r" b="b"/>
              <a:pathLst>
                <a:path w="402" h="415" extrusionOk="0">
                  <a:moveTo>
                    <a:pt x="201" y="1"/>
                  </a:moveTo>
                  <a:cubicBezTo>
                    <a:pt x="88" y="1"/>
                    <a:pt x="0" y="89"/>
                    <a:pt x="0" y="202"/>
                  </a:cubicBezTo>
                  <a:cubicBezTo>
                    <a:pt x="0" y="315"/>
                    <a:pt x="88" y="415"/>
                    <a:pt x="201" y="415"/>
                  </a:cubicBezTo>
                  <a:cubicBezTo>
                    <a:pt x="314" y="415"/>
                    <a:pt x="402" y="315"/>
                    <a:pt x="402" y="202"/>
                  </a:cubicBezTo>
                  <a:cubicBezTo>
                    <a:pt x="402" y="89"/>
                    <a:pt x="31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0"/>
            <p:cNvSpPr/>
            <p:nvPr/>
          </p:nvSpPr>
          <p:spPr>
            <a:xfrm>
              <a:off x="5052475" y="2611400"/>
              <a:ext cx="137450" cy="168300"/>
            </a:xfrm>
            <a:custGeom>
              <a:avLst/>
              <a:gdLst/>
              <a:ahLst/>
              <a:cxnLst/>
              <a:rect l="l" t="t" r="r" b="b"/>
              <a:pathLst>
                <a:path w="5498" h="6732" extrusionOk="0">
                  <a:moveTo>
                    <a:pt x="1816" y="0"/>
                  </a:moveTo>
                  <a:cubicBezTo>
                    <a:pt x="1563" y="0"/>
                    <a:pt x="1311" y="37"/>
                    <a:pt x="1067" y="119"/>
                  </a:cubicBezTo>
                  <a:cubicBezTo>
                    <a:pt x="641" y="257"/>
                    <a:pt x="227" y="558"/>
                    <a:pt x="101" y="985"/>
                  </a:cubicBezTo>
                  <a:cubicBezTo>
                    <a:pt x="1" y="1323"/>
                    <a:pt x="76" y="1700"/>
                    <a:pt x="189" y="2026"/>
                  </a:cubicBezTo>
                  <a:cubicBezTo>
                    <a:pt x="942" y="4260"/>
                    <a:pt x="3063" y="5728"/>
                    <a:pt x="5196" y="6732"/>
                  </a:cubicBezTo>
                  <a:lnTo>
                    <a:pt x="5497" y="2930"/>
                  </a:lnTo>
                  <a:cubicBezTo>
                    <a:pt x="5045" y="2101"/>
                    <a:pt x="4506" y="1273"/>
                    <a:pt x="3753" y="696"/>
                  </a:cubicBezTo>
                  <a:cubicBezTo>
                    <a:pt x="3194" y="274"/>
                    <a:pt x="2501" y="0"/>
                    <a:pt x="181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0"/>
            <p:cNvSpPr/>
            <p:nvPr/>
          </p:nvSpPr>
          <p:spPr>
            <a:xfrm>
              <a:off x="5114900" y="2463300"/>
              <a:ext cx="158150" cy="201900"/>
            </a:xfrm>
            <a:custGeom>
              <a:avLst/>
              <a:gdLst/>
              <a:ahLst/>
              <a:cxnLst/>
              <a:rect l="l" t="t" r="r" b="b"/>
              <a:pathLst>
                <a:path w="6326" h="8076" extrusionOk="0">
                  <a:moveTo>
                    <a:pt x="1958" y="0"/>
                  </a:moveTo>
                  <a:cubicBezTo>
                    <a:pt x="1776" y="0"/>
                    <a:pt x="1594" y="26"/>
                    <a:pt x="1419" y="82"/>
                  </a:cubicBezTo>
                  <a:cubicBezTo>
                    <a:pt x="578" y="358"/>
                    <a:pt x="76" y="1274"/>
                    <a:pt x="39" y="2165"/>
                  </a:cubicBezTo>
                  <a:cubicBezTo>
                    <a:pt x="1" y="3043"/>
                    <a:pt x="340" y="3897"/>
                    <a:pt x="729" y="4687"/>
                  </a:cubicBezTo>
                  <a:cubicBezTo>
                    <a:pt x="1306" y="5892"/>
                    <a:pt x="2021" y="7021"/>
                    <a:pt x="2824" y="8076"/>
                  </a:cubicBezTo>
                  <a:lnTo>
                    <a:pt x="6313" y="5867"/>
                  </a:lnTo>
                  <a:cubicBezTo>
                    <a:pt x="6326" y="4399"/>
                    <a:pt x="5522" y="3043"/>
                    <a:pt x="4657" y="1851"/>
                  </a:cubicBezTo>
                  <a:cubicBezTo>
                    <a:pt x="4268" y="1324"/>
                    <a:pt x="3841" y="797"/>
                    <a:pt x="3301" y="433"/>
                  </a:cubicBezTo>
                  <a:cubicBezTo>
                    <a:pt x="2903" y="171"/>
                    <a:pt x="2427" y="0"/>
                    <a:pt x="1958"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0"/>
            <p:cNvSpPr/>
            <p:nvPr/>
          </p:nvSpPr>
          <p:spPr>
            <a:xfrm>
              <a:off x="5228800" y="2366800"/>
              <a:ext cx="160025" cy="212450"/>
            </a:xfrm>
            <a:custGeom>
              <a:avLst/>
              <a:gdLst/>
              <a:ahLst/>
              <a:cxnLst/>
              <a:rect l="l" t="t" r="r" b="b"/>
              <a:pathLst>
                <a:path w="6401" h="8498" extrusionOk="0">
                  <a:moveTo>
                    <a:pt x="3023" y="0"/>
                  </a:moveTo>
                  <a:cubicBezTo>
                    <a:pt x="2626" y="0"/>
                    <a:pt x="2224" y="162"/>
                    <a:pt x="1908" y="416"/>
                  </a:cubicBezTo>
                  <a:cubicBezTo>
                    <a:pt x="1481" y="755"/>
                    <a:pt x="1180" y="1257"/>
                    <a:pt x="954" y="1771"/>
                  </a:cubicBezTo>
                  <a:cubicBezTo>
                    <a:pt x="0" y="3867"/>
                    <a:pt x="0" y="6389"/>
                    <a:pt x="941" y="8497"/>
                  </a:cubicBezTo>
                  <a:lnTo>
                    <a:pt x="5559" y="7531"/>
                  </a:lnTo>
                  <a:cubicBezTo>
                    <a:pt x="6400" y="5272"/>
                    <a:pt x="5923" y="2587"/>
                    <a:pt x="4355" y="767"/>
                  </a:cubicBezTo>
                  <a:cubicBezTo>
                    <a:pt x="4116" y="479"/>
                    <a:pt x="3828" y="202"/>
                    <a:pt x="3476" y="77"/>
                  </a:cubicBezTo>
                  <a:cubicBezTo>
                    <a:pt x="3329" y="24"/>
                    <a:pt x="3177" y="0"/>
                    <a:pt x="3023"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0"/>
            <p:cNvSpPr/>
            <p:nvPr/>
          </p:nvSpPr>
          <p:spPr>
            <a:xfrm>
              <a:off x="5375625" y="2374175"/>
              <a:ext cx="151550" cy="228600"/>
            </a:xfrm>
            <a:custGeom>
              <a:avLst/>
              <a:gdLst/>
              <a:ahLst/>
              <a:cxnLst/>
              <a:rect l="l" t="t" r="r" b="b"/>
              <a:pathLst>
                <a:path w="6062" h="9144" extrusionOk="0">
                  <a:moveTo>
                    <a:pt x="3595" y="0"/>
                  </a:moveTo>
                  <a:cubicBezTo>
                    <a:pt x="3038" y="0"/>
                    <a:pt x="2504" y="340"/>
                    <a:pt x="2096" y="748"/>
                  </a:cubicBezTo>
                  <a:cubicBezTo>
                    <a:pt x="515" y="2342"/>
                    <a:pt x="201" y="4764"/>
                    <a:pt x="0" y="7010"/>
                  </a:cubicBezTo>
                  <a:lnTo>
                    <a:pt x="4430" y="9143"/>
                  </a:lnTo>
                  <a:cubicBezTo>
                    <a:pt x="5120" y="7901"/>
                    <a:pt x="5685" y="6558"/>
                    <a:pt x="5873" y="5153"/>
                  </a:cubicBezTo>
                  <a:cubicBezTo>
                    <a:pt x="6061" y="3735"/>
                    <a:pt x="5848" y="2242"/>
                    <a:pt x="5095" y="1037"/>
                  </a:cubicBezTo>
                  <a:cubicBezTo>
                    <a:pt x="4794" y="573"/>
                    <a:pt x="4380" y="121"/>
                    <a:pt x="3827" y="20"/>
                  </a:cubicBezTo>
                  <a:cubicBezTo>
                    <a:pt x="3750" y="7"/>
                    <a:pt x="3672" y="0"/>
                    <a:pt x="3595"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0"/>
            <p:cNvSpPr/>
            <p:nvPr/>
          </p:nvSpPr>
          <p:spPr>
            <a:xfrm>
              <a:off x="5492950" y="2491725"/>
              <a:ext cx="140250" cy="185075"/>
            </a:xfrm>
            <a:custGeom>
              <a:avLst/>
              <a:gdLst/>
              <a:ahLst/>
              <a:cxnLst/>
              <a:rect l="l" t="t" r="r" b="b"/>
              <a:pathLst>
                <a:path w="5610" h="7403" extrusionOk="0">
                  <a:moveTo>
                    <a:pt x="4181" y="0"/>
                  </a:moveTo>
                  <a:cubicBezTo>
                    <a:pt x="3781" y="0"/>
                    <a:pt x="3401" y="180"/>
                    <a:pt x="3050" y="388"/>
                  </a:cubicBezTo>
                  <a:cubicBezTo>
                    <a:pt x="1657" y="1254"/>
                    <a:pt x="565" y="2597"/>
                    <a:pt x="0" y="4128"/>
                  </a:cubicBezTo>
                  <a:lnTo>
                    <a:pt x="1996" y="7403"/>
                  </a:lnTo>
                  <a:lnTo>
                    <a:pt x="3978" y="4943"/>
                  </a:lnTo>
                  <a:cubicBezTo>
                    <a:pt x="4719" y="4040"/>
                    <a:pt x="5484" y="3048"/>
                    <a:pt x="5559" y="1869"/>
                  </a:cubicBezTo>
                  <a:cubicBezTo>
                    <a:pt x="5610" y="1066"/>
                    <a:pt x="5158" y="125"/>
                    <a:pt x="4355" y="12"/>
                  </a:cubicBezTo>
                  <a:cubicBezTo>
                    <a:pt x="4296" y="4"/>
                    <a:pt x="4238" y="0"/>
                    <a:pt x="418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0"/>
            <p:cNvSpPr/>
            <p:nvPr/>
          </p:nvSpPr>
          <p:spPr>
            <a:xfrm>
              <a:off x="5549725" y="2589550"/>
              <a:ext cx="190450" cy="198325"/>
            </a:xfrm>
            <a:custGeom>
              <a:avLst/>
              <a:gdLst/>
              <a:ahLst/>
              <a:cxnLst/>
              <a:rect l="l" t="t" r="r" b="b"/>
              <a:pathLst>
                <a:path w="7618" h="7933" extrusionOk="0">
                  <a:moveTo>
                    <a:pt x="4483" y="1"/>
                  </a:moveTo>
                  <a:cubicBezTo>
                    <a:pt x="2839" y="1"/>
                    <a:pt x="1003" y="2088"/>
                    <a:pt x="1" y="3113"/>
                  </a:cubicBezTo>
                  <a:lnTo>
                    <a:pt x="917" y="7932"/>
                  </a:lnTo>
                  <a:cubicBezTo>
                    <a:pt x="1896" y="7355"/>
                    <a:pt x="2849" y="6690"/>
                    <a:pt x="3728" y="5949"/>
                  </a:cubicBezTo>
                  <a:cubicBezTo>
                    <a:pt x="5058" y="4858"/>
                    <a:pt x="7618" y="616"/>
                    <a:pt x="4857" y="39"/>
                  </a:cubicBezTo>
                  <a:cubicBezTo>
                    <a:pt x="4734" y="13"/>
                    <a:pt x="4609" y="1"/>
                    <a:pt x="448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0"/>
            <p:cNvSpPr/>
            <p:nvPr/>
          </p:nvSpPr>
          <p:spPr>
            <a:xfrm>
              <a:off x="5170450" y="2521500"/>
              <a:ext cx="432950" cy="352700"/>
            </a:xfrm>
            <a:custGeom>
              <a:avLst/>
              <a:gdLst/>
              <a:ahLst/>
              <a:cxnLst/>
              <a:rect l="l" t="t" r="r" b="b"/>
              <a:pathLst>
                <a:path w="17318" h="14108" extrusionOk="0">
                  <a:moveTo>
                    <a:pt x="7205" y="1"/>
                  </a:moveTo>
                  <a:cubicBezTo>
                    <a:pt x="5728" y="1"/>
                    <a:pt x="4318" y="291"/>
                    <a:pt x="3225" y="916"/>
                  </a:cubicBezTo>
                  <a:cubicBezTo>
                    <a:pt x="1431" y="1945"/>
                    <a:pt x="414" y="4016"/>
                    <a:pt x="213" y="6074"/>
                  </a:cubicBezTo>
                  <a:cubicBezTo>
                    <a:pt x="0" y="8408"/>
                    <a:pt x="778" y="10867"/>
                    <a:pt x="2535" y="12411"/>
                  </a:cubicBezTo>
                  <a:cubicBezTo>
                    <a:pt x="3904" y="13610"/>
                    <a:pt x="5671" y="14108"/>
                    <a:pt x="7502" y="14108"/>
                  </a:cubicBezTo>
                  <a:cubicBezTo>
                    <a:pt x="9177" y="14108"/>
                    <a:pt x="10907" y="13691"/>
                    <a:pt x="12436" y="13013"/>
                  </a:cubicBezTo>
                  <a:cubicBezTo>
                    <a:pt x="13729" y="12436"/>
                    <a:pt x="15009" y="11658"/>
                    <a:pt x="15787" y="10466"/>
                  </a:cubicBezTo>
                  <a:cubicBezTo>
                    <a:pt x="17318" y="8119"/>
                    <a:pt x="16452" y="4806"/>
                    <a:pt x="14544" y="2748"/>
                  </a:cubicBezTo>
                  <a:cubicBezTo>
                    <a:pt x="12958" y="1015"/>
                    <a:pt x="9966" y="1"/>
                    <a:pt x="720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0"/>
            <p:cNvSpPr/>
            <p:nvPr/>
          </p:nvSpPr>
          <p:spPr>
            <a:xfrm>
              <a:off x="5234375" y="2574775"/>
              <a:ext cx="66050" cy="49475"/>
            </a:xfrm>
            <a:custGeom>
              <a:avLst/>
              <a:gdLst/>
              <a:ahLst/>
              <a:cxnLst/>
              <a:rect l="l" t="t" r="r" b="b"/>
              <a:pathLst>
                <a:path w="2642" h="1979" extrusionOk="0">
                  <a:moveTo>
                    <a:pt x="2417" y="1"/>
                  </a:moveTo>
                  <a:cubicBezTo>
                    <a:pt x="2396" y="1"/>
                    <a:pt x="2373" y="5"/>
                    <a:pt x="2350" y="15"/>
                  </a:cubicBezTo>
                  <a:cubicBezTo>
                    <a:pt x="1547" y="366"/>
                    <a:pt x="417" y="981"/>
                    <a:pt x="41" y="1810"/>
                  </a:cubicBezTo>
                  <a:cubicBezTo>
                    <a:pt x="1" y="1890"/>
                    <a:pt x="49" y="1978"/>
                    <a:pt x="121" y="1978"/>
                  </a:cubicBezTo>
                  <a:cubicBezTo>
                    <a:pt x="139" y="1978"/>
                    <a:pt x="159" y="1973"/>
                    <a:pt x="179" y="1960"/>
                  </a:cubicBezTo>
                  <a:cubicBezTo>
                    <a:pt x="580" y="1734"/>
                    <a:pt x="882" y="1370"/>
                    <a:pt x="1245" y="1082"/>
                  </a:cubicBezTo>
                  <a:cubicBezTo>
                    <a:pt x="1634" y="781"/>
                    <a:pt x="2061" y="504"/>
                    <a:pt x="2500" y="266"/>
                  </a:cubicBezTo>
                  <a:cubicBezTo>
                    <a:pt x="2642" y="190"/>
                    <a:pt x="2557" y="1"/>
                    <a:pt x="2417"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0"/>
            <p:cNvSpPr/>
            <p:nvPr/>
          </p:nvSpPr>
          <p:spPr>
            <a:xfrm>
              <a:off x="5266750" y="2614200"/>
              <a:ext cx="47675" cy="40650"/>
            </a:xfrm>
            <a:custGeom>
              <a:avLst/>
              <a:gdLst/>
              <a:ahLst/>
              <a:cxnLst/>
              <a:rect l="l" t="t" r="r" b="b"/>
              <a:pathLst>
                <a:path w="1907" h="1626" extrusionOk="0">
                  <a:moveTo>
                    <a:pt x="1722" y="0"/>
                  </a:moveTo>
                  <a:cubicBezTo>
                    <a:pt x="1710" y="0"/>
                    <a:pt x="1696" y="2"/>
                    <a:pt x="1682" y="7"/>
                  </a:cubicBezTo>
                  <a:cubicBezTo>
                    <a:pt x="1281" y="132"/>
                    <a:pt x="917" y="320"/>
                    <a:pt x="603" y="596"/>
                  </a:cubicBezTo>
                  <a:cubicBezTo>
                    <a:pt x="339" y="822"/>
                    <a:pt x="1" y="1161"/>
                    <a:pt x="1" y="1538"/>
                  </a:cubicBezTo>
                  <a:cubicBezTo>
                    <a:pt x="1" y="1585"/>
                    <a:pt x="44" y="1626"/>
                    <a:pt x="87" y="1626"/>
                  </a:cubicBezTo>
                  <a:cubicBezTo>
                    <a:pt x="101" y="1626"/>
                    <a:pt x="114" y="1622"/>
                    <a:pt x="126" y="1613"/>
                  </a:cubicBezTo>
                  <a:cubicBezTo>
                    <a:pt x="377" y="1412"/>
                    <a:pt x="515" y="1098"/>
                    <a:pt x="754" y="873"/>
                  </a:cubicBezTo>
                  <a:cubicBezTo>
                    <a:pt x="1042" y="596"/>
                    <a:pt x="1381" y="396"/>
                    <a:pt x="1757" y="270"/>
                  </a:cubicBezTo>
                  <a:cubicBezTo>
                    <a:pt x="1907" y="224"/>
                    <a:pt x="1857" y="0"/>
                    <a:pt x="172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0"/>
            <p:cNvSpPr/>
            <p:nvPr/>
          </p:nvSpPr>
          <p:spPr>
            <a:xfrm>
              <a:off x="5347025" y="2555850"/>
              <a:ext cx="47225" cy="13500"/>
            </a:xfrm>
            <a:custGeom>
              <a:avLst/>
              <a:gdLst/>
              <a:ahLst/>
              <a:cxnLst/>
              <a:rect l="l" t="t" r="r" b="b"/>
              <a:pathLst>
                <a:path w="1889" h="540" extrusionOk="0">
                  <a:moveTo>
                    <a:pt x="948" y="0"/>
                  </a:moveTo>
                  <a:cubicBezTo>
                    <a:pt x="671" y="0"/>
                    <a:pt x="389" y="74"/>
                    <a:pt x="153" y="195"/>
                  </a:cubicBezTo>
                  <a:cubicBezTo>
                    <a:pt x="1" y="271"/>
                    <a:pt x="93" y="488"/>
                    <a:pt x="243" y="488"/>
                  </a:cubicBezTo>
                  <a:cubicBezTo>
                    <a:pt x="266" y="488"/>
                    <a:pt x="291" y="483"/>
                    <a:pt x="316" y="471"/>
                  </a:cubicBezTo>
                  <a:cubicBezTo>
                    <a:pt x="507" y="371"/>
                    <a:pt x="693" y="330"/>
                    <a:pt x="879" y="330"/>
                  </a:cubicBezTo>
                  <a:cubicBezTo>
                    <a:pt x="1158" y="330"/>
                    <a:pt x="1435" y="421"/>
                    <a:pt x="1721" y="534"/>
                  </a:cubicBezTo>
                  <a:cubicBezTo>
                    <a:pt x="1732" y="538"/>
                    <a:pt x="1743" y="540"/>
                    <a:pt x="1753" y="540"/>
                  </a:cubicBezTo>
                  <a:cubicBezTo>
                    <a:pt x="1836" y="540"/>
                    <a:pt x="1889" y="413"/>
                    <a:pt x="1822" y="345"/>
                  </a:cubicBezTo>
                  <a:cubicBezTo>
                    <a:pt x="1591" y="101"/>
                    <a:pt x="1273" y="0"/>
                    <a:pt x="948"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0"/>
            <p:cNvSpPr/>
            <p:nvPr/>
          </p:nvSpPr>
          <p:spPr>
            <a:xfrm>
              <a:off x="5324475" y="2591150"/>
              <a:ext cx="55000" cy="17125"/>
            </a:xfrm>
            <a:custGeom>
              <a:avLst/>
              <a:gdLst/>
              <a:ahLst/>
              <a:cxnLst/>
              <a:rect l="l" t="t" r="r" b="b"/>
              <a:pathLst>
                <a:path w="2200" h="685" extrusionOk="0">
                  <a:moveTo>
                    <a:pt x="488" y="1"/>
                  </a:moveTo>
                  <a:cubicBezTo>
                    <a:pt x="386" y="1"/>
                    <a:pt x="285" y="5"/>
                    <a:pt x="189" y="13"/>
                  </a:cubicBezTo>
                  <a:cubicBezTo>
                    <a:pt x="5" y="25"/>
                    <a:pt x="1" y="289"/>
                    <a:pt x="177" y="289"/>
                  </a:cubicBezTo>
                  <a:cubicBezTo>
                    <a:pt x="181" y="289"/>
                    <a:pt x="185" y="289"/>
                    <a:pt x="189" y="289"/>
                  </a:cubicBezTo>
                  <a:cubicBezTo>
                    <a:pt x="252" y="284"/>
                    <a:pt x="314" y="282"/>
                    <a:pt x="375" y="282"/>
                  </a:cubicBezTo>
                  <a:cubicBezTo>
                    <a:pt x="975" y="282"/>
                    <a:pt x="1453" y="495"/>
                    <a:pt x="2046" y="678"/>
                  </a:cubicBezTo>
                  <a:cubicBezTo>
                    <a:pt x="2057" y="682"/>
                    <a:pt x="2068" y="685"/>
                    <a:pt x="2079" y="685"/>
                  </a:cubicBezTo>
                  <a:cubicBezTo>
                    <a:pt x="2151" y="685"/>
                    <a:pt x="2200" y="582"/>
                    <a:pt x="2134" y="527"/>
                  </a:cubicBezTo>
                  <a:cubicBezTo>
                    <a:pt x="1718" y="133"/>
                    <a:pt x="1067" y="1"/>
                    <a:pt x="488"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0"/>
            <p:cNvSpPr/>
            <p:nvPr/>
          </p:nvSpPr>
          <p:spPr>
            <a:xfrm>
              <a:off x="5309625" y="2628325"/>
              <a:ext cx="56725" cy="20575"/>
            </a:xfrm>
            <a:custGeom>
              <a:avLst/>
              <a:gdLst/>
              <a:ahLst/>
              <a:cxnLst/>
              <a:rect l="l" t="t" r="r" b="b"/>
              <a:pathLst>
                <a:path w="2269" h="823" extrusionOk="0">
                  <a:moveTo>
                    <a:pt x="1389" y="1"/>
                  </a:moveTo>
                  <a:cubicBezTo>
                    <a:pt x="887" y="1"/>
                    <a:pt x="359" y="259"/>
                    <a:pt x="68" y="621"/>
                  </a:cubicBezTo>
                  <a:cubicBezTo>
                    <a:pt x="1" y="707"/>
                    <a:pt x="72" y="823"/>
                    <a:pt x="160" y="823"/>
                  </a:cubicBezTo>
                  <a:cubicBezTo>
                    <a:pt x="187" y="823"/>
                    <a:pt x="216" y="811"/>
                    <a:pt x="243" y="784"/>
                  </a:cubicBezTo>
                  <a:cubicBezTo>
                    <a:pt x="551" y="470"/>
                    <a:pt x="887" y="359"/>
                    <a:pt x="1242" y="359"/>
                  </a:cubicBezTo>
                  <a:cubicBezTo>
                    <a:pt x="1510" y="359"/>
                    <a:pt x="1789" y="422"/>
                    <a:pt x="2075" y="508"/>
                  </a:cubicBezTo>
                  <a:cubicBezTo>
                    <a:pt x="2088" y="512"/>
                    <a:pt x="2099" y="514"/>
                    <a:pt x="2111" y="514"/>
                  </a:cubicBezTo>
                  <a:cubicBezTo>
                    <a:pt x="2205" y="514"/>
                    <a:pt x="2268" y="386"/>
                    <a:pt x="2201" y="308"/>
                  </a:cubicBezTo>
                  <a:cubicBezTo>
                    <a:pt x="1976" y="92"/>
                    <a:pt x="1687" y="1"/>
                    <a:pt x="138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0"/>
            <p:cNvSpPr/>
            <p:nvPr/>
          </p:nvSpPr>
          <p:spPr>
            <a:xfrm>
              <a:off x="5399800" y="2598175"/>
              <a:ext cx="50375" cy="32575"/>
            </a:xfrm>
            <a:custGeom>
              <a:avLst/>
              <a:gdLst/>
              <a:ahLst/>
              <a:cxnLst/>
              <a:rect l="l" t="t" r="r" b="b"/>
              <a:pathLst>
                <a:path w="2015" h="1303" extrusionOk="0">
                  <a:moveTo>
                    <a:pt x="169" y="1"/>
                  </a:moveTo>
                  <a:cubicBezTo>
                    <a:pt x="40" y="1"/>
                    <a:pt x="1" y="201"/>
                    <a:pt x="137" y="246"/>
                  </a:cubicBezTo>
                  <a:cubicBezTo>
                    <a:pt x="476" y="359"/>
                    <a:pt x="802" y="510"/>
                    <a:pt x="1104" y="710"/>
                  </a:cubicBezTo>
                  <a:cubicBezTo>
                    <a:pt x="1380" y="886"/>
                    <a:pt x="1606" y="1125"/>
                    <a:pt x="1882" y="1288"/>
                  </a:cubicBezTo>
                  <a:cubicBezTo>
                    <a:pt x="1897" y="1298"/>
                    <a:pt x="1912" y="1303"/>
                    <a:pt x="1926" y="1303"/>
                  </a:cubicBezTo>
                  <a:cubicBezTo>
                    <a:pt x="1979" y="1303"/>
                    <a:pt x="2015" y="1237"/>
                    <a:pt x="1995" y="1187"/>
                  </a:cubicBezTo>
                  <a:cubicBezTo>
                    <a:pt x="1706" y="547"/>
                    <a:pt x="853" y="171"/>
                    <a:pt x="213" y="8"/>
                  </a:cubicBezTo>
                  <a:cubicBezTo>
                    <a:pt x="197" y="3"/>
                    <a:pt x="183" y="1"/>
                    <a:pt x="16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0"/>
            <p:cNvSpPr/>
            <p:nvPr/>
          </p:nvSpPr>
          <p:spPr>
            <a:xfrm>
              <a:off x="5401425" y="2639750"/>
              <a:ext cx="29925" cy="18525"/>
            </a:xfrm>
            <a:custGeom>
              <a:avLst/>
              <a:gdLst/>
              <a:ahLst/>
              <a:cxnLst/>
              <a:rect l="l" t="t" r="r" b="b"/>
              <a:pathLst>
                <a:path w="1197" h="741" extrusionOk="0">
                  <a:moveTo>
                    <a:pt x="125" y="1"/>
                  </a:moveTo>
                  <a:cubicBezTo>
                    <a:pt x="21" y="1"/>
                    <a:pt x="0" y="190"/>
                    <a:pt x="110" y="202"/>
                  </a:cubicBezTo>
                  <a:cubicBezTo>
                    <a:pt x="298" y="227"/>
                    <a:pt x="486" y="290"/>
                    <a:pt x="650" y="390"/>
                  </a:cubicBezTo>
                  <a:cubicBezTo>
                    <a:pt x="800" y="478"/>
                    <a:pt x="926" y="616"/>
                    <a:pt x="1064" y="729"/>
                  </a:cubicBezTo>
                  <a:cubicBezTo>
                    <a:pt x="1074" y="737"/>
                    <a:pt x="1086" y="740"/>
                    <a:pt x="1099" y="740"/>
                  </a:cubicBezTo>
                  <a:cubicBezTo>
                    <a:pt x="1146" y="740"/>
                    <a:pt x="1197" y="691"/>
                    <a:pt x="1177" y="641"/>
                  </a:cubicBezTo>
                  <a:cubicBezTo>
                    <a:pt x="1026" y="252"/>
                    <a:pt x="524" y="51"/>
                    <a:pt x="135" y="1"/>
                  </a:cubicBezTo>
                  <a:cubicBezTo>
                    <a:pt x="132" y="1"/>
                    <a:pt x="128" y="1"/>
                    <a:pt x="12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0"/>
            <p:cNvSpPr/>
            <p:nvPr/>
          </p:nvSpPr>
          <p:spPr>
            <a:xfrm>
              <a:off x="5329350" y="2678225"/>
              <a:ext cx="42850" cy="18925"/>
            </a:xfrm>
            <a:custGeom>
              <a:avLst/>
              <a:gdLst/>
              <a:ahLst/>
              <a:cxnLst/>
              <a:rect l="l" t="t" r="r" b="b"/>
              <a:pathLst>
                <a:path w="1714" h="757" extrusionOk="0">
                  <a:moveTo>
                    <a:pt x="1386" y="0"/>
                  </a:moveTo>
                  <a:cubicBezTo>
                    <a:pt x="892" y="0"/>
                    <a:pt x="236" y="168"/>
                    <a:pt x="31" y="633"/>
                  </a:cubicBezTo>
                  <a:cubicBezTo>
                    <a:pt x="1" y="695"/>
                    <a:pt x="45" y="756"/>
                    <a:pt x="104" y="756"/>
                  </a:cubicBezTo>
                  <a:cubicBezTo>
                    <a:pt x="117" y="756"/>
                    <a:pt x="131" y="753"/>
                    <a:pt x="144" y="746"/>
                  </a:cubicBezTo>
                  <a:cubicBezTo>
                    <a:pt x="370" y="646"/>
                    <a:pt x="559" y="470"/>
                    <a:pt x="797" y="382"/>
                  </a:cubicBezTo>
                  <a:cubicBezTo>
                    <a:pt x="999" y="297"/>
                    <a:pt x="1209" y="266"/>
                    <a:pt x="1421" y="266"/>
                  </a:cubicBezTo>
                  <a:cubicBezTo>
                    <a:pt x="1460" y="266"/>
                    <a:pt x="1499" y="267"/>
                    <a:pt x="1537" y="269"/>
                  </a:cubicBezTo>
                  <a:cubicBezTo>
                    <a:pt x="1713" y="269"/>
                    <a:pt x="1700" y="18"/>
                    <a:pt x="1537" y="6"/>
                  </a:cubicBezTo>
                  <a:cubicBezTo>
                    <a:pt x="1489" y="2"/>
                    <a:pt x="1439" y="0"/>
                    <a:pt x="1386"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0"/>
            <p:cNvSpPr/>
            <p:nvPr/>
          </p:nvSpPr>
          <p:spPr>
            <a:xfrm>
              <a:off x="5286150" y="2658225"/>
              <a:ext cx="39700" cy="32850"/>
            </a:xfrm>
            <a:custGeom>
              <a:avLst/>
              <a:gdLst/>
              <a:ahLst/>
              <a:cxnLst/>
              <a:rect l="l" t="t" r="r" b="b"/>
              <a:pathLst>
                <a:path w="1588" h="1314" extrusionOk="0">
                  <a:moveTo>
                    <a:pt x="1371" y="1"/>
                  </a:moveTo>
                  <a:cubicBezTo>
                    <a:pt x="1351" y="1"/>
                    <a:pt x="1330" y="5"/>
                    <a:pt x="1308" y="15"/>
                  </a:cubicBezTo>
                  <a:cubicBezTo>
                    <a:pt x="818" y="228"/>
                    <a:pt x="203" y="642"/>
                    <a:pt x="28" y="1182"/>
                  </a:cubicBezTo>
                  <a:cubicBezTo>
                    <a:pt x="1" y="1254"/>
                    <a:pt x="70" y="1313"/>
                    <a:pt x="140" y="1313"/>
                  </a:cubicBezTo>
                  <a:cubicBezTo>
                    <a:pt x="167" y="1313"/>
                    <a:pt x="195" y="1304"/>
                    <a:pt x="216" y="1282"/>
                  </a:cubicBezTo>
                  <a:cubicBezTo>
                    <a:pt x="404" y="1107"/>
                    <a:pt x="555" y="881"/>
                    <a:pt x="743" y="705"/>
                  </a:cubicBezTo>
                  <a:cubicBezTo>
                    <a:pt x="956" y="517"/>
                    <a:pt x="1195" y="366"/>
                    <a:pt x="1446" y="253"/>
                  </a:cubicBezTo>
                  <a:cubicBezTo>
                    <a:pt x="1587" y="188"/>
                    <a:pt x="1502" y="1"/>
                    <a:pt x="1371"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0"/>
            <p:cNvSpPr/>
            <p:nvPr/>
          </p:nvSpPr>
          <p:spPr>
            <a:xfrm>
              <a:off x="5238825" y="2699300"/>
              <a:ext cx="17850" cy="34050"/>
            </a:xfrm>
            <a:custGeom>
              <a:avLst/>
              <a:gdLst/>
              <a:ahLst/>
              <a:cxnLst/>
              <a:rect l="l" t="t" r="r" b="b"/>
              <a:pathLst>
                <a:path w="714" h="1362" extrusionOk="0">
                  <a:moveTo>
                    <a:pt x="508" y="1"/>
                  </a:moveTo>
                  <a:cubicBezTo>
                    <a:pt x="483" y="1"/>
                    <a:pt x="455" y="9"/>
                    <a:pt x="427" y="28"/>
                  </a:cubicBezTo>
                  <a:cubicBezTo>
                    <a:pt x="176" y="179"/>
                    <a:pt x="38" y="430"/>
                    <a:pt x="13" y="719"/>
                  </a:cubicBezTo>
                  <a:cubicBezTo>
                    <a:pt x="1" y="957"/>
                    <a:pt x="89" y="1308"/>
                    <a:pt x="365" y="1359"/>
                  </a:cubicBezTo>
                  <a:cubicBezTo>
                    <a:pt x="371" y="1360"/>
                    <a:pt x="378" y="1361"/>
                    <a:pt x="384" y="1361"/>
                  </a:cubicBezTo>
                  <a:cubicBezTo>
                    <a:pt x="427" y="1361"/>
                    <a:pt x="463" y="1325"/>
                    <a:pt x="453" y="1271"/>
                  </a:cubicBezTo>
                  <a:cubicBezTo>
                    <a:pt x="427" y="1095"/>
                    <a:pt x="327" y="957"/>
                    <a:pt x="327" y="781"/>
                  </a:cubicBezTo>
                  <a:cubicBezTo>
                    <a:pt x="327" y="581"/>
                    <a:pt x="415" y="405"/>
                    <a:pt x="578" y="292"/>
                  </a:cubicBezTo>
                  <a:cubicBezTo>
                    <a:pt x="713" y="198"/>
                    <a:pt x="633" y="1"/>
                    <a:pt x="508"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0"/>
            <p:cNvSpPr/>
            <p:nvPr/>
          </p:nvSpPr>
          <p:spPr>
            <a:xfrm>
              <a:off x="5208075" y="2650200"/>
              <a:ext cx="23925" cy="62475"/>
            </a:xfrm>
            <a:custGeom>
              <a:avLst/>
              <a:gdLst/>
              <a:ahLst/>
              <a:cxnLst/>
              <a:rect l="l" t="t" r="r" b="b"/>
              <a:pathLst>
                <a:path w="957" h="2499" extrusionOk="0">
                  <a:moveTo>
                    <a:pt x="797" y="0"/>
                  </a:moveTo>
                  <a:cubicBezTo>
                    <a:pt x="762" y="0"/>
                    <a:pt x="727" y="18"/>
                    <a:pt x="704" y="60"/>
                  </a:cubicBezTo>
                  <a:cubicBezTo>
                    <a:pt x="302" y="687"/>
                    <a:pt x="1" y="1742"/>
                    <a:pt x="377" y="2444"/>
                  </a:cubicBezTo>
                  <a:cubicBezTo>
                    <a:pt x="397" y="2483"/>
                    <a:pt x="430" y="2499"/>
                    <a:pt x="465" y="2499"/>
                  </a:cubicBezTo>
                  <a:cubicBezTo>
                    <a:pt x="521" y="2499"/>
                    <a:pt x="578" y="2456"/>
                    <a:pt x="578" y="2394"/>
                  </a:cubicBezTo>
                  <a:cubicBezTo>
                    <a:pt x="591" y="2055"/>
                    <a:pt x="503" y="1716"/>
                    <a:pt x="541" y="1378"/>
                  </a:cubicBezTo>
                  <a:cubicBezTo>
                    <a:pt x="578" y="951"/>
                    <a:pt x="716" y="549"/>
                    <a:pt x="905" y="185"/>
                  </a:cubicBezTo>
                  <a:cubicBezTo>
                    <a:pt x="957" y="90"/>
                    <a:pt x="876" y="0"/>
                    <a:pt x="797"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0"/>
            <p:cNvSpPr/>
            <p:nvPr/>
          </p:nvSpPr>
          <p:spPr>
            <a:xfrm>
              <a:off x="5291225" y="2721775"/>
              <a:ext cx="19850" cy="43800"/>
            </a:xfrm>
            <a:custGeom>
              <a:avLst/>
              <a:gdLst/>
              <a:ahLst/>
              <a:cxnLst/>
              <a:rect l="l" t="t" r="r" b="b"/>
              <a:pathLst>
                <a:path w="794" h="1752" extrusionOk="0">
                  <a:moveTo>
                    <a:pt x="610" y="0"/>
                  </a:moveTo>
                  <a:cubicBezTo>
                    <a:pt x="579" y="0"/>
                    <a:pt x="550" y="14"/>
                    <a:pt x="527" y="46"/>
                  </a:cubicBezTo>
                  <a:cubicBezTo>
                    <a:pt x="189" y="472"/>
                    <a:pt x="0" y="1401"/>
                    <a:pt x="578" y="1740"/>
                  </a:cubicBezTo>
                  <a:cubicBezTo>
                    <a:pt x="591" y="1748"/>
                    <a:pt x="605" y="1751"/>
                    <a:pt x="618" y="1751"/>
                  </a:cubicBezTo>
                  <a:cubicBezTo>
                    <a:pt x="668" y="1751"/>
                    <a:pt x="713" y="1701"/>
                    <a:pt x="703" y="1652"/>
                  </a:cubicBezTo>
                  <a:cubicBezTo>
                    <a:pt x="640" y="1413"/>
                    <a:pt x="515" y="1213"/>
                    <a:pt x="502" y="949"/>
                  </a:cubicBezTo>
                  <a:cubicBezTo>
                    <a:pt x="490" y="673"/>
                    <a:pt x="578" y="422"/>
                    <a:pt x="728" y="209"/>
                  </a:cubicBezTo>
                  <a:cubicBezTo>
                    <a:pt x="794" y="115"/>
                    <a:pt x="699" y="0"/>
                    <a:pt x="61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0"/>
            <p:cNvSpPr/>
            <p:nvPr/>
          </p:nvSpPr>
          <p:spPr>
            <a:xfrm>
              <a:off x="5332450" y="2726475"/>
              <a:ext cx="47925" cy="38150"/>
            </a:xfrm>
            <a:custGeom>
              <a:avLst/>
              <a:gdLst/>
              <a:ahLst/>
              <a:cxnLst/>
              <a:rect l="l" t="t" r="r" b="b"/>
              <a:pathLst>
                <a:path w="1917" h="1526" extrusionOk="0">
                  <a:moveTo>
                    <a:pt x="1775" y="0"/>
                  </a:moveTo>
                  <a:cubicBezTo>
                    <a:pt x="1764" y="0"/>
                    <a:pt x="1752" y="3"/>
                    <a:pt x="1740" y="8"/>
                  </a:cubicBezTo>
                  <a:cubicBezTo>
                    <a:pt x="1376" y="146"/>
                    <a:pt x="1037" y="334"/>
                    <a:pt x="723" y="585"/>
                  </a:cubicBezTo>
                  <a:cubicBezTo>
                    <a:pt x="460" y="786"/>
                    <a:pt x="83" y="1075"/>
                    <a:pt x="20" y="1414"/>
                  </a:cubicBezTo>
                  <a:cubicBezTo>
                    <a:pt x="1" y="1473"/>
                    <a:pt x="52" y="1525"/>
                    <a:pt x="105" y="1525"/>
                  </a:cubicBezTo>
                  <a:cubicBezTo>
                    <a:pt x="119" y="1525"/>
                    <a:pt x="133" y="1522"/>
                    <a:pt x="146" y="1514"/>
                  </a:cubicBezTo>
                  <a:cubicBezTo>
                    <a:pt x="422" y="1363"/>
                    <a:pt x="623" y="1025"/>
                    <a:pt x="861" y="811"/>
                  </a:cubicBezTo>
                  <a:cubicBezTo>
                    <a:pt x="1150" y="560"/>
                    <a:pt x="1476" y="360"/>
                    <a:pt x="1827" y="209"/>
                  </a:cubicBezTo>
                  <a:cubicBezTo>
                    <a:pt x="1917" y="164"/>
                    <a:pt x="1867" y="0"/>
                    <a:pt x="177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0"/>
            <p:cNvSpPr/>
            <p:nvPr/>
          </p:nvSpPr>
          <p:spPr>
            <a:xfrm>
              <a:off x="5397575" y="2689650"/>
              <a:ext cx="45650" cy="14625"/>
            </a:xfrm>
            <a:custGeom>
              <a:avLst/>
              <a:gdLst/>
              <a:ahLst/>
              <a:cxnLst/>
              <a:rect l="l" t="t" r="r" b="b"/>
              <a:pathLst>
                <a:path w="1826" h="585" extrusionOk="0">
                  <a:moveTo>
                    <a:pt x="698" y="0"/>
                  </a:moveTo>
                  <a:cubicBezTo>
                    <a:pt x="514" y="0"/>
                    <a:pt x="335" y="24"/>
                    <a:pt x="176" y="63"/>
                  </a:cubicBezTo>
                  <a:cubicBezTo>
                    <a:pt x="0" y="110"/>
                    <a:pt x="54" y="343"/>
                    <a:pt x="216" y="343"/>
                  </a:cubicBezTo>
                  <a:cubicBezTo>
                    <a:pt x="227" y="343"/>
                    <a:pt x="239" y="342"/>
                    <a:pt x="251" y="339"/>
                  </a:cubicBezTo>
                  <a:cubicBezTo>
                    <a:pt x="374" y="311"/>
                    <a:pt x="488" y="298"/>
                    <a:pt x="597" y="298"/>
                  </a:cubicBezTo>
                  <a:cubicBezTo>
                    <a:pt x="968" y="298"/>
                    <a:pt x="1281" y="442"/>
                    <a:pt x="1669" y="578"/>
                  </a:cubicBezTo>
                  <a:cubicBezTo>
                    <a:pt x="1681" y="582"/>
                    <a:pt x="1692" y="584"/>
                    <a:pt x="1703" y="584"/>
                  </a:cubicBezTo>
                  <a:cubicBezTo>
                    <a:pt x="1783" y="584"/>
                    <a:pt x="1825" y="468"/>
                    <a:pt x="1770" y="402"/>
                  </a:cubicBezTo>
                  <a:cubicBezTo>
                    <a:pt x="1512" y="110"/>
                    <a:pt x="1096" y="0"/>
                    <a:pt x="698"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0"/>
            <p:cNvSpPr/>
            <p:nvPr/>
          </p:nvSpPr>
          <p:spPr>
            <a:xfrm>
              <a:off x="5467300" y="2662075"/>
              <a:ext cx="35625" cy="30525"/>
            </a:xfrm>
            <a:custGeom>
              <a:avLst/>
              <a:gdLst/>
              <a:ahLst/>
              <a:cxnLst/>
              <a:rect l="l" t="t" r="r" b="b"/>
              <a:pathLst>
                <a:path w="1425" h="1221" extrusionOk="0">
                  <a:moveTo>
                    <a:pt x="184" y="0"/>
                  </a:moveTo>
                  <a:cubicBezTo>
                    <a:pt x="84" y="0"/>
                    <a:pt x="1" y="125"/>
                    <a:pt x="98" y="212"/>
                  </a:cubicBezTo>
                  <a:cubicBezTo>
                    <a:pt x="299" y="401"/>
                    <a:pt x="512" y="601"/>
                    <a:pt x="725" y="790"/>
                  </a:cubicBezTo>
                  <a:cubicBezTo>
                    <a:pt x="901" y="953"/>
                    <a:pt x="1089" y="1128"/>
                    <a:pt x="1315" y="1216"/>
                  </a:cubicBezTo>
                  <a:cubicBezTo>
                    <a:pt x="1323" y="1219"/>
                    <a:pt x="1330" y="1221"/>
                    <a:pt x="1337" y="1221"/>
                  </a:cubicBezTo>
                  <a:cubicBezTo>
                    <a:pt x="1389" y="1221"/>
                    <a:pt x="1425" y="1148"/>
                    <a:pt x="1403" y="1103"/>
                  </a:cubicBezTo>
                  <a:cubicBezTo>
                    <a:pt x="1277" y="890"/>
                    <a:pt x="1077" y="727"/>
                    <a:pt x="888" y="564"/>
                  </a:cubicBezTo>
                  <a:cubicBezTo>
                    <a:pt x="688" y="388"/>
                    <a:pt x="474" y="212"/>
                    <a:pt x="273" y="37"/>
                  </a:cubicBezTo>
                  <a:cubicBezTo>
                    <a:pt x="245" y="11"/>
                    <a:pt x="214" y="0"/>
                    <a:pt x="184"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0"/>
            <p:cNvSpPr/>
            <p:nvPr/>
          </p:nvSpPr>
          <p:spPr>
            <a:xfrm>
              <a:off x="5425675" y="2558150"/>
              <a:ext cx="44275" cy="19625"/>
            </a:xfrm>
            <a:custGeom>
              <a:avLst/>
              <a:gdLst/>
              <a:ahLst/>
              <a:cxnLst/>
              <a:rect l="l" t="t" r="r" b="b"/>
              <a:pathLst>
                <a:path w="1771" h="785" extrusionOk="0">
                  <a:moveTo>
                    <a:pt x="185" y="1"/>
                  </a:moveTo>
                  <a:cubicBezTo>
                    <a:pt x="50" y="1"/>
                    <a:pt x="1" y="217"/>
                    <a:pt x="144" y="241"/>
                  </a:cubicBezTo>
                  <a:cubicBezTo>
                    <a:pt x="684" y="354"/>
                    <a:pt x="1135" y="605"/>
                    <a:pt x="1637" y="780"/>
                  </a:cubicBezTo>
                  <a:cubicBezTo>
                    <a:pt x="1645" y="783"/>
                    <a:pt x="1652" y="784"/>
                    <a:pt x="1659" y="784"/>
                  </a:cubicBezTo>
                  <a:cubicBezTo>
                    <a:pt x="1724" y="784"/>
                    <a:pt x="1770" y="687"/>
                    <a:pt x="1725" y="630"/>
                  </a:cubicBezTo>
                  <a:cubicBezTo>
                    <a:pt x="1336" y="266"/>
                    <a:pt x="721" y="103"/>
                    <a:pt x="207" y="2"/>
                  </a:cubicBezTo>
                  <a:cubicBezTo>
                    <a:pt x="199" y="1"/>
                    <a:pt x="192" y="1"/>
                    <a:pt x="18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0"/>
            <p:cNvSpPr/>
            <p:nvPr/>
          </p:nvSpPr>
          <p:spPr>
            <a:xfrm>
              <a:off x="5456900" y="2601700"/>
              <a:ext cx="30200" cy="28600"/>
            </a:xfrm>
            <a:custGeom>
              <a:avLst/>
              <a:gdLst/>
              <a:ahLst/>
              <a:cxnLst/>
              <a:rect l="l" t="t" r="r" b="b"/>
              <a:pathLst>
                <a:path w="1208" h="1144" extrusionOk="0">
                  <a:moveTo>
                    <a:pt x="184" y="1"/>
                  </a:moveTo>
                  <a:cubicBezTo>
                    <a:pt x="84" y="1"/>
                    <a:pt x="0" y="134"/>
                    <a:pt x="87" y="231"/>
                  </a:cubicBezTo>
                  <a:cubicBezTo>
                    <a:pt x="376" y="532"/>
                    <a:pt x="664" y="845"/>
                    <a:pt x="991" y="1109"/>
                  </a:cubicBezTo>
                  <a:cubicBezTo>
                    <a:pt x="1018" y="1133"/>
                    <a:pt x="1046" y="1144"/>
                    <a:pt x="1072" y="1144"/>
                  </a:cubicBezTo>
                  <a:cubicBezTo>
                    <a:pt x="1152" y="1144"/>
                    <a:pt x="1208" y="1044"/>
                    <a:pt x="1141" y="958"/>
                  </a:cubicBezTo>
                  <a:cubicBezTo>
                    <a:pt x="878" y="632"/>
                    <a:pt x="564" y="344"/>
                    <a:pt x="275" y="42"/>
                  </a:cubicBezTo>
                  <a:cubicBezTo>
                    <a:pt x="246" y="13"/>
                    <a:pt x="214" y="1"/>
                    <a:pt x="18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0"/>
            <p:cNvSpPr/>
            <p:nvPr/>
          </p:nvSpPr>
          <p:spPr>
            <a:xfrm>
              <a:off x="5509025" y="2610850"/>
              <a:ext cx="33650" cy="41325"/>
            </a:xfrm>
            <a:custGeom>
              <a:avLst/>
              <a:gdLst/>
              <a:ahLst/>
              <a:cxnLst/>
              <a:rect l="l" t="t" r="r" b="b"/>
              <a:pathLst>
                <a:path w="1346" h="1653" extrusionOk="0">
                  <a:moveTo>
                    <a:pt x="208" y="1"/>
                  </a:moveTo>
                  <a:cubicBezTo>
                    <a:pt x="100" y="1"/>
                    <a:pt x="0" y="144"/>
                    <a:pt x="98" y="241"/>
                  </a:cubicBezTo>
                  <a:cubicBezTo>
                    <a:pt x="324" y="467"/>
                    <a:pt x="524" y="705"/>
                    <a:pt x="700" y="956"/>
                  </a:cubicBezTo>
                  <a:cubicBezTo>
                    <a:pt x="851" y="1182"/>
                    <a:pt x="989" y="1421"/>
                    <a:pt x="1164" y="1621"/>
                  </a:cubicBezTo>
                  <a:cubicBezTo>
                    <a:pt x="1182" y="1643"/>
                    <a:pt x="1205" y="1652"/>
                    <a:pt x="1228" y="1652"/>
                  </a:cubicBezTo>
                  <a:cubicBezTo>
                    <a:pt x="1286" y="1652"/>
                    <a:pt x="1345" y="1593"/>
                    <a:pt x="1328" y="1521"/>
                  </a:cubicBezTo>
                  <a:cubicBezTo>
                    <a:pt x="1189" y="956"/>
                    <a:pt x="700" y="442"/>
                    <a:pt x="299" y="40"/>
                  </a:cubicBezTo>
                  <a:cubicBezTo>
                    <a:pt x="271" y="12"/>
                    <a:pt x="239" y="1"/>
                    <a:pt x="208"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0"/>
            <p:cNvSpPr/>
            <p:nvPr/>
          </p:nvSpPr>
          <p:spPr>
            <a:xfrm>
              <a:off x="5255450" y="2733500"/>
              <a:ext cx="9450" cy="40850"/>
            </a:xfrm>
            <a:custGeom>
              <a:avLst/>
              <a:gdLst/>
              <a:ahLst/>
              <a:cxnLst/>
              <a:rect l="l" t="t" r="r" b="b"/>
              <a:pathLst>
                <a:path w="378" h="1634" extrusionOk="0">
                  <a:moveTo>
                    <a:pt x="122" y="0"/>
                  </a:moveTo>
                  <a:cubicBezTo>
                    <a:pt x="67" y="0"/>
                    <a:pt x="13" y="35"/>
                    <a:pt x="13" y="104"/>
                  </a:cubicBezTo>
                  <a:cubicBezTo>
                    <a:pt x="26" y="593"/>
                    <a:pt x="1" y="1108"/>
                    <a:pt x="139" y="1572"/>
                  </a:cubicBezTo>
                  <a:cubicBezTo>
                    <a:pt x="152" y="1611"/>
                    <a:pt x="192" y="1633"/>
                    <a:pt x="229" y="1633"/>
                  </a:cubicBezTo>
                  <a:cubicBezTo>
                    <a:pt x="264" y="1633"/>
                    <a:pt x="296" y="1614"/>
                    <a:pt x="302" y="1572"/>
                  </a:cubicBezTo>
                  <a:cubicBezTo>
                    <a:pt x="377" y="1095"/>
                    <a:pt x="289" y="593"/>
                    <a:pt x="239" y="104"/>
                  </a:cubicBezTo>
                  <a:cubicBezTo>
                    <a:pt x="233" y="35"/>
                    <a:pt x="177" y="0"/>
                    <a:pt x="12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0"/>
            <p:cNvSpPr/>
            <p:nvPr/>
          </p:nvSpPr>
          <p:spPr>
            <a:xfrm>
              <a:off x="5211525" y="2753575"/>
              <a:ext cx="28575" cy="42900"/>
            </a:xfrm>
            <a:custGeom>
              <a:avLst/>
              <a:gdLst/>
              <a:ahLst/>
              <a:cxnLst/>
              <a:rect l="l" t="t" r="r" b="b"/>
              <a:pathLst>
                <a:path w="1143" h="1716" extrusionOk="0">
                  <a:moveTo>
                    <a:pt x="177" y="0"/>
                  </a:moveTo>
                  <a:cubicBezTo>
                    <a:pt x="88" y="0"/>
                    <a:pt x="0" y="67"/>
                    <a:pt x="39" y="166"/>
                  </a:cubicBezTo>
                  <a:cubicBezTo>
                    <a:pt x="265" y="744"/>
                    <a:pt x="541" y="1271"/>
                    <a:pt x="1005" y="1697"/>
                  </a:cubicBezTo>
                  <a:cubicBezTo>
                    <a:pt x="1017" y="1710"/>
                    <a:pt x="1033" y="1715"/>
                    <a:pt x="1049" y="1715"/>
                  </a:cubicBezTo>
                  <a:cubicBezTo>
                    <a:pt x="1096" y="1715"/>
                    <a:pt x="1143" y="1666"/>
                    <a:pt x="1105" y="1610"/>
                  </a:cubicBezTo>
                  <a:cubicBezTo>
                    <a:pt x="829" y="1108"/>
                    <a:pt x="528" y="631"/>
                    <a:pt x="315" y="91"/>
                  </a:cubicBezTo>
                  <a:cubicBezTo>
                    <a:pt x="290" y="28"/>
                    <a:pt x="233" y="0"/>
                    <a:pt x="177"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0"/>
            <p:cNvSpPr/>
            <p:nvPr/>
          </p:nvSpPr>
          <p:spPr>
            <a:xfrm>
              <a:off x="5223450" y="2570100"/>
              <a:ext cx="26875" cy="32000"/>
            </a:xfrm>
            <a:custGeom>
              <a:avLst/>
              <a:gdLst/>
              <a:ahLst/>
              <a:cxnLst/>
              <a:rect l="l" t="t" r="r" b="b"/>
              <a:pathLst>
                <a:path w="1075" h="1280" extrusionOk="0">
                  <a:moveTo>
                    <a:pt x="920" y="1"/>
                  </a:moveTo>
                  <a:cubicBezTo>
                    <a:pt x="903" y="1"/>
                    <a:pt x="885" y="5"/>
                    <a:pt x="867" y="14"/>
                  </a:cubicBezTo>
                  <a:cubicBezTo>
                    <a:pt x="453" y="215"/>
                    <a:pt x="1" y="717"/>
                    <a:pt x="89" y="1219"/>
                  </a:cubicBezTo>
                  <a:cubicBezTo>
                    <a:pt x="96" y="1256"/>
                    <a:pt x="135" y="1280"/>
                    <a:pt x="173" y="1280"/>
                  </a:cubicBezTo>
                  <a:cubicBezTo>
                    <a:pt x="199" y="1280"/>
                    <a:pt x="224" y="1269"/>
                    <a:pt x="239" y="1244"/>
                  </a:cubicBezTo>
                  <a:cubicBezTo>
                    <a:pt x="315" y="1043"/>
                    <a:pt x="352" y="842"/>
                    <a:pt x="465" y="666"/>
                  </a:cubicBezTo>
                  <a:cubicBezTo>
                    <a:pt x="591" y="466"/>
                    <a:pt x="766" y="302"/>
                    <a:pt x="967" y="190"/>
                  </a:cubicBezTo>
                  <a:cubicBezTo>
                    <a:pt x="1074" y="136"/>
                    <a:pt x="1017" y="1"/>
                    <a:pt x="92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0"/>
            <p:cNvSpPr/>
            <p:nvPr/>
          </p:nvSpPr>
          <p:spPr>
            <a:xfrm>
              <a:off x="5417025" y="2738300"/>
              <a:ext cx="23900" cy="10300"/>
            </a:xfrm>
            <a:custGeom>
              <a:avLst/>
              <a:gdLst/>
              <a:ahLst/>
              <a:cxnLst/>
              <a:rect l="l" t="t" r="r" b="b"/>
              <a:pathLst>
                <a:path w="956" h="412" extrusionOk="0">
                  <a:moveTo>
                    <a:pt x="405" y="1"/>
                  </a:moveTo>
                  <a:cubicBezTo>
                    <a:pt x="243" y="1"/>
                    <a:pt x="89" y="60"/>
                    <a:pt x="26" y="213"/>
                  </a:cubicBezTo>
                  <a:cubicBezTo>
                    <a:pt x="1" y="288"/>
                    <a:pt x="76" y="351"/>
                    <a:pt x="139" y="351"/>
                  </a:cubicBezTo>
                  <a:cubicBezTo>
                    <a:pt x="147" y="352"/>
                    <a:pt x="155" y="352"/>
                    <a:pt x="163" y="352"/>
                  </a:cubicBezTo>
                  <a:cubicBezTo>
                    <a:pt x="242" y="352"/>
                    <a:pt x="323" y="301"/>
                    <a:pt x="415" y="301"/>
                  </a:cubicBezTo>
                  <a:cubicBezTo>
                    <a:pt x="515" y="301"/>
                    <a:pt x="603" y="326"/>
                    <a:pt x="691" y="388"/>
                  </a:cubicBezTo>
                  <a:cubicBezTo>
                    <a:pt x="715" y="405"/>
                    <a:pt x="739" y="412"/>
                    <a:pt x="762" y="412"/>
                  </a:cubicBezTo>
                  <a:cubicBezTo>
                    <a:pt x="878" y="412"/>
                    <a:pt x="955" y="222"/>
                    <a:pt x="829" y="137"/>
                  </a:cubicBezTo>
                  <a:cubicBezTo>
                    <a:pt x="730" y="57"/>
                    <a:pt x="564" y="1"/>
                    <a:pt x="40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0"/>
            <p:cNvSpPr/>
            <p:nvPr/>
          </p:nvSpPr>
          <p:spPr>
            <a:xfrm>
              <a:off x="5372175" y="2770125"/>
              <a:ext cx="42475" cy="15325"/>
            </a:xfrm>
            <a:custGeom>
              <a:avLst/>
              <a:gdLst/>
              <a:ahLst/>
              <a:cxnLst/>
              <a:rect l="l" t="t" r="r" b="b"/>
              <a:pathLst>
                <a:path w="1699" h="613" extrusionOk="0">
                  <a:moveTo>
                    <a:pt x="1587" y="0"/>
                  </a:moveTo>
                  <a:cubicBezTo>
                    <a:pt x="1578" y="0"/>
                    <a:pt x="1568" y="2"/>
                    <a:pt x="1558" y="6"/>
                  </a:cubicBezTo>
                  <a:lnTo>
                    <a:pt x="1558" y="6"/>
                  </a:lnTo>
                  <a:cubicBezTo>
                    <a:pt x="1548" y="5"/>
                    <a:pt x="1538" y="5"/>
                    <a:pt x="1527" y="5"/>
                  </a:cubicBezTo>
                  <a:cubicBezTo>
                    <a:pt x="1269" y="5"/>
                    <a:pt x="1012" y="87"/>
                    <a:pt x="766" y="157"/>
                  </a:cubicBezTo>
                  <a:cubicBezTo>
                    <a:pt x="527" y="207"/>
                    <a:pt x="251" y="232"/>
                    <a:pt x="63" y="408"/>
                  </a:cubicBezTo>
                  <a:cubicBezTo>
                    <a:pt x="0" y="458"/>
                    <a:pt x="38" y="571"/>
                    <a:pt x="113" y="596"/>
                  </a:cubicBezTo>
                  <a:cubicBezTo>
                    <a:pt x="158" y="607"/>
                    <a:pt x="202" y="612"/>
                    <a:pt x="247" y="612"/>
                  </a:cubicBezTo>
                  <a:cubicBezTo>
                    <a:pt x="453" y="612"/>
                    <a:pt x="657" y="510"/>
                    <a:pt x="853" y="458"/>
                  </a:cubicBezTo>
                  <a:cubicBezTo>
                    <a:pt x="1117" y="383"/>
                    <a:pt x="1406" y="320"/>
                    <a:pt x="1631" y="170"/>
                  </a:cubicBezTo>
                  <a:cubicBezTo>
                    <a:pt x="1698" y="125"/>
                    <a:pt x="1666" y="0"/>
                    <a:pt x="1587"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0"/>
            <p:cNvSpPr/>
            <p:nvPr/>
          </p:nvSpPr>
          <p:spPr>
            <a:xfrm>
              <a:off x="5466425" y="2717100"/>
              <a:ext cx="34000" cy="38925"/>
            </a:xfrm>
            <a:custGeom>
              <a:avLst/>
              <a:gdLst/>
              <a:ahLst/>
              <a:cxnLst/>
              <a:rect l="l" t="t" r="r" b="b"/>
              <a:pathLst>
                <a:path w="1360" h="1557" extrusionOk="0">
                  <a:moveTo>
                    <a:pt x="207" y="0"/>
                  </a:moveTo>
                  <a:cubicBezTo>
                    <a:pt x="99" y="0"/>
                    <a:pt x="0" y="159"/>
                    <a:pt x="95" y="283"/>
                  </a:cubicBezTo>
                  <a:cubicBezTo>
                    <a:pt x="409" y="697"/>
                    <a:pt x="723" y="1186"/>
                    <a:pt x="1124" y="1525"/>
                  </a:cubicBezTo>
                  <a:cubicBezTo>
                    <a:pt x="1149" y="1547"/>
                    <a:pt x="1177" y="1556"/>
                    <a:pt x="1204" y="1556"/>
                  </a:cubicBezTo>
                  <a:cubicBezTo>
                    <a:pt x="1286" y="1556"/>
                    <a:pt x="1360" y="1469"/>
                    <a:pt x="1312" y="1375"/>
                  </a:cubicBezTo>
                  <a:cubicBezTo>
                    <a:pt x="1074" y="898"/>
                    <a:pt x="647" y="471"/>
                    <a:pt x="308" y="57"/>
                  </a:cubicBezTo>
                  <a:cubicBezTo>
                    <a:pt x="278" y="17"/>
                    <a:pt x="242" y="0"/>
                    <a:pt x="207"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0"/>
            <p:cNvSpPr/>
            <p:nvPr/>
          </p:nvSpPr>
          <p:spPr>
            <a:xfrm>
              <a:off x="5528775" y="2682500"/>
              <a:ext cx="25050" cy="40950"/>
            </a:xfrm>
            <a:custGeom>
              <a:avLst/>
              <a:gdLst/>
              <a:ahLst/>
              <a:cxnLst/>
              <a:rect l="l" t="t" r="r" b="b"/>
              <a:pathLst>
                <a:path w="1002" h="1638" extrusionOk="0">
                  <a:moveTo>
                    <a:pt x="247" y="0"/>
                  </a:moveTo>
                  <a:cubicBezTo>
                    <a:pt x="123" y="0"/>
                    <a:pt x="1" y="125"/>
                    <a:pt x="98" y="249"/>
                  </a:cubicBezTo>
                  <a:cubicBezTo>
                    <a:pt x="412" y="663"/>
                    <a:pt x="550" y="1127"/>
                    <a:pt x="788" y="1591"/>
                  </a:cubicBezTo>
                  <a:cubicBezTo>
                    <a:pt x="802" y="1624"/>
                    <a:pt x="830" y="1637"/>
                    <a:pt x="859" y="1637"/>
                  </a:cubicBezTo>
                  <a:cubicBezTo>
                    <a:pt x="909" y="1637"/>
                    <a:pt x="964" y="1597"/>
                    <a:pt x="964" y="1541"/>
                  </a:cubicBezTo>
                  <a:cubicBezTo>
                    <a:pt x="1002" y="1002"/>
                    <a:pt x="701" y="487"/>
                    <a:pt x="387" y="73"/>
                  </a:cubicBezTo>
                  <a:cubicBezTo>
                    <a:pt x="350" y="22"/>
                    <a:pt x="298" y="0"/>
                    <a:pt x="247"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0"/>
            <p:cNvSpPr/>
            <p:nvPr/>
          </p:nvSpPr>
          <p:spPr>
            <a:xfrm>
              <a:off x="5429250" y="2793650"/>
              <a:ext cx="39225" cy="15500"/>
            </a:xfrm>
            <a:custGeom>
              <a:avLst/>
              <a:gdLst/>
              <a:ahLst/>
              <a:cxnLst/>
              <a:rect l="l" t="t" r="r" b="b"/>
              <a:pathLst>
                <a:path w="1569" h="620" extrusionOk="0">
                  <a:moveTo>
                    <a:pt x="1361" y="1"/>
                  </a:moveTo>
                  <a:cubicBezTo>
                    <a:pt x="1348" y="1"/>
                    <a:pt x="1333" y="3"/>
                    <a:pt x="1319" y="7"/>
                  </a:cubicBezTo>
                  <a:cubicBezTo>
                    <a:pt x="1080" y="82"/>
                    <a:pt x="842" y="145"/>
                    <a:pt x="603" y="207"/>
                  </a:cubicBezTo>
                  <a:cubicBezTo>
                    <a:pt x="415" y="270"/>
                    <a:pt x="202" y="308"/>
                    <a:pt x="51" y="446"/>
                  </a:cubicBezTo>
                  <a:cubicBezTo>
                    <a:pt x="1" y="496"/>
                    <a:pt x="26" y="596"/>
                    <a:pt x="89" y="609"/>
                  </a:cubicBezTo>
                  <a:cubicBezTo>
                    <a:pt x="127" y="616"/>
                    <a:pt x="165" y="619"/>
                    <a:pt x="203" y="619"/>
                  </a:cubicBezTo>
                  <a:cubicBezTo>
                    <a:pt x="369" y="619"/>
                    <a:pt x="538" y="562"/>
                    <a:pt x="691" y="521"/>
                  </a:cubicBezTo>
                  <a:cubicBezTo>
                    <a:pt x="930" y="446"/>
                    <a:pt x="1168" y="371"/>
                    <a:pt x="1406" y="308"/>
                  </a:cubicBezTo>
                  <a:cubicBezTo>
                    <a:pt x="1568" y="250"/>
                    <a:pt x="1517" y="1"/>
                    <a:pt x="1361"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0"/>
            <p:cNvSpPr/>
            <p:nvPr/>
          </p:nvSpPr>
          <p:spPr>
            <a:xfrm>
              <a:off x="5315125" y="2814825"/>
              <a:ext cx="36975" cy="18575"/>
            </a:xfrm>
            <a:custGeom>
              <a:avLst/>
              <a:gdLst/>
              <a:ahLst/>
              <a:cxnLst/>
              <a:rect l="l" t="t" r="r" b="b"/>
              <a:pathLst>
                <a:path w="1479" h="743" extrusionOk="0">
                  <a:moveTo>
                    <a:pt x="1289" y="0"/>
                  </a:moveTo>
                  <a:cubicBezTo>
                    <a:pt x="1286" y="0"/>
                    <a:pt x="1282" y="0"/>
                    <a:pt x="1278" y="0"/>
                  </a:cubicBezTo>
                  <a:cubicBezTo>
                    <a:pt x="877" y="13"/>
                    <a:pt x="136" y="163"/>
                    <a:pt x="23" y="628"/>
                  </a:cubicBezTo>
                  <a:cubicBezTo>
                    <a:pt x="1" y="695"/>
                    <a:pt x="49" y="743"/>
                    <a:pt x="113" y="743"/>
                  </a:cubicBezTo>
                  <a:cubicBezTo>
                    <a:pt x="121" y="743"/>
                    <a:pt x="128" y="742"/>
                    <a:pt x="136" y="741"/>
                  </a:cubicBezTo>
                  <a:cubicBezTo>
                    <a:pt x="312" y="703"/>
                    <a:pt x="462" y="565"/>
                    <a:pt x="626" y="490"/>
                  </a:cubicBezTo>
                  <a:cubicBezTo>
                    <a:pt x="826" y="377"/>
                    <a:pt x="1052" y="327"/>
                    <a:pt x="1278" y="314"/>
                  </a:cubicBezTo>
                  <a:cubicBezTo>
                    <a:pt x="1475" y="314"/>
                    <a:pt x="1479" y="0"/>
                    <a:pt x="1289"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0"/>
            <p:cNvSpPr/>
            <p:nvPr/>
          </p:nvSpPr>
          <p:spPr>
            <a:xfrm>
              <a:off x="5289100" y="2794275"/>
              <a:ext cx="37875" cy="22825"/>
            </a:xfrm>
            <a:custGeom>
              <a:avLst/>
              <a:gdLst/>
              <a:ahLst/>
              <a:cxnLst/>
              <a:rect l="l" t="t" r="r" b="b"/>
              <a:pathLst>
                <a:path w="1515" h="913" extrusionOk="0">
                  <a:moveTo>
                    <a:pt x="1319" y="1"/>
                  </a:moveTo>
                  <a:cubicBezTo>
                    <a:pt x="1306" y="1"/>
                    <a:pt x="1292" y="3"/>
                    <a:pt x="1278" y="7"/>
                  </a:cubicBezTo>
                  <a:cubicBezTo>
                    <a:pt x="863" y="132"/>
                    <a:pt x="186" y="346"/>
                    <a:pt x="23" y="797"/>
                  </a:cubicBezTo>
                  <a:cubicBezTo>
                    <a:pt x="0" y="865"/>
                    <a:pt x="58" y="912"/>
                    <a:pt x="116" y="912"/>
                  </a:cubicBezTo>
                  <a:cubicBezTo>
                    <a:pt x="123" y="912"/>
                    <a:pt x="129" y="912"/>
                    <a:pt x="136" y="910"/>
                  </a:cubicBezTo>
                  <a:cubicBezTo>
                    <a:pt x="349" y="873"/>
                    <a:pt x="525" y="709"/>
                    <a:pt x="700" y="609"/>
                  </a:cubicBezTo>
                  <a:cubicBezTo>
                    <a:pt x="901" y="484"/>
                    <a:pt x="1127" y="371"/>
                    <a:pt x="1353" y="295"/>
                  </a:cubicBezTo>
                  <a:cubicBezTo>
                    <a:pt x="1514" y="238"/>
                    <a:pt x="1464" y="1"/>
                    <a:pt x="131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0"/>
            <p:cNvSpPr/>
            <p:nvPr/>
          </p:nvSpPr>
          <p:spPr>
            <a:xfrm>
              <a:off x="5261425" y="2804325"/>
              <a:ext cx="17650" cy="26425"/>
            </a:xfrm>
            <a:custGeom>
              <a:avLst/>
              <a:gdLst/>
              <a:ahLst/>
              <a:cxnLst/>
              <a:rect l="l" t="t" r="r" b="b"/>
              <a:pathLst>
                <a:path w="706" h="1057" extrusionOk="0">
                  <a:moveTo>
                    <a:pt x="452" y="1"/>
                  </a:moveTo>
                  <a:cubicBezTo>
                    <a:pt x="414" y="1"/>
                    <a:pt x="375" y="14"/>
                    <a:pt x="339" y="44"/>
                  </a:cubicBezTo>
                  <a:cubicBezTo>
                    <a:pt x="201" y="169"/>
                    <a:pt x="88" y="333"/>
                    <a:pt x="50" y="508"/>
                  </a:cubicBezTo>
                  <a:cubicBezTo>
                    <a:pt x="13" y="659"/>
                    <a:pt x="0" y="910"/>
                    <a:pt x="126" y="1023"/>
                  </a:cubicBezTo>
                  <a:cubicBezTo>
                    <a:pt x="158" y="1046"/>
                    <a:pt x="192" y="1057"/>
                    <a:pt x="224" y="1057"/>
                  </a:cubicBezTo>
                  <a:cubicBezTo>
                    <a:pt x="279" y="1057"/>
                    <a:pt x="328" y="1024"/>
                    <a:pt x="352" y="960"/>
                  </a:cubicBezTo>
                  <a:cubicBezTo>
                    <a:pt x="389" y="847"/>
                    <a:pt x="364" y="722"/>
                    <a:pt x="389" y="609"/>
                  </a:cubicBezTo>
                  <a:cubicBezTo>
                    <a:pt x="427" y="483"/>
                    <a:pt x="490" y="370"/>
                    <a:pt x="578" y="282"/>
                  </a:cubicBezTo>
                  <a:cubicBezTo>
                    <a:pt x="705" y="165"/>
                    <a:pt x="587" y="1"/>
                    <a:pt x="452"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0"/>
            <p:cNvSpPr/>
            <p:nvPr/>
          </p:nvSpPr>
          <p:spPr>
            <a:xfrm>
              <a:off x="5249500" y="2684275"/>
              <a:ext cx="158150" cy="194875"/>
            </a:xfrm>
            <a:custGeom>
              <a:avLst/>
              <a:gdLst/>
              <a:ahLst/>
              <a:cxnLst/>
              <a:rect l="l" t="t" r="r" b="b"/>
              <a:pathLst>
                <a:path w="6326" h="7795" extrusionOk="0">
                  <a:moveTo>
                    <a:pt x="2208" y="0"/>
                  </a:moveTo>
                  <a:cubicBezTo>
                    <a:pt x="2072" y="0"/>
                    <a:pt x="1938" y="20"/>
                    <a:pt x="1807" y="65"/>
                  </a:cubicBezTo>
                  <a:cubicBezTo>
                    <a:pt x="1280" y="228"/>
                    <a:pt x="942" y="730"/>
                    <a:pt x="716" y="1219"/>
                  </a:cubicBezTo>
                  <a:cubicBezTo>
                    <a:pt x="0" y="2826"/>
                    <a:pt x="728" y="6377"/>
                    <a:pt x="1732" y="7795"/>
                  </a:cubicBezTo>
                  <a:lnTo>
                    <a:pt x="6325" y="7418"/>
                  </a:lnTo>
                  <a:cubicBezTo>
                    <a:pt x="5974" y="6603"/>
                    <a:pt x="5660" y="4595"/>
                    <a:pt x="5422" y="3742"/>
                  </a:cubicBezTo>
                  <a:cubicBezTo>
                    <a:pt x="5183" y="2913"/>
                    <a:pt x="4756" y="2160"/>
                    <a:pt x="4242" y="1470"/>
                  </a:cubicBezTo>
                  <a:cubicBezTo>
                    <a:pt x="3953" y="1056"/>
                    <a:pt x="3652" y="642"/>
                    <a:pt x="3238" y="353"/>
                  </a:cubicBezTo>
                  <a:cubicBezTo>
                    <a:pt x="2937" y="144"/>
                    <a:pt x="2570" y="0"/>
                    <a:pt x="2208"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0"/>
            <p:cNvSpPr/>
            <p:nvPr/>
          </p:nvSpPr>
          <p:spPr>
            <a:xfrm>
              <a:off x="5387850" y="2667825"/>
              <a:ext cx="124875" cy="198475"/>
            </a:xfrm>
            <a:custGeom>
              <a:avLst/>
              <a:gdLst/>
              <a:ahLst/>
              <a:cxnLst/>
              <a:rect l="l" t="t" r="r" b="b"/>
              <a:pathLst>
                <a:path w="4995" h="7939" extrusionOk="0">
                  <a:moveTo>
                    <a:pt x="2625" y="0"/>
                  </a:moveTo>
                  <a:cubicBezTo>
                    <a:pt x="2312" y="0"/>
                    <a:pt x="1997" y="110"/>
                    <a:pt x="1720" y="271"/>
                  </a:cubicBezTo>
                  <a:cubicBezTo>
                    <a:pt x="1055" y="673"/>
                    <a:pt x="628" y="1400"/>
                    <a:pt x="402" y="2153"/>
                  </a:cubicBezTo>
                  <a:cubicBezTo>
                    <a:pt x="189" y="2919"/>
                    <a:pt x="151" y="3722"/>
                    <a:pt x="126" y="4513"/>
                  </a:cubicBezTo>
                  <a:cubicBezTo>
                    <a:pt x="88" y="5654"/>
                    <a:pt x="38" y="6796"/>
                    <a:pt x="0" y="7938"/>
                  </a:cubicBezTo>
                  <a:lnTo>
                    <a:pt x="3815" y="7763"/>
                  </a:lnTo>
                  <a:cubicBezTo>
                    <a:pt x="4581" y="5993"/>
                    <a:pt x="4995" y="2743"/>
                    <a:pt x="4054" y="1037"/>
                  </a:cubicBezTo>
                  <a:cubicBezTo>
                    <a:pt x="3803" y="610"/>
                    <a:pt x="3464" y="208"/>
                    <a:pt x="3000" y="58"/>
                  </a:cubicBezTo>
                  <a:cubicBezTo>
                    <a:pt x="2877" y="18"/>
                    <a:pt x="2751" y="0"/>
                    <a:pt x="2625"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5483225" y="2648225"/>
              <a:ext cx="176025" cy="213675"/>
            </a:xfrm>
            <a:custGeom>
              <a:avLst/>
              <a:gdLst/>
              <a:ahLst/>
              <a:cxnLst/>
              <a:rect l="l" t="t" r="r" b="b"/>
              <a:pathLst>
                <a:path w="7041" h="8547" extrusionOk="0">
                  <a:moveTo>
                    <a:pt x="5295" y="1"/>
                  </a:moveTo>
                  <a:cubicBezTo>
                    <a:pt x="5250" y="1"/>
                    <a:pt x="5204" y="5"/>
                    <a:pt x="5158" y="13"/>
                  </a:cubicBezTo>
                  <a:cubicBezTo>
                    <a:pt x="4995" y="39"/>
                    <a:pt x="4844" y="126"/>
                    <a:pt x="4694" y="202"/>
                  </a:cubicBezTo>
                  <a:cubicBezTo>
                    <a:pt x="2184" y="1670"/>
                    <a:pt x="226" y="5635"/>
                    <a:pt x="0" y="8547"/>
                  </a:cubicBezTo>
                  <a:lnTo>
                    <a:pt x="2121" y="7681"/>
                  </a:lnTo>
                  <a:cubicBezTo>
                    <a:pt x="3288" y="6765"/>
                    <a:pt x="4606" y="6012"/>
                    <a:pt x="5572" y="4870"/>
                  </a:cubicBezTo>
                  <a:cubicBezTo>
                    <a:pt x="6526" y="3728"/>
                    <a:pt x="7040" y="2034"/>
                    <a:pt x="6312" y="729"/>
                  </a:cubicBezTo>
                  <a:cubicBezTo>
                    <a:pt x="6097" y="355"/>
                    <a:pt x="5718" y="1"/>
                    <a:pt x="529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5299450" y="2494875"/>
              <a:ext cx="24100" cy="76050"/>
            </a:xfrm>
            <a:custGeom>
              <a:avLst/>
              <a:gdLst/>
              <a:ahLst/>
              <a:cxnLst/>
              <a:rect l="l" t="t" r="r" b="b"/>
              <a:pathLst>
                <a:path w="964" h="3042" extrusionOk="0">
                  <a:moveTo>
                    <a:pt x="145" y="0"/>
                  </a:moveTo>
                  <a:cubicBezTo>
                    <a:pt x="72" y="0"/>
                    <a:pt x="0" y="59"/>
                    <a:pt x="23" y="149"/>
                  </a:cubicBezTo>
                  <a:cubicBezTo>
                    <a:pt x="123" y="651"/>
                    <a:pt x="211" y="1153"/>
                    <a:pt x="324" y="1655"/>
                  </a:cubicBezTo>
                  <a:cubicBezTo>
                    <a:pt x="412" y="2107"/>
                    <a:pt x="462" y="2571"/>
                    <a:pt x="663" y="2973"/>
                  </a:cubicBezTo>
                  <a:cubicBezTo>
                    <a:pt x="687" y="3021"/>
                    <a:pt x="729" y="3041"/>
                    <a:pt x="772" y="3041"/>
                  </a:cubicBezTo>
                  <a:cubicBezTo>
                    <a:pt x="842" y="3041"/>
                    <a:pt x="914" y="2987"/>
                    <a:pt x="914" y="2910"/>
                  </a:cubicBezTo>
                  <a:cubicBezTo>
                    <a:pt x="964" y="2006"/>
                    <a:pt x="525" y="940"/>
                    <a:pt x="261" y="86"/>
                  </a:cubicBezTo>
                  <a:cubicBezTo>
                    <a:pt x="241" y="26"/>
                    <a:pt x="193" y="0"/>
                    <a:pt x="14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5342925" y="2480600"/>
              <a:ext cx="16400" cy="79250"/>
            </a:xfrm>
            <a:custGeom>
              <a:avLst/>
              <a:gdLst/>
              <a:ahLst/>
              <a:cxnLst/>
              <a:rect l="l" t="t" r="r" b="b"/>
              <a:pathLst>
                <a:path w="656" h="3170" extrusionOk="0">
                  <a:moveTo>
                    <a:pt x="154" y="1"/>
                  </a:moveTo>
                  <a:cubicBezTo>
                    <a:pt x="81" y="1"/>
                    <a:pt x="0" y="64"/>
                    <a:pt x="16" y="155"/>
                  </a:cubicBezTo>
                  <a:cubicBezTo>
                    <a:pt x="154" y="1122"/>
                    <a:pt x="128" y="2138"/>
                    <a:pt x="317" y="3092"/>
                  </a:cubicBezTo>
                  <a:cubicBezTo>
                    <a:pt x="327" y="3145"/>
                    <a:pt x="368" y="3169"/>
                    <a:pt x="412" y="3169"/>
                  </a:cubicBezTo>
                  <a:cubicBezTo>
                    <a:pt x="470" y="3169"/>
                    <a:pt x="535" y="3126"/>
                    <a:pt x="543" y="3054"/>
                  </a:cubicBezTo>
                  <a:cubicBezTo>
                    <a:pt x="656" y="2088"/>
                    <a:pt x="430" y="1046"/>
                    <a:pt x="254" y="93"/>
                  </a:cubicBezTo>
                  <a:cubicBezTo>
                    <a:pt x="244" y="28"/>
                    <a:pt x="201" y="1"/>
                    <a:pt x="15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5412625" y="2489100"/>
              <a:ext cx="17475" cy="81950"/>
            </a:xfrm>
            <a:custGeom>
              <a:avLst/>
              <a:gdLst/>
              <a:ahLst/>
              <a:cxnLst/>
              <a:rect l="l" t="t" r="r" b="b"/>
              <a:pathLst>
                <a:path w="699" h="3278" extrusionOk="0">
                  <a:moveTo>
                    <a:pt x="578" y="1"/>
                  </a:moveTo>
                  <a:cubicBezTo>
                    <a:pt x="533" y="1"/>
                    <a:pt x="489" y="24"/>
                    <a:pt x="478" y="79"/>
                  </a:cubicBezTo>
                  <a:cubicBezTo>
                    <a:pt x="340" y="1108"/>
                    <a:pt x="76" y="2137"/>
                    <a:pt x="1" y="3166"/>
                  </a:cubicBezTo>
                  <a:cubicBezTo>
                    <a:pt x="1" y="3240"/>
                    <a:pt x="58" y="3278"/>
                    <a:pt x="118" y="3278"/>
                  </a:cubicBezTo>
                  <a:cubicBezTo>
                    <a:pt x="169" y="3278"/>
                    <a:pt x="222" y="3249"/>
                    <a:pt x="239" y="3191"/>
                  </a:cubicBezTo>
                  <a:cubicBezTo>
                    <a:pt x="528" y="2212"/>
                    <a:pt x="591" y="1121"/>
                    <a:pt x="691" y="104"/>
                  </a:cubicBezTo>
                  <a:cubicBezTo>
                    <a:pt x="698" y="40"/>
                    <a:pt x="637" y="1"/>
                    <a:pt x="57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5448525" y="2482750"/>
              <a:ext cx="36775" cy="115825"/>
            </a:xfrm>
            <a:custGeom>
              <a:avLst/>
              <a:gdLst/>
              <a:ahLst/>
              <a:cxnLst/>
              <a:rect l="l" t="t" r="r" b="b"/>
              <a:pathLst>
                <a:path w="1471" h="4633" extrusionOk="0">
                  <a:moveTo>
                    <a:pt x="1338" y="1"/>
                  </a:moveTo>
                  <a:cubicBezTo>
                    <a:pt x="1286" y="1"/>
                    <a:pt x="1236" y="27"/>
                    <a:pt x="1225" y="82"/>
                  </a:cubicBezTo>
                  <a:cubicBezTo>
                    <a:pt x="1087" y="835"/>
                    <a:pt x="962" y="1588"/>
                    <a:pt x="773" y="2328"/>
                  </a:cubicBezTo>
                  <a:cubicBezTo>
                    <a:pt x="585" y="3069"/>
                    <a:pt x="271" y="3746"/>
                    <a:pt x="33" y="4474"/>
                  </a:cubicBezTo>
                  <a:cubicBezTo>
                    <a:pt x="1" y="4572"/>
                    <a:pt x="79" y="4632"/>
                    <a:pt x="161" y="4632"/>
                  </a:cubicBezTo>
                  <a:cubicBezTo>
                    <a:pt x="207" y="4632"/>
                    <a:pt x="253" y="4614"/>
                    <a:pt x="284" y="4574"/>
                  </a:cubicBezTo>
                  <a:cubicBezTo>
                    <a:pt x="1150" y="3345"/>
                    <a:pt x="1263" y="1563"/>
                    <a:pt x="1464" y="120"/>
                  </a:cubicBezTo>
                  <a:cubicBezTo>
                    <a:pt x="1471" y="42"/>
                    <a:pt x="1403" y="1"/>
                    <a:pt x="133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5248200" y="2495200"/>
              <a:ext cx="39575" cy="69300"/>
            </a:xfrm>
            <a:custGeom>
              <a:avLst/>
              <a:gdLst/>
              <a:ahLst/>
              <a:cxnLst/>
              <a:rect l="l" t="t" r="r" b="b"/>
              <a:pathLst>
                <a:path w="1583" h="2772" extrusionOk="0">
                  <a:moveTo>
                    <a:pt x="170" y="1"/>
                  </a:moveTo>
                  <a:cubicBezTo>
                    <a:pt x="87" y="1"/>
                    <a:pt x="0" y="91"/>
                    <a:pt x="52" y="186"/>
                  </a:cubicBezTo>
                  <a:cubicBezTo>
                    <a:pt x="479" y="1027"/>
                    <a:pt x="843" y="1931"/>
                    <a:pt x="1358" y="2721"/>
                  </a:cubicBezTo>
                  <a:cubicBezTo>
                    <a:pt x="1379" y="2756"/>
                    <a:pt x="1415" y="2772"/>
                    <a:pt x="1451" y="2772"/>
                  </a:cubicBezTo>
                  <a:cubicBezTo>
                    <a:pt x="1517" y="2772"/>
                    <a:pt x="1583" y="2719"/>
                    <a:pt x="1558" y="2646"/>
                  </a:cubicBezTo>
                  <a:cubicBezTo>
                    <a:pt x="1245" y="1730"/>
                    <a:pt x="730" y="889"/>
                    <a:pt x="266" y="61"/>
                  </a:cubicBezTo>
                  <a:cubicBezTo>
                    <a:pt x="243" y="19"/>
                    <a:pt x="207" y="1"/>
                    <a:pt x="17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5182175" y="2518800"/>
              <a:ext cx="68600" cy="101475"/>
            </a:xfrm>
            <a:custGeom>
              <a:avLst/>
              <a:gdLst/>
              <a:ahLst/>
              <a:cxnLst/>
              <a:rect l="l" t="t" r="r" b="b"/>
              <a:pathLst>
                <a:path w="2744" h="4059" extrusionOk="0">
                  <a:moveTo>
                    <a:pt x="212" y="0"/>
                  </a:moveTo>
                  <a:cubicBezTo>
                    <a:pt x="107" y="0"/>
                    <a:pt x="1" y="108"/>
                    <a:pt x="71" y="221"/>
                  </a:cubicBezTo>
                  <a:cubicBezTo>
                    <a:pt x="849" y="1489"/>
                    <a:pt x="1551" y="2894"/>
                    <a:pt x="2518" y="4023"/>
                  </a:cubicBezTo>
                  <a:cubicBezTo>
                    <a:pt x="2539" y="4048"/>
                    <a:pt x="2564" y="4058"/>
                    <a:pt x="2589" y="4058"/>
                  </a:cubicBezTo>
                  <a:cubicBezTo>
                    <a:pt x="2667" y="4058"/>
                    <a:pt x="2744" y="3958"/>
                    <a:pt x="2706" y="3873"/>
                  </a:cubicBezTo>
                  <a:cubicBezTo>
                    <a:pt x="2091" y="2543"/>
                    <a:pt x="1125" y="1300"/>
                    <a:pt x="334" y="71"/>
                  </a:cubicBezTo>
                  <a:cubicBezTo>
                    <a:pt x="304" y="21"/>
                    <a:pt x="258" y="0"/>
                    <a:pt x="21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5164775" y="2578325"/>
              <a:ext cx="62000" cy="89350"/>
            </a:xfrm>
            <a:custGeom>
              <a:avLst/>
              <a:gdLst/>
              <a:ahLst/>
              <a:cxnLst/>
              <a:rect l="l" t="t" r="r" b="b"/>
              <a:pathLst>
                <a:path w="2480" h="3574" extrusionOk="0">
                  <a:moveTo>
                    <a:pt x="184" y="1"/>
                  </a:moveTo>
                  <a:cubicBezTo>
                    <a:pt x="95" y="1"/>
                    <a:pt x="0" y="100"/>
                    <a:pt x="51" y="212"/>
                  </a:cubicBezTo>
                  <a:cubicBezTo>
                    <a:pt x="604" y="1341"/>
                    <a:pt x="1256" y="2671"/>
                    <a:pt x="2197" y="3537"/>
                  </a:cubicBezTo>
                  <a:cubicBezTo>
                    <a:pt x="2226" y="3562"/>
                    <a:pt x="2258" y="3573"/>
                    <a:pt x="2291" y="3573"/>
                  </a:cubicBezTo>
                  <a:cubicBezTo>
                    <a:pt x="2388" y="3573"/>
                    <a:pt x="2480" y="3475"/>
                    <a:pt x="2423" y="3362"/>
                  </a:cubicBezTo>
                  <a:cubicBezTo>
                    <a:pt x="2097" y="2809"/>
                    <a:pt x="1658" y="2308"/>
                    <a:pt x="1294" y="1755"/>
                  </a:cubicBezTo>
                  <a:cubicBezTo>
                    <a:pt x="930" y="1216"/>
                    <a:pt x="604" y="651"/>
                    <a:pt x="290" y="74"/>
                  </a:cubicBezTo>
                  <a:cubicBezTo>
                    <a:pt x="266" y="22"/>
                    <a:pt x="226" y="1"/>
                    <a:pt x="18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0"/>
            <p:cNvSpPr/>
            <p:nvPr/>
          </p:nvSpPr>
          <p:spPr>
            <a:xfrm>
              <a:off x="5118900" y="2648625"/>
              <a:ext cx="65300" cy="69750"/>
            </a:xfrm>
            <a:custGeom>
              <a:avLst/>
              <a:gdLst/>
              <a:ahLst/>
              <a:cxnLst/>
              <a:rect l="l" t="t" r="r" b="b"/>
              <a:pathLst>
                <a:path w="2612" h="2790" extrusionOk="0">
                  <a:moveTo>
                    <a:pt x="167" y="0"/>
                  </a:moveTo>
                  <a:cubicBezTo>
                    <a:pt x="84" y="0"/>
                    <a:pt x="1" y="97"/>
                    <a:pt x="67" y="173"/>
                  </a:cubicBezTo>
                  <a:cubicBezTo>
                    <a:pt x="744" y="1089"/>
                    <a:pt x="1485" y="2068"/>
                    <a:pt x="2401" y="2771"/>
                  </a:cubicBezTo>
                  <a:cubicBezTo>
                    <a:pt x="2420" y="2784"/>
                    <a:pt x="2439" y="2789"/>
                    <a:pt x="2457" y="2789"/>
                  </a:cubicBezTo>
                  <a:cubicBezTo>
                    <a:pt x="2546" y="2789"/>
                    <a:pt x="2612" y="2656"/>
                    <a:pt x="2539" y="2583"/>
                  </a:cubicBezTo>
                  <a:cubicBezTo>
                    <a:pt x="1811" y="1704"/>
                    <a:pt x="958" y="926"/>
                    <a:pt x="243" y="35"/>
                  </a:cubicBezTo>
                  <a:cubicBezTo>
                    <a:pt x="221" y="11"/>
                    <a:pt x="194" y="0"/>
                    <a:pt x="16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0"/>
            <p:cNvSpPr/>
            <p:nvPr/>
          </p:nvSpPr>
          <p:spPr>
            <a:xfrm>
              <a:off x="5519250" y="2543950"/>
              <a:ext cx="43500" cy="68250"/>
            </a:xfrm>
            <a:custGeom>
              <a:avLst/>
              <a:gdLst/>
              <a:ahLst/>
              <a:cxnLst/>
              <a:rect l="l" t="t" r="r" b="b"/>
              <a:pathLst>
                <a:path w="1740" h="2730" extrusionOk="0">
                  <a:moveTo>
                    <a:pt x="1602" y="1"/>
                  </a:moveTo>
                  <a:cubicBezTo>
                    <a:pt x="1571" y="1"/>
                    <a:pt x="1540" y="17"/>
                    <a:pt x="1521" y="56"/>
                  </a:cubicBezTo>
                  <a:cubicBezTo>
                    <a:pt x="1057" y="909"/>
                    <a:pt x="404" y="1712"/>
                    <a:pt x="28" y="2616"/>
                  </a:cubicBezTo>
                  <a:cubicBezTo>
                    <a:pt x="1" y="2679"/>
                    <a:pt x="58" y="2729"/>
                    <a:pt x="115" y="2729"/>
                  </a:cubicBezTo>
                  <a:cubicBezTo>
                    <a:pt x="138" y="2729"/>
                    <a:pt x="160" y="2721"/>
                    <a:pt x="178" y="2704"/>
                  </a:cubicBezTo>
                  <a:cubicBezTo>
                    <a:pt x="843" y="2014"/>
                    <a:pt x="1270" y="1010"/>
                    <a:pt x="1697" y="156"/>
                  </a:cubicBezTo>
                  <a:cubicBezTo>
                    <a:pt x="1740" y="79"/>
                    <a:pt x="1670" y="1"/>
                    <a:pt x="160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5533850" y="2560225"/>
              <a:ext cx="62075" cy="78725"/>
            </a:xfrm>
            <a:custGeom>
              <a:avLst/>
              <a:gdLst/>
              <a:ahLst/>
              <a:cxnLst/>
              <a:rect l="l" t="t" r="r" b="b"/>
              <a:pathLst>
                <a:path w="2483" h="3149" extrusionOk="0">
                  <a:moveTo>
                    <a:pt x="2342" y="1"/>
                  </a:moveTo>
                  <a:cubicBezTo>
                    <a:pt x="2310" y="1"/>
                    <a:pt x="2278" y="14"/>
                    <a:pt x="2254" y="45"/>
                  </a:cubicBezTo>
                  <a:cubicBezTo>
                    <a:pt x="1928" y="559"/>
                    <a:pt x="1577" y="1049"/>
                    <a:pt x="1200" y="1538"/>
                  </a:cubicBezTo>
                  <a:cubicBezTo>
                    <a:pt x="836" y="2015"/>
                    <a:pt x="410" y="2454"/>
                    <a:pt x="58" y="2956"/>
                  </a:cubicBezTo>
                  <a:cubicBezTo>
                    <a:pt x="1" y="3052"/>
                    <a:pt x="91" y="3149"/>
                    <a:pt x="181" y="3149"/>
                  </a:cubicBezTo>
                  <a:cubicBezTo>
                    <a:pt x="208" y="3149"/>
                    <a:pt x="236" y="3140"/>
                    <a:pt x="259" y="3119"/>
                  </a:cubicBezTo>
                  <a:cubicBezTo>
                    <a:pt x="1150" y="2316"/>
                    <a:pt x="1840" y="1162"/>
                    <a:pt x="2430" y="145"/>
                  </a:cubicBezTo>
                  <a:cubicBezTo>
                    <a:pt x="2482" y="67"/>
                    <a:pt x="2414" y="1"/>
                    <a:pt x="234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5151300" y="2498350"/>
              <a:ext cx="59000" cy="51950"/>
            </a:xfrm>
            <a:custGeom>
              <a:avLst/>
              <a:gdLst/>
              <a:ahLst/>
              <a:cxnLst/>
              <a:rect l="l" t="t" r="r" b="b"/>
              <a:pathLst>
                <a:path w="2360" h="2078" extrusionOk="0">
                  <a:moveTo>
                    <a:pt x="1177" y="1"/>
                  </a:moveTo>
                  <a:cubicBezTo>
                    <a:pt x="979" y="1"/>
                    <a:pt x="780" y="57"/>
                    <a:pt x="603" y="173"/>
                  </a:cubicBezTo>
                  <a:cubicBezTo>
                    <a:pt x="126" y="500"/>
                    <a:pt x="1" y="1140"/>
                    <a:pt x="314" y="1616"/>
                  </a:cubicBezTo>
                  <a:cubicBezTo>
                    <a:pt x="520" y="1916"/>
                    <a:pt x="849" y="2077"/>
                    <a:pt x="1184" y="2077"/>
                  </a:cubicBezTo>
                  <a:cubicBezTo>
                    <a:pt x="1381" y="2077"/>
                    <a:pt x="1581" y="2021"/>
                    <a:pt x="1757" y="1905"/>
                  </a:cubicBezTo>
                  <a:cubicBezTo>
                    <a:pt x="2234" y="1591"/>
                    <a:pt x="2360" y="939"/>
                    <a:pt x="2046" y="462"/>
                  </a:cubicBezTo>
                  <a:cubicBezTo>
                    <a:pt x="1841" y="162"/>
                    <a:pt x="1511" y="1"/>
                    <a:pt x="117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5146900" y="2560625"/>
              <a:ext cx="40500" cy="35650"/>
            </a:xfrm>
            <a:custGeom>
              <a:avLst/>
              <a:gdLst/>
              <a:ahLst/>
              <a:cxnLst/>
              <a:rect l="l" t="t" r="r" b="b"/>
              <a:pathLst>
                <a:path w="1620" h="1426" extrusionOk="0">
                  <a:moveTo>
                    <a:pt x="808" y="0"/>
                  </a:moveTo>
                  <a:cubicBezTo>
                    <a:pt x="672" y="0"/>
                    <a:pt x="535" y="38"/>
                    <a:pt x="415" y="117"/>
                  </a:cubicBezTo>
                  <a:cubicBezTo>
                    <a:pt x="89" y="343"/>
                    <a:pt x="1" y="782"/>
                    <a:pt x="214" y="1108"/>
                  </a:cubicBezTo>
                  <a:cubicBezTo>
                    <a:pt x="357" y="1314"/>
                    <a:pt x="585" y="1425"/>
                    <a:pt x="815" y="1425"/>
                  </a:cubicBezTo>
                  <a:cubicBezTo>
                    <a:pt x="950" y="1425"/>
                    <a:pt x="1085" y="1387"/>
                    <a:pt x="1206" y="1309"/>
                  </a:cubicBezTo>
                  <a:cubicBezTo>
                    <a:pt x="1532" y="1083"/>
                    <a:pt x="1620" y="644"/>
                    <a:pt x="1406" y="318"/>
                  </a:cubicBezTo>
                  <a:cubicBezTo>
                    <a:pt x="1272" y="111"/>
                    <a:pt x="1042" y="0"/>
                    <a:pt x="80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5234450" y="2477675"/>
              <a:ext cx="40475" cy="35700"/>
            </a:xfrm>
            <a:custGeom>
              <a:avLst/>
              <a:gdLst/>
              <a:ahLst/>
              <a:cxnLst/>
              <a:rect l="l" t="t" r="r" b="b"/>
              <a:pathLst>
                <a:path w="1619" h="1428" extrusionOk="0">
                  <a:moveTo>
                    <a:pt x="803" y="0"/>
                  </a:moveTo>
                  <a:cubicBezTo>
                    <a:pt x="669" y="0"/>
                    <a:pt x="534" y="39"/>
                    <a:pt x="414" y="122"/>
                  </a:cubicBezTo>
                  <a:cubicBezTo>
                    <a:pt x="88" y="335"/>
                    <a:pt x="0" y="774"/>
                    <a:pt x="213" y="1113"/>
                  </a:cubicBezTo>
                  <a:cubicBezTo>
                    <a:pt x="354" y="1316"/>
                    <a:pt x="578" y="1427"/>
                    <a:pt x="805" y="1427"/>
                  </a:cubicBezTo>
                  <a:cubicBezTo>
                    <a:pt x="943" y="1427"/>
                    <a:pt x="1082" y="1387"/>
                    <a:pt x="1205" y="1301"/>
                  </a:cubicBezTo>
                  <a:cubicBezTo>
                    <a:pt x="1531" y="1088"/>
                    <a:pt x="1619" y="649"/>
                    <a:pt x="1406" y="323"/>
                  </a:cubicBezTo>
                  <a:cubicBezTo>
                    <a:pt x="1263" y="116"/>
                    <a:pt x="1034" y="0"/>
                    <a:pt x="80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5405425" y="2471525"/>
              <a:ext cx="40500" cy="35650"/>
            </a:xfrm>
            <a:custGeom>
              <a:avLst/>
              <a:gdLst/>
              <a:ahLst/>
              <a:cxnLst/>
              <a:rect l="l" t="t" r="r" b="b"/>
              <a:pathLst>
                <a:path w="1620" h="1426" extrusionOk="0">
                  <a:moveTo>
                    <a:pt x="808" y="1"/>
                  </a:moveTo>
                  <a:cubicBezTo>
                    <a:pt x="672" y="1"/>
                    <a:pt x="534" y="38"/>
                    <a:pt x="414" y="117"/>
                  </a:cubicBezTo>
                  <a:cubicBezTo>
                    <a:pt x="88" y="343"/>
                    <a:pt x="0" y="782"/>
                    <a:pt x="214" y="1108"/>
                  </a:cubicBezTo>
                  <a:cubicBezTo>
                    <a:pt x="356" y="1314"/>
                    <a:pt x="584" y="1425"/>
                    <a:pt x="815" y="1425"/>
                  </a:cubicBezTo>
                  <a:cubicBezTo>
                    <a:pt x="949" y="1425"/>
                    <a:pt x="1085" y="1388"/>
                    <a:pt x="1205" y="1309"/>
                  </a:cubicBezTo>
                  <a:cubicBezTo>
                    <a:pt x="1531" y="1083"/>
                    <a:pt x="1619" y="644"/>
                    <a:pt x="1406" y="318"/>
                  </a:cubicBezTo>
                  <a:cubicBezTo>
                    <a:pt x="1271" y="112"/>
                    <a:pt x="1041" y="1"/>
                    <a:pt x="80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5579850" y="2545875"/>
              <a:ext cx="33275" cy="29250"/>
            </a:xfrm>
            <a:custGeom>
              <a:avLst/>
              <a:gdLst/>
              <a:ahLst/>
              <a:cxnLst/>
              <a:rect l="l" t="t" r="r" b="b"/>
              <a:pathLst>
                <a:path w="1331" h="1170" extrusionOk="0">
                  <a:moveTo>
                    <a:pt x="662" y="1"/>
                  </a:moveTo>
                  <a:cubicBezTo>
                    <a:pt x="550" y="1"/>
                    <a:pt x="438" y="34"/>
                    <a:pt x="339" y="104"/>
                  </a:cubicBezTo>
                  <a:cubicBezTo>
                    <a:pt x="63" y="280"/>
                    <a:pt x="0" y="644"/>
                    <a:pt x="176" y="908"/>
                  </a:cubicBezTo>
                  <a:cubicBezTo>
                    <a:pt x="286" y="1080"/>
                    <a:pt x="469" y="1169"/>
                    <a:pt x="655" y="1169"/>
                  </a:cubicBezTo>
                  <a:cubicBezTo>
                    <a:pt x="767" y="1169"/>
                    <a:pt x="880" y="1137"/>
                    <a:pt x="979" y="1071"/>
                  </a:cubicBezTo>
                  <a:cubicBezTo>
                    <a:pt x="1255" y="895"/>
                    <a:pt x="1331" y="531"/>
                    <a:pt x="1142" y="268"/>
                  </a:cubicBezTo>
                  <a:cubicBezTo>
                    <a:pt x="1032" y="95"/>
                    <a:pt x="848" y="1"/>
                    <a:pt x="66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5301900" y="2425750"/>
              <a:ext cx="25750" cy="22850"/>
            </a:xfrm>
            <a:custGeom>
              <a:avLst/>
              <a:gdLst/>
              <a:ahLst/>
              <a:cxnLst/>
              <a:rect l="l" t="t" r="r" b="b"/>
              <a:pathLst>
                <a:path w="1030" h="914" extrusionOk="0">
                  <a:moveTo>
                    <a:pt x="520" y="1"/>
                  </a:moveTo>
                  <a:cubicBezTo>
                    <a:pt x="433" y="1"/>
                    <a:pt x="344" y="26"/>
                    <a:pt x="264" y="78"/>
                  </a:cubicBezTo>
                  <a:cubicBezTo>
                    <a:pt x="50" y="216"/>
                    <a:pt x="0" y="505"/>
                    <a:pt x="138" y="706"/>
                  </a:cubicBezTo>
                  <a:cubicBezTo>
                    <a:pt x="225" y="839"/>
                    <a:pt x="370" y="914"/>
                    <a:pt x="516" y="914"/>
                  </a:cubicBezTo>
                  <a:cubicBezTo>
                    <a:pt x="603" y="914"/>
                    <a:pt x="691" y="887"/>
                    <a:pt x="766" y="831"/>
                  </a:cubicBezTo>
                  <a:cubicBezTo>
                    <a:pt x="979" y="693"/>
                    <a:pt x="1029" y="417"/>
                    <a:pt x="891" y="204"/>
                  </a:cubicBezTo>
                  <a:cubicBezTo>
                    <a:pt x="805" y="71"/>
                    <a:pt x="665" y="1"/>
                    <a:pt x="52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5105825" y="2642925"/>
              <a:ext cx="25750" cy="22875"/>
            </a:xfrm>
            <a:custGeom>
              <a:avLst/>
              <a:gdLst/>
              <a:ahLst/>
              <a:cxnLst/>
              <a:rect l="l" t="t" r="r" b="b"/>
              <a:pathLst>
                <a:path w="1030" h="915" extrusionOk="0">
                  <a:moveTo>
                    <a:pt x="507" y="1"/>
                  </a:moveTo>
                  <a:cubicBezTo>
                    <a:pt x="422" y="1"/>
                    <a:pt x="337" y="25"/>
                    <a:pt x="264" y="75"/>
                  </a:cubicBezTo>
                  <a:cubicBezTo>
                    <a:pt x="50" y="213"/>
                    <a:pt x="0" y="502"/>
                    <a:pt x="138" y="715"/>
                  </a:cubicBezTo>
                  <a:cubicBezTo>
                    <a:pt x="226" y="842"/>
                    <a:pt x="369" y="914"/>
                    <a:pt x="517" y="914"/>
                  </a:cubicBezTo>
                  <a:cubicBezTo>
                    <a:pt x="602" y="914"/>
                    <a:pt x="688" y="891"/>
                    <a:pt x="766" y="840"/>
                  </a:cubicBezTo>
                  <a:cubicBezTo>
                    <a:pt x="979" y="702"/>
                    <a:pt x="1029" y="414"/>
                    <a:pt x="891" y="200"/>
                  </a:cubicBezTo>
                  <a:cubicBezTo>
                    <a:pt x="803" y="73"/>
                    <a:pt x="655" y="1"/>
                    <a:pt x="50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5547850" y="2534400"/>
              <a:ext cx="25750" cy="22825"/>
            </a:xfrm>
            <a:custGeom>
              <a:avLst/>
              <a:gdLst/>
              <a:ahLst/>
              <a:cxnLst/>
              <a:rect l="l" t="t" r="r" b="b"/>
              <a:pathLst>
                <a:path w="1030" h="913" extrusionOk="0">
                  <a:moveTo>
                    <a:pt x="512" y="0"/>
                  </a:moveTo>
                  <a:cubicBezTo>
                    <a:pt x="428" y="0"/>
                    <a:pt x="342" y="24"/>
                    <a:pt x="264" y="74"/>
                  </a:cubicBezTo>
                  <a:cubicBezTo>
                    <a:pt x="51" y="212"/>
                    <a:pt x="0" y="501"/>
                    <a:pt x="138" y="701"/>
                  </a:cubicBezTo>
                  <a:cubicBezTo>
                    <a:pt x="227" y="838"/>
                    <a:pt x="372" y="913"/>
                    <a:pt x="520" y="913"/>
                  </a:cubicBezTo>
                  <a:cubicBezTo>
                    <a:pt x="604" y="913"/>
                    <a:pt x="689" y="889"/>
                    <a:pt x="766" y="839"/>
                  </a:cubicBezTo>
                  <a:cubicBezTo>
                    <a:pt x="979" y="689"/>
                    <a:pt x="1029" y="413"/>
                    <a:pt x="891" y="199"/>
                  </a:cubicBezTo>
                  <a:cubicBezTo>
                    <a:pt x="804" y="72"/>
                    <a:pt x="660" y="0"/>
                    <a:pt x="51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0"/>
            <p:cNvSpPr/>
            <p:nvPr/>
          </p:nvSpPr>
          <p:spPr>
            <a:xfrm>
              <a:off x="5452800" y="2432025"/>
              <a:ext cx="26050" cy="22725"/>
            </a:xfrm>
            <a:custGeom>
              <a:avLst/>
              <a:gdLst/>
              <a:ahLst/>
              <a:cxnLst/>
              <a:rect l="l" t="t" r="r" b="b"/>
              <a:pathLst>
                <a:path w="1042" h="909" extrusionOk="0">
                  <a:moveTo>
                    <a:pt x="521" y="1"/>
                  </a:moveTo>
                  <a:cubicBezTo>
                    <a:pt x="433" y="1"/>
                    <a:pt x="344" y="26"/>
                    <a:pt x="264" y="78"/>
                  </a:cubicBezTo>
                  <a:cubicBezTo>
                    <a:pt x="63" y="216"/>
                    <a:pt x="0" y="492"/>
                    <a:pt x="138" y="706"/>
                  </a:cubicBezTo>
                  <a:cubicBezTo>
                    <a:pt x="224" y="839"/>
                    <a:pt x="369" y="908"/>
                    <a:pt x="514" y="908"/>
                  </a:cubicBezTo>
                  <a:cubicBezTo>
                    <a:pt x="602" y="908"/>
                    <a:pt x="690" y="883"/>
                    <a:pt x="766" y="831"/>
                  </a:cubicBezTo>
                  <a:cubicBezTo>
                    <a:pt x="979" y="693"/>
                    <a:pt x="1042" y="417"/>
                    <a:pt x="904" y="204"/>
                  </a:cubicBezTo>
                  <a:cubicBezTo>
                    <a:pt x="810" y="70"/>
                    <a:pt x="667" y="1"/>
                    <a:pt x="52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0"/>
            <p:cNvSpPr/>
            <p:nvPr/>
          </p:nvSpPr>
          <p:spPr>
            <a:xfrm>
              <a:off x="5330750" y="2468500"/>
              <a:ext cx="26075" cy="22875"/>
            </a:xfrm>
            <a:custGeom>
              <a:avLst/>
              <a:gdLst/>
              <a:ahLst/>
              <a:cxnLst/>
              <a:rect l="l" t="t" r="r" b="b"/>
              <a:pathLst>
                <a:path w="1043" h="915" extrusionOk="0">
                  <a:moveTo>
                    <a:pt x="513" y="1"/>
                  </a:moveTo>
                  <a:cubicBezTo>
                    <a:pt x="428" y="1"/>
                    <a:pt x="342" y="24"/>
                    <a:pt x="264" y="75"/>
                  </a:cubicBezTo>
                  <a:cubicBezTo>
                    <a:pt x="63" y="213"/>
                    <a:pt x="1" y="501"/>
                    <a:pt x="139" y="715"/>
                  </a:cubicBezTo>
                  <a:cubicBezTo>
                    <a:pt x="226" y="842"/>
                    <a:pt x="375" y="914"/>
                    <a:pt x="523" y="914"/>
                  </a:cubicBezTo>
                  <a:cubicBezTo>
                    <a:pt x="608" y="914"/>
                    <a:pt x="693" y="891"/>
                    <a:pt x="766" y="840"/>
                  </a:cubicBezTo>
                  <a:cubicBezTo>
                    <a:pt x="979" y="702"/>
                    <a:pt x="1042" y="414"/>
                    <a:pt x="904" y="200"/>
                  </a:cubicBezTo>
                  <a:cubicBezTo>
                    <a:pt x="808" y="73"/>
                    <a:pt x="662" y="1"/>
                    <a:pt x="51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5121175" y="2705175"/>
              <a:ext cx="176350" cy="180875"/>
            </a:xfrm>
            <a:custGeom>
              <a:avLst/>
              <a:gdLst/>
              <a:ahLst/>
              <a:cxnLst/>
              <a:rect l="l" t="t" r="r" b="b"/>
              <a:pathLst>
                <a:path w="7054" h="7235" extrusionOk="0">
                  <a:moveTo>
                    <a:pt x="1169" y="0"/>
                  </a:moveTo>
                  <a:cubicBezTo>
                    <a:pt x="950" y="0"/>
                    <a:pt x="738" y="48"/>
                    <a:pt x="553" y="170"/>
                  </a:cubicBezTo>
                  <a:cubicBezTo>
                    <a:pt x="51" y="509"/>
                    <a:pt x="1" y="1237"/>
                    <a:pt x="126" y="1826"/>
                  </a:cubicBezTo>
                  <a:cubicBezTo>
                    <a:pt x="352" y="2893"/>
                    <a:pt x="992" y="3847"/>
                    <a:pt x="1821" y="4575"/>
                  </a:cubicBezTo>
                  <a:cubicBezTo>
                    <a:pt x="2636" y="5315"/>
                    <a:pt x="3615" y="5842"/>
                    <a:pt x="4619" y="6269"/>
                  </a:cubicBezTo>
                  <a:cubicBezTo>
                    <a:pt x="5184" y="6507"/>
                    <a:pt x="5761" y="6720"/>
                    <a:pt x="6351" y="6871"/>
                  </a:cubicBezTo>
                  <a:lnTo>
                    <a:pt x="7053" y="7235"/>
                  </a:lnTo>
                  <a:cubicBezTo>
                    <a:pt x="6966" y="6093"/>
                    <a:pt x="5849" y="4449"/>
                    <a:pt x="5372" y="3395"/>
                  </a:cubicBezTo>
                  <a:cubicBezTo>
                    <a:pt x="4732" y="1964"/>
                    <a:pt x="3527" y="797"/>
                    <a:pt x="2072" y="208"/>
                  </a:cubicBezTo>
                  <a:cubicBezTo>
                    <a:pt x="1788" y="91"/>
                    <a:pt x="1471" y="0"/>
                    <a:pt x="1169"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0"/>
            <p:cNvSpPr/>
            <p:nvPr/>
          </p:nvSpPr>
          <p:spPr>
            <a:xfrm>
              <a:off x="5164800" y="2792850"/>
              <a:ext cx="436725" cy="180325"/>
            </a:xfrm>
            <a:custGeom>
              <a:avLst/>
              <a:gdLst/>
              <a:ahLst/>
              <a:cxnLst/>
              <a:rect l="l" t="t" r="r" b="b"/>
              <a:pathLst>
                <a:path w="17469" h="7213" extrusionOk="0">
                  <a:moveTo>
                    <a:pt x="0" y="1005"/>
                  </a:moveTo>
                  <a:cubicBezTo>
                    <a:pt x="1" y="1005"/>
                    <a:pt x="1" y="1005"/>
                    <a:pt x="2" y="1006"/>
                  </a:cubicBezTo>
                  <a:lnTo>
                    <a:pt x="2" y="1006"/>
                  </a:lnTo>
                  <a:cubicBezTo>
                    <a:pt x="1" y="1005"/>
                    <a:pt x="1" y="1005"/>
                    <a:pt x="0" y="1005"/>
                  </a:cubicBezTo>
                  <a:close/>
                  <a:moveTo>
                    <a:pt x="17468" y="1"/>
                  </a:moveTo>
                  <a:lnTo>
                    <a:pt x="17468" y="1"/>
                  </a:lnTo>
                  <a:cubicBezTo>
                    <a:pt x="14347" y="1604"/>
                    <a:pt x="10818" y="2410"/>
                    <a:pt x="7397" y="2410"/>
                  </a:cubicBezTo>
                  <a:cubicBezTo>
                    <a:pt x="4793" y="2410"/>
                    <a:pt x="2252" y="1943"/>
                    <a:pt x="2" y="1006"/>
                  </a:cubicBezTo>
                  <a:lnTo>
                    <a:pt x="2" y="1006"/>
                  </a:lnTo>
                  <a:cubicBezTo>
                    <a:pt x="117" y="1070"/>
                    <a:pt x="1779" y="5029"/>
                    <a:pt x="6174" y="6790"/>
                  </a:cubicBezTo>
                  <a:cubicBezTo>
                    <a:pt x="6903" y="7082"/>
                    <a:pt x="7612" y="7213"/>
                    <a:pt x="8301" y="7213"/>
                  </a:cubicBezTo>
                  <a:cubicBezTo>
                    <a:pt x="11043" y="7213"/>
                    <a:pt x="13457" y="5149"/>
                    <a:pt x="15423" y="3013"/>
                  </a:cubicBezTo>
                  <a:cubicBezTo>
                    <a:pt x="16264" y="2109"/>
                    <a:pt x="17092" y="1143"/>
                    <a:pt x="17468"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0"/>
            <p:cNvSpPr/>
            <p:nvPr/>
          </p:nvSpPr>
          <p:spPr>
            <a:xfrm>
              <a:off x="5161675" y="2786475"/>
              <a:ext cx="442175" cy="73950"/>
            </a:xfrm>
            <a:custGeom>
              <a:avLst/>
              <a:gdLst/>
              <a:ahLst/>
              <a:cxnLst/>
              <a:rect l="l" t="t" r="r" b="b"/>
              <a:pathLst>
                <a:path w="17687" h="2958" extrusionOk="0">
                  <a:moveTo>
                    <a:pt x="17516" y="1"/>
                  </a:moveTo>
                  <a:cubicBezTo>
                    <a:pt x="17497" y="1"/>
                    <a:pt x="17476" y="6"/>
                    <a:pt x="17455" y="18"/>
                  </a:cubicBezTo>
                  <a:cubicBezTo>
                    <a:pt x="14945" y="1272"/>
                    <a:pt x="12210" y="2113"/>
                    <a:pt x="9411" y="2389"/>
                  </a:cubicBezTo>
                  <a:cubicBezTo>
                    <a:pt x="8770" y="2451"/>
                    <a:pt x="8130" y="2481"/>
                    <a:pt x="7493" y="2481"/>
                  </a:cubicBezTo>
                  <a:cubicBezTo>
                    <a:pt x="5017" y="2481"/>
                    <a:pt x="2581" y="2026"/>
                    <a:pt x="226" y="1197"/>
                  </a:cubicBezTo>
                  <a:cubicBezTo>
                    <a:pt x="212" y="1192"/>
                    <a:pt x="199" y="1190"/>
                    <a:pt x="186" y="1190"/>
                  </a:cubicBezTo>
                  <a:cubicBezTo>
                    <a:pt x="70" y="1190"/>
                    <a:pt x="1" y="1380"/>
                    <a:pt x="125" y="1448"/>
                  </a:cubicBezTo>
                  <a:cubicBezTo>
                    <a:pt x="2355" y="2475"/>
                    <a:pt x="4860" y="2957"/>
                    <a:pt x="7388" y="2957"/>
                  </a:cubicBezTo>
                  <a:cubicBezTo>
                    <a:pt x="10977" y="2957"/>
                    <a:pt x="14614" y="1985"/>
                    <a:pt x="17581" y="218"/>
                  </a:cubicBezTo>
                  <a:cubicBezTo>
                    <a:pt x="17687" y="155"/>
                    <a:pt x="17622" y="1"/>
                    <a:pt x="1751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0"/>
            <p:cNvSpPr/>
            <p:nvPr/>
          </p:nvSpPr>
          <p:spPr>
            <a:xfrm>
              <a:off x="5167900" y="2804375"/>
              <a:ext cx="19675" cy="22275"/>
            </a:xfrm>
            <a:custGeom>
              <a:avLst/>
              <a:gdLst/>
              <a:ahLst/>
              <a:cxnLst/>
              <a:rect l="l" t="t" r="r" b="b"/>
              <a:pathLst>
                <a:path w="787" h="891" extrusionOk="0">
                  <a:moveTo>
                    <a:pt x="100" y="0"/>
                  </a:moveTo>
                  <a:cubicBezTo>
                    <a:pt x="52" y="0"/>
                    <a:pt x="1" y="56"/>
                    <a:pt x="39" y="105"/>
                  </a:cubicBezTo>
                  <a:cubicBezTo>
                    <a:pt x="228" y="356"/>
                    <a:pt x="428" y="707"/>
                    <a:pt x="692" y="883"/>
                  </a:cubicBezTo>
                  <a:cubicBezTo>
                    <a:pt x="700" y="888"/>
                    <a:pt x="710" y="891"/>
                    <a:pt x="720" y="891"/>
                  </a:cubicBezTo>
                  <a:cubicBezTo>
                    <a:pt x="753" y="891"/>
                    <a:pt x="787" y="862"/>
                    <a:pt x="767" y="832"/>
                  </a:cubicBezTo>
                  <a:cubicBezTo>
                    <a:pt x="654" y="519"/>
                    <a:pt x="353" y="268"/>
                    <a:pt x="140" y="17"/>
                  </a:cubicBezTo>
                  <a:cubicBezTo>
                    <a:pt x="128" y="5"/>
                    <a:pt x="114" y="0"/>
                    <a:pt x="10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0"/>
            <p:cNvSpPr/>
            <p:nvPr/>
          </p:nvSpPr>
          <p:spPr>
            <a:xfrm>
              <a:off x="5203750" y="2808400"/>
              <a:ext cx="17550" cy="27525"/>
            </a:xfrm>
            <a:custGeom>
              <a:avLst/>
              <a:gdLst/>
              <a:ahLst/>
              <a:cxnLst/>
              <a:rect l="l" t="t" r="r" b="b"/>
              <a:pathLst>
                <a:path w="702" h="1101" extrusionOk="0">
                  <a:moveTo>
                    <a:pt x="136" y="1"/>
                  </a:moveTo>
                  <a:cubicBezTo>
                    <a:pt x="67" y="1"/>
                    <a:pt x="1" y="55"/>
                    <a:pt x="23" y="144"/>
                  </a:cubicBezTo>
                  <a:cubicBezTo>
                    <a:pt x="74" y="345"/>
                    <a:pt x="136" y="521"/>
                    <a:pt x="237" y="709"/>
                  </a:cubicBezTo>
                  <a:cubicBezTo>
                    <a:pt x="312" y="860"/>
                    <a:pt x="400" y="1048"/>
                    <a:pt x="576" y="1098"/>
                  </a:cubicBezTo>
                  <a:cubicBezTo>
                    <a:pt x="582" y="1099"/>
                    <a:pt x="589" y="1100"/>
                    <a:pt x="595" y="1100"/>
                  </a:cubicBezTo>
                  <a:cubicBezTo>
                    <a:pt x="648" y="1100"/>
                    <a:pt x="688" y="1054"/>
                    <a:pt x="688" y="998"/>
                  </a:cubicBezTo>
                  <a:cubicBezTo>
                    <a:pt x="701" y="847"/>
                    <a:pt x="576" y="722"/>
                    <a:pt x="500" y="584"/>
                  </a:cubicBezTo>
                  <a:cubicBezTo>
                    <a:pt x="400" y="420"/>
                    <a:pt x="325" y="257"/>
                    <a:pt x="249" y="82"/>
                  </a:cubicBezTo>
                  <a:cubicBezTo>
                    <a:pt x="229" y="26"/>
                    <a:pt x="182" y="1"/>
                    <a:pt x="13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0"/>
            <p:cNvSpPr/>
            <p:nvPr/>
          </p:nvSpPr>
          <p:spPr>
            <a:xfrm>
              <a:off x="5230825" y="2820325"/>
              <a:ext cx="16500" cy="20950"/>
            </a:xfrm>
            <a:custGeom>
              <a:avLst/>
              <a:gdLst/>
              <a:ahLst/>
              <a:cxnLst/>
              <a:rect l="l" t="t" r="r" b="b"/>
              <a:pathLst>
                <a:path w="660" h="838" extrusionOk="0">
                  <a:moveTo>
                    <a:pt x="116" y="0"/>
                  </a:moveTo>
                  <a:cubicBezTo>
                    <a:pt x="57" y="0"/>
                    <a:pt x="0" y="57"/>
                    <a:pt x="45" y="119"/>
                  </a:cubicBezTo>
                  <a:cubicBezTo>
                    <a:pt x="120" y="257"/>
                    <a:pt x="195" y="408"/>
                    <a:pt x="283" y="546"/>
                  </a:cubicBezTo>
                  <a:cubicBezTo>
                    <a:pt x="358" y="659"/>
                    <a:pt x="421" y="809"/>
                    <a:pt x="547" y="834"/>
                  </a:cubicBezTo>
                  <a:cubicBezTo>
                    <a:pt x="553" y="837"/>
                    <a:pt x="560" y="838"/>
                    <a:pt x="567" y="838"/>
                  </a:cubicBezTo>
                  <a:cubicBezTo>
                    <a:pt x="601" y="838"/>
                    <a:pt x="634" y="815"/>
                    <a:pt x="634" y="784"/>
                  </a:cubicBezTo>
                  <a:cubicBezTo>
                    <a:pt x="660" y="646"/>
                    <a:pt x="559" y="546"/>
                    <a:pt x="484" y="433"/>
                  </a:cubicBezTo>
                  <a:cubicBezTo>
                    <a:pt x="384" y="295"/>
                    <a:pt x="283" y="169"/>
                    <a:pt x="183" y="31"/>
                  </a:cubicBezTo>
                  <a:cubicBezTo>
                    <a:pt x="165" y="10"/>
                    <a:pt x="140" y="0"/>
                    <a:pt x="11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0"/>
            <p:cNvSpPr/>
            <p:nvPr/>
          </p:nvSpPr>
          <p:spPr>
            <a:xfrm>
              <a:off x="5259500" y="2820975"/>
              <a:ext cx="20775" cy="30050"/>
            </a:xfrm>
            <a:custGeom>
              <a:avLst/>
              <a:gdLst/>
              <a:ahLst/>
              <a:cxnLst/>
              <a:rect l="l" t="t" r="r" b="b"/>
              <a:pathLst>
                <a:path w="831" h="1202" extrusionOk="0">
                  <a:moveTo>
                    <a:pt x="154" y="1"/>
                  </a:moveTo>
                  <a:cubicBezTo>
                    <a:pt x="74" y="1"/>
                    <a:pt x="0" y="82"/>
                    <a:pt x="52" y="168"/>
                  </a:cubicBezTo>
                  <a:cubicBezTo>
                    <a:pt x="165" y="357"/>
                    <a:pt x="266" y="545"/>
                    <a:pt x="366" y="746"/>
                  </a:cubicBezTo>
                  <a:cubicBezTo>
                    <a:pt x="441" y="896"/>
                    <a:pt x="504" y="1122"/>
                    <a:pt x="667" y="1197"/>
                  </a:cubicBezTo>
                  <a:cubicBezTo>
                    <a:pt x="679" y="1200"/>
                    <a:pt x="691" y="1202"/>
                    <a:pt x="702" y="1202"/>
                  </a:cubicBezTo>
                  <a:cubicBezTo>
                    <a:pt x="739" y="1202"/>
                    <a:pt x="770" y="1186"/>
                    <a:pt x="780" y="1147"/>
                  </a:cubicBezTo>
                  <a:cubicBezTo>
                    <a:pt x="830" y="972"/>
                    <a:pt x="705" y="783"/>
                    <a:pt x="617" y="633"/>
                  </a:cubicBezTo>
                  <a:cubicBezTo>
                    <a:pt x="504" y="432"/>
                    <a:pt x="378" y="244"/>
                    <a:pt x="253" y="56"/>
                  </a:cubicBezTo>
                  <a:cubicBezTo>
                    <a:pt x="226" y="17"/>
                    <a:pt x="189" y="1"/>
                    <a:pt x="15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0"/>
            <p:cNvSpPr/>
            <p:nvPr/>
          </p:nvSpPr>
          <p:spPr>
            <a:xfrm>
              <a:off x="5291125" y="2814875"/>
              <a:ext cx="18625" cy="37700"/>
            </a:xfrm>
            <a:custGeom>
              <a:avLst/>
              <a:gdLst/>
              <a:ahLst/>
              <a:cxnLst/>
              <a:rect l="l" t="t" r="r" b="b"/>
              <a:pathLst>
                <a:path w="745" h="1508" extrusionOk="0">
                  <a:moveTo>
                    <a:pt x="114" y="1"/>
                  </a:moveTo>
                  <a:cubicBezTo>
                    <a:pt x="61" y="1"/>
                    <a:pt x="0" y="53"/>
                    <a:pt x="17" y="111"/>
                  </a:cubicBezTo>
                  <a:cubicBezTo>
                    <a:pt x="92" y="375"/>
                    <a:pt x="180" y="638"/>
                    <a:pt x="268" y="889"/>
                  </a:cubicBezTo>
                  <a:cubicBezTo>
                    <a:pt x="343" y="1090"/>
                    <a:pt x="393" y="1354"/>
                    <a:pt x="569" y="1492"/>
                  </a:cubicBezTo>
                  <a:cubicBezTo>
                    <a:pt x="584" y="1501"/>
                    <a:pt x="606" y="1507"/>
                    <a:pt x="628" y="1507"/>
                  </a:cubicBezTo>
                  <a:cubicBezTo>
                    <a:pt x="664" y="1507"/>
                    <a:pt x="699" y="1492"/>
                    <a:pt x="707" y="1454"/>
                  </a:cubicBezTo>
                  <a:cubicBezTo>
                    <a:pt x="745" y="1216"/>
                    <a:pt x="607" y="990"/>
                    <a:pt x="519" y="776"/>
                  </a:cubicBezTo>
                  <a:cubicBezTo>
                    <a:pt x="419" y="525"/>
                    <a:pt x="306" y="287"/>
                    <a:pt x="180" y="49"/>
                  </a:cubicBezTo>
                  <a:cubicBezTo>
                    <a:pt x="167" y="15"/>
                    <a:pt x="142" y="1"/>
                    <a:pt x="11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0"/>
            <p:cNvSpPr/>
            <p:nvPr/>
          </p:nvSpPr>
          <p:spPr>
            <a:xfrm>
              <a:off x="5324275" y="2814525"/>
              <a:ext cx="16125" cy="39425"/>
            </a:xfrm>
            <a:custGeom>
              <a:avLst/>
              <a:gdLst/>
              <a:ahLst/>
              <a:cxnLst/>
              <a:rect l="l" t="t" r="r" b="b"/>
              <a:pathLst>
                <a:path w="645" h="1577" extrusionOk="0">
                  <a:moveTo>
                    <a:pt x="94" y="1"/>
                  </a:moveTo>
                  <a:cubicBezTo>
                    <a:pt x="50" y="1"/>
                    <a:pt x="1" y="39"/>
                    <a:pt x="9" y="100"/>
                  </a:cubicBezTo>
                  <a:cubicBezTo>
                    <a:pt x="59" y="376"/>
                    <a:pt x="122" y="640"/>
                    <a:pt x="197" y="916"/>
                  </a:cubicBezTo>
                  <a:cubicBezTo>
                    <a:pt x="260" y="1142"/>
                    <a:pt x="310" y="1368"/>
                    <a:pt x="460" y="1543"/>
                  </a:cubicBezTo>
                  <a:cubicBezTo>
                    <a:pt x="480" y="1567"/>
                    <a:pt x="506" y="1577"/>
                    <a:pt x="532" y="1577"/>
                  </a:cubicBezTo>
                  <a:cubicBezTo>
                    <a:pt x="588" y="1577"/>
                    <a:pt x="645" y="1528"/>
                    <a:pt x="636" y="1468"/>
                  </a:cubicBezTo>
                  <a:cubicBezTo>
                    <a:pt x="624" y="1242"/>
                    <a:pt x="511" y="1016"/>
                    <a:pt x="423" y="803"/>
                  </a:cubicBezTo>
                  <a:cubicBezTo>
                    <a:pt x="335" y="552"/>
                    <a:pt x="247" y="301"/>
                    <a:pt x="159" y="50"/>
                  </a:cubicBezTo>
                  <a:cubicBezTo>
                    <a:pt x="149" y="16"/>
                    <a:pt x="123" y="1"/>
                    <a:pt x="9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0"/>
            <p:cNvSpPr/>
            <p:nvPr/>
          </p:nvSpPr>
          <p:spPr>
            <a:xfrm>
              <a:off x="5358175" y="2824250"/>
              <a:ext cx="11200" cy="34000"/>
            </a:xfrm>
            <a:custGeom>
              <a:avLst/>
              <a:gdLst/>
              <a:ahLst/>
              <a:cxnLst/>
              <a:rect l="l" t="t" r="r" b="b"/>
              <a:pathLst>
                <a:path w="448" h="1360" extrusionOk="0">
                  <a:moveTo>
                    <a:pt x="89" y="1"/>
                  </a:moveTo>
                  <a:cubicBezTo>
                    <a:pt x="45" y="1"/>
                    <a:pt x="1" y="26"/>
                    <a:pt x="8" y="75"/>
                  </a:cubicBezTo>
                  <a:cubicBezTo>
                    <a:pt x="33" y="288"/>
                    <a:pt x="71" y="489"/>
                    <a:pt x="96" y="703"/>
                  </a:cubicBezTo>
                  <a:cubicBezTo>
                    <a:pt x="133" y="903"/>
                    <a:pt x="146" y="1129"/>
                    <a:pt x="246" y="1305"/>
                  </a:cubicBezTo>
                  <a:cubicBezTo>
                    <a:pt x="265" y="1343"/>
                    <a:pt x="296" y="1360"/>
                    <a:pt x="326" y="1360"/>
                  </a:cubicBezTo>
                  <a:cubicBezTo>
                    <a:pt x="376" y="1360"/>
                    <a:pt x="427" y="1317"/>
                    <a:pt x="435" y="1255"/>
                  </a:cubicBezTo>
                  <a:cubicBezTo>
                    <a:pt x="447" y="1066"/>
                    <a:pt x="384" y="866"/>
                    <a:pt x="334" y="677"/>
                  </a:cubicBezTo>
                  <a:cubicBezTo>
                    <a:pt x="284" y="477"/>
                    <a:pt x="221" y="263"/>
                    <a:pt x="171" y="50"/>
                  </a:cubicBezTo>
                  <a:cubicBezTo>
                    <a:pt x="160" y="17"/>
                    <a:pt x="124" y="1"/>
                    <a:pt x="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0"/>
            <p:cNvSpPr/>
            <p:nvPr/>
          </p:nvSpPr>
          <p:spPr>
            <a:xfrm>
              <a:off x="5395700" y="2817300"/>
              <a:ext cx="8500" cy="41775"/>
            </a:xfrm>
            <a:custGeom>
              <a:avLst/>
              <a:gdLst/>
              <a:ahLst/>
              <a:cxnLst/>
              <a:rect l="l" t="t" r="r" b="b"/>
              <a:pathLst>
                <a:path w="340" h="1671" extrusionOk="0">
                  <a:moveTo>
                    <a:pt x="99" y="0"/>
                  </a:moveTo>
                  <a:cubicBezTo>
                    <a:pt x="54" y="0"/>
                    <a:pt x="13" y="29"/>
                    <a:pt x="13" y="90"/>
                  </a:cubicBezTo>
                  <a:cubicBezTo>
                    <a:pt x="13" y="378"/>
                    <a:pt x="13" y="667"/>
                    <a:pt x="13" y="955"/>
                  </a:cubicBezTo>
                  <a:cubicBezTo>
                    <a:pt x="25" y="1194"/>
                    <a:pt x="0" y="1432"/>
                    <a:pt x="113" y="1633"/>
                  </a:cubicBezTo>
                  <a:cubicBezTo>
                    <a:pt x="124" y="1659"/>
                    <a:pt x="145" y="1670"/>
                    <a:pt x="169" y="1670"/>
                  </a:cubicBezTo>
                  <a:cubicBezTo>
                    <a:pt x="201" y="1670"/>
                    <a:pt x="237" y="1650"/>
                    <a:pt x="251" y="1621"/>
                  </a:cubicBezTo>
                  <a:cubicBezTo>
                    <a:pt x="339" y="1395"/>
                    <a:pt x="289" y="1131"/>
                    <a:pt x="276" y="905"/>
                  </a:cubicBezTo>
                  <a:cubicBezTo>
                    <a:pt x="251" y="629"/>
                    <a:pt x="226" y="366"/>
                    <a:pt x="201" y="90"/>
                  </a:cubicBezTo>
                  <a:cubicBezTo>
                    <a:pt x="195" y="32"/>
                    <a:pt x="145" y="0"/>
                    <a:pt x="9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0"/>
            <p:cNvSpPr/>
            <p:nvPr/>
          </p:nvSpPr>
          <p:spPr>
            <a:xfrm>
              <a:off x="5435525" y="2796000"/>
              <a:ext cx="11025" cy="51600"/>
            </a:xfrm>
            <a:custGeom>
              <a:avLst/>
              <a:gdLst/>
              <a:ahLst/>
              <a:cxnLst/>
              <a:rect l="l" t="t" r="r" b="b"/>
              <a:pathLst>
                <a:path w="441" h="2064" extrusionOk="0">
                  <a:moveTo>
                    <a:pt x="252" y="0"/>
                  </a:moveTo>
                  <a:cubicBezTo>
                    <a:pt x="214" y="0"/>
                    <a:pt x="177" y="26"/>
                    <a:pt x="177" y="76"/>
                  </a:cubicBezTo>
                  <a:cubicBezTo>
                    <a:pt x="139" y="415"/>
                    <a:pt x="114" y="753"/>
                    <a:pt x="89" y="1092"/>
                  </a:cubicBezTo>
                  <a:cubicBezTo>
                    <a:pt x="64" y="1393"/>
                    <a:pt x="1" y="1695"/>
                    <a:pt x="51" y="1983"/>
                  </a:cubicBezTo>
                  <a:cubicBezTo>
                    <a:pt x="57" y="2038"/>
                    <a:pt x="99" y="2063"/>
                    <a:pt x="143" y="2063"/>
                  </a:cubicBezTo>
                  <a:cubicBezTo>
                    <a:pt x="189" y="2063"/>
                    <a:pt x="239" y="2035"/>
                    <a:pt x="252" y="1983"/>
                  </a:cubicBezTo>
                  <a:cubicBezTo>
                    <a:pt x="440" y="1418"/>
                    <a:pt x="365" y="653"/>
                    <a:pt x="327" y="76"/>
                  </a:cubicBezTo>
                  <a:cubicBezTo>
                    <a:pt x="327" y="26"/>
                    <a:pt x="290" y="0"/>
                    <a:pt x="25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0"/>
            <p:cNvSpPr/>
            <p:nvPr/>
          </p:nvSpPr>
          <p:spPr>
            <a:xfrm>
              <a:off x="5470350" y="2803325"/>
              <a:ext cx="9625" cy="39200"/>
            </a:xfrm>
            <a:custGeom>
              <a:avLst/>
              <a:gdLst/>
              <a:ahLst/>
              <a:cxnLst/>
              <a:rect l="l" t="t" r="r" b="b"/>
              <a:pathLst>
                <a:path w="385" h="1568" extrusionOk="0">
                  <a:moveTo>
                    <a:pt x="309" y="1"/>
                  </a:moveTo>
                  <a:cubicBezTo>
                    <a:pt x="282" y="1"/>
                    <a:pt x="257" y="15"/>
                    <a:pt x="252" y="46"/>
                  </a:cubicBezTo>
                  <a:cubicBezTo>
                    <a:pt x="151" y="485"/>
                    <a:pt x="1" y="1063"/>
                    <a:pt x="114" y="1502"/>
                  </a:cubicBezTo>
                  <a:cubicBezTo>
                    <a:pt x="126" y="1546"/>
                    <a:pt x="164" y="1568"/>
                    <a:pt x="202" y="1568"/>
                  </a:cubicBezTo>
                  <a:cubicBezTo>
                    <a:pt x="239" y="1568"/>
                    <a:pt x="277" y="1546"/>
                    <a:pt x="289" y="1502"/>
                  </a:cubicBezTo>
                  <a:cubicBezTo>
                    <a:pt x="352" y="1289"/>
                    <a:pt x="327" y="1050"/>
                    <a:pt x="340" y="824"/>
                  </a:cubicBezTo>
                  <a:cubicBezTo>
                    <a:pt x="340" y="573"/>
                    <a:pt x="352" y="322"/>
                    <a:pt x="377" y="71"/>
                  </a:cubicBezTo>
                  <a:cubicBezTo>
                    <a:pt x="385" y="28"/>
                    <a:pt x="345" y="1"/>
                    <a:pt x="30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0"/>
            <p:cNvSpPr/>
            <p:nvPr/>
          </p:nvSpPr>
          <p:spPr>
            <a:xfrm>
              <a:off x="5501100" y="2801425"/>
              <a:ext cx="7550" cy="32050"/>
            </a:xfrm>
            <a:custGeom>
              <a:avLst/>
              <a:gdLst/>
              <a:ahLst/>
              <a:cxnLst/>
              <a:rect l="l" t="t" r="r" b="b"/>
              <a:pathLst>
                <a:path w="302" h="1282" extrusionOk="0">
                  <a:moveTo>
                    <a:pt x="169" y="1"/>
                  </a:moveTo>
                  <a:cubicBezTo>
                    <a:pt x="143" y="1"/>
                    <a:pt x="119" y="14"/>
                    <a:pt x="114" y="47"/>
                  </a:cubicBezTo>
                  <a:cubicBezTo>
                    <a:pt x="51" y="273"/>
                    <a:pt x="26" y="499"/>
                    <a:pt x="26" y="737"/>
                  </a:cubicBezTo>
                  <a:cubicBezTo>
                    <a:pt x="26" y="913"/>
                    <a:pt x="1" y="1126"/>
                    <a:pt x="126" y="1264"/>
                  </a:cubicBezTo>
                  <a:cubicBezTo>
                    <a:pt x="137" y="1275"/>
                    <a:pt x="154" y="1282"/>
                    <a:pt x="169" y="1282"/>
                  </a:cubicBezTo>
                  <a:cubicBezTo>
                    <a:pt x="189" y="1282"/>
                    <a:pt x="207" y="1272"/>
                    <a:pt x="214" y="1252"/>
                  </a:cubicBezTo>
                  <a:cubicBezTo>
                    <a:pt x="302" y="1101"/>
                    <a:pt x="252" y="913"/>
                    <a:pt x="252" y="737"/>
                  </a:cubicBezTo>
                  <a:cubicBezTo>
                    <a:pt x="239" y="511"/>
                    <a:pt x="239" y="285"/>
                    <a:pt x="239" y="60"/>
                  </a:cubicBezTo>
                  <a:cubicBezTo>
                    <a:pt x="239" y="24"/>
                    <a:pt x="203" y="1"/>
                    <a:pt x="1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0"/>
            <p:cNvSpPr/>
            <p:nvPr/>
          </p:nvSpPr>
          <p:spPr>
            <a:xfrm>
              <a:off x="5525875" y="2777275"/>
              <a:ext cx="22100" cy="50575"/>
            </a:xfrm>
            <a:custGeom>
              <a:avLst/>
              <a:gdLst/>
              <a:ahLst/>
              <a:cxnLst/>
              <a:rect l="l" t="t" r="r" b="b"/>
              <a:pathLst>
                <a:path w="884" h="2023" extrusionOk="0">
                  <a:moveTo>
                    <a:pt x="784" y="0"/>
                  </a:moveTo>
                  <a:cubicBezTo>
                    <a:pt x="762" y="0"/>
                    <a:pt x="741" y="10"/>
                    <a:pt x="729" y="34"/>
                  </a:cubicBezTo>
                  <a:cubicBezTo>
                    <a:pt x="440" y="561"/>
                    <a:pt x="1" y="1339"/>
                    <a:pt x="101" y="1967"/>
                  </a:cubicBezTo>
                  <a:cubicBezTo>
                    <a:pt x="109" y="2003"/>
                    <a:pt x="146" y="2023"/>
                    <a:pt x="180" y="2023"/>
                  </a:cubicBezTo>
                  <a:cubicBezTo>
                    <a:pt x="205" y="2023"/>
                    <a:pt x="229" y="2013"/>
                    <a:pt x="239" y="1992"/>
                  </a:cubicBezTo>
                  <a:cubicBezTo>
                    <a:pt x="403" y="1716"/>
                    <a:pt x="440" y="1389"/>
                    <a:pt x="528" y="1088"/>
                  </a:cubicBezTo>
                  <a:cubicBezTo>
                    <a:pt x="616" y="749"/>
                    <a:pt x="729" y="423"/>
                    <a:pt x="867" y="97"/>
                  </a:cubicBezTo>
                  <a:cubicBezTo>
                    <a:pt x="884" y="46"/>
                    <a:pt x="831" y="0"/>
                    <a:pt x="78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0"/>
            <p:cNvSpPr/>
            <p:nvPr/>
          </p:nvSpPr>
          <p:spPr>
            <a:xfrm>
              <a:off x="5566175" y="2775200"/>
              <a:ext cx="14750" cy="33200"/>
            </a:xfrm>
            <a:custGeom>
              <a:avLst/>
              <a:gdLst/>
              <a:ahLst/>
              <a:cxnLst/>
              <a:rect l="l" t="t" r="r" b="b"/>
              <a:pathLst>
                <a:path w="590" h="1328" extrusionOk="0">
                  <a:moveTo>
                    <a:pt x="504" y="0"/>
                  </a:moveTo>
                  <a:cubicBezTo>
                    <a:pt x="485" y="0"/>
                    <a:pt x="468" y="9"/>
                    <a:pt x="460" y="29"/>
                  </a:cubicBezTo>
                  <a:cubicBezTo>
                    <a:pt x="372" y="230"/>
                    <a:pt x="296" y="431"/>
                    <a:pt x="209" y="619"/>
                  </a:cubicBezTo>
                  <a:cubicBezTo>
                    <a:pt x="133" y="820"/>
                    <a:pt x="20" y="1021"/>
                    <a:pt x="8" y="1234"/>
                  </a:cubicBezTo>
                  <a:cubicBezTo>
                    <a:pt x="0" y="1295"/>
                    <a:pt x="48" y="1328"/>
                    <a:pt x="98" y="1328"/>
                  </a:cubicBezTo>
                  <a:cubicBezTo>
                    <a:pt x="130" y="1328"/>
                    <a:pt x="164" y="1314"/>
                    <a:pt x="183" y="1284"/>
                  </a:cubicBezTo>
                  <a:cubicBezTo>
                    <a:pt x="296" y="1121"/>
                    <a:pt x="334" y="908"/>
                    <a:pt x="397" y="719"/>
                  </a:cubicBezTo>
                  <a:cubicBezTo>
                    <a:pt x="460" y="506"/>
                    <a:pt x="522" y="293"/>
                    <a:pt x="572" y="80"/>
                  </a:cubicBezTo>
                  <a:cubicBezTo>
                    <a:pt x="589" y="37"/>
                    <a:pt x="543" y="0"/>
                    <a:pt x="50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0"/>
            <p:cNvSpPr/>
            <p:nvPr/>
          </p:nvSpPr>
          <p:spPr>
            <a:xfrm>
              <a:off x="5595525" y="2754300"/>
              <a:ext cx="20625" cy="42800"/>
            </a:xfrm>
            <a:custGeom>
              <a:avLst/>
              <a:gdLst/>
              <a:ahLst/>
              <a:cxnLst/>
              <a:rect l="l" t="t" r="r" b="b"/>
              <a:pathLst>
                <a:path w="825" h="1712" extrusionOk="0">
                  <a:moveTo>
                    <a:pt x="756" y="1"/>
                  </a:moveTo>
                  <a:cubicBezTo>
                    <a:pt x="740" y="1"/>
                    <a:pt x="724" y="8"/>
                    <a:pt x="716" y="25"/>
                  </a:cubicBezTo>
                  <a:cubicBezTo>
                    <a:pt x="566" y="313"/>
                    <a:pt x="415" y="602"/>
                    <a:pt x="264" y="903"/>
                  </a:cubicBezTo>
                  <a:cubicBezTo>
                    <a:pt x="164" y="1129"/>
                    <a:pt x="1" y="1380"/>
                    <a:pt x="1" y="1643"/>
                  </a:cubicBezTo>
                  <a:cubicBezTo>
                    <a:pt x="1" y="1686"/>
                    <a:pt x="36" y="1711"/>
                    <a:pt x="70" y="1711"/>
                  </a:cubicBezTo>
                  <a:cubicBezTo>
                    <a:pt x="86" y="1711"/>
                    <a:pt x="102" y="1706"/>
                    <a:pt x="114" y="1694"/>
                  </a:cubicBezTo>
                  <a:cubicBezTo>
                    <a:pt x="302" y="1505"/>
                    <a:pt x="377" y="1229"/>
                    <a:pt x="478" y="991"/>
                  </a:cubicBezTo>
                  <a:cubicBezTo>
                    <a:pt x="591" y="690"/>
                    <a:pt x="704" y="376"/>
                    <a:pt x="816" y="62"/>
                  </a:cubicBezTo>
                  <a:cubicBezTo>
                    <a:pt x="825" y="29"/>
                    <a:pt x="789" y="1"/>
                    <a:pt x="75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0"/>
            <p:cNvSpPr/>
            <p:nvPr/>
          </p:nvSpPr>
          <p:spPr>
            <a:xfrm>
              <a:off x="5206750" y="2861525"/>
              <a:ext cx="16650" cy="24225"/>
            </a:xfrm>
            <a:custGeom>
              <a:avLst/>
              <a:gdLst/>
              <a:ahLst/>
              <a:cxnLst/>
              <a:rect l="l" t="t" r="r" b="b"/>
              <a:pathLst>
                <a:path w="666" h="969" extrusionOk="0">
                  <a:moveTo>
                    <a:pt x="60" y="1"/>
                  </a:moveTo>
                  <a:cubicBezTo>
                    <a:pt x="30" y="1"/>
                    <a:pt x="0" y="25"/>
                    <a:pt x="16" y="65"/>
                  </a:cubicBezTo>
                  <a:cubicBezTo>
                    <a:pt x="104" y="366"/>
                    <a:pt x="255" y="793"/>
                    <a:pt x="543" y="956"/>
                  </a:cubicBezTo>
                  <a:cubicBezTo>
                    <a:pt x="558" y="965"/>
                    <a:pt x="573" y="969"/>
                    <a:pt x="587" y="969"/>
                  </a:cubicBezTo>
                  <a:cubicBezTo>
                    <a:pt x="632" y="969"/>
                    <a:pt x="666" y="928"/>
                    <a:pt x="656" y="881"/>
                  </a:cubicBezTo>
                  <a:cubicBezTo>
                    <a:pt x="606" y="717"/>
                    <a:pt x="493" y="592"/>
                    <a:pt x="405" y="454"/>
                  </a:cubicBezTo>
                  <a:cubicBezTo>
                    <a:pt x="305" y="316"/>
                    <a:pt x="205" y="165"/>
                    <a:pt x="104" y="27"/>
                  </a:cubicBezTo>
                  <a:cubicBezTo>
                    <a:pt x="95" y="9"/>
                    <a:pt x="77" y="1"/>
                    <a:pt x="6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0"/>
            <p:cNvSpPr/>
            <p:nvPr/>
          </p:nvSpPr>
          <p:spPr>
            <a:xfrm>
              <a:off x="5247575" y="2872525"/>
              <a:ext cx="19075" cy="28175"/>
            </a:xfrm>
            <a:custGeom>
              <a:avLst/>
              <a:gdLst/>
              <a:ahLst/>
              <a:cxnLst/>
              <a:rect l="l" t="t" r="r" b="b"/>
              <a:pathLst>
                <a:path w="763" h="1127" extrusionOk="0">
                  <a:moveTo>
                    <a:pt x="83" y="0"/>
                  </a:moveTo>
                  <a:cubicBezTo>
                    <a:pt x="43" y="0"/>
                    <a:pt x="1" y="45"/>
                    <a:pt x="27" y="89"/>
                  </a:cubicBezTo>
                  <a:cubicBezTo>
                    <a:pt x="190" y="441"/>
                    <a:pt x="379" y="842"/>
                    <a:pt x="667" y="1118"/>
                  </a:cubicBezTo>
                  <a:cubicBezTo>
                    <a:pt x="675" y="1124"/>
                    <a:pt x="685" y="1126"/>
                    <a:pt x="694" y="1126"/>
                  </a:cubicBezTo>
                  <a:cubicBezTo>
                    <a:pt x="728" y="1126"/>
                    <a:pt x="762" y="1095"/>
                    <a:pt x="743" y="1055"/>
                  </a:cubicBezTo>
                  <a:cubicBezTo>
                    <a:pt x="567" y="704"/>
                    <a:pt x="316" y="378"/>
                    <a:pt x="128" y="26"/>
                  </a:cubicBezTo>
                  <a:cubicBezTo>
                    <a:pt x="117" y="8"/>
                    <a:pt x="100" y="0"/>
                    <a:pt x="8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0"/>
            <p:cNvSpPr/>
            <p:nvPr/>
          </p:nvSpPr>
          <p:spPr>
            <a:xfrm>
              <a:off x="5298000" y="2871675"/>
              <a:ext cx="14900" cy="34225"/>
            </a:xfrm>
            <a:custGeom>
              <a:avLst/>
              <a:gdLst/>
              <a:ahLst/>
              <a:cxnLst/>
              <a:rect l="l" t="t" r="r" b="b"/>
              <a:pathLst>
                <a:path w="596" h="1369" extrusionOk="0">
                  <a:moveTo>
                    <a:pt x="129" y="0"/>
                  </a:moveTo>
                  <a:cubicBezTo>
                    <a:pt x="64" y="0"/>
                    <a:pt x="1" y="48"/>
                    <a:pt x="31" y="123"/>
                  </a:cubicBezTo>
                  <a:cubicBezTo>
                    <a:pt x="93" y="362"/>
                    <a:pt x="156" y="587"/>
                    <a:pt x="231" y="813"/>
                  </a:cubicBezTo>
                  <a:cubicBezTo>
                    <a:pt x="282" y="1002"/>
                    <a:pt x="332" y="1202"/>
                    <a:pt x="457" y="1353"/>
                  </a:cubicBezTo>
                  <a:cubicBezTo>
                    <a:pt x="468" y="1364"/>
                    <a:pt x="482" y="1368"/>
                    <a:pt x="496" y="1368"/>
                  </a:cubicBezTo>
                  <a:cubicBezTo>
                    <a:pt x="532" y="1368"/>
                    <a:pt x="570" y="1339"/>
                    <a:pt x="570" y="1303"/>
                  </a:cubicBezTo>
                  <a:cubicBezTo>
                    <a:pt x="595" y="1102"/>
                    <a:pt x="507" y="901"/>
                    <a:pt x="445" y="713"/>
                  </a:cubicBezTo>
                  <a:lnTo>
                    <a:pt x="231" y="73"/>
                  </a:lnTo>
                  <a:cubicBezTo>
                    <a:pt x="216" y="22"/>
                    <a:pt x="172" y="0"/>
                    <a:pt x="1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0"/>
            <p:cNvSpPr/>
            <p:nvPr/>
          </p:nvSpPr>
          <p:spPr>
            <a:xfrm>
              <a:off x="5288250" y="2901300"/>
              <a:ext cx="19225" cy="29325"/>
            </a:xfrm>
            <a:custGeom>
              <a:avLst/>
              <a:gdLst/>
              <a:ahLst/>
              <a:cxnLst/>
              <a:rect l="l" t="t" r="r" b="b"/>
              <a:pathLst>
                <a:path w="769" h="1173" extrusionOk="0">
                  <a:moveTo>
                    <a:pt x="154" y="0"/>
                  </a:moveTo>
                  <a:cubicBezTo>
                    <a:pt x="77" y="0"/>
                    <a:pt x="1" y="81"/>
                    <a:pt x="44" y="168"/>
                  </a:cubicBezTo>
                  <a:cubicBezTo>
                    <a:pt x="220" y="494"/>
                    <a:pt x="370" y="883"/>
                    <a:pt x="621" y="1147"/>
                  </a:cubicBezTo>
                  <a:cubicBezTo>
                    <a:pt x="640" y="1165"/>
                    <a:pt x="660" y="1173"/>
                    <a:pt x="680" y="1173"/>
                  </a:cubicBezTo>
                  <a:cubicBezTo>
                    <a:pt x="727" y="1173"/>
                    <a:pt x="768" y="1128"/>
                    <a:pt x="759" y="1084"/>
                  </a:cubicBezTo>
                  <a:cubicBezTo>
                    <a:pt x="672" y="720"/>
                    <a:pt x="421" y="381"/>
                    <a:pt x="245" y="55"/>
                  </a:cubicBezTo>
                  <a:cubicBezTo>
                    <a:pt x="222" y="16"/>
                    <a:pt x="188" y="0"/>
                    <a:pt x="15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0"/>
            <p:cNvSpPr/>
            <p:nvPr/>
          </p:nvSpPr>
          <p:spPr>
            <a:xfrm>
              <a:off x="5264150" y="2918625"/>
              <a:ext cx="25575" cy="19500"/>
            </a:xfrm>
            <a:custGeom>
              <a:avLst/>
              <a:gdLst/>
              <a:ahLst/>
              <a:cxnLst/>
              <a:rect l="l" t="t" r="r" b="b"/>
              <a:pathLst>
                <a:path w="1023" h="780" extrusionOk="0">
                  <a:moveTo>
                    <a:pt x="162" y="1"/>
                  </a:moveTo>
                  <a:cubicBezTo>
                    <a:pt x="77" y="1"/>
                    <a:pt x="0" y="109"/>
                    <a:pt x="80" y="178"/>
                  </a:cubicBezTo>
                  <a:cubicBezTo>
                    <a:pt x="343" y="378"/>
                    <a:pt x="581" y="617"/>
                    <a:pt x="870" y="768"/>
                  </a:cubicBezTo>
                  <a:cubicBezTo>
                    <a:pt x="885" y="776"/>
                    <a:pt x="900" y="780"/>
                    <a:pt x="914" y="780"/>
                  </a:cubicBezTo>
                  <a:cubicBezTo>
                    <a:pt x="980" y="780"/>
                    <a:pt x="1022" y="692"/>
                    <a:pt x="970" y="629"/>
                  </a:cubicBezTo>
                  <a:cubicBezTo>
                    <a:pt x="757" y="404"/>
                    <a:pt x="481" y="228"/>
                    <a:pt x="230" y="27"/>
                  </a:cubicBezTo>
                  <a:cubicBezTo>
                    <a:pt x="209" y="8"/>
                    <a:pt x="185" y="1"/>
                    <a:pt x="16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0"/>
            <p:cNvSpPr/>
            <p:nvPr/>
          </p:nvSpPr>
          <p:spPr>
            <a:xfrm>
              <a:off x="5329200" y="2921375"/>
              <a:ext cx="17900" cy="25600"/>
            </a:xfrm>
            <a:custGeom>
              <a:avLst/>
              <a:gdLst/>
              <a:ahLst/>
              <a:cxnLst/>
              <a:rect l="l" t="t" r="r" b="b"/>
              <a:pathLst>
                <a:path w="716" h="1024" extrusionOk="0">
                  <a:moveTo>
                    <a:pt x="138" y="1"/>
                  </a:moveTo>
                  <a:cubicBezTo>
                    <a:pt x="66" y="1"/>
                    <a:pt x="0" y="97"/>
                    <a:pt x="37" y="181"/>
                  </a:cubicBezTo>
                  <a:cubicBezTo>
                    <a:pt x="100" y="344"/>
                    <a:pt x="201" y="494"/>
                    <a:pt x="288" y="658"/>
                  </a:cubicBezTo>
                  <a:cubicBezTo>
                    <a:pt x="364" y="783"/>
                    <a:pt x="439" y="946"/>
                    <a:pt x="577" y="1009"/>
                  </a:cubicBezTo>
                  <a:cubicBezTo>
                    <a:pt x="594" y="1019"/>
                    <a:pt x="611" y="1024"/>
                    <a:pt x="626" y="1024"/>
                  </a:cubicBezTo>
                  <a:cubicBezTo>
                    <a:pt x="669" y="1024"/>
                    <a:pt x="703" y="989"/>
                    <a:pt x="703" y="934"/>
                  </a:cubicBezTo>
                  <a:cubicBezTo>
                    <a:pt x="715" y="770"/>
                    <a:pt x="590" y="620"/>
                    <a:pt x="502" y="494"/>
                  </a:cubicBezTo>
                  <a:cubicBezTo>
                    <a:pt x="414" y="331"/>
                    <a:pt x="326" y="181"/>
                    <a:pt x="213" y="43"/>
                  </a:cubicBezTo>
                  <a:cubicBezTo>
                    <a:pt x="190" y="13"/>
                    <a:pt x="163" y="1"/>
                    <a:pt x="13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0"/>
            <p:cNvSpPr/>
            <p:nvPr/>
          </p:nvSpPr>
          <p:spPr>
            <a:xfrm>
              <a:off x="5313800" y="2941100"/>
              <a:ext cx="19675" cy="15675"/>
            </a:xfrm>
            <a:custGeom>
              <a:avLst/>
              <a:gdLst/>
              <a:ahLst/>
              <a:cxnLst/>
              <a:rect l="l" t="t" r="r" b="b"/>
              <a:pathLst>
                <a:path w="787" h="627" extrusionOk="0">
                  <a:moveTo>
                    <a:pt x="173" y="0"/>
                  </a:moveTo>
                  <a:cubicBezTo>
                    <a:pt x="80" y="0"/>
                    <a:pt x="1" y="117"/>
                    <a:pt x="89" y="195"/>
                  </a:cubicBezTo>
                  <a:cubicBezTo>
                    <a:pt x="277" y="345"/>
                    <a:pt x="453" y="534"/>
                    <a:pt x="691" y="621"/>
                  </a:cubicBezTo>
                  <a:cubicBezTo>
                    <a:pt x="698" y="625"/>
                    <a:pt x="705" y="626"/>
                    <a:pt x="711" y="626"/>
                  </a:cubicBezTo>
                  <a:cubicBezTo>
                    <a:pt x="753" y="626"/>
                    <a:pt x="786" y="564"/>
                    <a:pt x="754" y="521"/>
                  </a:cubicBezTo>
                  <a:cubicBezTo>
                    <a:pt x="641" y="320"/>
                    <a:pt x="440" y="182"/>
                    <a:pt x="252" y="32"/>
                  </a:cubicBezTo>
                  <a:cubicBezTo>
                    <a:pt x="227" y="9"/>
                    <a:pt x="200" y="0"/>
                    <a:pt x="17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0"/>
            <p:cNvSpPr/>
            <p:nvPr/>
          </p:nvSpPr>
          <p:spPr>
            <a:xfrm>
              <a:off x="5348075" y="2877275"/>
              <a:ext cx="12700" cy="22750"/>
            </a:xfrm>
            <a:custGeom>
              <a:avLst/>
              <a:gdLst/>
              <a:ahLst/>
              <a:cxnLst/>
              <a:rect l="l" t="t" r="r" b="b"/>
              <a:pathLst>
                <a:path w="508" h="910" extrusionOk="0">
                  <a:moveTo>
                    <a:pt x="129" y="0"/>
                  </a:moveTo>
                  <a:cubicBezTo>
                    <a:pt x="68" y="0"/>
                    <a:pt x="1" y="72"/>
                    <a:pt x="35" y="150"/>
                  </a:cubicBezTo>
                  <a:cubicBezTo>
                    <a:pt x="136" y="389"/>
                    <a:pt x="224" y="665"/>
                    <a:pt x="374" y="878"/>
                  </a:cubicBezTo>
                  <a:cubicBezTo>
                    <a:pt x="387" y="899"/>
                    <a:pt x="407" y="909"/>
                    <a:pt x="428" y="909"/>
                  </a:cubicBezTo>
                  <a:cubicBezTo>
                    <a:pt x="467" y="909"/>
                    <a:pt x="508" y="873"/>
                    <a:pt x="500" y="815"/>
                  </a:cubicBezTo>
                  <a:cubicBezTo>
                    <a:pt x="450" y="552"/>
                    <a:pt x="299" y="301"/>
                    <a:pt x="199" y="50"/>
                  </a:cubicBezTo>
                  <a:cubicBezTo>
                    <a:pt x="183" y="15"/>
                    <a:pt x="157" y="0"/>
                    <a:pt x="1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0"/>
            <p:cNvSpPr/>
            <p:nvPr/>
          </p:nvSpPr>
          <p:spPr>
            <a:xfrm>
              <a:off x="5353250" y="2915725"/>
              <a:ext cx="11725" cy="23050"/>
            </a:xfrm>
            <a:custGeom>
              <a:avLst/>
              <a:gdLst/>
              <a:ahLst/>
              <a:cxnLst/>
              <a:rect l="l" t="t" r="r" b="b"/>
              <a:pathLst>
                <a:path w="469" h="922" extrusionOk="0">
                  <a:moveTo>
                    <a:pt x="104" y="0"/>
                  </a:moveTo>
                  <a:cubicBezTo>
                    <a:pt x="55" y="0"/>
                    <a:pt x="0" y="47"/>
                    <a:pt x="17" y="105"/>
                  </a:cubicBezTo>
                  <a:cubicBezTo>
                    <a:pt x="104" y="356"/>
                    <a:pt x="180" y="670"/>
                    <a:pt x="343" y="896"/>
                  </a:cubicBezTo>
                  <a:cubicBezTo>
                    <a:pt x="359" y="912"/>
                    <a:pt x="385" y="922"/>
                    <a:pt x="409" y="922"/>
                  </a:cubicBezTo>
                  <a:cubicBezTo>
                    <a:pt x="441" y="922"/>
                    <a:pt x="468" y="906"/>
                    <a:pt x="468" y="871"/>
                  </a:cubicBezTo>
                  <a:cubicBezTo>
                    <a:pt x="443" y="582"/>
                    <a:pt x="280" y="294"/>
                    <a:pt x="167" y="43"/>
                  </a:cubicBezTo>
                  <a:cubicBezTo>
                    <a:pt x="154" y="13"/>
                    <a:pt x="130" y="0"/>
                    <a:pt x="10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0"/>
            <p:cNvSpPr/>
            <p:nvPr/>
          </p:nvSpPr>
          <p:spPr>
            <a:xfrm>
              <a:off x="5404800" y="2895950"/>
              <a:ext cx="6925" cy="28225"/>
            </a:xfrm>
            <a:custGeom>
              <a:avLst/>
              <a:gdLst/>
              <a:ahLst/>
              <a:cxnLst/>
              <a:rect l="l" t="t" r="r" b="b"/>
              <a:pathLst>
                <a:path w="277" h="1129" extrusionOk="0">
                  <a:moveTo>
                    <a:pt x="183" y="1"/>
                  </a:moveTo>
                  <a:cubicBezTo>
                    <a:pt x="141" y="1"/>
                    <a:pt x="94" y="29"/>
                    <a:pt x="88" y="81"/>
                  </a:cubicBezTo>
                  <a:cubicBezTo>
                    <a:pt x="63" y="395"/>
                    <a:pt x="0" y="758"/>
                    <a:pt x="75" y="1072"/>
                  </a:cubicBezTo>
                  <a:cubicBezTo>
                    <a:pt x="82" y="1110"/>
                    <a:pt x="113" y="1129"/>
                    <a:pt x="144" y="1129"/>
                  </a:cubicBezTo>
                  <a:cubicBezTo>
                    <a:pt x="176" y="1129"/>
                    <a:pt x="207" y="1110"/>
                    <a:pt x="213" y="1072"/>
                  </a:cubicBezTo>
                  <a:cubicBezTo>
                    <a:pt x="276" y="758"/>
                    <a:pt x="239" y="407"/>
                    <a:pt x="251" y="81"/>
                  </a:cubicBezTo>
                  <a:cubicBezTo>
                    <a:pt x="257" y="26"/>
                    <a:pt x="222" y="1"/>
                    <a:pt x="18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0"/>
            <p:cNvSpPr/>
            <p:nvPr/>
          </p:nvSpPr>
          <p:spPr>
            <a:xfrm>
              <a:off x="5380625" y="2920600"/>
              <a:ext cx="8825" cy="30850"/>
            </a:xfrm>
            <a:custGeom>
              <a:avLst/>
              <a:gdLst/>
              <a:ahLst/>
              <a:cxnLst/>
              <a:rect l="l" t="t" r="r" b="b"/>
              <a:pathLst>
                <a:path w="353" h="1234" extrusionOk="0">
                  <a:moveTo>
                    <a:pt x="214" y="0"/>
                  </a:moveTo>
                  <a:cubicBezTo>
                    <a:pt x="172" y="0"/>
                    <a:pt x="132" y="23"/>
                    <a:pt x="126" y="74"/>
                  </a:cubicBezTo>
                  <a:cubicBezTo>
                    <a:pt x="64" y="438"/>
                    <a:pt x="1" y="852"/>
                    <a:pt x="164" y="1190"/>
                  </a:cubicBezTo>
                  <a:cubicBezTo>
                    <a:pt x="177" y="1222"/>
                    <a:pt x="199" y="1234"/>
                    <a:pt x="221" y="1234"/>
                  </a:cubicBezTo>
                  <a:cubicBezTo>
                    <a:pt x="262" y="1234"/>
                    <a:pt x="306" y="1193"/>
                    <a:pt x="315" y="1153"/>
                  </a:cubicBezTo>
                  <a:cubicBezTo>
                    <a:pt x="352" y="801"/>
                    <a:pt x="289" y="450"/>
                    <a:pt x="315" y="99"/>
                  </a:cubicBezTo>
                  <a:cubicBezTo>
                    <a:pt x="322" y="36"/>
                    <a:pt x="267" y="0"/>
                    <a:pt x="21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0"/>
            <p:cNvSpPr/>
            <p:nvPr/>
          </p:nvSpPr>
          <p:spPr>
            <a:xfrm>
              <a:off x="5381900" y="2872775"/>
              <a:ext cx="7225" cy="28225"/>
            </a:xfrm>
            <a:custGeom>
              <a:avLst/>
              <a:gdLst/>
              <a:ahLst/>
              <a:cxnLst/>
              <a:rect l="l" t="t" r="r" b="b"/>
              <a:pathLst>
                <a:path w="289" h="1129" extrusionOk="0">
                  <a:moveTo>
                    <a:pt x="154" y="1"/>
                  </a:moveTo>
                  <a:cubicBezTo>
                    <a:pt x="100" y="1"/>
                    <a:pt x="44" y="35"/>
                    <a:pt x="38" y="104"/>
                  </a:cubicBezTo>
                  <a:cubicBezTo>
                    <a:pt x="25" y="431"/>
                    <a:pt x="0" y="782"/>
                    <a:pt x="138" y="1096"/>
                  </a:cubicBezTo>
                  <a:cubicBezTo>
                    <a:pt x="152" y="1119"/>
                    <a:pt x="171" y="1129"/>
                    <a:pt x="191" y="1129"/>
                  </a:cubicBezTo>
                  <a:cubicBezTo>
                    <a:pt x="223" y="1129"/>
                    <a:pt x="256" y="1102"/>
                    <a:pt x="264" y="1071"/>
                  </a:cubicBezTo>
                  <a:cubicBezTo>
                    <a:pt x="289" y="744"/>
                    <a:pt x="238" y="418"/>
                    <a:pt x="251" y="104"/>
                  </a:cubicBezTo>
                  <a:cubicBezTo>
                    <a:pt x="257" y="35"/>
                    <a:pt x="207" y="1"/>
                    <a:pt x="15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0"/>
            <p:cNvSpPr/>
            <p:nvPr/>
          </p:nvSpPr>
          <p:spPr>
            <a:xfrm>
              <a:off x="5363025" y="2952425"/>
              <a:ext cx="12450" cy="14650"/>
            </a:xfrm>
            <a:custGeom>
              <a:avLst/>
              <a:gdLst/>
              <a:ahLst/>
              <a:cxnLst/>
              <a:rect l="l" t="t" r="r" b="b"/>
              <a:pathLst>
                <a:path w="498" h="586" extrusionOk="0">
                  <a:moveTo>
                    <a:pt x="149" y="0"/>
                  </a:moveTo>
                  <a:cubicBezTo>
                    <a:pt x="74" y="0"/>
                    <a:pt x="0" y="78"/>
                    <a:pt x="52" y="156"/>
                  </a:cubicBezTo>
                  <a:cubicBezTo>
                    <a:pt x="103" y="231"/>
                    <a:pt x="153" y="306"/>
                    <a:pt x="203" y="382"/>
                  </a:cubicBezTo>
                  <a:cubicBezTo>
                    <a:pt x="253" y="470"/>
                    <a:pt x="303" y="507"/>
                    <a:pt x="379" y="570"/>
                  </a:cubicBezTo>
                  <a:cubicBezTo>
                    <a:pt x="389" y="580"/>
                    <a:pt x="403" y="585"/>
                    <a:pt x="418" y="585"/>
                  </a:cubicBezTo>
                  <a:cubicBezTo>
                    <a:pt x="456" y="585"/>
                    <a:pt x="497" y="553"/>
                    <a:pt x="479" y="507"/>
                  </a:cubicBezTo>
                  <a:cubicBezTo>
                    <a:pt x="454" y="419"/>
                    <a:pt x="441" y="357"/>
                    <a:pt x="391" y="281"/>
                  </a:cubicBezTo>
                  <a:cubicBezTo>
                    <a:pt x="341" y="206"/>
                    <a:pt x="291" y="131"/>
                    <a:pt x="241" y="55"/>
                  </a:cubicBezTo>
                  <a:cubicBezTo>
                    <a:pt x="217" y="16"/>
                    <a:pt x="183" y="0"/>
                    <a:pt x="14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0"/>
            <p:cNvSpPr/>
            <p:nvPr/>
          </p:nvSpPr>
          <p:spPr>
            <a:xfrm>
              <a:off x="5399775" y="2937775"/>
              <a:ext cx="9575" cy="19175"/>
            </a:xfrm>
            <a:custGeom>
              <a:avLst/>
              <a:gdLst/>
              <a:ahLst/>
              <a:cxnLst/>
              <a:rect l="l" t="t" r="r" b="b"/>
              <a:pathLst>
                <a:path w="383" h="767" extrusionOk="0">
                  <a:moveTo>
                    <a:pt x="267" y="1"/>
                  </a:moveTo>
                  <a:cubicBezTo>
                    <a:pt x="229" y="1"/>
                    <a:pt x="191" y="20"/>
                    <a:pt x="176" y="64"/>
                  </a:cubicBezTo>
                  <a:cubicBezTo>
                    <a:pt x="113" y="227"/>
                    <a:pt x="0" y="616"/>
                    <a:pt x="176" y="754"/>
                  </a:cubicBezTo>
                  <a:cubicBezTo>
                    <a:pt x="195" y="761"/>
                    <a:pt x="214" y="767"/>
                    <a:pt x="231" y="767"/>
                  </a:cubicBezTo>
                  <a:cubicBezTo>
                    <a:pt x="248" y="767"/>
                    <a:pt x="264" y="761"/>
                    <a:pt x="276" y="742"/>
                  </a:cubicBezTo>
                  <a:cubicBezTo>
                    <a:pt x="327" y="654"/>
                    <a:pt x="289" y="554"/>
                    <a:pt x="289" y="453"/>
                  </a:cubicBezTo>
                  <a:cubicBezTo>
                    <a:pt x="289" y="340"/>
                    <a:pt x="314" y="227"/>
                    <a:pt x="352" y="114"/>
                  </a:cubicBezTo>
                  <a:cubicBezTo>
                    <a:pt x="382" y="46"/>
                    <a:pt x="325" y="1"/>
                    <a:pt x="26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0"/>
            <p:cNvSpPr/>
            <p:nvPr/>
          </p:nvSpPr>
          <p:spPr>
            <a:xfrm>
              <a:off x="5440875" y="2866175"/>
              <a:ext cx="8050" cy="30300"/>
            </a:xfrm>
            <a:custGeom>
              <a:avLst/>
              <a:gdLst/>
              <a:ahLst/>
              <a:cxnLst/>
              <a:rect l="l" t="t" r="r" b="b"/>
              <a:pathLst>
                <a:path w="322" h="1212" extrusionOk="0">
                  <a:moveTo>
                    <a:pt x="257" y="0"/>
                  </a:moveTo>
                  <a:cubicBezTo>
                    <a:pt x="237" y="0"/>
                    <a:pt x="219" y="12"/>
                    <a:pt x="214" y="42"/>
                  </a:cubicBezTo>
                  <a:cubicBezTo>
                    <a:pt x="138" y="393"/>
                    <a:pt x="13" y="782"/>
                    <a:pt x="0" y="1146"/>
                  </a:cubicBezTo>
                  <a:cubicBezTo>
                    <a:pt x="0" y="1189"/>
                    <a:pt x="33" y="1212"/>
                    <a:pt x="65" y="1212"/>
                  </a:cubicBezTo>
                  <a:cubicBezTo>
                    <a:pt x="90" y="1212"/>
                    <a:pt x="115" y="1199"/>
                    <a:pt x="126" y="1171"/>
                  </a:cubicBezTo>
                  <a:cubicBezTo>
                    <a:pt x="251" y="820"/>
                    <a:pt x="264" y="431"/>
                    <a:pt x="314" y="67"/>
                  </a:cubicBezTo>
                  <a:cubicBezTo>
                    <a:pt x="322" y="29"/>
                    <a:pt x="288" y="0"/>
                    <a:pt x="25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0"/>
            <p:cNvSpPr/>
            <p:nvPr/>
          </p:nvSpPr>
          <p:spPr>
            <a:xfrm>
              <a:off x="5419850" y="2867050"/>
              <a:ext cx="5975" cy="20425"/>
            </a:xfrm>
            <a:custGeom>
              <a:avLst/>
              <a:gdLst/>
              <a:ahLst/>
              <a:cxnLst/>
              <a:rect l="l" t="t" r="r" b="b"/>
              <a:pathLst>
                <a:path w="239" h="817" extrusionOk="0">
                  <a:moveTo>
                    <a:pt x="120" y="1"/>
                  </a:moveTo>
                  <a:cubicBezTo>
                    <a:pt x="76" y="1"/>
                    <a:pt x="32" y="32"/>
                    <a:pt x="26" y="95"/>
                  </a:cubicBezTo>
                  <a:cubicBezTo>
                    <a:pt x="26" y="308"/>
                    <a:pt x="0" y="547"/>
                    <a:pt x="51" y="760"/>
                  </a:cubicBezTo>
                  <a:cubicBezTo>
                    <a:pt x="57" y="798"/>
                    <a:pt x="88" y="816"/>
                    <a:pt x="120" y="816"/>
                  </a:cubicBezTo>
                  <a:cubicBezTo>
                    <a:pt x="151" y="816"/>
                    <a:pt x="182" y="798"/>
                    <a:pt x="189" y="760"/>
                  </a:cubicBezTo>
                  <a:cubicBezTo>
                    <a:pt x="239" y="547"/>
                    <a:pt x="214" y="308"/>
                    <a:pt x="214" y="95"/>
                  </a:cubicBezTo>
                  <a:cubicBezTo>
                    <a:pt x="208" y="32"/>
                    <a:pt x="164" y="1"/>
                    <a:pt x="12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0"/>
            <p:cNvSpPr/>
            <p:nvPr/>
          </p:nvSpPr>
          <p:spPr>
            <a:xfrm>
              <a:off x="5445375" y="2912550"/>
              <a:ext cx="15475" cy="26050"/>
            </a:xfrm>
            <a:custGeom>
              <a:avLst/>
              <a:gdLst/>
              <a:ahLst/>
              <a:cxnLst/>
              <a:rect l="l" t="t" r="r" b="b"/>
              <a:pathLst>
                <a:path w="619" h="1042" extrusionOk="0">
                  <a:moveTo>
                    <a:pt x="475" y="1"/>
                  </a:moveTo>
                  <a:cubicBezTo>
                    <a:pt x="438" y="1"/>
                    <a:pt x="402" y="17"/>
                    <a:pt x="385" y="57"/>
                  </a:cubicBezTo>
                  <a:cubicBezTo>
                    <a:pt x="247" y="333"/>
                    <a:pt x="34" y="634"/>
                    <a:pt x="8" y="948"/>
                  </a:cubicBezTo>
                  <a:cubicBezTo>
                    <a:pt x="0" y="1006"/>
                    <a:pt x="46" y="1042"/>
                    <a:pt x="93" y="1042"/>
                  </a:cubicBezTo>
                  <a:cubicBezTo>
                    <a:pt x="117" y="1042"/>
                    <a:pt x="142" y="1032"/>
                    <a:pt x="159" y="1011"/>
                  </a:cubicBezTo>
                  <a:cubicBezTo>
                    <a:pt x="372" y="785"/>
                    <a:pt x="460" y="421"/>
                    <a:pt x="586" y="132"/>
                  </a:cubicBezTo>
                  <a:cubicBezTo>
                    <a:pt x="618" y="59"/>
                    <a:pt x="545" y="1"/>
                    <a:pt x="47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0"/>
            <p:cNvSpPr/>
            <p:nvPr/>
          </p:nvSpPr>
          <p:spPr>
            <a:xfrm>
              <a:off x="5421425" y="2916475"/>
              <a:ext cx="14625" cy="28400"/>
            </a:xfrm>
            <a:custGeom>
              <a:avLst/>
              <a:gdLst/>
              <a:ahLst/>
              <a:cxnLst/>
              <a:rect l="l" t="t" r="r" b="b"/>
              <a:pathLst>
                <a:path w="585" h="1136" extrusionOk="0">
                  <a:moveTo>
                    <a:pt x="460" y="0"/>
                  </a:moveTo>
                  <a:cubicBezTo>
                    <a:pt x="427" y="0"/>
                    <a:pt x="394" y="15"/>
                    <a:pt x="377" y="50"/>
                  </a:cubicBezTo>
                  <a:cubicBezTo>
                    <a:pt x="226" y="326"/>
                    <a:pt x="0" y="753"/>
                    <a:pt x="113" y="1079"/>
                  </a:cubicBezTo>
                  <a:cubicBezTo>
                    <a:pt x="128" y="1116"/>
                    <a:pt x="159" y="1135"/>
                    <a:pt x="188" y="1135"/>
                  </a:cubicBezTo>
                  <a:cubicBezTo>
                    <a:pt x="209" y="1135"/>
                    <a:pt x="228" y="1125"/>
                    <a:pt x="239" y="1104"/>
                  </a:cubicBezTo>
                  <a:cubicBezTo>
                    <a:pt x="339" y="954"/>
                    <a:pt x="352" y="791"/>
                    <a:pt x="389" y="640"/>
                  </a:cubicBezTo>
                  <a:cubicBezTo>
                    <a:pt x="439" y="464"/>
                    <a:pt x="490" y="289"/>
                    <a:pt x="552" y="126"/>
                  </a:cubicBezTo>
                  <a:cubicBezTo>
                    <a:pt x="585" y="52"/>
                    <a:pt x="522" y="0"/>
                    <a:pt x="46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0"/>
            <p:cNvSpPr/>
            <p:nvPr/>
          </p:nvSpPr>
          <p:spPr>
            <a:xfrm>
              <a:off x="5478300" y="2859025"/>
              <a:ext cx="14850" cy="33875"/>
            </a:xfrm>
            <a:custGeom>
              <a:avLst/>
              <a:gdLst/>
              <a:ahLst/>
              <a:cxnLst/>
              <a:rect l="l" t="t" r="r" b="b"/>
              <a:pathLst>
                <a:path w="594" h="1355" extrusionOk="0">
                  <a:moveTo>
                    <a:pt x="491" y="1"/>
                  </a:moveTo>
                  <a:cubicBezTo>
                    <a:pt x="458" y="1"/>
                    <a:pt x="425" y="20"/>
                    <a:pt x="411" y="64"/>
                  </a:cubicBezTo>
                  <a:cubicBezTo>
                    <a:pt x="273" y="454"/>
                    <a:pt x="47" y="855"/>
                    <a:pt x="9" y="1269"/>
                  </a:cubicBezTo>
                  <a:cubicBezTo>
                    <a:pt x="0" y="1321"/>
                    <a:pt x="51" y="1355"/>
                    <a:pt x="100" y="1355"/>
                  </a:cubicBezTo>
                  <a:cubicBezTo>
                    <a:pt x="122" y="1355"/>
                    <a:pt x="144" y="1348"/>
                    <a:pt x="160" y="1332"/>
                  </a:cubicBezTo>
                  <a:cubicBezTo>
                    <a:pt x="423" y="1006"/>
                    <a:pt x="511" y="516"/>
                    <a:pt x="586" y="115"/>
                  </a:cubicBezTo>
                  <a:cubicBezTo>
                    <a:pt x="594" y="46"/>
                    <a:pt x="542" y="1"/>
                    <a:pt x="49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0"/>
            <p:cNvSpPr/>
            <p:nvPr/>
          </p:nvSpPr>
          <p:spPr>
            <a:xfrm>
              <a:off x="5519225" y="2853875"/>
              <a:ext cx="19000" cy="32925"/>
            </a:xfrm>
            <a:custGeom>
              <a:avLst/>
              <a:gdLst/>
              <a:ahLst/>
              <a:cxnLst/>
              <a:rect l="l" t="t" r="r" b="b"/>
              <a:pathLst>
                <a:path w="760" h="1317" extrusionOk="0">
                  <a:moveTo>
                    <a:pt x="645" y="1"/>
                  </a:moveTo>
                  <a:cubicBezTo>
                    <a:pt x="610" y="1"/>
                    <a:pt x="578" y="21"/>
                    <a:pt x="568" y="70"/>
                  </a:cubicBezTo>
                  <a:cubicBezTo>
                    <a:pt x="518" y="283"/>
                    <a:pt x="455" y="471"/>
                    <a:pt x="355" y="660"/>
                  </a:cubicBezTo>
                  <a:cubicBezTo>
                    <a:pt x="254" y="835"/>
                    <a:pt x="129" y="986"/>
                    <a:pt x="41" y="1161"/>
                  </a:cubicBezTo>
                  <a:cubicBezTo>
                    <a:pt x="0" y="1222"/>
                    <a:pt x="50" y="1317"/>
                    <a:pt x="118" y="1317"/>
                  </a:cubicBezTo>
                  <a:cubicBezTo>
                    <a:pt x="133" y="1317"/>
                    <a:pt x="150" y="1311"/>
                    <a:pt x="167" y="1299"/>
                  </a:cubicBezTo>
                  <a:cubicBezTo>
                    <a:pt x="518" y="1036"/>
                    <a:pt x="681" y="521"/>
                    <a:pt x="744" y="120"/>
                  </a:cubicBezTo>
                  <a:cubicBezTo>
                    <a:pt x="759" y="51"/>
                    <a:pt x="699" y="1"/>
                    <a:pt x="64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0"/>
            <p:cNvSpPr/>
            <p:nvPr/>
          </p:nvSpPr>
          <p:spPr>
            <a:xfrm>
              <a:off x="5471850" y="2896675"/>
              <a:ext cx="23325" cy="28325"/>
            </a:xfrm>
            <a:custGeom>
              <a:avLst/>
              <a:gdLst/>
              <a:ahLst/>
              <a:cxnLst/>
              <a:rect l="l" t="t" r="r" b="b"/>
              <a:pathLst>
                <a:path w="933" h="1133" extrusionOk="0">
                  <a:moveTo>
                    <a:pt x="811" y="0"/>
                  </a:moveTo>
                  <a:cubicBezTo>
                    <a:pt x="791" y="0"/>
                    <a:pt x="772" y="8"/>
                    <a:pt x="757" y="27"/>
                  </a:cubicBezTo>
                  <a:cubicBezTo>
                    <a:pt x="506" y="340"/>
                    <a:pt x="179" y="667"/>
                    <a:pt x="29" y="1031"/>
                  </a:cubicBezTo>
                  <a:cubicBezTo>
                    <a:pt x="1" y="1095"/>
                    <a:pt x="62" y="1133"/>
                    <a:pt x="121" y="1133"/>
                  </a:cubicBezTo>
                  <a:cubicBezTo>
                    <a:pt x="142" y="1133"/>
                    <a:pt x="163" y="1128"/>
                    <a:pt x="179" y="1118"/>
                  </a:cubicBezTo>
                  <a:cubicBezTo>
                    <a:pt x="330" y="993"/>
                    <a:pt x="430" y="817"/>
                    <a:pt x="543" y="654"/>
                  </a:cubicBezTo>
                  <a:cubicBezTo>
                    <a:pt x="656" y="478"/>
                    <a:pt x="769" y="315"/>
                    <a:pt x="895" y="140"/>
                  </a:cubicBezTo>
                  <a:cubicBezTo>
                    <a:pt x="932" y="73"/>
                    <a:pt x="871" y="0"/>
                    <a:pt x="81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0"/>
            <p:cNvSpPr/>
            <p:nvPr/>
          </p:nvSpPr>
          <p:spPr>
            <a:xfrm>
              <a:off x="5427375" y="2942250"/>
              <a:ext cx="12575" cy="12525"/>
            </a:xfrm>
            <a:custGeom>
              <a:avLst/>
              <a:gdLst/>
              <a:ahLst/>
              <a:cxnLst/>
              <a:rect l="l" t="t" r="r" b="b"/>
              <a:pathLst>
                <a:path w="503" h="501" extrusionOk="0">
                  <a:moveTo>
                    <a:pt x="374" y="0"/>
                  </a:moveTo>
                  <a:cubicBezTo>
                    <a:pt x="359" y="0"/>
                    <a:pt x="344" y="3"/>
                    <a:pt x="327" y="11"/>
                  </a:cubicBezTo>
                  <a:cubicBezTo>
                    <a:pt x="176" y="73"/>
                    <a:pt x="51" y="199"/>
                    <a:pt x="13" y="362"/>
                  </a:cubicBezTo>
                  <a:cubicBezTo>
                    <a:pt x="1" y="412"/>
                    <a:pt x="26" y="450"/>
                    <a:pt x="63" y="488"/>
                  </a:cubicBezTo>
                  <a:cubicBezTo>
                    <a:pt x="76" y="488"/>
                    <a:pt x="88" y="500"/>
                    <a:pt x="114" y="500"/>
                  </a:cubicBezTo>
                  <a:cubicBezTo>
                    <a:pt x="151" y="500"/>
                    <a:pt x="176" y="475"/>
                    <a:pt x="201" y="450"/>
                  </a:cubicBezTo>
                  <a:cubicBezTo>
                    <a:pt x="264" y="337"/>
                    <a:pt x="314" y="237"/>
                    <a:pt x="427" y="174"/>
                  </a:cubicBezTo>
                  <a:cubicBezTo>
                    <a:pt x="502" y="110"/>
                    <a:pt x="459" y="0"/>
                    <a:pt x="37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5" name="Google Shape;2275;p41"/>
          <p:cNvSpPr txBox="1">
            <a:spLocks noGrp="1"/>
          </p:cNvSpPr>
          <p:nvPr>
            <p:ph type="ctrTitle"/>
          </p:nvPr>
        </p:nvSpPr>
        <p:spPr>
          <a:xfrm>
            <a:off x="1809906" y="177547"/>
            <a:ext cx="4796400" cy="840271"/>
          </a:xfrm>
          <a:prstGeom prst="rect">
            <a:avLst/>
          </a:prstGeom>
        </p:spPr>
        <p:txBody>
          <a:bodyPr spcFirstLastPara="1" wrap="square" lIns="0" tIns="0" rIns="0" bIns="0" anchor="b" anchorCtr="0">
            <a:noAutofit/>
          </a:bodyPr>
          <a:lstStyle/>
          <a:p>
            <a:pPr lvl="0">
              <a:buClr>
                <a:schemeClr val="dk1"/>
              </a:buClr>
              <a:buSzPts val="1100"/>
            </a:pPr>
            <a:r>
              <a:rPr lang="en-US" sz="2400" dirty="0"/>
              <a:t>FAKTOR PENYEBAB PENYIMPANGAN SEKSUAL</a:t>
            </a:r>
            <a:endParaRPr sz="2400" dirty="0"/>
          </a:p>
        </p:txBody>
      </p:sp>
      <p:sp>
        <p:nvSpPr>
          <p:cNvPr id="2276" name="Google Shape;2276;p41"/>
          <p:cNvSpPr txBox="1">
            <a:spLocks noGrp="1"/>
          </p:cNvSpPr>
          <p:nvPr>
            <p:ph type="subTitle" idx="1"/>
          </p:nvPr>
        </p:nvSpPr>
        <p:spPr>
          <a:xfrm>
            <a:off x="1760790" y="1551811"/>
            <a:ext cx="4997769" cy="2359119"/>
          </a:xfrm>
          <a:prstGeom prst="rect">
            <a:avLst/>
          </a:prstGeom>
        </p:spPr>
        <p:txBody>
          <a:bodyPr spcFirstLastPara="1" wrap="square" lIns="0" tIns="0" rIns="0" bIns="0" anchor="t" anchorCtr="0">
            <a:noAutofit/>
          </a:bodyPr>
          <a:lstStyle/>
          <a:p>
            <a:pPr marL="0" lvl="0" indent="0" algn="l">
              <a:buSzPts val="1100"/>
            </a:pPr>
            <a:r>
              <a:rPr lang="en-US" sz="2100" dirty="0" err="1"/>
              <a:t>Psikologi</a:t>
            </a:r>
            <a:r>
              <a:rPr lang="en-US" sz="2100" dirty="0"/>
              <a:t> </a:t>
            </a:r>
            <a:r>
              <a:rPr lang="en-US" sz="2100" dirty="0" err="1"/>
              <a:t>menjelaskan</a:t>
            </a:r>
            <a:r>
              <a:rPr lang="en-US" sz="2100" dirty="0"/>
              <a:t> </a:t>
            </a:r>
            <a:r>
              <a:rPr lang="en-US" sz="2100" dirty="0" err="1"/>
              <a:t>gangguan</a:t>
            </a:r>
            <a:r>
              <a:rPr lang="en-US" sz="2100" dirty="0"/>
              <a:t> </a:t>
            </a:r>
            <a:r>
              <a:rPr lang="en-US" sz="2100" dirty="0" err="1"/>
              <a:t>penyimpangan</a:t>
            </a:r>
            <a:r>
              <a:rPr lang="en-US" sz="2100" dirty="0"/>
              <a:t> </a:t>
            </a:r>
            <a:r>
              <a:rPr lang="en-US" sz="2100" dirty="0" err="1"/>
              <a:t>seksual</a:t>
            </a:r>
            <a:r>
              <a:rPr lang="en-US" sz="2100" dirty="0"/>
              <a:t> </a:t>
            </a:r>
            <a:r>
              <a:rPr lang="en-US" sz="2100" dirty="0" err="1"/>
              <a:t>secara</a:t>
            </a:r>
            <a:r>
              <a:rPr lang="en-US" sz="2100" dirty="0"/>
              <a:t> </a:t>
            </a:r>
            <a:r>
              <a:rPr lang="en-US" sz="2100" dirty="0" err="1"/>
              <a:t>garis</a:t>
            </a:r>
            <a:r>
              <a:rPr lang="en-US" sz="2100" dirty="0"/>
              <a:t> </a:t>
            </a:r>
            <a:r>
              <a:rPr lang="en-US" sz="2100" dirty="0" err="1"/>
              <a:t>besar</a:t>
            </a:r>
            <a:r>
              <a:rPr lang="en-US" sz="2100" dirty="0"/>
              <a:t> </a:t>
            </a:r>
            <a:r>
              <a:rPr lang="en-US" sz="2100" dirty="0" err="1"/>
              <a:t>dari</a:t>
            </a:r>
            <a:r>
              <a:rPr lang="en-US" sz="2100" dirty="0"/>
              <a:t> </a:t>
            </a:r>
            <a:r>
              <a:rPr lang="en-US" sz="2100" dirty="0" err="1"/>
              <a:t>tiga</a:t>
            </a:r>
            <a:r>
              <a:rPr lang="en-US" sz="2100" dirty="0"/>
              <a:t> </a:t>
            </a:r>
            <a:r>
              <a:rPr lang="en-US" sz="2100" dirty="0" err="1"/>
              <a:t>sudut</a:t>
            </a:r>
            <a:r>
              <a:rPr lang="en-US" sz="2100" dirty="0"/>
              <a:t> </a:t>
            </a:r>
            <a:r>
              <a:rPr lang="en-US" sz="2100" dirty="0" err="1"/>
              <a:t>pandang</a:t>
            </a:r>
            <a:r>
              <a:rPr lang="en-US" sz="2100" dirty="0"/>
              <a:t> </a:t>
            </a:r>
          </a:p>
          <a:p>
            <a:pPr marL="342900" lvl="0" algn="l">
              <a:buSzPts val="1100"/>
              <a:buFont typeface="Wingdings" pitchFamily="2" charset="2"/>
              <a:buChar char="v"/>
            </a:pPr>
            <a:r>
              <a:rPr lang="en-US" sz="2100" dirty="0" err="1" smtClean="0"/>
              <a:t>Psikoanalisis</a:t>
            </a:r>
            <a:endParaRPr lang="en-US" sz="2100" dirty="0" smtClean="0"/>
          </a:p>
          <a:p>
            <a:pPr marL="342900" lvl="0" algn="l">
              <a:buSzPts val="1100"/>
              <a:buFont typeface="Wingdings" pitchFamily="2" charset="2"/>
              <a:buChar char="v"/>
            </a:pPr>
            <a:r>
              <a:rPr lang="en-US" sz="2100" dirty="0" err="1" smtClean="0"/>
              <a:t>perilaku</a:t>
            </a:r>
            <a:r>
              <a:rPr lang="en-US" sz="2100" dirty="0" smtClean="0"/>
              <a:t> </a:t>
            </a:r>
            <a:r>
              <a:rPr lang="en-US" sz="2100" dirty="0"/>
              <a:t>(behavioral </a:t>
            </a:r>
            <a:r>
              <a:rPr lang="en-US" sz="2100" dirty="0" smtClean="0"/>
              <a:t>psychology)</a:t>
            </a:r>
          </a:p>
          <a:p>
            <a:pPr marL="342900" lvl="0" algn="l">
              <a:buSzPts val="1100"/>
              <a:buFont typeface="Wingdings" pitchFamily="2" charset="2"/>
              <a:buChar char="v"/>
            </a:pPr>
            <a:r>
              <a:rPr lang="en-US" sz="2100" dirty="0" smtClean="0"/>
              <a:t> </a:t>
            </a:r>
            <a:r>
              <a:rPr lang="en-US" sz="2100" dirty="0" err="1" smtClean="0"/>
              <a:t>kognitif</a:t>
            </a:r>
            <a:r>
              <a:rPr lang="en-US" sz="2100" dirty="0"/>
              <a:t>.</a:t>
            </a:r>
            <a:endParaRPr sz="2100" dirty="0"/>
          </a:p>
        </p:txBody>
      </p:sp>
      <p:sp>
        <p:nvSpPr>
          <p:cNvPr id="2277" name="Google Shape;2277;p41"/>
          <p:cNvSpPr/>
          <p:nvPr/>
        </p:nvSpPr>
        <p:spPr>
          <a:xfrm rot="-10129201" flipH="1">
            <a:off x="-186643" y="3014459"/>
            <a:ext cx="1453453" cy="2199505"/>
          </a:xfrm>
          <a:custGeom>
            <a:avLst/>
            <a:gdLst/>
            <a:ahLst/>
            <a:cxnLst/>
            <a:rect l="l" t="t" r="r" b="b"/>
            <a:pathLst>
              <a:path w="47684" h="72160" extrusionOk="0">
                <a:moveTo>
                  <a:pt x="37806" y="0"/>
                </a:moveTo>
                <a:lnTo>
                  <a:pt x="37655" y="101"/>
                </a:lnTo>
                <a:lnTo>
                  <a:pt x="37630" y="201"/>
                </a:lnTo>
                <a:lnTo>
                  <a:pt x="37454" y="1394"/>
                </a:lnTo>
                <a:lnTo>
                  <a:pt x="37153" y="3791"/>
                </a:lnTo>
                <a:lnTo>
                  <a:pt x="37028" y="4996"/>
                </a:lnTo>
                <a:lnTo>
                  <a:pt x="36789" y="5887"/>
                </a:lnTo>
                <a:lnTo>
                  <a:pt x="36262" y="7644"/>
                </a:lnTo>
                <a:lnTo>
                  <a:pt x="35923" y="8510"/>
                </a:lnTo>
                <a:lnTo>
                  <a:pt x="35672" y="9113"/>
                </a:lnTo>
                <a:lnTo>
                  <a:pt x="35107" y="10280"/>
                </a:lnTo>
                <a:lnTo>
                  <a:pt x="34480" y="11410"/>
                </a:lnTo>
                <a:lnTo>
                  <a:pt x="33789" y="12514"/>
                </a:lnTo>
                <a:lnTo>
                  <a:pt x="33413" y="13054"/>
                </a:lnTo>
                <a:lnTo>
                  <a:pt x="32898" y="13757"/>
                </a:lnTo>
                <a:lnTo>
                  <a:pt x="31769" y="15062"/>
                </a:lnTo>
                <a:lnTo>
                  <a:pt x="30538" y="16267"/>
                </a:lnTo>
                <a:lnTo>
                  <a:pt x="29221" y="17372"/>
                </a:lnTo>
                <a:lnTo>
                  <a:pt x="28530" y="17886"/>
                </a:lnTo>
                <a:lnTo>
                  <a:pt x="27790" y="18275"/>
                </a:lnTo>
                <a:lnTo>
                  <a:pt x="26296" y="18991"/>
                </a:lnTo>
                <a:lnTo>
                  <a:pt x="24777" y="19593"/>
                </a:lnTo>
                <a:lnTo>
                  <a:pt x="23221" y="20121"/>
                </a:lnTo>
                <a:lnTo>
                  <a:pt x="21639" y="20560"/>
                </a:lnTo>
                <a:lnTo>
                  <a:pt x="20033" y="20936"/>
                </a:lnTo>
                <a:lnTo>
                  <a:pt x="17598" y="21388"/>
                </a:lnTo>
                <a:lnTo>
                  <a:pt x="15941" y="21614"/>
                </a:lnTo>
                <a:lnTo>
                  <a:pt x="14874" y="21752"/>
                </a:lnTo>
                <a:lnTo>
                  <a:pt x="13807" y="21903"/>
                </a:lnTo>
                <a:lnTo>
                  <a:pt x="13418" y="21664"/>
                </a:lnTo>
                <a:lnTo>
                  <a:pt x="12565" y="21338"/>
                </a:lnTo>
                <a:lnTo>
                  <a:pt x="11661" y="21187"/>
                </a:lnTo>
                <a:lnTo>
                  <a:pt x="10757" y="21225"/>
                </a:lnTo>
                <a:lnTo>
                  <a:pt x="10305" y="21313"/>
                </a:lnTo>
                <a:lnTo>
                  <a:pt x="10556" y="21351"/>
                </a:lnTo>
                <a:lnTo>
                  <a:pt x="11058" y="21489"/>
                </a:lnTo>
                <a:lnTo>
                  <a:pt x="11799" y="21752"/>
                </a:lnTo>
                <a:lnTo>
                  <a:pt x="12301" y="21903"/>
                </a:lnTo>
                <a:lnTo>
                  <a:pt x="12627" y="21978"/>
                </a:lnTo>
                <a:lnTo>
                  <a:pt x="12966" y="22028"/>
                </a:lnTo>
                <a:lnTo>
                  <a:pt x="11774" y="22229"/>
                </a:lnTo>
                <a:lnTo>
                  <a:pt x="10017" y="22631"/>
                </a:lnTo>
                <a:lnTo>
                  <a:pt x="8874" y="22970"/>
                </a:lnTo>
                <a:lnTo>
                  <a:pt x="7757" y="23384"/>
                </a:lnTo>
                <a:lnTo>
                  <a:pt x="6678" y="23873"/>
                </a:lnTo>
                <a:lnTo>
                  <a:pt x="5636" y="24463"/>
                </a:lnTo>
                <a:lnTo>
                  <a:pt x="4645" y="25154"/>
                </a:lnTo>
                <a:lnTo>
                  <a:pt x="4168" y="25543"/>
                </a:lnTo>
                <a:lnTo>
                  <a:pt x="4130" y="25580"/>
                </a:lnTo>
                <a:lnTo>
                  <a:pt x="4130" y="25668"/>
                </a:lnTo>
                <a:lnTo>
                  <a:pt x="4168" y="25744"/>
                </a:lnTo>
                <a:lnTo>
                  <a:pt x="4255" y="25756"/>
                </a:lnTo>
                <a:lnTo>
                  <a:pt x="4293" y="25731"/>
                </a:lnTo>
                <a:lnTo>
                  <a:pt x="4858" y="25292"/>
                </a:lnTo>
                <a:lnTo>
                  <a:pt x="6038" y="24526"/>
                </a:lnTo>
                <a:lnTo>
                  <a:pt x="7255" y="23911"/>
                </a:lnTo>
                <a:lnTo>
                  <a:pt x="8523" y="23434"/>
                </a:lnTo>
                <a:lnTo>
                  <a:pt x="9176" y="23233"/>
                </a:lnTo>
                <a:lnTo>
                  <a:pt x="8900" y="23422"/>
                </a:lnTo>
                <a:lnTo>
                  <a:pt x="8360" y="23886"/>
                </a:lnTo>
                <a:lnTo>
                  <a:pt x="7883" y="24388"/>
                </a:lnTo>
                <a:lnTo>
                  <a:pt x="7544" y="24890"/>
                </a:lnTo>
                <a:lnTo>
                  <a:pt x="7444" y="25129"/>
                </a:lnTo>
                <a:lnTo>
                  <a:pt x="8222" y="24627"/>
                </a:lnTo>
                <a:lnTo>
                  <a:pt x="9025" y="24175"/>
                </a:lnTo>
                <a:lnTo>
                  <a:pt x="9376" y="23936"/>
                </a:lnTo>
                <a:lnTo>
                  <a:pt x="9841" y="23497"/>
                </a:lnTo>
                <a:lnTo>
                  <a:pt x="10092" y="23145"/>
                </a:lnTo>
                <a:lnTo>
                  <a:pt x="10180" y="22957"/>
                </a:lnTo>
                <a:lnTo>
                  <a:pt x="11058" y="22769"/>
                </a:lnTo>
                <a:lnTo>
                  <a:pt x="12841" y="22455"/>
                </a:lnTo>
                <a:lnTo>
                  <a:pt x="15552" y="22104"/>
                </a:lnTo>
                <a:lnTo>
                  <a:pt x="17359" y="21865"/>
                </a:lnTo>
                <a:lnTo>
                  <a:pt x="18928" y="21627"/>
                </a:lnTo>
                <a:lnTo>
                  <a:pt x="21250" y="21162"/>
                </a:lnTo>
                <a:lnTo>
                  <a:pt x="22794" y="20786"/>
                </a:lnTo>
                <a:lnTo>
                  <a:pt x="23547" y="20560"/>
                </a:lnTo>
                <a:lnTo>
                  <a:pt x="24212" y="20372"/>
                </a:lnTo>
                <a:lnTo>
                  <a:pt x="24890" y="20158"/>
                </a:lnTo>
                <a:lnTo>
                  <a:pt x="22229" y="21577"/>
                </a:lnTo>
                <a:lnTo>
                  <a:pt x="18213" y="23735"/>
                </a:lnTo>
                <a:lnTo>
                  <a:pt x="16292" y="24915"/>
                </a:lnTo>
                <a:lnTo>
                  <a:pt x="15050" y="25769"/>
                </a:lnTo>
                <a:lnTo>
                  <a:pt x="14460" y="26221"/>
                </a:lnTo>
                <a:lnTo>
                  <a:pt x="13983" y="26145"/>
                </a:lnTo>
                <a:lnTo>
                  <a:pt x="13644" y="26083"/>
                </a:lnTo>
                <a:lnTo>
                  <a:pt x="13293" y="26045"/>
                </a:lnTo>
                <a:lnTo>
                  <a:pt x="12565" y="26108"/>
                </a:lnTo>
                <a:lnTo>
                  <a:pt x="11874" y="26321"/>
                </a:lnTo>
                <a:lnTo>
                  <a:pt x="11209" y="26647"/>
                </a:lnTo>
                <a:lnTo>
                  <a:pt x="10908" y="26861"/>
                </a:lnTo>
                <a:lnTo>
                  <a:pt x="10908" y="26861"/>
                </a:lnTo>
                <a:lnTo>
                  <a:pt x="11347" y="26848"/>
                </a:lnTo>
                <a:lnTo>
                  <a:pt x="12201" y="26999"/>
                </a:lnTo>
                <a:lnTo>
                  <a:pt x="12640" y="27062"/>
                </a:lnTo>
                <a:lnTo>
                  <a:pt x="13042" y="27099"/>
                </a:lnTo>
                <a:lnTo>
                  <a:pt x="13443" y="27062"/>
                </a:lnTo>
                <a:lnTo>
                  <a:pt x="13029" y="27426"/>
                </a:lnTo>
                <a:lnTo>
                  <a:pt x="12213" y="28216"/>
                </a:lnTo>
                <a:lnTo>
                  <a:pt x="11460" y="29057"/>
                </a:lnTo>
                <a:lnTo>
                  <a:pt x="10745" y="29961"/>
                </a:lnTo>
                <a:lnTo>
                  <a:pt x="10418" y="30438"/>
                </a:lnTo>
                <a:lnTo>
                  <a:pt x="10393" y="30501"/>
                </a:lnTo>
                <a:lnTo>
                  <a:pt x="10481" y="30576"/>
                </a:lnTo>
                <a:lnTo>
                  <a:pt x="10531" y="30538"/>
                </a:lnTo>
                <a:lnTo>
                  <a:pt x="11008" y="29923"/>
                </a:lnTo>
                <a:lnTo>
                  <a:pt x="12037" y="28769"/>
                </a:lnTo>
                <a:lnTo>
                  <a:pt x="13142" y="27727"/>
                </a:lnTo>
                <a:lnTo>
                  <a:pt x="14309" y="26773"/>
                </a:lnTo>
                <a:lnTo>
                  <a:pt x="14912" y="26321"/>
                </a:lnTo>
                <a:lnTo>
                  <a:pt x="14962" y="26296"/>
                </a:lnTo>
                <a:lnTo>
                  <a:pt x="14949" y="26296"/>
                </a:lnTo>
                <a:lnTo>
                  <a:pt x="15564" y="25869"/>
                </a:lnTo>
                <a:lnTo>
                  <a:pt x="16807" y="25066"/>
                </a:lnTo>
                <a:lnTo>
                  <a:pt x="18753" y="23936"/>
                </a:lnTo>
                <a:lnTo>
                  <a:pt x="20070" y="23233"/>
                </a:lnTo>
                <a:lnTo>
                  <a:pt x="20070" y="23233"/>
                </a:lnTo>
                <a:lnTo>
                  <a:pt x="19681" y="23710"/>
                </a:lnTo>
                <a:lnTo>
                  <a:pt x="18991" y="24752"/>
                </a:lnTo>
                <a:lnTo>
                  <a:pt x="18389" y="25869"/>
                </a:lnTo>
                <a:lnTo>
                  <a:pt x="17912" y="26961"/>
                </a:lnTo>
                <a:lnTo>
                  <a:pt x="17711" y="27488"/>
                </a:lnTo>
                <a:lnTo>
                  <a:pt x="17548" y="27928"/>
                </a:lnTo>
                <a:lnTo>
                  <a:pt x="17297" y="28844"/>
                </a:lnTo>
                <a:lnTo>
                  <a:pt x="17008" y="30250"/>
                </a:lnTo>
                <a:lnTo>
                  <a:pt x="16631" y="32120"/>
                </a:lnTo>
                <a:lnTo>
                  <a:pt x="16230" y="33475"/>
                </a:lnTo>
                <a:lnTo>
                  <a:pt x="15853" y="34342"/>
                </a:lnTo>
                <a:lnTo>
                  <a:pt x="15615" y="34743"/>
                </a:lnTo>
                <a:lnTo>
                  <a:pt x="15602" y="34781"/>
                </a:lnTo>
                <a:lnTo>
                  <a:pt x="15677" y="34831"/>
                </a:lnTo>
                <a:lnTo>
                  <a:pt x="15702" y="34806"/>
                </a:lnTo>
                <a:lnTo>
                  <a:pt x="15916" y="34505"/>
                </a:lnTo>
                <a:lnTo>
                  <a:pt x="16280" y="33865"/>
                </a:lnTo>
                <a:lnTo>
                  <a:pt x="16707" y="32873"/>
                </a:lnTo>
                <a:lnTo>
                  <a:pt x="17284" y="30752"/>
                </a:lnTo>
                <a:lnTo>
                  <a:pt x="17623" y="29321"/>
                </a:lnTo>
                <a:lnTo>
                  <a:pt x="17686" y="29798"/>
                </a:lnTo>
                <a:lnTo>
                  <a:pt x="17773" y="30250"/>
                </a:lnTo>
                <a:lnTo>
                  <a:pt x="18125" y="31555"/>
                </a:lnTo>
                <a:lnTo>
                  <a:pt x="18564" y="33187"/>
                </a:lnTo>
                <a:lnTo>
                  <a:pt x="18665" y="33839"/>
                </a:lnTo>
                <a:lnTo>
                  <a:pt x="18702" y="34505"/>
                </a:lnTo>
                <a:lnTo>
                  <a:pt x="18627" y="35182"/>
                </a:lnTo>
                <a:lnTo>
                  <a:pt x="18552" y="35521"/>
                </a:lnTo>
                <a:lnTo>
                  <a:pt x="18552" y="35559"/>
                </a:lnTo>
                <a:lnTo>
                  <a:pt x="18614" y="35584"/>
                </a:lnTo>
                <a:lnTo>
                  <a:pt x="18640" y="35546"/>
                </a:lnTo>
                <a:lnTo>
                  <a:pt x="18790" y="35145"/>
                </a:lnTo>
                <a:lnTo>
                  <a:pt x="18953" y="34316"/>
                </a:lnTo>
                <a:lnTo>
                  <a:pt x="18953" y="33475"/>
                </a:lnTo>
                <a:lnTo>
                  <a:pt x="18828" y="32647"/>
                </a:lnTo>
                <a:lnTo>
                  <a:pt x="18727" y="32220"/>
                </a:lnTo>
                <a:lnTo>
                  <a:pt x="18464" y="31229"/>
                </a:lnTo>
                <a:lnTo>
                  <a:pt x="18200" y="30237"/>
                </a:lnTo>
                <a:lnTo>
                  <a:pt x="18338" y="30551"/>
                </a:lnTo>
                <a:lnTo>
                  <a:pt x="18527" y="30840"/>
                </a:lnTo>
                <a:lnTo>
                  <a:pt x="18803" y="31229"/>
                </a:lnTo>
                <a:lnTo>
                  <a:pt x="19493" y="31869"/>
                </a:lnTo>
                <a:lnTo>
                  <a:pt x="19882" y="32132"/>
                </a:lnTo>
                <a:lnTo>
                  <a:pt x="19769" y="32032"/>
                </a:lnTo>
                <a:lnTo>
                  <a:pt x="19593" y="31743"/>
                </a:lnTo>
                <a:lnTo>
                  <a:pt x="19543" y="31593"/>
                </a:lnTo>
                <a:lnTo>
                  <a:pt x="19368" y="31053"/>
                </a:lnTo>
                <a:lnTo>
                  <a:pt x="19117" y="30237"/>
                </a:lnTo>
                <a:lnTo>
                  <a:pt x="18891" y="29723"/>
                </a:lnTo>
                <a:lnTo>
                  <a:pt x="18740" y="29484"/>
                </a:lnTo>
                <a:lnTo>
                  <a:pt x="18439" y="29107"/>
                </a:lnTo>
                <a:lnTo>
                  <a:pt x="18163" y="28718"/>
                </a:lnTo>
                <a:lnTo>
                  <a:pt x="18062" y="28907"/>
                </a:lnTo>
                <a:lnTo>
                  <a:pt x="18112" y="28204"/>
                </a:lnTo>
                <a:lnTo>
                  <a:pt x="18238" y="27501"/>
                </a:lnTo>
                <a:lnTo>
                  <a:pt x="18539" y="26798"/>
                </a:lnTo>
                <a:lnTo>
                  <a:pt x="19255" y="25468"/>
                </a:lnTo>
                <a:lnTo>
                  <a:pt x="19669" y="24827"/>
                </a:lnTo>
                <a:lnTo>
                  <a:pt x="20108" y="24225"/>
                </a:lnTo>
                <a:lnTo>
                  <a:pt x="21087" y="23083"/>
                </a:lnTo>
                <a:lnTo>
                  <a:pt x="21526" y="22493"/>
                </a:lnTo>
                <a:lnTo>
                  <a:pt x="23083" y="21689"/>
                </a:lnTo>
                <a:lnTo>
                  <a:pt x="25405" y="20472"/>
                </a:lnTo>
                <a:lnTo>
                  <a:pt x="26911" y="19593"/>
                </a:lnTo>
                <a:lnTo>
                  <a:pt x="27639" y="19142"/>
                </a:lnTo>
                <a:lnTo>
                  <a:pt x="28618" y="18489"/>
                </a:lnTo>
                <a:lnTo>
                  <a:pt x="30011" y="17434"/>
                </a:lnTo>
                <a:lnTo>
                  <a:pt x="30890" y="16669"/>
                </a:lnTo>
                <a:lnTo>
                  <a:pt x="31731" y="15866"/>
                </a:lnTo>
                <a:lnTo>
                  <a:pt x="32522" y="15025"/>
                </a:lnTo>
                <a:lnTo>
                  <a:pt x="33275" y="14133"/>
                </a:lnTo>
                <a:lnTo>
                  <a:pt x="33965" y="13192"/>
                </a:lnTo>
                <a:lnTo>
                  <a:pt x="34304" y="12703"/>
                </a:lnTo>
                <a:lnTo>
                  <a:pt x="34944" y="11698"/>
                </a:lnTo>
                <a:lnTo>
                  <a:pt x="35885" y="10029"/>
                </a:lnTo>
                <a:lnTo>
                  <a:pt x="36463" y="8862"/>
                </a:lnTo>
                <a:lnTo>
                  <a:pt x="36714" y="8259"/>
                </a:lnTo>
                <a:lnTo>
                  <a:pt x="36551" y="9916"/>
                </a:lnTo>
                <a:lnTo>
                  <a:pt x="36174" y="13192"/>
                </a:lnTo>
                <a:lnTo>
                  <a:pt x="35911" y="14836"/>
                </a:lnTo>
                <a:lnTo>
                  <a:pt x="35747" y="15765"/>
                </a:lnTo>
                <a:lnTo>
                  <a:pt x="35383" y="17598"/>
                </a:lnTo>
                <a:lnTo>
                  <a:pt x="34944" y="19405"/>
                </a:lnTo>
                <a:lnTo>
                  <a:pt x="34442" y="21200"/>
                </a:lnTo>
                <a:lnTo>
                  <a:pt x="33890" y="22982"/>
                </a:lnTo>
                <a:lnTo>
                  <a:pt x="33275" y="24740"/>
                </a:lnTo>
                <a:lnTo>
                  <a:pt x="32246" y="27338"/>
                </a:lnTo>
                <a:lnTo>
                  <a:pt x="31492" y="29057"/>
                </a:lnTo>
                <a:lnTo>
                  <a:pt x="31467" y="29082"/>
                </a:lnTo>
                <a:lnTo>
                  <a:pt x="31455" y="29120"/>
                </a:lnTo>
                <a:lnTo>
                  <a:pt x="30928" y="28995"/>
                </a:lnTo>
                <a:lnTo>
                  <a:pt x="30400" y="28907"/>
                </a:lnTo>
                <a:lnTo>
                  <a:pt x="30124" y="28894"/>
                </a:lnTo>
                <a:lnTo>
                  <a:pt x="29597" y="28982"/>
                </a:lnTo>
                <a:lnTo>
                  <a:pt x="29346" y="29057"/>
                </a:lnTo>
                <a:lnTo>
                  <a:pt x="29032" y="29158"/>
                </a:lnTo>
                <a:lnTo>
                  <a:pt x="28430" y="29421"/>
                </a:lnTo>
                <a:lnTo>
                  <a:pt x="27852" y="29748"/>
                </a:lnTo>
                <a:lnTo>
                  <a:pt x="27313" y="30124"/>
                </a:lnTo>
                <a:lnTo>
                  <a:pt x="27062" y="30338"/>
                </a:lnTo>
                <a:lnTo>
                  <a:pt x="27325" y="30250"/>
                </a:lnTo>
                <a:lnTo>
                  <a:pt x="27852" y="30225"/>
                </a:lnTo>
                <a:lnTo>
                  <a:pt x="28681" y="30350"/>
                </a:lnTo>
                <a:lnTo>
                  <a:pt x="29233" y="30413"/>
                </a:lnTo>
                <a:lnTo>
                  <a:pt x="29509" y="30413"/>
                </a:lnTo>
                <a:lnTo>
                  <a:pt x="30062" y="30312"/>
                </a:lnTo>
                <a:lnTo>
                  <a:pt x="30589" y="30099"/>
                </a:lnTo>
                <a:lnTo>
                  <a:pt x="31041" y="29773"/>
                </a:lnTo>
                <a:lnTo>
                  <a:pt x="31241" y="29572"/>
                </a:lnTo>
                <a:lnTo>
                  <a:pt x="31053" y="29974"/>
                </a:lnTo>
                <a:lnTo>
                  <a:pt x="30865" y="30375"/>
                </a:lnTo>
                <a:lnTo>
                  <a:pt x="30426" y="30927"/>
                </a:lnTo>
                <a:lnTo>
                  <a:pt x="29534" y="31957"/>
                </a:lnTo>
                <a:lnTo>
                  <a:pt x="28593" y="32860"/>
                </a:lnTo>
                <a:lnTo>
                  <a:pt x="27576" y="33664"/>
                </a:lnTo>
                <a:lnTo>
                  <a:pt x="27024" y="34040"/>
                </a:lnTo>
                <a:lnTo>
                  <a:pt x="26660" y="33927"/>
                </a:lnTo>
                <a:lnTo>
                  <a:pt x="25945" y="33601"/>
                </a:lnTo>
                <a:lnTo>
                  <a:pt x="25581" y="33450"/>
                </a:lnTo>
                <a:lnTo>
                  <a:pt x="25154" y="33312"/>
                </a:lnTo>
                <a:lnTo>
                  <a:pt x="24263" y="33237"/>
                </a:lnTo>
                <a:lnTo>
                  <a:pt x="23359" y="33312"/>
                </a:lnTo>
                <a:lnTo>
                  <a:pt x="22468" y="33475"/>
                </a:lnTo>
                <a:lnTo>
                  <a:pt x="22016" y="33588"/>
                </a:lnTo>
                <a:lnTo>
                  <a:pt x="22518" y="33764"/>
                </a:lnTo>
                <a:lnTo>
                  <a:pt x="23547" y="34078"/>
                </a:lnTo>
                <a:lnTo>
                  <a:pt x="24576" y="34316"/>
                </a:lnTo>
                <a:lnTo>
                  <a:pt x="25631" y="34492"/>
                </a:lnTo>
                <a:lnTo>
                  <a:pt x="26171" y="34542"/>
                </a:lnTo>
                <a:lnTo>
                  <a:pt x="25468" y="34919"/>
                </a:lnTo>
                <a:lnTo>
                  <a:pt x="24702" y="35258"/>
                </a:lnTo>
                <a:lnTo>
                  <a:pt x="23773" y="35634"/>
                </a:lnTo>
                <a:lnTo>
                  <a:pt x="21878" y="36274"/>
                </a:lnTo>
                <a:lnTo>
                  <a:pt x="18991" y="37103"/>
                </a:lnTo>
                <a:lnTo>
                  <a:pt x="17058" y="37617"/>
                </a:lnTo>
                <a:lnTo>
                  <a:pt x="15866" y="37969"/>
                </a:lnTo>
                <a:lnTo>
                  <a:pt x="14636" y="38333"/>
                </a:lnTo>
                <a:lnTo>
                  <a:pt x="13933" y="38069"/>
                </a:lnTo>
                <a:lnTo>
                  <a:pt x="12514" y="37617"/>
                </a:lnTo>
                <a:lnTo>
                  <a:pt x="11774" y="37467"/>
                </a:lnTo>
                <a:lnTo>
                  <a:pt x="11385" y="37404"/>
                </a:lnTo>
                <a:lnTo>
                  <a:pt x="10607" y="37354"/>
                </a:lnTo>
                <a:lnTo>
                  <a:pt x="9828" y="37417"/>
                </a:lnTo>
                <a:lnTo>
                  <a:pt x="9075" y="37580"/>
                </a:lnTo>
                <a:lnTo>
                  <a:pt x="8711" y="37718"/>
                </a:lnTo>
                <a:lnTo>
                  <a:pt x="9264" y="37969"/>
                </a:lnTo>
                <a:lnTo>
                  <a:pt x="10431" y="38358"/>
                </a:lnTo>
                <a:lnTo>
                  <a:pt x="11636" y="38597"/>
                </a:lnTo>
                <a:lnTo>
                  <a:pt x="12866" y="38697"/>
                </a:lnTo>
                <a:lnTo>
                  <a:pt x="13481" y="38684"/>
                </a:lnTo>
                <a:lnTo>
                  <a:pt x="13832" y="38597"/>
                </a:lnTo>
                <a:lnTo>
                  <a:pt x="12891" y="38923"/>
                </a:lnTo>
                <a:lnTo>
                  <a:pt x="11033" y="39663"/>
                </a:lnTo>
                <a:lnTo>
                  <a:pt x="10130" y="40078"/>
                </a:lnTo>
                <a:lnTo>
                  <a:pt x="9213" y="40115"/>
                </a:lnTo>
                <a:lnTo>
                  <a:pt x="7343" y="40278"/>
                </a:lnTo>
                <a:lnTo>
                  <a:pt x="6427" y="40429"/>
                </a:lnTo>
                <a:lnTo>
                  <a:pt x="6163" y="40341"/>
                </a:lnTo>
                <a:lnTo>
                  <a:pt x="5661" y="40090"/>
                </a:lnTo>
                <a:lnTo>
                  <a:pt x="5423" y="39940"/>
                </a:lnTo>
                <a:lnTo>
                  <a:pt x="5134" y="39714"/>
                </a:lnTo>
                <a:lnTo>
                  <a:pt x="4820" y="39550"/>
                </a:lnTo>
                <a:lnTo>
                  <a:pt x="4557" y="39488"/>
                </a:lnTo>
                <a:lnTo>
                  <a:pt x="4281" y="39488"/>
                </a:lnTo>
                <a:lnTo>
                  <a:pt x="3414" y="39475"/>
                </a:lnTo>
                <a:lnTo>
                  <a:pt x="2548" y="39488"/>
                </a:lnTo>
                <a:lnTo>
                  <a:pt x="3163" y="39827"/>
                </a:lnTo>
                <a:lnTo>
                  <a:pt x="3778" y="40165"/>
                </a:lnTo>
                <a:lnTo>
                  <a:pt x="4180" y="40391"/>
                </a:lnTo>
                <a:lnTo>
                  <a:pt x="4594" y="40555"/>
                </a:lnTo>
                <a:lnTo>
                  <a:pt x="4921" y="40630"/>
                </a:lnTo>
                <a:lnTo>
                  <a:pt x="5247" y="40668"/>
                </a:lnTo>
                <a:lnTo>
                  <a:pt x="5034" y="40718"/>
                </a:lnTo>
                <a:lnTo>
                  <a:pt x="4833" y="40768"/>
                </a:lnTo>
                <a:lnTo>
                  <a:pt x="4168" y="40969"/>
                </a:lnTo>
                <a:lnTo>
                  <a:pt x="2900" y="41521"/>
                </a:lnTo>
                <a:lnTo>
                  <a:pt x="1707" y="42224"/>
                </a:lnTo>
                <a:lnTo>
                  <a:pt x="590" y="43027"/>
                </a:lnTo>
                <a:lnTo>
                  <a:pt x="38" y="43454"/>
                </a:lnTo>
                <a:lnTo>
                  <a:pt x="0" y="43504"/>
                </a:lnTo>
                <a:lnTo>
                  <a:pt x="63" y="43605"/>
                </a:lnTo>
                <a:lnTo>
                  <a:pt x="138" y="43579"/>
                </a:lnTo>
                <a:lnTo>
                  <a:pt x="1281" y="42864"/>
                </a:lnTo>
                <a:lnTo>
                  <a:pt x="3063" y="41847"/>
                </a:lnTo>
                <a:lnTo>
                  <a:pt x="4318" y="41320"/>
                </a:lnTo>
                <a:lnTo>
                  <a:pt x="4971" y="41132"/>
                </a:lnTo>
                <a:lnTo>
                  <a:pt x="5473" y="41006"/>
                </a:lnTo>
                <a:lnTo>
                  <a:pt x="6515" y="40843"/>
                </a:lnTo>
                <a:lnTo>
                  <a:pt x="8071" y="40693"/>
                </a:lnTo>
                <a:lnTo>
                  <a:pt x="9113" y="40605"/>
                </a:lnTo>
                <a:lnTo>
                  <a:pt x="8410" y="41006"/>
                </a:lnTo>
                <a:lnTo>
                  <a:pt x="7067" y="41923"/>
                </a:lnTo>
                <a:lnTo>
                  <a:pt x="5824" y="42964"/>
                </a:lnTo>
                <a:lnTo>
                  <a:pt x="4732" y="44169"/>
                </a:lnTo>
                <a:lnTo>
                  <a:pt x="4243" y="44835"/>
                </a:lnTo>
                <a:lnTo>
                  <a:pt x="4218" y="44910"/>
                </a:lnTo>
                <a:lnTo>
                  <a:pt x="4318" y="44985"/>
                </a:lnTo>
                <a:lnTo>
                  <a:pt x="4381" y="44948"/>
                </a:lnTo>
                <a:lnTo>
                  <a:pt x="4996" y="44295"/>
                </a:lnTo>
                <a:lnTo>
                  <a:pt x="6276" y="43115"/>
                </a:lnTo>
                <a:lnTo>
                  <a:pt x="7632" y="42098"/>
                </a:lnTo>
                <a:lnTo>
                  <a:pt x="9063" y="41207"/>
                </a:lnTo>
                <a:lnTo>
                  <a:pt x="10556" y="40429"/>
                </a:lnTo>
                <a:lnTo>
                  <a:pt x="12088" y="39751"/>
                </a:lnTo>
                <a:lnTo>
                  <a:pt x="13669" y="39161"/>
                </a:lnTo>
                <a:lnTo>
                  <a:pt x="15301" y="38622"/>
                </a:lnTo>
                <a:lnTo>
                  <a:pt x="16117" y="38371"/>
                </a:lnTo>
                <a:lnTo>
                  <a:pt x="15627" y="38747"/>
                </a:lnTo>
                <a:lnTo>
                  <a:pt x="14749" y="39626"/>
                </a:lnTo>
                <a:lnTo>
                  <a:pt x="13958" y="40605"/>
                </a:lnTo>
                <a:lnTo>
                  <a:pt x="13267" y="41634"/>
                </a:lnTo>
                <a:lnTo>
                  <a:pt x="12954" y="42149"/>
                </a:lnTo>
                <a:lnTo>
                  <a:pt x="12665" y="42224"/>
                </a:lnTo>
                <a:lnTo>
                  <a:pt x="12100" y="42412"/>
                </a:lnTo>
                <a:lnTo>
                  <a:pt x="11560" y="42663"/>
                </a:lnTo>
                <a:lnTo>
                  <a:pt x="11046" y="42964"/>
                </a:lnTo>
                <a:lnTo>
                  <a:pt x="10569" y="43328"/>
                </a:lnTo>
                <a:lnTo>
                  <a:pt x="10130" y="43730"/>
                </a:lnTo>
                <a:lnTo>
                  <a:pt x="9728" y="44182"/>
                </a:lnTo>
                <a:lnTo>
                  <a:pt x="9389" y="44671"/>
                </a:lnTo>
                <a:lnTo>
                  <a:pt x="9238" y="44923"/>
                </a:lnTo>
                <a:lnTo>
                  <a:pt x="9402" y="44784"/>
                </a:lnTo>
                <a:lnTo>
                  <a:pt x="9778" y="44559"/>
                </a:lnTo>
                <a:lnTo>
                  <a:pt x="10418" y="44345"/>
                </a:lnTo>
                <a:lnTo>
                  <a:pt x="10845" y="44195"/>
                </a:lnTo>
                <a:lnTo>
                  <a:pt x="11071" y="44107"/>
                </a:lnTo>
                <a:lnTo>
                  <a:pt x="11498" y="43881"/>
                </a:lnTo>
                <a:lnTo>
                  <a:pt x="12088" y="43454"/>
                </a:lnTo>
                <a:lnTo>
                  <a:pt x="12427" y="43103"/>
                </a:lnTo>
                <a:lnTo>
                  <a:pt x="12088" y="43793"/>
                </a:lnTo>
                <a:lnTo>
                  <a:pt x="11535" y="45211"/>
                </a:lnTo>
                <a:lnTo>
                  <a:pt x="11134" y="46692"/>
                </a:lnTo>
                <a:lnTo>
                  <a:pt x="10920" y="48198"/>
                </a:lnTo>
                <a:lnTo>
                  <a:pt x="10883" y="48964"/>
                </a:lnTo>
                <a:lnTo>
                  <a:pt x="10908" y="49027"/>
                </a:lnTo>
                <a:lnTo>
                  <a:pt x="11033" y="49039"/>
                </a:lnTo>
                <a:lnTo>
                  <a:pt x="11058" y="48977"/>
                </a:lnTo>
                <a:lnTo>
                  <a:pt x="11096" y="48525"/>
                </a:lnTo>
                <a:lnTo>
                  <a:pt x="11209" y="47646"/>
                </a:lnTo>
                <a:lnTo>
                  <a:pt x="11485" y="46353"/>
                </a:lnTo>
                <a:lnTo>
                  <a:pt x="12050" y="44684"/>
                </a:lnTo>
                <a:lnTo>
                  <a:pt x="12816" y="43115"/>
                </a:lnTo>
                <a:lnTo>
                  <a:pt x="13280" y="42362"/>
                </a:lnTo>
                <a:lnTo>
                  <a:pt x="13180" y="42726"/>
                </a:lnTo>
                <a:lnTo>
                  <a:pt x="13155" y="43504"/>
                </a:lnTo>
                <a:lnTo>
                  <a:pt x="13318" y="44257"/>
                </a:lnTo>
                <a:lnTo>
                  <a:pt x="13682" y="44935"/>
                </a:lnTo>
                <a:lnTo>
                  <a:pt x="13933" y="45224"/>
                </a:lnTo>
                <a:lnTo>
                  <a:pt x="14008" y="44784"/>
                </a:lnTo>
                <a:lnTo>
                  <a:pt x="14071" y="43906"/>
                </a:lnTo>
                <a:lnTo>
                  <a:pt x="14008" y="43027"/>
                </a:lnTo>
                <a:lnTo>
                  <a:pt x="13832" y="42161"/>
                </a:lnTo>
                <a:lnTo>
                  <a:pt x="13694" y="41734"/>
                </a:lnTo>
                <a:lnTo>
                  <a:pt x="14058" y="41232"/>
                </a:lnTo>
                <a:lnTo>
                  <a:pt x="14849" y="40253"/>
                </a:lnTo>
                <a:lnTo>
                  <a:pt x="15702" y="39350"/>
                </a:lnTo>
                <a:lnTo>
                  <a:pt x="16606" y="38496"/>
                </a:lnTo>
                <a:lnTo>
                  <a:pt x="17083" y="38094"/>
                </a:lnTo>
                <a:lnTo>
                  <a:pt x="18137" y="37793"/>
                </a:lnTo>
                <a:lnTo>
                  <a:pt x="19179" y="37505"/>
                </a:lnTo>
                <a:lnTo>
                  <a:pt x="19606" y="37392"/>
                </a:lnTo>
                <a:lnTo>
                  <a:pt x="20033" y="37279"/>
                </a:lnTo>
                <a:lnTo>
                  <a:pt x="19581" y="37567"/>
                </a:lnTo>
                <a:lnTo>
                  <a:pt x="18765" y="38258"/>
                </a:lnTo>
                <a:lnTo>
                  <a:pt x="18062" y="39061"/>
                </a:lnTo>
                <a:lnTo>
                  <a:pt x="17497" y="39977"/>
                </a:lnTo>
                <a:lnTo>
                  <a:pt x="17284" y="40454"/>
                </a:lnTo>
                <a:lnTo>
                  <a:pt x="17949" y="40128"/>
                </a:lnTo>
                <a:lnTo>
                  <a:pt x="18903" y="39576"/>
                </a:lnTo>
                <a:lnTo>
                  <a:pt x="19493" y="39149"/>
                </a:lnTo>
                <a:lnTo>
                  <a:pt x="19769" y="38898"/>
                </a:lnTo>
                <a:lnTo>
                  <a:pt x="20259" y="38408"/>
                </a:lnTo>
                <a:lnTo>
                  <a:pt x="21137" y="37329"/>
                </a:lnTo>
                <a:lnTo>
                  <a:pt x="21614" y="36839"/>
                </a:lnTo>
                <a:lnTo>
                  <a:pt x="22681" y="36525"/>
                </a:lnTo>
                <a:lnTo>
                  <a:pt x="24865" y="35760"/>
                </a:lnTo>
                <a:lnTo>
                  <a:pt x="26447" y="35044"/>
                </a:lnTo>
                <a:lnTo>
                  <a:pt x="27451" y="34505"/>
                </a:lnTo>
                <a:lnTo>
                  <a:pt x="28380" y="33890"/>
                </a:lnTo>
                <a:lnTo>
                  <a:pt x="29246" y="33199"/>
                </a:lnTo>
                <a:lnTo>
                  <a:pt x="29635" y="32823"/>
                </a:lnTo>
                <a:lnTo>
                  <a:pt x="29070" y="33902"/>
                </a:lnTo>
                <a:lnTo>
                  <a:pt x="27878" y="36023"/>
                </a:lnTo>
                <a:lnTo>
                  <a:pt x="27263" y="37078"/>
                </a:lnTo>
                <a:lnTo>
                  <a:pt x="26911" y="37329"/>
                </a:lnTo>
                <a:lnTo>
                  <a:pt x="26095" y="37718"/>
                </a:lnTo>
                <a:lnTo>
                  <a:pt x="25694" y="37894"/>
                </a:lnTo>
                <a:lnTo>
                  <a:pt x="25104" y="38145"/>
                </a:lnTo>
                <a:lnTo>
                  <a:pt x="23974" y="38772"/>
                </a:lnTo>
                <a:lnTo>
                  <a:pt x="23208" y="39337"/>
                </a:lnTo>
                <a:lnTo>
                  <a:pt x="22744" y="39764"/>
                </a:lnTo>
                <a:lnTo>
                  <a:pt x="22342" y="40241"/>
                </a:lnTo>
                <a:lnTo>
                  <a:pt x="22003" y="40768"/>
                </a:lnTo>
                <a:lnTo>
                  <a:pt x="21865" y="41057"/>
                </a:lnTo>
                <a:lnTo>
                  <a:pt x="22869" y="40668"/>
                </a:lnTo>
                <a:lnTo>
                  <a:pt x="23874" y="40278"/>
                </a:lnTo>
                <a:lnTo>
                  <a:pt x="24313" y="40115"/>
                </a:lnTo>
                <a:lnTo>
                  <a:pt x="25191" y="39726"/>
                </a:lnTo>
                <a:lnTo>
                  <a:pt x="25593" y="39488"/>
                </a:lnTo>
                <a:lnTo>
                  <a:pt x="25781" y="39375"/>
                </a:lnTo>
                <a:lnTo>
                  <a:pt x="25957" y="39237"/>
                </a:lnTo>
                <a:lnTo>
                  <a:pt x="24464" y="41621"/>
                </a:lnTo>
                <a:lnTo>
                  <a:pt x="22920" y="43969"/>
                </a:lnTo>
                <a:lnTo>
                  <a:pt x="22794" y="44169"/>
                </a:lnTo>
                <a:lnTo>
                  <a:pt x="22669" y="44358"/>
                </a:lnTo>
                <a:lnTo>
                  <a:pt x="22104" y="44395"/>
                </a:lnTo>
                <a:lnTo>
                  <a:pt x="20949" y="44358"/>
                </a:lnTo>
                <a:lnTo>
                  <a:pt x="20372" y="44333"/>
                </a:lnTo>
                <a:lnTo>
                  <a:pt x="20020" y="44320"/>
                </a:lnTo>
                <a:lnTo>
                  <a:pt x="19317" y="44345"/>
                </a:lnTo>
                <a:lnTo>
                  <a:pt x="18627" y="44446"/>
                </a:lnTo>
                <a:lnTo>
                  <a:pt x="17974" y="44659"/>
                </a:lnTo>
                <a:lnTo>
                  <a:pt x="17673" y="44835"/>
                </a:lnTo>
                <a:lnTo>
                  <a:pt x="17322" y="45073"/>
                </a:lnTo>
                <a:lnTo>
                  <a:pt x="16719" y="45663"/>
                </a:lnTo>
                <a:lnTo>
                  <a:pt x="16430" y="45977"/>
                </a:lnTo>
                <a:lnTo>
                  <a:pt x="17058" y="45713"/>
                </a:lnTo>
                <a:lnTo>
                  <a:pt x="17999" y="45387"/>
                </a:lnTo>
                <a:lnTo>
                  <a:pt x="18652" y="45236"/>
                </a:lnTo>
                <a:lnTo>
                  <a:pt x="18991" y="45211"/>
                </a:lnTo>
                <a:lnTo>
                  <a:pt x="19732" y="45199"/>
                </a:lnTo>
                <a:lnTo>
                  <a:pt x="20472" y="45211"/>
                </a:lnTo>
                <a:lnTo>
                  <a:pt x="20736" y="45186"/>
                </a:lnTo>
                <a:lnTo>
                  <a:pt x="21275" y="45098"/>
                </a:lnTo>
                <a:lnTo>
                  <a:pt x="21790" y="44935"/>
                </a:lnTo>
                <a:lnTo>
                  <a:pt x="22280" y="44709"/>
                </a:lnTo>
                <a:lnTo>
                  <a:pt x="22518" y="44584"/>
                </a:lnTo>
                <a:lnTo>
                  <a:pt x="21376" y="46303"/>
                </a:lnTo>
                <a:lnTo>
                  <a:pt x="19129" y="49767"/>
                </a:lnTo>
                <a:lnTo>
                  <a:pt x="18062" y="51525"/>
                </a:lnTo>
                <a:lnTo>
                  <a:pt x="17460" y="52278"/>
                </a:lnTo>
                <a:lnTo>
                  <a:pt x="16506" y="53357"/>
                </a:lnTo>
                <a:lnTo>
                  <a:pt x="15815" y="54048"/>
                </a:lnTo>
                <a:lnTo>
                  <a:pt x="15439" y="54374"/>
                </a:lnTo>
                <a:lnTo>
                  <a:pt x="15138" y="54612"/>
                </a:lnTo>
                <a:lnTo>
                  <a:pt x="14836" y="54851"/>
                </a:lnTo>
                <a:lnTo>
                  <a:pt x="14472" y="54888"/>
                </a:lnTo>
                <a:lnTo>
                  <a:pt x="14108" y="54851"/>
                </a:lnTo>
                <a:lnTo>
                  <a:pt x="13719" y="54788"/>
                </a:lnTo>
                <a:lnTo>
                  <a:pt x="12954" y="54663"/>
                </a:lnTo>
                <a:lnTo>
                  <a:pt x="12565" y="54650"/>
                </a:lnTo>
                <a:lnTo>
                  <a:pt x="12276" y="54675"/>
                </a:lnTo>
                <a:lnTo>
                  <a:pt x="11724" y="54813"/>
                </a:lnTo>
                <a:lnTo>
                  <a:pt x="10908" y="55165"/>
                </a:lnTo>
                <a:lnTo>
                  <a:pt x="10406" y="55453"/>
                </a:lnTo>
                <a:lnTo>
                  <a:pt x="10669" y="55416"/>
                </a:lnTo>
                <a:lnTo>
                  <a:pt x="11196" y="55416"/>
                </a:lnTo>
                <a:lnTo>
                  <a:pt x="12000" y="55516"/>
                </a:lnTo>
                <a:lnTo>
                  <a:pt x="12527" y="55591"/>
                </a:lnTo>
                <a:lnTo>
                  <a:pt x="12866" y="55629"/>
                </a:lnTo>
                <a:lnTo>
                  <a:pt x="13556" y="55616"/>
                </a:lnTo>
                <a:lnTo>
                  <a:pt x="13882" y="55554"/>
                </a:lnTo>
                <a:lnTo>
                  <a:pt x="12803" y="56294"/>
                </a:lnTo>
                <a:lnTo>
                  <a:pt x="11699" y="56997"/>
                </a:lnTo>
                <a:lnTo>
                  <a:pt x="10832" y="57562"/>
                </a:lnTo>
                <a:lnTo>
                  <a:pt x="9590" y="58491"/>
                </a:lnTo>
                <a:lnTo>
                  <a:pt x="8812" y="59156"/>
                </a:lnTo>
                <a:lnTo>
                  <a:pt x="8109" y="59884"/>
                </a:lnTo>
                <a:lnTo>
                  <a:pt x="7481" y="60687"/>
                </a:lnTo>
                <a:lnTo>
                  <a:pt x="6967" y="61553"/>
                </a:lnTo>
                <a:lnTo>
                  <a:pt x="6565" y="62507"/>
                </a:lnTo>
                <a:lnTo>
                  <a:pt x="6414" y="63022"/>
                </a:lnTo>
                <a:lnTo>
                  <a:pt x="6414" y="63060"/>
                </a:lnTo>
                <a:lnTo>
                  <a:pt x="6477" y="63085"/>
                </a:lnTo>
                <a:lnTo>
                  <a:pt x="6502" y="63060"/>
                </a:lnTo>
                <a:lnTo>
                  <a:pt x="6703" y="62507"/>
                </a:lnTo>
                <a:lnTo>
                  <a:pt x="7205" y="61516"/>
                </a:lnTo>
                <a:lnTo>
                  <a:pt x="7833" y="60637"/>
                </a:lnTo>
                <a:lnTo>
                  <a:pt x="8573" y="59821"/>
                </a:lnTo>
                <a:lnTo>
                  <a:pt x="9389" y="59093"/>
                </a:lnTo>
                <a:lnTo>
                  <a:pt x="10268" y="58403"/>
                </a:lnTo>
                <a:lnTo>
                  <a:pt x="11673" y="57449"/>
                </a:lnTo>
                <a:lnTo>
                  <a:pt x="12652" y="56834"/>
                </a:lnTo>
                <a:lnTo>
                  <a:pt x="12640" y="56859"/>
                </a:lnTo>
                <a:lnTo>
                  <a:pt x="12427" y="57010"/>
                </a:lnTo>
                <a:lnTo>
                  <a:pt x="12063" y="57374"/>
                </a:lnTo>
                <a:lnTo>
                  <a:pt x="11761" y="57800"/>
                </a:lnTo>
                <a:lnTo>
                  <a:pt x="11523" y="58277"/>
                </a:lnTo>
                <a:lnTo>
                  <a:pt x="11435" y="58516"/>
                </a:lnTo>
                <a:lnTo>
                  <a:pt x="11297" y="59018"/>
                </a:lnTo>
                <a:lnTo>
                  <a:pt x="11134" y="60047"/>
                </a:lnTo>
                <a:lnTo>
                  <a:pt x="11083" y="60574"/>
                </a:lnTo>
                <a:lnTo>
                  <a:pt x="11460" y="60185"/>
                </a:lnTo>
                <a:lnTo>
                  <a:pt x="12075" y="59307"/>
                </a:lnTo>
                <a:lnTo>
                  <a:pt x="12514" y="58328"/>
                </a:lnTo>
                <a:lnTo>
                  <a:pt x="12765" y="57286"/>
                </a:lnTo>
                <a:lnTo>
                  <a:pt x="12803" y="56746"/>
                </a:lnTo>
                <a:lnTo>
                  <a:pt x="13795" y="56131"/>
                </a:lnTo>
                <a:lnTo>
                  <a:pt x="15238" y="55152"/>
                </a:lnTo>
                <a:lnTo>
                  <a:pt x="16154" y="54462"/>
                </a:lnTo>
                <a:lnTo>
                  <a:pt x="16581" y="54085"/>
                </a:lnTo>
                <a:lnTo>
                  <a:pt x="15903" y="55340"/>
                </a:lnTo>
                <a:lnTo>
                  <a:pt x="15276" y="56608"/>
                </a:lnTo>
                <a:lnTo>
                  <a:pt x="14560" y="58102"/>
                </a:lnTo>
                <a:lnTo>
                  <a:pt x="13606" y="60386"/>
                </a:lnTo>
                <a:lnTo>
                  <a:pt x="13029" y="61942"/>
                </a:lnTo>
                <a:lnTo>
                  <a:pt x="12765" y="62721"/>
                </a:lnTo>
                <a:lnTo>
                  <a:pt x="12464" y="62846"/>
                </a:lnTo>
                <a:lnTo>
                  <a:pt x="11899" y="63160"/>
                </a:lnTo>
                <a:lnTo>
                  <a:pt x="11372" y="63537"/>
                </a:lnTo>
                <a:lnTo>
                  <a:pt x="10895" y="63963"/>
                </a:lnTo>
                <a:lnTo>
                  <a:pt x="10456" y="64440"/>
                </a:lnTo>
                <a:lnTo>
                  <a:pt x="10067" y="64967"/>
                </a:lnTo>
                <a:lnTo>
                  <a:pt x="9753" y="65532"/>
                </a:lnTo>
                <a:lnTo>
                  <a:pt x="9489" y="66122"/>
                </a:lnTo>
                <a:lnTo>
                  <a:pt x="9389" y="66423"/>
                </a:lnTo>
                <a:lnTo>
                  <a:pt x="9389" y="66423"/>
                </a:lnTo>
                <a:lnTo>
                  <a:pt x="9916" y="66047"/>
                </a:lnTo>
                <a:lnTo>
                  <a:pt x="11046" y="65407"/>
                </a:lnTo>
                <a:lnTo>
                  <a:pt x="11598" y="65055"/>
                </a:lnTo>
                <a:lnTo>
                  <a:pt x="11937" y="64792"/>
                </a:lnTo>
                <a:lnTo>
                  <a:pt x="12238" y="64478"/>
                </a:lnTo>
                <a:lnTo>
                  <a:pt x="12000" y="65419"/>
                </a:lnTo>
                <a:lnTo>
                  <a:pt x="11611" y="67289"/>
                </a:lnTo>
                <a:lnTo>
                  <a:pt x="11335" y="69197"/>
                </a:lnTo>
                <a:lnTo>
                  <a:pt x="11196" y="71118"/>
                </a:lnTo>
                <a:lnTo>
                  <a:pt x="11196" y="72084"/>
                </a:lnTo>
                <a:lnTo>
                  <a:pt x="11209" y="72147"/>
                </a:lnTo>
                <a:lnTo>
                  <a:pt x="11347" y="72159"/>
                </a:lnTo>
                <a:lnTo>
                  <a:pt x="11385" y="72084"/>
                </a:lnTo>
                <a:lnTo>
                  <a:pt x="11510" y="70653"/>
                </a:lnTo>
                <a:lnTo>
                  <a:pt x="11950" y="67879"/>
                </a:lnTo>
                <a:lnTo>
                  <a:pt x="12602" y="65181"/>
                </a:lnTo>
                <a:lnTo>
                  <a:pt x="13431" y="62570"/>
                </a:lnTo>
                <a:lnTo>
                  <a:pt x="13920" y="61290"/>
                </a:lnTo>
                <a:lnTo>
                  <a:pt x="13945" y="62068"/>
                </a:lnTo>
                <a:lnTo>
                  <a:pt x="14008" y="62834"/>
                </a:lnTo>
                <a:lnTo>
                  <a:pt x="14184" y="64453"/>
                </a:lnTo>
                <a:lnTo>
                  <a:pt x="14698" y="67704"/>
                </a:lnTo>
                <a:lnTo>
                  <a:pt x="14974" y="69323"/>
                </a:lnTo>
                <a:lnTo>
                  <a:pt x="15000" y="69373"/>
                </a:lnTo>
                <a:lnTo>
                  <a:pt x="15075" y="69423"/>
                </a:lnTo>
                <a:lnTo>
                  <a:pt x="15163" y="69411"/>
                </a:lnTo>
                <a:lnTo>
                  <a:pt x="15226" y="69348"/>
                </a:lnTo>
                <a:lnTo>
                  <a:pt x="15226" y="69298"/>
                </a:lnTo>
                <a:lnTo>
                  <a:pt x="14949" y="67177"/>
                </a:lnTo>
                <a:lnTo>
                  <a:pt x="14560" y="63926"/>
                </a:lnTo>
                <a:lnTo>
                  <a:pt x="14472" y="62306"/>
                </a:lnTo>
                <a:lnTo>
                  <a:pt x="14498" y="61227"/>
                </a:lnTo>
                <a:lnTo>
                  <a:pt x="14535" y="60700"/>
                </a:lnTo>
                <a:lnTo>
                  <a:pt x="14661" y="61202"/>
                </a:lnTo>
                <a:lnTo>
                  <a:pt x="15000" y="62168"/>
                </a:lnTo>
                <a:lnTo>
                  <a:pt x="15251" y="62608"/>
                </a:lnTo>
                <a:lnTo>
                  <a:pt x="15464" y="62922"/>
                </a:lnTo>
                <a:lnTo>
                  <a:pt x="15979" y="63474"/>
                </a:lnTo>
                <a:lnTo>
                  <a:pt x="16594" y="63888"/>
                </a:lnTo>
                <a:lnTo>
                  <a:pt x="17108" y="64076"/>
                </a:lnTo>
                <a:lnTo>
                  <a:pt x="17472" y="64139"/>
                </a:lnTo>
                <a:lnTo>
                  <a:pt x="17661" y="64139"/>
                </a:lnTo>
                <a:lnTo>
                  <a:pt x="17497" y="63687"/>
                </a:lnTo>
                <a:lnTo>
                  <a:pt x="17071" y="62809"/>
                </a:lnTo>
                <a:lnTo>
                  <a:pt x="16556" y="61993"/>
                </a:lnTo>
                <a:lnTo>
                  <a:pt x="15954" y="61240"/>
                </a:lnTo>
                <a:lnTo>
                  <a:pt x="15615" y="60901"/>
                </a:lnTo>
                <a:lnTo>
                  <a:pt x="15326" y="60625"/>
                </a:lnTo>
                <a:lnTo>
                  <a:pt x="14937" y="60198"/>
                </a:lnTo>
                <a:lnTo>
                  <a:pt x="14723" y="59884"/>
                </a:lnTo>
                <a:lnTo>
                  <a:pt x="14648" y="59721"/>
                </a:lnTo>
                <a:lnTo>
                  <a:pt x="14673" y="59545"/>
                </a:lnTo>
                <a:lnTo>
                  <a:pt x="14711" y="59382"/>
                </a:lnTo>
                <a:lnTo>
                  <a:pt x="15188" y="58303"/>
                </a:lnTo>
                <a:lnTo>
                  <a:pt x="16242" y="56169"/>
                </a:lnTo>
                <a:lnTo>
                  <a:pt x="17372" y="54073"/>
                </a:lnTo>
                <a:lnTo>
                  <a:pt x="18577" y="52002"/>
                </a:lnTo>
                <a:lnTo>
                  <a:pt x="19192" y="50972"/>
                </a:lnTo>
                <a:lnTo>
                  <a:pt x="19117" y="51437"/>
                </a:lnTo>
                <a:lnTo>
                  <a:pt x="19041" y="52366"/>
                </a:lnTo>
                <a:lnTo>
                  <a:pt x="19054" y="52830"/>
                </a:lnTo>
                <a:lnTo>
                  <a:pt x="19079" y="53219"/>
                </a:lnTo>
                <a:lnTo>
                  <a:pt x="19242" y="53997"/>
                </a:lnTo>
                <a:lnTo>
                  <a:pt x="19531" y="54725"/>
                </a:lnTo>
                <a:lnTo>
                  <a:pt x="19945" y="55378"/>
                </a:lnTo>
                <a:lnTo>
                  <a:pt x="20209" y="55654"/>
                </a:lnTo>
                <a:lnTo>
                  <a:pt x="20321" y="54964"/>
                </a:lnTo>
                <a:lnTo>
                  <a:pt x="20384" y="53558"/>
                </a:lnTo>
                <a:lnTo>
                  <a:pt x="20259" y="52152"/>
                </a:lnTo>
                <a:lnTo>
                  <a:pt x="19957" y="50784"/>
                </a:lnTo>
                <a:lnTo>
                  <a:pt x="19732" y="50106"/>
                </a:lnTo>
                <a:lnTo>
                  <a:pt x="21489" y="47345"/>
                </a:lnTo>
                <a:lnTo>
                  <a:pt x="23296" y="44609"/>
                </a:lnTo>
                <a:lnTo>
                  <a:pt x="23233" y="45086"/>
                </a:lnTo>
                <a:lnTo>
                  <a:pt x="23171" y="46040"/>
                </a:lnTo>
                <a:lnTo>
                  <a:pt x="23171" y="46994"/>
                </a:lnTo>
                <a:lnTo>
                  <a:pt x="23246" y="47960"/>
                </a:lnTo>
                <a:lnTo>
                  <a:pt x="23309" y="48437"/>
                </a:lnTo>
                <a:lnTo>
                  <a:pt x="23108" y="49215"/>
                </a:lnTo>
                <a:lnTo>
                  <a:pt x="22794" y="50772"/>
                </a:lnTo>
                <a:lnTo>
                  <a:pt x="22669" y="51951"/>
                </a:lnTo>
                <a:lnTo>
                  <a:pt x="22656" y="52730"/>
                </a:lnTo>
                <a:lnTo>
                  <a:pt x="22719" y="53495"/>
                </a:lnTo>
                <a:lnTo>
                  <a:pt x="22857" y="54261"/>
                </a:lnTo>
                <a:lnTo>
                  <a:pt x="22957" y="54650"/>
                </a:lnTo>
                <a:lnTo>
                  <a:pt x="23171" y="53320"/>
                </a:lnTo>
                <a:lnTo>
                  <a:pt x="23409" y="50646"/>
                </a:lnTo>
                <a:lnTo>
                  <a:pt x="23447" y="49303"/>
                </a:lnTo>
                <a:lnTo>
                  <a:pt x="23597" y="50031"/>
                </a:lnTo>
                <a:lnTo>
                  <a:pt x="23987" y="51462"/>
                </a:lnTo>
                <a:lnTo>
                  <a:pt x="24225" y="52152"/>
                </a:lnTo>
                <a:lnTo>
                  <a:pt x="24677" y="53395"/>
                </a:lnTo>
                <a:lnTo>
                  <a:pt x="25292" y="55265"/>
                </a:lnTo>
                <a:lnTo>
                  <a:pt x="25643" y="56508"/>
                </a:lnTo>
                <a:lnTo>
                  <a:pt x="25781" y="57135"/>
                </a:lnTo>
                <a:lnTo>
                  <a:pt x="25530" y="57462"/>
                </a:lnTo>
                <a:lnTo>
                  <a:pt x="24966" y="58064"/>
                </a:lnTo>
                <a:lnTo>
                  <a:pt x="24702" y="58378"/>
                </a:lnTo>
                <a:lnTo>
                  <a:pt x="24426" y="58779"/>
                </a:lnTo>
                <a:lnTo>
                  <a:pt x="24049" y="59646"/>
                </a:lnTo>
                <a:lnTo>
                  <a:pt x="23823" y="60587"/>
                </a:lnTo>
                <a:lnTo>
                  <a:pt x="23685" y="61553"/>
                </a:lnTo>
                <a:lnTo>
                  <a:pt x="23623" y="62030"/>
                </a:lnTo>
                <a:lnTo>
                  <a:pt x="23987" y="61566"/>
                </a:lnTo>
                <a:lnTo>
                  <a:pt x="24702" y="60612"/>
                </a:lnTo>
                <a:lnTo>
                  <a:pt x="25330" y="59595"/>
                </a:lnTo>
                <a:lnTo>
                  <a:pt x="25794" y="58528"/>
                </a:lnTo>
                <a:lnTo>
                  <a:pt x="25945" y="57964"/>
                </a:lnTo>
                <a:lnTo>
                  <a:pt x="26058" y="58679"/>
                </a:lnTo>
                <a:lnTo>
                  <a:pt x="26158" y="60123"/>
                </a:lnTo>
                <a:lnTo>
                  <a:pt x="26095" y="61566"/>
                </a:lnTo>
                <a:lnTo>
                  <a:pt x="25832" y="63047"/>
                </a:lnTo>
                <a:lnTo>
                  <a:pt x="25606" y="63800"/>
                </a:lnTo>
                <a:lnTo>
                  <a:pt x="25593" y="63850"/>
                </a:lnTo>
                <a:lnTo>
                  <a:pt x="25631" y="63938"/>
                </a:lnTo>
                <a:lnTo>
                  <a:pt x="25719" y="63976"/>
                </a:lnTo>
                <a:lnTo>
                  <a:pt x="25794" y="63951"/>
                </a:lnTo>
                <a:lnTo>
                  <a:pt x="25819" y="63901"/>
                </a:lnTo>
                <a:lnTo>
                  <a:pt x="25995" y="63411"/>
                </a:lnTo>
                <a:lnTo>
                  <a:pt x="26258" y="62407"/>
                </a:lnTo>
                <a:lnTo>
                  <a:pt x="26447" y="61403"/>
                </a:lnTo>
                <a:lnTo>
                  <a:pt x="26535" y="60399"/>
                </a:lnTo>
                <a:lnTo>
                  <a:pt x="26560" y="59382"/>
                </a:lnTo>
                <a:lnTo>
                  <a:pt x="26509" y="58365"/>
                </a:lnTo>
                <a:lnTo>
                  <a:pt x="26384" y="57361"/>
                </a:lnTo>
                <a:lnTo>
                  <a:pt x="26208" y="56344"/>
                </a:lnTo>
                <a:lnTo>
                  <a:pt x="26083" y="55855"/>
                </a:lnTo>
                <a:lnTo>
                  <a:pt x="26547" y="56420"/>
                </a:lnTo>
                <a:lnTo>
                  <a:pt x="27011" y="56934"/>
                </a:lnTo>
                <a:lnTo>
                  <a:pt x="27714" y="57650"/>
                </a:lnTo>
                <a:lnTo>
                  <a:pt x="28380" y="58390"/>
                </a:lnTo>
                <a:lnTo>
                  <a:pt x="28693" y="58830"/>
                </a:lnTo>
                <a:lnTo>
                  <a:pt x="29145" y="59771"/>
                </a:lnTo>
                <a:lnTo>
                  <a:pt x="29434" y="60775"/>
                </a:lnTo>
                <a:lnTo>
                  <a:pt x="29585" y="61817"/>
                </a:lnTo>
                <a:lnTo>
                  <a:pt x="29622" y="62332"/>
                </a:lnTo>
                <a:lnTo>
                  <a:pt x="29647" y="62407"/>
                </a:lnTo>
                <a:lnTo>
                  <a:pt x="29785" y="62407"/>
                </a:lnTo>
                <a:lnTo>
                  <a:pt x="29810" y="62344"/>
                </a:lnTo>
                <a:lnTo>
                  <a:pt x="29810" y="61679"/>
                </a:lnTo>
                <a:lnTo>
                  <a:pt x="29685" y="60411"/>
                </a:lnTo>
                <a:lnTo>
                  <a:pt x="29434" y="59507"/>
                </a:lnTo>
                <a:lnTo>
                  <a:pt x="29195" y="58930"/>
                </a:lnTo>
                <a:lnTo>
                  <a:pt x="28882" y="58390"/>
                </a:lnTo>
                <a:lnTo>
                  <a:pt x="28493" y="57863"/>
                </a:lnTo>
                <a:lnTo>
                  <a:pt x="28279" y="57612"/>
                </a:lnTo>
                <a:lnTo>
                  <a:pt x="27802" y="57098"/>
                </a:lnTo>
                <a:lnTo>
                  <a:pt x="26886" y="56081"/>
                </a:lnTo>
                <a:lnTo>
                  <a:pt x="26459" y="55529"/>
                </a:lnTo>
                <a:lnTo>
                  <a:pt x="26145" y="55077"/>
                </a:lnTo>
                <a:lnTo>
                  <a:pt x="25618" y="54110"/>
                </a:lnTo>
                <a:lnTo>
                  <a:pt x="25380" y="53621"/>
                </a:lnTo>
                <a:lnTo>
                  <a:pt x="24928" y="52416"/>
                </a:lnTo>
                <a:lnTo>
                  <a:pt x="24338" y="50583"/>
                </a:lnTo>
                <a:lnTo>
                  <a:pt x="24024" y="49341"/>
                </a:lnTo>
                <a:lnTo>
                  <a:pt x="23924" y="48688"/>
                </a:lnTo>
                <a:lnTo>
                  <a:pt x="23823" y="47897"/>
                </a:lnTo>
                <a:lnTo>
                  <a:pt x="23811" y="47106"/>
                </a:lnTo>
                <a:lnTo>
                  <a:pt x="23999" y="47445"/>
                </a:lnTo>
                <a:lnTo>
                  <a:pt x="24438" y="48086"/>
                </a:lnTo>
                <a:lnTo>
                  <a:pt x="24928" y="48675"/>
                </a:lnTo>
                <a:lnTo>
                  <a:pt x="25480" y="49228"/>
                </a:lnTo>
                <a:lnTo>
                  <a:pt x="26070" y="49730"/>
                </a:lnTo>
                <a:lnTo>
                  <a:pt x="26710" y="50169"/>
                </a:lnTo>
                <a:lnTo>
                  <a:pt x="27375" y="50558"/>
                </a:lnTo>
                <a:lnTo>
                  <a:pt x="28091" y="50872"/>
                </a:lnTo>
                <a:lnTo>
                  <a:pt x="28455" y="51010"/>
                </a:lnTo>
                <a:lnTo>
                  <a:pt x="28455" y="51010"/>
                </a:lnTo>
                <a:lnTo>
                  <a:pt x="27601" y="50081"/>
                </a:lnTo>
                <a:lnTo>
                  <a:pt x="26735" y="49165"/>
                </a:lnTo>
                <a:lnTo>
                  <a:pt x="26422" y="48826"/>
                </a:lnTo>
                <a:lnTo>
                  <a:pt x="25769" y="48161"/>
                </a:lnTo>
                <a:lnTo>
                  <a:pt x="25041" y="47571"/>
                </a:lnTo>
                <a:lnTo>
                  <a:pt x="24250" y="47119"/>
                </a:lnTo>
                <a:lnTo>
                  <a:pt x="23823" y="46968"/>
                </a:lnTo>
                <a:lnTo>
                  <a:pt x="23811" y="46968"/>
                </a:lnTo>
                <a:lnTo>
                  <a:pt x="23836" y="46077"/>
                </a:lnTo>
                <a:lnTo>
                  <a:pt x="23999" y="44295"/>
                </a:lnTo>
                <a:lnTo>
                  <a:pt x="24112" y="43391"/>
                </a:lnTo>
                <a:lnTo>
                  <a:pt x="25242" y="41647"/>
                </a:lnTo>
                <a:lnTo>
                  <a:pt x="27451" y="38107"/>
                </a:lnTo>
                <a:lnTo>
                  <a:pt x="28505" y="36312"/>
                </a:lnTo>
                <a:lnTo>
                  <a:pt x="28442" y="37002"/>
                </a:lnTo>
                <a:lnTo>
                  <a:pt x="28505" y="38383"/>
                </a:lnTo>
                <a:lnTo>
                  <a:pt x="28719" y="39776"/>
                </a:lnTo>
                <a:lnTo>
                  <a:pt x="29057" y="41157"/>
                </a:lnTo>
                <a:lnTo>
                  <a:pt x="29246" y="41822"/>
                </a:lnTo>
                <a:lnTo>
                  <a:pt x="29421" y="40504"/>
                </a:lnTo>
                <a:lnTo>
                  <a:pt x="29547" y="38521"/>
                </a:lnTo>
                <a:lnTo>
                  <a:pt x="29459" y="37203"/>
                </a:lnTo>
                <a:lnTo>
                  <a:pt x="29346" y="36551"/>
                </a:lnTo>
                <a:lnTo>
                  <a:pt x="29195" y="35948"/>
                </a:lnTo>
                <a:lnTo>
                  <a:pt x="29095" y="35333"/>
                </a:lnTo>
                <a:lnTo>
                  <a:pt x="29070" y="35308"/>
                </a:lnTo>
                <a:lnTo>
                  <a:pt x="30024" y="33576"/>
                </a:lnTo>
                <a:lnTo>
                  <a:pt x="31806" y="30036"/>
                </a:lnTo>
                <a:lnTo>
                  <a:pt x="32622" y="28229"/>
                </a:lnTo>
                <a:lnTo>
                  <a:pt x="32610" y="28643"/>
                </a:lnTo>
                <a:lnTo>
                  <a:pt x="32760" y="29484"/>
                </a:lnTo>
                <a:lnTo>
                  <a:pt x="32873" y="29886"/>
                </a:lnTo>
                <a:lnTo>
                  <a:pt x="33187" y="30953"/>
                </a:lnTo>
                <a:lnTo>
                  <a:pt x="33563" y="31994"/>
                </a:lnTo>
                <a:lnTo>
                  <a:pt x="33676" y="31681"/>
                </a:lnTo>
                <a:lnTo>
                  <a:pt x="33840" y="31028"/>
                </a:lnTo>
                <a:lnTo>
                  <a:pt x="33940" y="30363"/>
                </a:lnTo>
                <a:lnTo>
                  <a:pt x="33965" y="29697"/>
                </a:lnTo>
                <a:lnTo>
                  <a:pt x="33915" y="29020"/>
                </a:lnTo>
                <a:lnTo>
                  <a:pt x="33802" y="28367"/>
                </a:lnTo>
                <a:lnTo>
                  <a:pt x="33626" y="27714"/>
                </a:lnTo>
                <a:lnTo>
                  <a:pt x="33375" y="27087"/>
                </a:lnTo>
                <a:lnTo>
                  <a:pt x="33225" y="26798"/>
                </a:lnTo>
                <a:lnTo>
                  <a:pt x="33701" y="25618"/>
                </a:lnTo>
                <a:lnTo>
                  <a:pt x="34555" y="23246"/>
                </a:lnTo>
                <a:lnTo>
                  <a:pt x="34944" y="22053"/>
                </a:lnTo>
                <a:lnTo>
                  <a:pt x="35032" y="22643"/>
                </a:lnTo>
                <a:lnTo>
                  <a:pt x="35296" y="23811"/>
                </a:lnTo>
                <a:lnTo>
                  <a:pt x="35471" y="24388"/>
                </a:lnTo>
                <a:lnTo>
                  <a:pt x="35986" y="26045"/>
                </a:lnTo>
                <a:lnTo>
                  <a:pt x="36789" y="28530"/>
                </a:lnTo>
                <a:lnTo>
                  <a:pt x="37241" y="30199"/>
                </a:lnTo>
                <a:lnTo>
                  <a:pt x="37417" y="31053"/>
                </a:lnTo>
                <a:lnTo>
                  <a:pt x="37618" y="32120"/>
                </a:lnTo>
                <a:lnTo>
                  <a:pt x="37781" y="33237"/>
                </a:lnTo>
                <a:lnTo>
                  <a:pt x="37693" y="33187"/>
                </a:lnTo>
                <a:lnTo>
                  <a:pt x="37429" y="33350"/>
                </a:lnTo>
                <a:lnTo>
                  <a:pt x="36940" y="33739"/>
                </a:lnTo>
                <a:lnTo>
                  <a:pt x="36526" y="34216"/>
                </a:lnTo>
                <a:lnTo>
                  <a:pt x="36187" y="34731"/>
                </a:lnTo>
                <a:lnTo>
                  <a:pt x="36061" y="35019"/>
                </a:lnTo>
                <a:lnTo>
                  <a:pt x="35810" y="35722"/>
                </a:lnTo>
                <a:lnTo>
                  <a:pt x="35572" y="36438"/>
                </a:lnTo>
                <a:lnTo>
                  <a:pt x="35358" y="36940"/>
                </a:lnTo>
                <a:lnTo>
                  <a:pt x="34831" y="37906"/>
                </a:lnTo>
                <a:lnTo>
                  <a:pt x="34618" y="38408"/>
                </a:lnTo>
                <a:lnTo>
                  <a:pt x="35434" y="37617"/>
                </a:lnTo>
                <a:lnTo>
                  <a:pt x="36262" y="36827"/>
                </a:lnTo>
                <a:lnTo>
                  <a:pt x="36676" y="36425"/>
                </a:lnTo>
                <a:lnTo>
                  <a:pt x="37053" y="35998"/>
                </a:lnTo>
                <a:lnTo>
                  <a:pt x="37329" y="35622"/>
                </a:lnTo>
                <a:lnTo>
                  <a:pt x="37756" y="34818"/>
                </a:lnTo>
                <a:lnTo>
                  <a:pt x="37906" y="34379"/>
                </a:lnTo>
                <a:lnTo>
                  <a:pt x="37919" y="34429"/>
                </a:lnTo>
                <a:lnTo>
                  <a:pt x="37931" y="34480"/>
                </a:lnTo>
                <a:lnTo>
                  <a:pt x="37994" y="35157"/>
                </a:lnTo>
                <a:lnTo>
                  <a:pt x="38069" y="36525"/>
                </a:lnTo>
                <a:lnTo>
                  <a:pt x="38082" y="37216"/>
                </a:lnTo>
                <a:lnTo>
                  <a:pt x="38069" y="37241"/>
                </a:lnTo>
                <a:lnTo>
                  <a:pt x="38057" y="37253"/>
                </a:lnTo>
                <a:lnTo>
                  <a:pt x="37718" y="38195"/>
                </a:lnTo>
                <a:lnTo>
                  <a:pt x="37178" y="39563"/>
                </a:lnTo>
                <a:lnTo>
                  <a:pt x="36739" y="40442"/>
                </a:lnTo>
                <a:lnTo>
                  <a:pt x="36450" y="40856"/>
                </a:lnTo>
                <a:lnTo>
                  <a:pt x="36187" y="41207"/>
                </a:lnTo>
                <a:lnTo>
                  <a:pt x="35885" y="41521"/>
                </a:lnTo>
                <a:lnTo>
                  <a:pt x="35647" y="41546"/>
                </a:lnTo>
                <a:lnTo>
                  <a:pt x="35132" y="41496"/>
                </a:lnTo>
                <a:lnTo>
                  <a:pt x="34618" y="41396"/>
                </a:lnTo>
                <a:lnTo>
                  <a:pt x="34091" y="41345"/>
                </a:lnTo>
                <a:lnTo>
                  <a:pt x="33840" y="41345"/>
                </a:lnTo>
                <a:lnTo>
                  <a:pt x="33576" y="41383"/>
                </a:lnTo>
                <a:lnTo>
                  <a:pt x="33074" y="41546"/>
                </a:lnTo>
                <a:lnTo>
                  <a:pt x="32371" y="41935"/>
                </a:lnTo>
                <a:lnTo>
                  <a:pt x="31932" y="42262"/>
                </a:lnTo>
                <a:lnTo>
                  <a:pt x="31819" y="42337"/>
                </a:lnTo>
                <a:lnTo>
                  <a:pt x="31781" y="42462"/>
                </a:lnTo>
                <a:lnTo>
                  <a:pt x="32020" y="42475"/>
                </a:lnTo>
                <a:lnTo>
                  <a:pt x="32509" y="42400"/>
                </a:lnTo>
                <a:lnTo>
                  <a:pt x="32760" y="42375"/>
                </a:lnTo>
                <a:lnTo>
                  <a:pt x="33124" y="42349"/>
                </a:lnTo>
                <a:lnTo>
                  <a:pt x="33840" y="42412"/>
                </a:lnTo>
                <a:lnTo>
                  <a:pt x="34191" y="42400"/>
                </a:lnTo>
                <a:lnTo>
                  <a:pt x="34492" y="42362"/>
                </a:lnTo>
                <a:lnTo>
                  <a:pt x="35057" y="42186"/>
                </a:lnTo>
                <a:lnTo>
                  <a:pt x="35333" y="42061"/>
                </a:lnTo>
                <a:lnTo>
                  <a:pt x="35333" y="42061"/>
                </a:lnTo>
                <a:lnTo>
                  <a:pt x="34329" y="42851"/>
                </a:lnTo>
                <a:lnTo>
                  <a:pt x="33312" y="43617"/>
                </a:lnTo>
                <a:lnTo>
                  <a:pt x="32948" y="43918"/>
                </a:lnTo>
                <a:lnTo>
                  <a:pt x="32283" y="44559"/>
                </a:lnTo>
                <a:lnTo>
                  <a:pt x="31693" y="45236"/>
                </a:lnTo>
                <a:lnTo>
                  <a:pt x="31154" y="45964"/>
                </a:lnTo>
                <a:lnTo>
                  <a:pt x="30451" y="47106"/>
                </a:lnTo>
                <a:lnTo>
                  <a:pt x="29672" y="48738"/>
                </a:lnTo>
                <a:lnTo>
                  <a:pt x="29334" y="49604"/>
                </a:lnTo>
                <a:lnTo>
                  <a:pt x="29334" y="49654"/>
                </a:lnTo>
                <a:lnTo>
                  <a:pt x="29409" y="49692"/>
                </a:lnTo>
                <a:lnTo>
                  <a:pt x="29446" y="49654"/>
                </a:lnTo>
                <a:lnTo>
                  <a:pt x="29974" y="48650"/>
                </a:lnTo>
                <a:lnTo>
                  <a:pt x="30815" y="47157"/>
                </a:lnTo>
                <a:lnTo>
                  <a:pt x="31442" y="46203"/>
                </a:lnTo>
                <a:lnTo>
                  <a:pt x="31781" y="45751"/>
                </a:lnTo>
                <a:lnTo>
                  <a:pt x="32020" y="45450"/>
                </a:lnTo>
                <a:lnTo>
                  <a:pt x="32522" y="44923"/>
                </a:lnTo>
                <a:lnTo>
                  <a:pt x="32798" y="44671"/>
                </a:lnTo>
                <a:lnTo>
                  <a:pt x="32622" y="44985"/>
                </a:lnTo>
                <a:lnTo>
                  <a:pt x="32509" y="45324"/>
                </a:lnTo>
                <a:lnTo>
                  <a:pt x="32497" y="45525"/>
                </a:lnTo>
                <a:lnTo>
                  <a:pt x="32497" y="45738"/>
                </a:lnTo>
                <a:lnTo>
                  <a:pt x="32509" y="46102"/>
                </a:lnTo>
                <a:lnTo>
                  <a:pt x="32446" y="46843"/>
                </a:lnTo>
                <a:lnTo>
                  <a:pt x="32396" y="47207"/>
                </a:lnTo>
                <a:lnTo>
                  <a:pt x="32396" y="47207"/>
                </a:lnTo>
                <a:lnTo>
                  <a:pt x="32559" y="46881"/>
                </a:lnTo>
                <a:lnTo>
                  <a:pt x="32861" y="46190"/>
                </a:lnTo>
                <a:lnTo>
                  <a:pt x="32974" y="45839"/>
                </a:lnTo>
                <a:lnTo>
                  <a:pt x="33049" y="45500"/>
                </a:lnTo>
                <a:lnTo>
                  <a:pt x="33086" y="44810"/>
                </a:lnTo>
                <a:lnTo>
                  <a:pt x="33011" y="44471"/>
                </a:lnTo>
                <a:lnTo>
                  <a:pt x="34028" y="43642"/>
                </a:lnTo>
                <a:lnTo>
                  <a:pt x="35095" y="42864"/>
                </a:lnTo>
                <a:lnTo>
                  <a:pt x="35572" y="42487"/>
                </a:lnTo>
                <a:lnTo>
                  <a:pt x="36450" y="41621"/>
                </a:lnTo>
                <a:lnTo>
                  <a:pt x="37203" y="40655"/>
                </a:lnTo>
                <a:lnTo>
                  <a:pt x="37806" y="39576"/>
                </a:lnTo>
                <a:lnTo>
                  <a:pt x="38032" y="38998"/>
                </a:lnTo>
                <a:lnTo>
                  <a:pt x="38032" y="38998"/>
                </a:lnTo>
                <a:lnTo>
                  <a:pt x="37982" y="39550"/>
                </a:lnTo>
                <a:lnTo>
                  <a:pt x="37844" y="40642"/>
                </a:lnTo>
                <a:lnTo>
                  <a:pt x="37743" y="41182"/>
                </a:lnTo>
                <a:lnTo>
                  <a:pt x="37731" y="41195"/>
                </a:lnTo>
                <a:lnTo>
                  <a:pt x="37316" y="41446"/>
                </a:lnTo>
                <a:lnTo>
                  <a:pt x="36764" y="41872"/>
                </a:lnTo>
                <a:lnTo>
                  <a:pt x="36463" y="42224"/>
                </a:lnTo>
                <a:lnTo>
                  <a:pt x="36350" y="42425"/>
                </a:lnTo>
                <a:lnTo>
                  <a:pt x="36262" y="42638"/>
                </a:lnTo>
                <a:lnTo>
                  <a:pt x="36074" y="43040"/>
                </a:lnTo>
                <a:lnTo>
                  <a:pt x="35936" y="43215"/>
                </a:lnTo>
                <a:lnTo>
                  <a:pt x="36538" y="42776"/>
                </a:lnTo>
                <a:lnTo>
                  <a:pt x="37128" y="42312"/>
                </a:lnTo>
                <a:lnTo>
                  <a:pt x="37404" y="42048"/>
                </a:lnTo>
                <a:lnTo>
                  <a:pt x="37630" y="41722"/>
                </a:lnTo>
                <a:lnTo>
                  <a:pt x="37505" y="42211"/>
                </a:lnTo>
                <a:lnTo>
                  <a:pt x="37216" y="43178"/>
                </a:lnTo>
                <a:lnTo>
                  <a:pt x="36839" y="44107"/>
                </a:lnTo>
                <a:lnTo>
                  <a:pt x="36388" y="44985"/>
                </a:lnTo>
                <a:lnTo>
                  <a:pt x="36137" y="45399"/>
                </a:lnTo>
                <a:lnTo>
                  <a:pt x="36111" y="45487"/>
                </a:lnTo>
                <a:lnTo>
                  <a:pt x="36187" y="45563"/>
                </a:lnTo>
                <a:lnTo>
                  <a:pt x="36249" y="45563"/>
                </a:lnTo>
                <a:lnTo>
                  <a:pt x="36275" y="45525"/>
                </a:lnTo>
                <a:lnTo>
                  <a:pt x="36639" y="44998"/>
                </a:lnTo>
                <a:lnTo>
                  <a:pt x="37241" y="43881"/>
                </a:lnTo>
                <a:lnTo>
                  <a:pt x="37705" y="42713"/>
                </a:lnTo>
                <a:lnTo>
                  <a:pt x="38044" y="41496"/>
                </a:lnTo>
                <a:lnTo>
                  <a:pt x="38283" y="40241"/>
                </a:lnTo>
                <a:lnTo>
                  <a:pt x="38433" y="38960"/>
                </a:lnTo>
                <a:lnTo>
                  <a:pt x="38496" y="37668"/>
                </a:lnTo>
                <a:lnTo>
                  <a:pt x="38484" y="36362"/>
                </a:lnTo>
                <a:lnTo>
                  <a:pt x="38459" y="35722"/>
                </a:lnTo>
                <a:lnTo>
                  <a:pt x="38848" y="36350"/>
                </a:lnTo>
                <a:lnTo>
                  <a:pt x="39714" y="37530"/>
                </a:lnTo>
                <a:lnTo>
                  <a:pt x="40090" y="38057"/>
                </a:lnTo>
                <a:lnTo>
                  <a:pt x="40517" y="38697"/>
                </a:lnTo>
                <a:lnTo>
                  <a:pt x="41007" y="39688"/>
                </a:lnTo>
                <a:lnTo>
                  <a:pt x="41270" y="40354"/>
                </a:lnTo>
                <a:lnTo>
                  <a:pt x="41471" y="41032"/>
                </a:lnTo>
                <a:lnTo>
                  <a:pt x="41622" y="41709"/>
                </a:lnTo>
                <a:lnTo>
                  <a:pt x="41735" y="42764"/>
                </a:lnTo>
                <a:lnTo>
                  <a:pt x="41722" y="43479"/>
                </a:lnTo>
                <a:lnTo>
                  <a:pt x="41421" y="43617"/>
                </a:lnTo>
                <a:lnTo>
                  <a:pt x="41132" y="43743"/>
                </a:lnTo>
                <a:lnTo>
                  <a:pt x="40931" y="43831"/>
                </a:lnTo>
                <a:lnTo>
                  <a:pt x="40555" y="44044"/>
                </a:lnTo>
                <a:lnTo>
                  <a:pt x="40392" y="44182"/>
                </a:lnTo>
                <a:lnTo>
                  <a:pt x="40241" y="44333"/>
                </a:lnTo>
                <a:lnTo>
                  <a:pt x="40015" y="44709"/>
                </a:lnTo>
                <a:lnTo>
                  <a:pt x="39814" y="45111"/>
                </a:lnTo>
                <a:lnTo>
                  <a:pt x="39588" y="45475"/>
                </a:lnTo>
                <a:lnTo>
                  <a:pt x="39425" y="45625"/>
                </a:lnTo>
                <a:lnTo>
                  <a:pt x="39739" y="45525"/>
                </a:lnTo>
                <a:lnTo>
                  <a:pt x="40341" y="45249"/>
                </a:lnTo>
                <a:lnTo>
                  <a:pt x="40881" y="44885"/>
                </a:lnTo>
                <a:lnTo>
                  <a:pt x="41383" y="44458"/>
                </a:lnTo>
                <a:lnTo>
                  <a:pt x="41622" y="44220"/>
                </a:lnTo>
                <a:lnTo>
                  <a:pt x="41647" y="44207"/>
                </a:lnTo>
                <a:lnTo>
                  <a:pt x="41659" y="44182"/>
                </a:lnTo>
                <a:lnTo>
                  <a:pt x="41559" y="44948"/>
                </a:lnTo>
                <a:lnTo>
                  <a:pt x="41371" y="45738"/>
                </a:lnTo>
                <a:lnTo>
                  <a:pt x="41358" y="45789"/>
                </a:lnTo>
                <a:lnTo>
                  <a:pt x="41421" y="45876"/>
                </a:lnTo>
                <a:lnTo>
                  <a:pt x="41521" y="45902"/>
                </a:lnTo>
                <a:lnTo>
                  <a:pt x="41622" y="45864"/>
                </a:lnTo>
                <a:lnTo>
                  <a:pt x="41647" y="45814"/>
                </a:lnTo>
                <a:lnTo>
                  <a:pt x="41810" y="45287"/>
                </a:lnTo>
                <a:lnTo>
                  <a:pt x="42061" y="44182"/>
                </a:lnTo>
                <a:lnTo>
                  <a:pt x="42186" y="43052"/>
                </a:lnTo>
                <a:lnTo>
                  <a:pt x="42186" y="41935"/>
                </a:lnTo>
                <a:lnTo>
                  <a:pt x="42111" y="41383"/>
                </a:lnTo>
                <a:lnTo>
                  <a:pt x="42111" y="41383"/>
                </a:lnTo>
                <a:lnTo>
                  <a:pt x="42450" y="41659"/>
                </a:lnTo>
                <a:lnTo>
                  <a:pt x="42827" y="41898"/>
                </a:lnTo>
                <a:lnTo>
                  <a:pt x="43667" y="42412"/>
                </a:lnTo>
                <a:lnTo>
                  <a:pt x="44483" y="42939"/>
                </a:lnTo>
                <a:lnTo>
                  <a:pt x="44408" y="43178"/>
                </a:lnTo>
                <a:lnTo>
                  <a:pt x="44345" y="43416"/>
                </a:lnTo>
                <a:lnTo>
                  <a:pt x="44270" y="43868"/>
                </a:lnTo>
                <a:lnTo>
                  <a:pt x="44295" y="44759"/>
                </a:lnTo>
                <a:lnTo>
                  <a:pt x="44483" y="45663"/>
                </a:lnTo>
                <a:lnTo>
                  <a:pt x="44772" y="46542"/>
                </a:lnTo>
                <a:lnTo>
                  <a:pt x="44935" y="46968"/>
                </a:lnTo>
                <a:lnTo>
                  <a:pt x="45086" y="46328"/>
                </a:lnTo>
                <a:lnTo>
                  <a:pt x="45236" y="45048"/>
                </a:lnTo>
                <a:lnTo>
                  <a:pt x="45236" y="44395"/>
                </a:lnTo>
                <a:lnTo>
                  <a:pt x="45211" y="44056"/>
                </a:lnTo>
                <a:lnTo>
                  <a:pt x="45073" y="43554"/>
                </a:lnTo>
                <a:lnTo>
                  <a:pt x="44898" y="43291"/>
                </a:lnTo>
                <a:lnTo>
                  <a:pt x="44759" y="43190"/>
                </a:lnTo>
                <a:lnTo>
                  <a:pt x="44709" y="43103"/>
                </a:lnTo>
                <a:lnTo>
                  <a:pt x="45010" y="43328"/>
                </a:lnTo>
                <a:lnTo>
                  <a:pt x="45563" y="43818"/>
                </a:lnTo>
                <a:lnTo>
                  <a:pt x="46040" y="44383"/>
                </a:lnTo>
                <a:lnTo>
                  <a:pt x="46416" y="45023"/>
                </a:lnTo>
                <a:lnTo>
                  <a:pt x="46567" y="45399"/>
                </a:lnTo>
                <a:lnTo>
                  <a:pt x="46592" y="45437"/>
                </a:lnTo>
                <a:lnTo>
                  <a:pt x="46655" y="45462"/>
                </a:lnTo>
                <a:lnTo>
                  <a:pt x="46755" y="45412"/>
                </a:lnTo>
                <a:lnTo>
                  <a:pt x="46755" y="45324"/>
                </a:lnTo>
                <a:lnTo>
                  <a:pt x="46642" y="44998"/>
                </a:lnTo>
                <a:lnTo>
                  <a:pt x="46366" y="44395"/>
                </a:lnTo>
                <a:lnTo>
                  <a:pt x="45990" y="43843"/>
                </a:lnTo>
                <a:lnTo>
                  <a:pt x="45550" y="43341"/>
                </a:lnTo>
                <a:lnTo>
                  <a:pt x="45324" y="43115"/>
                </a:lnTo>
                <a:lnTo>
                  <a:pt x="45324" y="43115"/>
                </a:lnTo>
                <a:lnTo>
                  <a:pt x="45764" y="43153"/>
                </a:lnTo>
                <a:lnTo>
                  <a:pt x="46203" y="43153"/>
                </a:lnTo>
                <a:lnTo>
                  <a:pt x="46943" y="43140"/>
                </a:lnTo>
                <a:lnTo>
                  <a:pt x="47684" y="43140"/>
                </a:lnTo>
                <a:lnTo>
                  <a:pt x="47094" y="42789"/>
                </a:lnTo>
                <a:lnTo>
                  <a:pt x="46165" y="42375"/>
                </a:lnTo>
                <a:lnTo>
                  <a:pt x="45525" y="42186"/>
                </a:lnTo>
                <a:lnTo>
                  <a:pt x="45186" y="42149"/>
                </a:lnTo>
                <a:lnTo>
                  <a:pt x="44534" y="42124"/>
                </a:lnTo>
                <a:lnTo>
                  <a:pt x="43906" y="42061"/>
                </a:lnTo>
                <a:lnTo>
                  <a:pt x="43391" y="41734"/>
                </a:lnTo>
                <a:lnTo>
                  <a:pt x="42902" y="41396"/>
                </a:lnTo>
                <a:lnTo>
                  <a:pt x="42575" y="41144"/>
                </a:lnTo>
                <a:lnTo>
                  <a:pt x="42086" y="40605"/>
                </a:lnTo>
                <a:lnTo>
                  <a:pt x="41873" y="40316"/>
                </a:lnTo>
                <a:lnTo>
                  <a:pt x="41672" y="39739"/>
                </a:lnTo>
                <a:lnTo>
                  <a:pt x="41396" y="39174"/>
                </a:lnTo>
                <a:lnTo>
                  <a:pt x="41107" y="38647"/>
                </a:lnTo>
                <a:lnTo>
                  <a:pt x="40417" y="37630"/>
                </a:lnTo>
                <a:lnTo>
                  <a:pt x="40065" y="37141"/>
                </a:lnTo>
                <a:lnTo>
                  <a:pt x="40404" y="37379"/>
                </a:lnTo>
                <a:lnTo>
                  <a:pt x="40793" y="37555"/>
                </a:lnTo>
                <a:lnTo>
                  <a:pt x="41207" y="37693"/>
                </a:lnTo>
                <a:lnTo>
                  <a:pt x="41634" y="37793"/>
                </a:lnTo>
                <a:lnTo>
                  <a:pt x="42350" y="37956"/>
                </a:lnTo>
                <a:lnTo>
                  <a:pt x="43078" y="38120"/>
                </a:lnTo>
                <a:lnTo>
                  <a:pt x="42575" y="37655"/>
                </a:lnTo>
                <a:lnTo>
                  <a:pt x="41772" y="37028"/>
                </a:lnTo>
                <a:lnTo>
                  <a:pt x="41195" y="36701"/>
                </a:lnTo>
                <a:lnTo>
                  <a:pt x="40868" y="36588"/>
                </a:lnTo>
                <a:lnTo>
                  <a:pt x="40492" y="36475"/>
                </a:lnTo>
                <a:lnTo>
                  <a:pt x="39915" y="36312"/>
                </a:lnTo>
                <a:lnTo>
                  <a:pt x="39551" y="36161"/>
                </a:lnTo>
                <a:lnTo>
                  <a:pt x="39375" y="36061"/>
                </a:lnTo>
                <a:lnTo>
                  <a:pt x="39337" y="36061"/>
                </a:lnTo>
                <a:lnTo>
                  <a:pt x="39036" y="35509"/>
                </a:lnTo>
                <a:lnTo>
                  <a:pt x="38546" y="34379"/>
                </a:lnTo>
                <a:lnTo>
                  <a:pt x="38308" y="33802"/>
                </a:lnTo>
                <a:lnTo>
                  <a:pt x="38245" y="33174"/>
                </a:lnTo>
                <a:lnTo>
                  <a:pt x="38170" y="32559"/>
                </a:lnTo>
                <a:lnTo>
                  <a:pt x="38057" y="31718"/>
                </a:lnTo>
                <a:lnTo>
                  <a:pt x="37731" y="30087"/>
                </a:lnTo>
                <a:lnTo>
                  <a:pt x="37103" y="27664"/>
                </a:lnTo>
                <a:lnTo>
                  <a:pt x="36601" y="26070"/>
                </a:lnTo>
                <a:lnTo>
                  <a:pt x="36325" y="25216"/>
                </a:lnTo>
                <a:lnTo>
                  <a:pt x="35785" y="23472"/>
                </a:lnTo>
                <a:lnTo>
                  <a:pt x="35597" y="22593"/>
                </a:lnTo>
                <a:lnTo>
                  <a:pt x="35509" y="21966"/>
                </a:lnTo>
                <a:lnTo>
                  <a:pt x="35496" y="20710"/>
                </a:lnTo>
                <a:lnTo>
                  <a:pt x="35521" y="20070"/>
                </a:lnTo>
                <a:lnTo>
                  <a:pt x="35773" y="19142"/>
                </a:lnTo>
                <a:lnTo>
                  <a:pt x="36212" y="17271"/>
                </a:lnTo>
                <a:lnTo>
                  <a:pt x="36388" y="16317"/>
                </a:lnTo>
                <a:lnTo>
                  <a:pt x="36752" y="14334"/>
                </a:lnTo>
                <a:lnTo>
                  <a:pt x="37341" y="10318"/>
                </a:lnTo>
                <a:lnTo>
                  <a:pt x="37768" y="6276"/>
                </a:lnTo>
                <a:lnTo>
                  <a:pt x="38044" y="2222"/>
                </a:lnTo>
                <a:lnTo>
                  <a:pt x="38120" y="214"/>
                </a:lnTo>
                <a:lnTo>
                  <a:pt x="38107" y="113"/>
                </a:lnTo>
                <a:lnTo>
                  <a:pt x="37982" y="13"/>
                </a:lnTo>
                <a:lnTo>
                  <a:pt x="37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8" name="Google Shape;2278;p41"/>
          <p:cNvGrpSpPr/>
          <p:nvPr/>
        </p:nvGrpSpPr>
        <p:grpSpPr>
          <a:xfrm flipH="1">
            <a:off x="6907428" y="-380708"/>
            <a:ext cx="2557287" cy="2575819"/>
            <a:chOff x="782425" y="1366650"/>
            <a:chExt cx="1051300" cy="1058875"/>
          </a:xfrm>
        </p:grpSpPr>
        <p:sp>
          <p:nvSpPr>
            <p:cNvPr id="2279" name="Google Shape;2279;p41"/>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1"/>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1"/>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1"/>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1"/>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1"/>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1"/>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1"/>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49"/>
        <p:cNvGrpSpPr/>
        <p:nvPr/>
      </p:nvGrpSpPr>
      <p:grpSpPr>
        <a:xfrm>
          <a:off x="0" y="0"/>
          <a:ext cx="0" cy="0"/>
          <a:chOff x="0" y="0"/>
          <a:chExt cx="0" cy="0"/>
        </a:xfrm>
      </p:grpSpPr>
      <p:grpSp>
        <p:nvGrpSpPr>
          <p:cNvPr id="3450" name="Google Shape;3450;p44"/>
          <p:cNvGrpSpPr/>
          <p:nvPr/>
        </p:nvGrpSpPr>
        <p:grpSpPr>
          <a:xfrm>
            <a:off x="7101299" y="4066473"/>
            <a:ext cx="2042508" cy="1080204"/>
            <a:chOff x="5771625" y="4016875"/>
            <a:chExt cx="1603350" cy="847950"/>
          </a:xfrm>
        </p:grpSpPr>
        <p:sp>
          <p:nvSpPr>
            <p:cNvPr id="3451" name="Google Shape;3451;p44"/>
            <p:cNvSpPr/>
            <p:nvPr/>
          </p:nvSpPr>
          <p:spPr>
            <a:xfrm>
              <a:off x="6208750" y="4016875"/>
              <a:ext cx="1166225" cy="847950"/>
            </a:xfrm>
            <a:custGeom>
              <a:avLst/>
              <a:gdLst/>
              <a:ahLst/>
              <a:cxnLst/>
              <a:rect l="l" t="t" r="r" b="b"/>
              <a:pathLst>
                <a:path w="46649" h="33918" extrusionOk="0">
                  <a:moveTo>
                    <a:pt x="46648" y="0"/>
                  </a:moveTo>
                  <a:cubicBezTo>
                    <a:pt x="43597" y="1437"/>
                    <a:pt x="40850" y="3533"/>
                    <a:pt x="38334" y="6129"/>
                  </a:cubicBezTo>
                  <a:cubicBezTo>
                    <a:pt x="31135" y="13578"/>
                    <a:pt x="24828" y="20661"/>
                    <a:pt x="15014" y="26362"/>
                  </a:cubicBezTo>
                  <a:cubicBezTo>
                    <a:pt x="10688" y="28878"/>
                    <a:pt x="4220" y="30849"/>
                    <a:pt x="0" y="33918"/>
                  </a:cubicBezTo>
                  <a:lnTo>
                    <a:pt x="46648" y="33918"/>
                  </a:lnTo>
                  <a:lnTo>
                    <a:pt x="46648" y="0"/>
                  </a:ln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4"/>
            <p:cNvSpPr/>
            <p:nvPr/>
          </p:nvSpPr>
          <p:spPr>
            <a:xfrm>
              <a:off x="5771625" y="4102075"/>
              <a:ext cx="1603350" cy="762750"/>
            </a:xfrm>
            <a:custGeom>
              <a:avLst/>
              <a:gdLst/>
              <a:ahLst/>
              <a:cxnLst/>
              <a:rect l="l" t="t" r="r" b="b"/>
              <a:pathLst>
                <a:path w="64134" h="30510" extrusionOk="0">
                  <a:moveTo>
                    <a:pt x="64133" y="0"/>
                  </a:moveTo>
                  <a:cubicBezTo>
                    <a:pt x="59441" y="419"/>
                    <a:pt x="54731" y="2248"/>
                    <a:pt x="49931" y="5513"/>
                  </a:cubicBezTo>
                  <a:cubicBezTo>
                    <a:pt x="49021" y="6129"/>
                    <a:pt x="48129" y="6744"/>
                    <a:pt x="47237" y="7351"/>
                  </a:cubicBezTo>
                  <a:cubicBezTo>
                    <a:pt x="39253" y="12820"/>
                    <a:pt x="31723" y="17976"/>
                    <a:pt x="21741" y="21589"/>
                  </a:cubicBezTo>
                  <a:cubicBezTo>
                    <a:pt x="19724" y="22312"/>
                    <a:pt x="17396" y="22891"/>
                    <a:pt x="14934" y="23498"/>
                  </a:cubicBezTo>
                  <a:cubicBezTo>
                    <a:pt x="9171" y="24925"/>
                    <a:pt x="2783" y="26504"/>
                    <a:pt x="0" y="30510"/>
                  </a:cubicBezTo>
                  <a:lnTo>
                    <a:pt x="625" y="30510"/>
                  </a:lnTo>
                  <a:cubicBezTo>
                    <a:pt x="3328" y="26817"/>
                    <a:pt x="9296" y="25345"/>
                    <a:pt x="15103" y="23908"/>
                  </a:cubicBezTo>
                  <a:cubicBezTo>
                    <a:pt x="17583" y="23293"/>
                    <a:pt x="19930" y="22713"/>
                    <a:pt x="21982" y="21973"/>
                  </a:cubicBezTo>
                  <a:cubicBezTo>
                    <a:pt x="32036" y="18342"/>
                    <a:pt x="39601" y="13159"/>
                    <a:pt x="47603" y="7672"/>
                  </a:cubicBezTo>
                  <a:cubicBezTo>
                    <a:pt x="48495" y="7066"/>
                    <a:pt x="49396" y="6450"/>
                    <a:pt x="50306" y="5834"/>
                  </a:cubicBezTo>
                  <a:cubicBezTo>
                    <a:pt x="54980" y="2650"/>
                    <a:pt x="59566" y="857"/>
                    <a:pt x="64133" y="437"/>
                  </a:cubicBezTo>
                  <a:lnTo>
                    <a:pt x="64133" y="0"/>
                  </a:ln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3" name="Google Shape;3453;p44"/>
          <p:cNvSpPr txBox="1">
            <a:spLocks noGrp="1"/>
          </p:cNvSpPr>
          <p:nvPr>
            <p:ph type="title"/>
          </p:nvPr>
        </p:nvSpPr>
        <p:spPr>
          <a:xfrm>
            <a:off x="3004458" y="1147666"/>
            <a:ext cx="5946175" cy="3610947"/>
          </a:xfrm>
          <a:prstGeom prst="rect">
            <a:avLst/>
          </a:prstGeom>
        </p:spPr>
        <p:txBody>
          <a:bodyPr spcFirstLastPara="1" wrap="square" lIns="0" tIns="0" rIns="0" bIns="0" anchor="t" anchorCtr="0">
            <a:noAutofit/>
          </a:bodyPr>
          <a:lstStyle/>
          <a:p>
            <a:pPr lvl="0" algn="l">
              <a:lnSpc>
                <a:spcPct val="115000"/>
              </a:lnSpc>
            </a:pPr>
            <a:r>
              <a:rPr lang="en-US" sz="1800" dirty="0" smtClean="0"/>
              <a:t>1. </a:t>
            </a:r>
            <a:r>
              <a:rPr lang="en-US" sz="1800" dirty="0" err="1" smtClean="0"/>
              <a:t>Mendampingi</a:t>
            </a:r>
            <a:r>
              <a:rPr lang="en-US" sz="1800" dirty="0" smtClean="0"/>
              <a:t> </a:t>
            </a:r>
            <a:r>
              <a:rPr lang="en-US" sz="1800" dirty="0" err="1"/>
              <a:t>anak</a:t>
            </a:r>
            <a:r>
              <a:rPr lang="en-US" sz="1800" dirty="0"/>
              <a:t> </a:t>
            </a:r>
            <a:r>
              <a:rPr lang="en-US" sz="1800" dirty="0" err="1"/>
              <a:t>ketika</a:t>
            </a:r>
            <a:r>
              <a:rPr lang="en-US" sz="1800" dirty="0"/>
              <a:t> </a:t>
            </a:r>
            <a:r>
              <a:rPr lang="en-US" sz="1800" dirty="0" err="1"/>
              <a:t>mengakses</a:t>
            </a:r>
            <a:r>
              <a:rPr lang="en-US" sz="1800" dirty="0"/>
              <a:t> </a:t>
            </a:r>
            <a:r>
              <a:rPr lang="en-US" sz="1800" dirty="0" smtClean="0"/>
              <a:t>internet</a:t>
            </a:r>
            <a:br>
              <a:rPr lang="en-US" sz="1800" dirty="0" smtClean="0"/>
            </a:br>
            <a:r>
              <a:rPr lang="en-US" sz="1800" dirty="0" smtClean="0"/>
              <a:t>2. </a:t>
            </a:r>
            <a:r>
              <a:rPr lang="en-US" sz="1800" dirty="0" err="1" smtClean="0"/>
              <a:t>Memberikan</a:t>
            </a:r>
            <a:r>
              <a:rPr lang="en-US" sz="1800" dirty="0" smtClean="0"/>
              <a:t> </a:t>
            </a:r>
            <a:r>
              <a:rPr lang="en-US" sz="1800" dirty="0" err="1"/>
              <a:t>pemahaman</a:t>
            </a:r>
            <a:r>
              <a:rPr lang="en-US" sz="1800" dirty="0"/>
              <a:t> </a:t>
            </a:r>
            <a:r>
              <a:rPr lang="en-US" sz="1800" dirty="0" err="1"/>
              <a:t>anak</a:t>
            </a:r>
            <a:r>
              <a:rPr lang="en-US" sz="1800" dirty="0"/>
              <a:t> </a:t>
            </a:r>
            <a:r>
              <a:rPr lang="en-US" sz="1800" dirty="0" err="1"/>
              <a:t>tentang</a:t>
            </a:r>
            <a:r>
              <a:rPr lang="en-US" sz="1800" dirty="0"/>
              <a:t> internet </a:t>
            </a:r>
            <a:r>
              <a:rPr lang="en-US" sz="1800" dirty="0" err="1"/>
              <a:t>sehat</a:t>
            </a:r>
            <a:r>
              <a:rPr lang="en-US" sz="1800" dirty="0"/>
              <a:t> </a:t>
            </a:r>
            <a:r>
              <a:rPr lang="en-US" sz="1800" dirty="0" err="1"/>
              <a:t>dan</a:t>
            </a:r>
            <a:r>
              <a:rPr lang="en-US" sz="1800" dirty="0"/>
              <a:t> </a:t>
            </a:r>
            <a:r>
              <a:rPr lang="en-US" sz="1800" dirty="0" err="1"/>
              <a:t>aman</a:t>
            </a:r>
            <a:r>
              <a:rPr lang="en-US" sz="1800" dirty="0"/>
              <a:t> </a:t>
            </a:r>
            <a:br>
              <a:rPr lang="en-US" sz="1800" dirty="0"/>
            </a:br>
            <a:r>
              <a:rPr lang="en-US" sz="1800" dirty="0" smtClean="0"/>
              <a:t>3. </a:t>
            </a:r>
            <a:r>
              <a:rPr lang="en-US" sz="1800" dirty="0" err="1" smtClean="0"/>
              <a:t>Memasang</a:t>
            </a:r>
            <a:r>
              <a:rPr lang="en-US" sz="1800" dirty="0" smtClean="0"/>
              <a:t> </a:t>
            </a:r>
            <a:r>
              <a:rPr lang="en-US" sz="1800" dirty="0" err="1"/>
              <a:t>aplikasi</a:t>
            </a:r>
            <a:r>
              <a:rPr lang="en-US" sz="1800" dirty="0"/>
              <a:t> </a:t>
            </a:r>
            <a:r>
              <a:rPr lang="en-US" sz="1800" dirty="0" err="1"/>
              <a:t>pengaman</a:t>
            </a:r>
            <a:r>
              <a:rPr lang="en-US" sz="1800" dirty="0"/>
              <a:t> </a:t>
            </a:r>
            <a:r>
              <a:rPr lang="en-US" sz="1800" dirty="0" err="1"/>
              <a:t>pada</a:t>
            </a:r>
            <a:r>
              <a:rPr lang="en-US" sz="1800" dirty="0"/>
              <a:t> </a:t>
            </a:r>
            <a:r>
              <a:rPr lang="en-US" sz="1800" dirty="0" err="1" smtClean="0"/>
              <a:t>gawai</a:t>
            </a:r>
            <a:r>
              <a:rPr lang="en-US" sz="1800" dirty="0" smtClean="0"/>
              <a:t/>
            </a:r>
            <a:br>
              <a:rPr lang="en-US" sz="1800" dirty="0" smtClean="0"/>
            </a:br>
            <a:r>
              <a:rPr lang="en-US" sz="1800" dirty="0" smtClean="0"/>
              <a:t>4. </a:t>
            </a:r>
            <a:r>
              <a:rPr lang="en-US" sz="1800" dirty="0" err="1" smtClean="0"/>
              <a:t>Menempatkan</a:t>
            </a:r>
            <a:r>
              <a:rPr lang="en-US" sz="1800" dirty="0" smtClean="0"/>
              <a:t> </a:t>
            </a:r>
            <a:r>
              <a:rPr lang="en-US" sz="1800" dirty="0" err="1"/>
              <a:t>komputer</a:t>
            </a:r>
            <a:r>
              <a:rPr lang="en-US" sz="1800" dirty="0"/>
              <a:t> di </a:t>
            </a:r>
            <a:r>
              <a:rPr lang="en-US" sz="1800" dirty="0" err="1"/>
              <a:t>ruang</a:t>
            </a:r>
            <a:r>
              <a:rPr lang="en-US" sz="1800" dirty="0"/>
              <a:t> </a:t>
            </a:r>
            <a:r>
              <a:rPr lang="en-US" sz="1800" dirty="0" err="1"/>
              <a:t>keluarga</a:t>
            </a:r>
            <a:r>
              <a:rPr lang="en-US" sz="1800" dirty="0"/>
              <a:t> </a:t>
            </a:r>
            <a:br>
              <a:rPr lang="en-US" sz="1800" dirty="0"/>
            </a:br>
            <a:r>
              <a:rPr lang="en-US" sz="1800" dirty="0" smtClean="0"/>
              <a:t>5. </a:t>
            </a:r>
            <a:r>
              <a:rPr lang="en-US" sz="1800" dirty="0" err="1" smtClean="0"/>
              <a:t>Memberikan</a:t>
            </a:r>
            <a:r>
              <a:rPr lang="en-US" sz="1800" dirty="0" smtClean="0"/>
              <a:t> </a:t>
            </a:r>
            <a:r>
              <a:rPr lang="en-US" sz="1800" dirty="0" err="1"/>
              <a:t>pendidikan</a:t>
            </a:r>
            <a:r>
              <a:rPr lang="en-US" sz="1800" dirty="0"/>
              <a:t> </a:t>
            </a:r>
            <a:r>
              <a:rPr lang="en-US" sz="1800" dirty="0" err="1"/>
              <a:t>seks</a:t>
            </a:r>
            <a:r>
              <a:rPr lang="en-US" sz="1800" dirty="0"/>
              <a:t> </a:t>
            </a:r>
            <a:r>
              <a:rPr lang="en-US" sz="1800" dirty="0" err="1"/>
              <a:t>sesuai</a:t>
            </a:r>
            <a:r>
              <a:rPr lang="en-US" sz="1800" dirty="0"/>
              <a:t> </a:t>
            </a:r>
            <a:r>
              <a:rPr lang="en-US" sz="1800" dirty="0" err="1"/>
              <a:t>dengan</a:t>
            </a:r>
            <a:r>
              <a:rPr lang="en-US" sz="1800" dirty="0"/>
              <a:t> </a:t>
            </a:r>
            <a:r>
              <a:rPr lang="en-US" sz="1800" dirty="0" err="1"/>
              <a:t>usia</a:t>
            </a:r>
            <a:r>
              <a:rPr lang="en-US" sz="1800" dirty="0"/>
              <a:t> </a:t>
            </a:r>
            <a:r>
              <a:rPr lang="en-US" sz="1800" dirty="0" err="1"/>
              <a:t>perkembangan</a:t>
            </a:r>
            <a:r>
              <a:rPr lang="en-US" sz="1800" dirty="0"/>
              <a:t> </a:t>
            </a:r>
            <a:br>
              <a:rPr lang="en-US" sz="1800" dirty="0"/>
            </a:br>
            <a:r>
              <a:rPr lang="en-US" sz="1800" dirty="0" smtClean="0"/>
              <a:t>6. </a:t>
            </a:r>
            <a:r>
              <a:rPr lang="en-US" sz="1800" dirty="0" err="1" smtClean="0"/>
              <a:t>Apabila</a:t>
            </a:r>
            <a:r>
              <a:rPr lang="en-US" sz="1800" dirty="0" smtClean="0"/>
              <a:t> </a:t>
            </a:r>
            <a:r>
              <a:rPr lang="en-US" sz="1800" dirty="0" err="1"/>
              <a:t>anak</a:t>
            </a:r>
            <a:r>
              <a:rPr lang="en-US" sz="1800" dirty="0"/>
              <a:t> </a:t>
            </a:r>
            <a:r>
              <a:rPr lang="en-US" sz="1800" dirty="0" err="1"/>
              <a:t>ketahuan</a:t>
            </a:r>
            <a:r>
              <a:rPr lang="en-US" sz="1800" dirty="0"/>
              <a:t> </a:t>
            </a:r>
            <a:r>
              <a:rPr lang="en-US" sz="1800" dirty="0" err="1"/>
              <a:t>mengakses</a:t>
            </a:r>
            <a:r>
              <a:rPr lang="en-US" sz="1800" dirty="0"/>
              <a:t> </a:t>
            </a:r>
            <a:r>
              <a:rPr lang="en-US" sz="1800" dirty="0" err="1"/>
              <a:t>situs</a:t>
            </a:r>
            <a:r>
              <a:rPr lang="en-US" sz="1800" dirty="0"/>
              <a:t> </a:t>
            </a:r>
            <a:r>
              <a:rPr lang="en-US" sz="1800" dirty="0" err="1"/>
              <a:t>pornografi</a:t>
            </a:r>
            <a:r>
              <a:rPr lang="en-US" sz="1800" dirty="0"/>
              <a:t>, orang </a:t>
            </a:r>
            <a:r>
              <a:rPr lang="en-US" sz="1800" dirty="0" err="1"/>
              <a:t>tua</a:t>
            </a:r>
            <a:r>
              <a:rPr lang="en-US" sz="1800" dirty="0"/>
              <a:t> </a:t>
            </a:r>
            <a:r>
              <a:rPr lang="en-US" sz="1800" dirty="0" err="1"/>
              <a:t>harus</a:t>
            </a:r>
            <a:r>
              <a:rPr lang="en-US" sz="1800" dirty="0"/>
              <a:t> </a:t>
            </a:r>
            <a:r>
              <a:rPr lang="en-US" sz="1800" dirty="0" err="1"/>
              <a:t>mengajak</a:t>
            </a:r>
            <a:r>
              <a:rPr lang="en-US" sz="1800" dirty="0"/>
              <a:t> </a:t>
            </a:r>
            <a:r>
              <a:rPr lang="en-US" sz="1800" dirty="0" err="1"/>
              <a:t>anak</a:t>
            </a:r>
            <a:r>
              <a:rPr lang="en-US" sz="1800" dirty="0"/>
              <a:t> </a:t>
            </a:r>
            <a:r>
              <a:rPr lang="en-US" sz="1800" dirty="0" err="1"/>
              <a:t>berdialog</a:t>
            </a:r>
            <a:r>
              <a:rPr lang="en-US" sz="1800" dirty="0"/>
              <a:t> </a:t>
            </a:r>
            <a:r>
              <a:rPr lang="en-US" sz="1800" dirty="0" err="1"/>
              <a:t>dan</a:t>
            </a:r>
            <a:r>
              <a:rPr lang="en-US" sz="1800" dirty="0"/>
              <a:t> </a:t>
            </a:r>
            <a:r>
              <a:rPr lang="en-US" sz="1800" dirty="0" err="1"/>
              <a:t>menjelaskan</a:t>
            </a:r>
            <a:r>
              <a:rPr lang="en-US" sz="1800" dirty="0"/>
              <a:t> </a:t>
            </a:r>
            <a:r>
              <a:rPr lang="en-US" sz="1800" dirty="0" err="1"/>
              <a:t>dampak</a:t>
            </a:r>
            <a:r>
              <a:rPr lang="en-US" sz="1800" dirty="0"/>
              <a:t> </a:t>
            </a:r>
            <a:r>
              <a:rPr lang="en-US" sz="1800" dirty="0" err="1" smtClean="0"/>
              <a:t>pornograf</a:t>
            </a:r>
            <a:r>
              <a:rPr lang="en-US" sz="1800" dirty="0" smtClean="0"/>
              <a:t>.</a:t>
            </a:r>
            <a:endParaRPr sz="1800" dirty="0"/>
          </a:p>
        </p:txBody>
      </p:sp>
      <p:sp>
        <p:nvSpPr>
          <p:cNvPr id="3454" name="Google Shape;3454;p44"/>
          <p:cNvSpPr/>
          <p:nvPr/>
        </p:nvSpPr>
        <p:spPr>
          <a:xfrm rot="-10129201" flipH="1">
            <a:off x="8223907" y="3786784"/>
            <a:ext cx="1453453" cy="2199505"/>
          </a:xfrm>
          <a:custGeom>
            <a:avLst/>
            <a:gdLst/>
            <a:ahLst/>
            <a:cxnLst/>
            <a:rect l="l" t="t" r="r" b="b"/>
            <a:pathLst>
              <a:path w="47684" h="72160" extrusionOk="0">
                <a:moveTo>
                  <a:pt x="37806" y="0"/>
                </a:moveTo>
                <a:lnTo>
                  <a:pt x="37655" y="101"/>
                </a:lnTo>
                <a:lnTo>
                  <a:pt x="37630" y="201"/>
                </a:lnTo>
                <a:lnTo>
                  <a:pt x="37454" y="1394"/>
                </a:lnTo>
                <a:lnTo>
                  <a:pt x="37153" y="3791"/>
                </a:lnTo>
                <a:lnTo>
                  <a:pt x="37028" y="4996"/>
                </a:lnTo>
                <a:lnTo>
                  <a:pt x="36789" y="5887"/>
                </a:lnTo>
                <a:lnTo>
                  <a:pt x="36262" y="7644"/>
                </a:lnTo>
                <a:lnTo>
                  <a:pt x="35923" y="8510"/>
                </a:lnTo>
                <a:lnTo>
                  <a:pt x="35672" y="9113"/>
                </a:lnTo>
                <a:lnTo>
                  <a:pt x="35107" y="10280"/>
                </a:lnTo>
                <a:lnTo>
                  <a:pt x="34480" y="11410"/>
                </a:lnTo>
                <a:lnTo>
                  <a:pt x="33789" y="12514"/>
                </a:lnTo>
                <a:lnTo>
                  <a:pt x="33413" y="13054"/>
                </a:lnTo>
                <a:lnTo>
                  <a:pt x="32898" y="13757"/>
                </a:lnTo>
                <a:lnTo>
                  <a:pt x="31769" y="15062"/>
                </a:lnTo>
                <a:lnTo>
                  <a:pt x="30538" y="16267"/>
                </a:lnTo>
                <a:lnTo>
                  <a:pt x="29221" y="17372"/>
                </a:lnTo>
                <a:lnTo>
                  <a:pt x="28530" y="17886"/>
                </a:lnTo>
                <a:lnTo>
                  <a:pt x="27790" y="18275"/>
                </a:lnTo>
                <a:lnTo>
                  <a:pt x="26296" y="18991"/>
                </a:lnTo>
                <a:lnTo>
                  <a:pt x="24777" y="19593"/>
                </a:lnTo>
                <a:lnTo>
                  <a:pt x="23221" y="20121"/>
                </a:lnTo>
                <a:lnTo>
                  <a:pt x="21639" y="20560"/>
                </a:lnTo>
                <a:lnTo>
                  <a:pt x="20033" y="20936"/>
                </a:lnTo>
                <a:lnTo>
                  <a:pt x="17598" y="21388"/>
                </a:lnTo>
                <a:lnTo>
                  <a:pt x="15941" y="21614"/>
                </a:lnTo>
                <a:lnTo>
                  <a:pt x="14874" y="21752"/>
                </a:lnTo>
                <a:lnTo>
                  <a:pt x="13807" y="21903"/>
                </a:lnTo>
                <a:lnTo>
                  <a:pt x="13418" y="21664"/>
                </a:lnTo>
                <a:lnTo>
                  <a:pt x="12565" y="21338"/>
                </a:lnTo>
                <a:lnTo>
                  <a:pt x="11661" y="21187"/>
                </a:lnTo>
                <a:lnTo>
                  <a:pt x="10757" y="21225"/>
                </a:lnTo>
                <a:lnTo>
                  <a:pt x="10305" y="21313"/>
                </a:lnTo>
                <a:lnTo>
                  <a:pt x="10556" y="21351"/>
                </a:lnTo>
                <a:lnTo>
                  <a:pt x="11058" y="21489"/>
                </a:lnTo>
                <a:lnTo>
                  <a:pt x="11799" y="21752"/>
                </a:lnTo>
                <a:lnTo>
                  <a:pt x="12301" y="21903"/>
                </a:lnTo>
                <a:lnTo>
                  <a:pt x="12627" y="21978"/>
                </a:lnTo>
                <a:lnTo>
                  <a:pt x="12966" y="22028"/>
                </a:lnTo>
                <a:lnTo>
                  <a:pt x="11774" y="22229"/>
                </a:lnTo>
                <a:lnTo>
                  <a:pt x="10017" y="22631"/>
                </a:lnTo>
                <a:lnTo>
                  <a:pt x="8874" y="22970"/>
                </a:lnTo>
                <a:lnTo>
                  <a:pt x="7757" y="23384"/>
                </a:lnTo>
                <a:lnTo>
                  <a:pt x="6678" y="23873"/>
                </a:lnTo>
                <a:lnTo>
                  <a:pt x="5636" y="24463"/>
                </a:lnTo>
                <a:lnTo>
                  <a:pt x="4645" y="25154"/>
                </a:lnTo>
                <a:lnTo>
                  <a:pt x="4168" y="25543"/>
                </a:lnTo>
                <a:lnTo>
                  <a:pt x="4130" y="25580"/>
                </a:lnTo>
                <a:lnTo>
                  <a:pt x="4130" y="25668"/>
                </a:lnTo>
                <a:lnTo>
                  <a:pt x="4168" y="25744"/>
                </a:lnTo>
                <a:lnTo>
                  <a:pt x="4255" y="25756"/>
                </a:lnTo>
                <a:lnTo>
                  <a:pt x="4293" y="25731"/>
                </a:lnTo>
                <a:lnTo>
                  <a:pt x="4858" y="25292"/>
                </a:lnTo>
                <a:lnTo>
                  <a:pt x="6038" y="24526"/>
                </a:lnTo>
                <a:lnTo>
                  <a:pt x="7255" y="23911"/>
                </a:lnTo>
                <a:lnTo>
                  <a:pt x="8523" y="23434"/>
                </a:lnTo>
                <a:lnTo>
                  <a:pt x="9176" y="23233"/>
                </a:lnTo>
                <a:lnTo>
                  <a:pt x="8900" y="23422"/>
                </a:lnTo>
                <a:lnTo>
                  <a:pt x="8360" y="23886"/>
                </a:lnTo>
                <a:lnTo>
                  <a:pt x="7883" y="24388"/>
                </a:lnTo>
                <a:lnTo>
                  <a:pt x="7544" y="24890"/>
                </a:lnTo>
                <a:lnTo>
                  <a:pt x="7444" y="25129"/>
                </a:lnTo>
                <a:lnTo>
                  <a:pt x="8222" y="24627"/>
                </a:lnTo>
                <a:lnTo>
                  <a:pt x="9025" y="24175"/>
                </a:lnTo>
                <a:lnTo>
                  <a:pt x="9376" y="23936"/>
                </a:lnTo>
                <a:lnTo>
                  <a:pt x="9841" y="23497"/>
                </a:lnTo>
                <a:lnTo>
                  <a:pt x="10092" y="23145"/>
                </a:lnTo>
                <a:lnTo>
                  <a:pt x="10180" y="22957"/>
                </a:lnTo>
                <a:lnTo>
                  <a:pt x="11058" y="22769"/>
                </a:lnTo>
                <a:lnTo>
                  <a:pt x="12841" y="22455"/>
                </a:lnTo>
                <a:lnTo>
                  <a:pt x="15552" y="22104"/>
                </a:lnTo>
                <a:lnTo>
                  <a:pt x="17359" y="21865"/>
                </a:lnTo>
                <a:lnTo>
                  <a:pt x="18928" y="21627"/>
                </a:lnTo>
                <a:lnTo>
                  <a:pt x="21250" y="21162"/>
                </a:lnTo>
                <a:lnTo>
                  <a:pt x="22794" y="20786"/>
                </a:lnTo>
                <a:lnTo>
                  <a:pt x="23547" y="20560"/>
                </a:lnTo>
                <a:lnTo>
                  <a:pt x="24212" y="20372"/>
                </a:lnTo>
                <a:lnTo>
                  <a:pt x="24890" y="20158"/>
                </a:lnTo>
                <a:lnTo>
                  <a:pt x="22229" y="21577"/>
                </a:lnTo>
                <a:lnTo>
                  <a:pt x="18213" y="23735"/>
                </a:lnTo>
                <a:lnTo>
                  <a:pt x="16292" y="24915"/>
                </a:lnTo>
                <a:lnTo>
                  <a:pt x="15050" y="25769"/>
                </a:lnTo>
                <a:lnTo>
                  <a:pt x="14460" y="26221"/>
                </a:lnTo>
                <a:lnTo>
                  <a:pt x="13983" y="26145"/>
                </a:lnTo>
                <a:lnTo>
                  <a:pt x="13644" y="26083"/>
                </a:lnTo>
                <a:lnTo>
                  <a:pt x="13293" y="26045"/>
                </a:lnTo>
                <a:lnTo>
                  <a:pt x="12565" y="26108"/>
                </a:lnTo>
                <a:lnTo>
                  <a:pt x="11874" y="26321"/>
                </a:lnTo>
                <a:lnTo>
                  <a:pt x="11209" y="26647"/>
                </a:lnTo>
                <a:lnTo>
                  <a:pt x="10908" y="26861"/>
                </a:lnTo>
                <a:lnTo>
                  <a:pt x="10908" y="26861"/>
                </a:lnTo>
                <a:lnTo>
                  <a:pt x="11347" y="26848"/>
                </a:lnTo>
                <a:lnTo>
                  <a:pt x="12201" y="26999"/>
                </a:lnTo>
                <a:lnTo>
                  <a:pt x="12640" y="27062"/>
                </a:lnTo>
                <a:lnTo>
                  <a:pt x="13042" y="27099"/>
                </a:lnTo>
                <a:lnTo>
                  <a:pt x="13443" y="27062"/>
                </a:lnTo>
                <a:lnTo>
                  <a:pt x="13029" y="27426"/>
                </a:lnTo>
                <a:lnTo>
                  <a:pt x="12213" y="28216"/>
                </a:lnTo>
                <a:lnTo>
                  <a:pt x="11460" y="29057"/>
                </a:lnTo>
                <a:lnTo>
                  <a:pt x="10745" y="29961"/>
                </a:lnTo>
                <a:lnTo>
                  <a:pt x="10418" y="30438"/>
                </a:lnTo>
                <a:lnTo>
                  <a:pt x="10393" y="30501"/>
                </a:lnTo>
                <a:lnTo>
                  <a:pt x="10481" y="30576"/>
                </a:lnTo>
                <a:lnTo>
                  <a:pt x="10531" y="30538"/>
                </a:lnTo>
                <a:lnTo>
                  <a:pt x="11008" y="29923"/>
                </a:lnTo>
                <a:lnTo>
                  <a:pt x="12037" y="28769"/>
                </a:lnTo>
                <a:lnTo>
                  <a:pt x="13142" y="27727"/>
                </a:lnTo>
                <a:lnTo>
                  <a:pt x="14309" y="26773"/>
                </a:lnTo>
                <a:lnTo>
                  <a:pt x="14912" y="26321"/>
                </a:lnTo>
                <a:lnTo>
                  <a:pt x="14962" y="26296"/>
                </a:lnTo>
                <a:lnTo>
                  <a:pt x="14949" y="26296"/>
                </a:lnTo>
                <a:lnTo>
                  <a:pt x="15564" y="25869"/>
                </a:lnTo>
                <a:lnTo>
                  <a:pt x="16807" y="25066"/>
                </a:lnTo>
                <a:lnTo>
                  <a:pt x="18753" y="23936"/>
                </a:lnTo>
                <a:lnTo>
                  <a:pt x="20070" y="23233"/>
                </a:lnTo>
                <a:lnTo>
                  <a:pt x="20070" y="23233"/>
                </a:lnTo>
                <a:lnTo>
                  <a:pt x="19681" y="23710"/>
                </a:lnTo>
                <a:lnTo>
                  <a:pt x="18991" y="24752"/>
                </a:lnTo>
                <a:lnTo>
                  <a:pt x="18389" y="25869"/>
                </a:lnTo>
                <a:lnTo>
                  <a:pt x="17912" y="26961"/>
                </a:lnTo>
                <a:lnTo>
                  <a:pt x="17711" y="27488"/>
                </a:lnTo>
                <a:lnTo>
                  <a:pt x="17548" y="27928"/>
                </a:lnTo>
                <a:lnTo>
                  <a:pt x="17297" y="28844"/>
                </a:lnTo>
                <a:lnTo>
                  <a:pt x="17008" y="30250"/>
                </a:lnTo>
                <a:lnTo>
                  <a:pt x="16631" y="32120"/>
                </a:lnTo>
                <a:lnTo>
                  <a:pt x="16230" y="33475"/>
                </a:lnTo>
                <a:lnTo>
                  <a:pt x="15853" y="34342"/>
                </a:lnTo>
                <a:lnTo>
                  <a:pt x="15615" y="34743"/>
                </a:lnTo>
                <a:lnTo>
                  <a:pt x="15602" y="34781"/>
                </a:lnTo>
                <a:lnTo>
                  <a:pt x="15677" y="34831"/>
                </a:lnTo>
                <a:lnTo>
                  <a:pt x="15702" y="34806"/>
                </a:lnTo>
                <a:lnTo>
                  <a:pt x="15916" y="34505"/>
                </a:lnTo>
                <a:lnTo>
                  <a:pt x="16280" y="33865"/>
                </a:lnTo>
                <a:lnTo>
                  <a:pt x="16707" y="32873"/>
                </a:lnTo>
                <a:lnTo>
                  <a:pt x="17284" y="30752"/>
                </a:lnTo>
                <a:lnTo>
                  <a:pt x="17623" y="29321"/>
                </a:lnTo>
                <a:lnTo>
                  <a:pt x="17686" y="29798"/>
                </a:lnTo>
                <a:lnTo>
                  <a:pt x="17773" y="30250"/>
                </a:lnTo>
                <a:lnTo>
                  <a:pt x="18125" y="31555"/>
                </a:lnTo>
                <a:lnTo>
                  <a:pt x="18564" y="33187"/>
                </a:lnTo>
                <a:lnTo>
                  <a:pt x="18665" y="33839"/>
                </a:lnTo>
                <a:lnTo>
                  <a:pt x="18702" y="34505"/>
                </a:lnTo>
                <a:lnTo>
                  <a:pt x="18627" y="35182"/>
                </a:lnTo>
                <a:lnTo>
                  <a:pt x="18552" y="35521"/>
                </a:lnTo>
                <a:lnTo>
                  <a:pt x="18552" y="35559"/>
                </a:lnTo>
                <a:lnTo>
                  <a:pt x="18614" y="35584"/>
                </a:lnTo>
                <a:lnTo>
                  <a:pt x="18640" y="35546"/>
                </a:lnTo>
                <a:lnTo>
                  <a:pt x="18790" y="35145"/>
                </a:lnTo>
                <a:lnTo>
                  <a:pt x="18953" y="34316"/>
                </a:lnTo>
                <a:lnTo>
                  <a:pt x="18953" y="33475"/>
                </a:lnTo>
                <a:lnTo>
                  <a:pt x="18828" y="32647"/>
                </a:lnTo>
                <a:lnTo>
                  <a:pt x="18727" y="32220"/>
                </a:lnTo>
                <a:lnTo>
                  <a:pt x="18464" y="31229"/>
                </a:lnTo>
                <a:lnTo>
                  <a:pt x="18200" y="30237"/>
                </a:lnTo>
                <a:lnTo>
                  <a:pt x="18338" y="30551"/>
                </a:lnTo>
                <a:lnTo>
                  <a:pt x="18527" y="30840"/>
                </a:lnTo>
                <a:lnTo>
                  <a:pt x="18803" y="31229"/>
                </a:lnTo>
                <a:lnTo>
                  <a:pt x="19493" y="31869"/>
                </a:lnTo>
                <a:lnTo>
                  <a:pt x="19882" y="32132"/>
                </a:lnTo>
                <a:lnTo>
                  <a:pt x="19769" y="32032"/>
                </a:lnTo>
                <a:lnTo>
                  <a:pt x="19593" y="31743"/>
                </a:lnTo>
                <a:lnTo>
                  <a:pt x="19543" y="31593"/>
                </a:lnTo>
                <a:lnTo>
                  <a:pt x="19368" y="31053"/>
                </a:lnTo>
                <a:lnTo>
                  <a:pt x="19117" y="30237"/>
                </a:lnTo>
                <a:lnTo>
                  <a:pt x="18891" y="29723"/>
                </a:lnTo>
                <a:lnTo>
                  <a:pt x="18740" y="29484"/>
                </a:lnTo>
                <a:lnTo>
                  <a:pt x="18439" y="29107"/>
                </a:lnTo>
                <a:lnTo>
                  <a:pt x="18163" y="28718"/>
                </a:lnTo>
                <a:lnTo>
                  <a:pt x="18062" y="28907"/>
                </a:lnTo>
                <a:lnTo>
                  <a:pt x="18112" y="28204"/>
                </a:lnTo>
                <a:lnTo>
                  <a:pt x="18238" y="27501"/>
                </a:lnTo>
                <a:lnTo>
                  <a:pt x="18539" y="26798"/>
                </a:lnTo>
                <a:lnTo>
                  <a:pt x="19255" y="25468"/>
                </a:lnTo>
                <a:lnTo>
                  <a:pt x="19669" y="24827"/>
                </a:lnTo>
                <a:lnTo>
                  <a:pt x="20108" y="24225"/>
                </a:lnTo>
                <a:lnTo>
                  <a:pt x="21087" y="23083"/>
                </a:lnTo>
                <a:lnTo>
                  <a:pt x="21526" y="22493"/>
                </a:lnTo>
                <a:lnTo>
                  <a:pt x="23083" y="21689"/>
                </a:lnTo>
                <a:lnTo>
                  <a:pt x="25405" y="20472"/>
                </a:lnTo>
                <a:lnTo>
                  <a:pt x="26911" y="19593"/>
                </a:lnTo>
                <a:lnTo>
                  <a:pt x="27639" y="19142"/>
                </a:lnTo>
                <a:lnTo>
                  <a:pt x="28618" y="18489"/>
                </a:lnTo>
                <a:lnTo>
                  <a:pt x="30011" y="17434"/>
                </a:lnTo>
                <a:lnTo>
                  <a:pt x="30890" y="16669"/>
                </a:lnTo>
                <a:lnTo>
                  <a:pt x="31731" y="15866"/>
                </a:lnTo>
                <a:lnTo>
                  <a:pt x="32522" y="15025"/>
                </a:lnTo>
                <a:lnTo>
                  <a:pt x="33275" y="14133"/>
                </a:lnTo>
                <a:lnTo>
                  <a:pt x="33965" y="13192"/>
                </a:lnTo>
                <a:lnTo>
                  <a:pt x="34304" y="12703"/>
                </a:lnTo>
                <a:lnTo>
                  <a:pt x="34944" y="11698"/>
                </a:lnTo>
                <a:lnTo>
                  <a:pt x="35885" y="10029"/>
                </a:lnTo>
                <a:lnTo>
                  <a:pt x="36463" y="8862"/>
                </a:lnTo>
                <a:lnTo>
                  <a:pt x="36714" y="8259"/>
                </a:lnTo>
                <a:lnTo>
                  <a:pt x="36551" y="9916"/>
                </a:lnTo>
                <a:lnTo>
                  <a:pt x="36174" y="13192"/>
                </a:lnTo>
                <a:lnTo>
                  <a:pt x="35911" y="14836"/>
                </a:lnTo>
                <a:lnTo>
                  <a:pt x="35747" y="15765"/>
                </a:lnTo>
                <a:lnTo>
                  <a:pt x="35383" y="17598"/>
                </a:lnTo>
                <a:lnTo>
                  <a:pt x="34944" y="19405"/>
                </a:lnTo>
                <a:lnTo>
                  <a:pt x="34442" y="21200"/>
                </a:lnTo>
                <a:lnTo>
                  <a:pt x="33890" y="22982"/>
                </a:lnTo>
                <a:lnTo>
                  <a:pt x="33275" y="24740"/>
                </a:lnTo>
                <a:lnTo>
                  <a:pt x="32246" y="27338"/>
                </a:lnTo>
                <a:lnTo>
                  <a:pt x="31492" y="29057"/>
                </a:lnTo>
                <a:lnTo>
                  <a:pt x="31467" y="29082"/>
                </a:lnTo>
                <a:lnTo>
                  <a:pt x="31455" y="29120"/>
                </a:lnTo>
                <a:lnTo>
                  <a:pt x="30928" y="28995"/>
                </a:lnTo>
                <a:lnTo>
                  <a:pt x="30400" y="28907"/>
                </a:lnTo>
                <a:lnTo>
                  <a:pt x="30124" y="28894"/>
                </a:lnTo>
                <a:lnTo>
                  <a:pt x="29597" y="28982"/>
                </a:lnTo>
                <a:lnTo>
                  <a:pt x="29346" y="29057"/>
                </a:lnTo>
                <a:lnTo>
                  <a:pt x="29032" y="29158"/>
                </a:lnTo>
                <a:lnTo>
                  <a:pt x="28430" y="29421"/>
                </a:lnTo>
                <a:lnTo>
                  <a:pt x="27852" y="29748"/>
                </a:lnTo>
                <a:lnTo>
                  <a:pt x="27313" y="30124"/>
                </a:lnTo>
                <a:lnTo>
                  <a:pt x="27062" y="30338"/>
                </a:lnTo>
                <a:lnTo>
                  <a:pt x="27325" y="30250"/>
                </a:lnTo>
                <a:lnTo>
                  <a:pt x="27852" y="30225"/>
                </a:lnTo>
                <a:lnTo>
                  <a:pt x="28681" y="30350"/>
                </a:lnTo>
                <a:lnTo>
                  <a:pt x="29233" y="30413"/>
                </a:lnTo>
                <a:lnTo>
                  <a:pt x="29509" y="30413"/>
                </a:lnTo>
                <a:lnTo>
                  <a:pt x="30062" y="30312"/>
                </a:lnTo>
                <a:lnTo>
                  <a:pt x="30589" y="30099"/>
                </a:lnTo>
                <a:lnTo>
                  <a:pt x="31041" y="29773"/>
                </a:lnTo>
                <a:lnTo>
                  <a:pt x="31241" y="29572"/>
                </a:lnTo>
                <a:lnTo>
                  <a:pt x="31053" y="29974"/>
                </a:lnTo>
                <a:lnTo>
                  <a:pt x="30865" y="30375"/>
                </a:lnTo>
                <a:lnTo>
                  <a:pt x="30426" y="30927"/>
                </a:lnTo>
                <a:lnTo>
                  <a:pt x="29534" y="31957"/>
                </a:lnTo>
                <a:lnTo>
                  <a:pt x="28593" y="32860"/>
                </a:lnTo>
                <a:lnTo>
                  <a:pt x="27576" y="33664"/>
                </a:lnTo>
                <a:lnTo>
                  <a:pt x="27024" y="34040"/>
                </a:lnTo>
                <a:lnTo>
                  <a:pt x="26660" y="33927"/>
                </a:lnTo>
                <a:lnTo>
                  <a:pt x="25945" y="33601"/>
                </a:lnTo>
                <a:lnTo>
                  <a:pt x="25581" y="33450"/>
                </a:lnTo>
                <a:lnTo>
                  <a:pt x="25154" y="33312"/>
                </a:lnTo>
                <a:lnTo>
                  <a:pt x="24263" y="33237"/>
                </a:lnTo>
                <a:lnTo>
                  <a:pt x="23359" y="33312"/>
                </a:lnTo>
                <a:lnTo>
                  <a:pt x="22468" y="33475"/>
                </a:lnTo>
                <a:lnTo>
                  <a:pt x="22016" y="33588"/>
                </a:lnTo>
                <a:lnTo>
                  <a:pt x="22518" y="33764"/>
                </a:lnTo>
                <a:lnTo>
                  <a:pt x="23547" y="34078"/>
                </a:lnTo>
                <a:lnTo>
                  <a:pt x="24576" y="34316"/>
                </a:lnTo>
                <a:lnTo>
                  <a:pt x="25631" y="34492"/>
                </a:lnTo>
                <a:lnTo>
                  <a:pt x="26171" y="34542"/>
                </a:lnTo>
                <a:lnTo>
                  <a:pt x="25468" y="34919"/>
                </a:lnTo>
                <a:lnTo>
                  <a:pt x="24702" y="35258"/>
                </a:lnTo>
                <a:lnTo>
                  <a:pt x="23773" y="35634"/>
                </a:lnTo>
                <a:lnTo>
                  <a:pt x="21878" y="36274"/>
                </a:lnTo>
                <a:lnTo>
                  <a:pt x="18991" y="37103"/>
                </a:lnTo>
                <a:lnTo>
                  <a:pt x="17058" y="37617"/>
                </a:lnTo>
                <a:lnTo>
                  <a:pt x="15866" y="37969"/>
                </a:lnTo>
                <a:lnTo>
                  <a:pt x="14636" y="38333"/>
                </a:lnTo>
                <a:lnTo>
                  <a:pt x="13933" y="38069"/>
                </a:lnTo>
                <a:lnTo>
                  <a:pt x="12514" y="37617"/>
                </a:lnTo>
                <a:lnTo>
                  <a:pt x="11774" y="37467"/>
                </a:lnTo>
                <a:lnTo>
                  <a:pt x="11385" y="37404"/>
                </a:lnTo>
                <a:lnTo>
                  <a:pt x="10607" y="37354"/>
                </a:lnTo>
                <a:lnTo>
                  <a:pt x="9828" y="37417"/>
                </a:lnTo>
                <a:lnTo>
                  <a:pt x="9075" y="37580"/>
                </a:lnTo>
                <a:lnTo>
                  <a:pt x="8711" y="37718"/>
                </a:lnTo>
                <a:lnTo>
                  <a:pt x="9264" y="37969"/>
                </a:lnTo>
                <a:lnTo>
                  <a:pt x="10431" y="38358"/>
                </a:lnTo>
                <a:lnTo>
                  <a:pt x="11636" y="38597"/>
                </a:lnTo>
                <a:lnTo>
                  <a:pt x="12866" y="38697"/>
                </a:lnTo>
                <a:lnTo>
                  <a:pt x="13481" y="38684"/>
                </a:lnTo>
                <a:lnTo>
                  <a:pt x="13832" y="38597"/>
                </a:lnTo>
                <a:lnTo>
                  <a:pt x="12891" y="38923"/>
                </a:lnTo>
                <a:lnTo>
                  <a:pt x="11033" y="39663"/>
                </a:lnTo>
                <a:lnTo>
                  <a:pt x="10130" y="40078"/>
                </a:lnTo>
                <a:lnTo>
                  <a:pt x="9213" y="40115"/>
                </a:lnTo>
                <a:lnTo>
                  <a:pt x="7343" y="40278"/>
                </a:lnTo>
                <a:lnTo>
                  <a:pt x="6427" y="40429"/>
                </a:lnTo>
                <a:lnTo>
                  <a:pt x="6163" y="40341"/>
                </a:lnTo>
                <a:lnTo>
                  <a:pt x="5661" y="40090"/>
                </a:lnTo>
                <a:lnTo>
                  <a:pt x="5423" y="39940"/>
                </a:lnTo>
                <a:lnTo>
                  <a:pt x="5134" y="39714"/>
                </a:lnTo>
                <a:lnTo>
                  <a:pt x="4820" y="39550"/>
                </a:lnTo>
                <a:lnTo>
                  <a:pt x="4557" y="39488"/>
                </a:lnTo>
                <a:lnTo>
                  <a:pt x="4281" y="39488"/>
                </a:lnTo>
                <a:lnTo>
                  <a:pt x="3414" y="39475"/>
                </a:lnTo>
                <a:lnTo>
                  <a:pt x="2548" y="39488"/>
                </a:lnTo>
                <a:lnTo>
                  <a:pt x="3163" y="39827"/>
                </a:lnTo>
                <a:lnTo>
                  <a:pt x="3778" y="40165"/>
                </a:lnTo>
                <a:lnTo>
                  <a:pt x="4180" y="40391"/>
                </a:lnTo>
                <a:lnTo>
                  <a:pt x="4594" y="40555"/>
                </a:lnTo>
                <a:lnTo>
                  <a:pt x="4921" y="40630"/>
                </a:lnTo>
                <a:lnTo>
                  <a:pt x="5247" y="40668"/>
                </a:lnTo>
                <a:lnTo>
                  <a:pt x="5034" y="40718"/>
                </a:lnTo>
                <a:lnTo>
                  <a:pt x="4833" y="40768"/>
                </a:lnTo>
                <a:lnTo>
                  <a:pt x="4168" y="40969"/>
                </a:lnTo>
                <a:lnTo>
                  <a:pt x="2900" y="41521"/>
                </a:lnTo>
                <a:lnTo>
                  <a:pt x="1707" y="42224"/>
                </a:lnTo>
                <a:lnTo>
                  <a:pt x="590" y="43027"/>
                </a:lnTo>
                <a:lnTo>
                  <a:pt x="38" y="43454"/>
                </a:lnTo>
                <a:lnTo>
                  <a:pt x="0" y="43504"/>
                </a:lnTo>
                <a:lnTo>
                  <a:pt x="63" y="43605"/>
                </a:lnTo>
                <a:lnTo>
                  <a:pt x="138" y="43579"/>
                </a:lnTo>
                <a:lnTo>
                  <a:pt x="1281" y="42864"/>
                </a:lnTo>
                <a:lnTo>
                  <a:pt x="3063" y="41847"/>
                </a:lnTo>
                <a:lnTo>
                  <a:pt x="4318" y="41320"/>
                </a:lnTo>
                <a:lnTo>
                  <a:pt x="4971" y="41132"/>
                </a:lnTo>
                <a:lnTo>
                  <a:pt x="5473" y="41006"/>
                </a:lnTo>
                <a:lnTo>
                  <a:pt x="6515" y="40843"/>
                </a:lnTo>
                <a:lnTo>
                  <a:pt x="8071" y="40693"/>
                </a:lnTo>
                <a:lnTo>
                  <a:pt x="9113" y="40605"/>
                </a:lnTo>
                <a:lnTo>
                  <a:pt x="8410" y="41006"/>
                </a:lnTo>
                <a:lnTo>
                  <a:pt x="7067" y="41923"/>
                </a:lnTo>
                <a:lnTo>
                  <a:pt x="5824" y="42964"/>
                </a:lnTo>
                <a:lnTo>
                  <a:pt x="4732" y="44169"/>
                </a:lnTo>
                <a:lnTo>
                  <a:pt x="4243" y="44835"/>
                </a:lnTo>
                <a:lnTo>
                  <a:pt x="4218" y="44910"/>
                </a:lnTo>
                <a:lnTo>
                  <a:pt x="4318" y="44985"/>
                </a:lnTo>
                <a:lnTo>
                  <a:pt x="4381" y="44948"/>
                </a:lnTo>
                <a:lnTo>
                  <a:pt x="4996" y="44295"/>
                </a:lnTo>
                <a:lnTo>
                  <a:pt x="6276" y="43115"/>
                </a:lnTo>
                <a:lnTo>
                  <a:pt x="7632" y="42098"/>
                </a:lnTo>
                <a:lnTo>
                  <a:pt x="9063" y="41207"/>
                </a:lnTo>
                <a:lnTo>
                  <a:pt x="10556" y="40429"/>
                </a:lnTo>
                <a:lnTo>
                  <a:pt x="12088" y="39751"/>
                </a:lnTo>
                <a:lnTo>
                  <a:pt x="13669" y="39161"/>
                </a:lnTo>
                <a:lnTo>
                  <a:pt x="15301" y="38622"/>
                </a:lnTo>
                <a:lnTo>
                  <a:pt x="16117" y="38371"/>
                </a:lnTo>
                <a:lnTo>
                  <a:pt x="15627" y="38747"/>
                </a:lnTo>
                <a:lnTo>
                  <a:pt x="14749" y="39626"/>
                </a:lnTo>
                <a:lnTo>
                  <a:pt x="13958" y="40605"/>
                </a:lnTo>
                <a:lnTo>
                  <a:pt x="13267" y="41634"/>
                </a:lnTo>
                <a:lnTo>
                  <a:pt x="12954" y="42149"/>
                </a:lnTo>
                <a:lnTo>
                  <a:pt x="12665" y="42224"/>
                </a:lnTo>
                <a:lnTo>
                  <a:pt x="12100" y="42412"/>
                </a:lnTo>
                <a:lnTo>
                  <a:pt x="11560" y="42663"/>
                </a:lnTo>
                <a:lnTo>
                  <a:pt x="11046" y="42964"/>
                </a:lnTo>
                <a:lnTo>
                  <a:pt x="10569" y="43328"/>
                </a:lnTo>
                <a:lnTo>
                  <a:pt x="10130" y="43730"/>
                </a:lnTo>
                <a:lnTo>
                  <a:pt x="9728" y="44182"/>
                </a:lnTo>
                <a:lnTo>
                  <a:pt x="9389" y="44671"/>
                </a:lnTo>
                <a:lnTo>
                  <a:pt x="9238" y="44923"/>
                </a:lnTo>
                <a:lnTo>
                  <a:pt x="9402" y="44784"/>
                </a:lnTo>
                <a:lnTo>
                  <a:pt x="9778" y="44559"/>
                </a:lnTo>
                <a:lnTo>
                  <a:pt x="10418" y="44345"/>
                </a:lnTo>
                <a:lnTo>
                  <a:pt x="10845" y="44195"/>
                </a:lnTo>
                <a:lnTo>
                  <a:pt x="11071" y="44107"/>
                </a:lnTo>
                <a:lnTo>
                  <a:pt x="11498" y="43881"/>
                </a:lnTo>
                <a:lnTo>
                  <a:pt x="12088" y="43454"/>
                </a:lnTo>
                <a:lnTo>
                  <a:pt x="12427" y="43103"/>
                </a:lnTo>
                <a:lnTo>
                  <a:pt x="12088" y="43793"/>
                </a:lnTo>
                <a:lnTo>
                  <a:pt x="11535" y="45211"/>
                </a:lnTo>
                <a:lnTo>
                  <a:pt x="11134" y="46692"/>
                </a:lnTo>
                <a:lnTo>
                  <a:pt x="10920" y="48198"/>
                </a:lnTo>
                <a:lnTo>
                  <a:pt x="10883" y="48964"/>
                </a:lnTo>
                <a:lnTo>
                  <a:pt x="10908" y="49027"/>
                </a:lnTo>
                <a:lnTo>
                  <a:pt x="11033" y="49039"/>
                </a:lnTo>
                <a:lnTo>
                  <a:pt x="11058" y="48977"/>
                </a:lnTo>
                <a:lnTo>
                  <a:pt x="11096" y="48525"/>
                </a:lnTo>
                <a:lnTo>
                  <a:pt x="11209" y="47646"/>
                </a:lnTo>
                <a:lnTo>
                  <a:pt x="11485" y="46353"/>
                </a:lnTo>
                <a:lnTo>
                  <a:pt x="12050" y="44684"/>
                </a:lnTo>
                <a:lnTo>
                  <a:pt x="12816" y="43115"/>
                </a:lnTo>
                <a:lnTo>
                  <a:pt x="13280" y="42362"/>
                </a:lnTo>
                <a:lnTo>
                  <a:pt x="13180" y="42726"/>
                </a:lnTo>
                <a:lnTo>
                  <a:pt x="13155" y="43504"/>
                </a:lnTo>
                <a:lnTo>
                  <a:pt x="13318" y="44257"/>
                </a:lnTo>
                <a:lnTo>
                  <a:pt x="13682" y="44935"/>
                </a:lnTo>
                <a:lnTo>
                  <a:pt x="13933" y="45224"/>
                </a:lnTo>
                <a:lnTo>
                  <a:pt x="14008" y="44784"/>
                </a:lnTo>
                <a:lnTo>
                  <a:pt x="14071" y="43906"/>
                </a:lnTo>
                <a:lnTo>
                  <a:pt x="14008" y="43027"/>
                </a:lnTo>
                <a:lnTo>
                  <a:pt x="13832" y="42161"/>
                </a:lnTo>
                <a:lnTo>
                  <a:pt x="13694" y="41734"/>
                </a:lnTo>
                <a:lnTo>
                  <a:pt x="14058" y="41232"/>
                </a:lnTo>
                <a:lnTo>
                  <a:pt x="14849" y="40253"/>
                </a:lnTo>
                <a:lnTo>
                  <a:pt x="15702" y="39350"/>
                </a:lnTo>
                <a:lnTo>
                  <a:pt x="16606" y="38496"/>
                </a:lnTo>
                <a:lnTo>
                  <a:pt x="17083" y="38094"/>
                </a:lnTo>
                <a:lnTo>
                  <a:pt x="18137" y="37793"/>
                </a:lnTo>
                <a:lnTo>
                  <a:pt x="19179" y="37505"/>
                </a:lnTo>
                <a:lnTo>
                  <a:pt x="19606" y="37392"/>
                </a:lnTo>
                <a:lnTo>
                  <a:pt x="20033" y="37279"/>
                </a:lnTo>
                <a:lnTo>
                  <a:pt x="19581" y="37567"/>
                </a:lnTo>
                <a:lnTo>
                  <a:pt x="18765" y="38258"/>
                </a:lnTo>
                <a:lnTo>
                  <a:pt x="18062" y="39061"/>
                </a:lnTo>
                <a:lnTo>
                  <a:pt x="17497" y="39977"/>
                </a:lnTo>
                <a:lnTo>
                  <a:pt x="17284" y="40454"/>
                </a:lnTo>
                <a:lnTo>
                  <a:pt x="17949" y="40128"/>
                </a:lnTo>
                <a:lnTo>
                  <a:pt x="18903" y="39576"/>
                </a:lnTo>
                <a:lnTo>
                  <a:pt x="19493" y="39149"/>
                </a:lnTo>
                <a:lnTo>
                  <a:pt x="19769" y="38898"/>
                </a:lnTo>
                <a:lnTo>
                  <a:pt x="20259" y="38408"/>
                </a:lnTo>
                <a:lnTo>
                  <a:pt x="21137" y="37329"/>
                </a:lnTo>
                <a:lnTo>
                  <a:pt x="21614" y="36839"/>
                </a:lnTo>
                <a:lnTo>
                  <a:pt x="22681" y="36525"/>
                </a:lnTo>
                <a:lnTo>
                  <a:pt x="24865" y="35760"/>
                </a:lnTo>
                <a:lnTo>
                  <a:pt x="26447" y="35044"/>
                </a:lnTo>
                <a:lnTo>
                  <a:pt x="27451" y="34505"/>
                </a:lnTo>
                <a:lnTo>
                  <a:pt x="28380" y="33890"/>
                </a:lnTo>
                <a:lnTo>
                  <a:pt x="29246" y="33199"/>
                </a:lnTo>
                <a:lnTo>
                  <a:pt x="29635" y="32823"/>
                </a:lnTo>
                <a:lnTo>
                  <a:pt x="29070" y="33902"/>
                </a:lnTo>
                <a:lnTo>
                  <a:pt x="27878" y="36023"/>
                </a:lnTo>
                <a:lnTo>
                  <a:pt x="27263" y="37078"/>
                </a:lnTo>
                <a:lnTo>
                  <a:pt x="26911" y="37329"/>
                </a:lnTo>
                <a:lnTo>
                  <a:pt x="26095" y="37718"/>
                </a:lnTo>
                <a:lnTo>
                  <a:pt x="25694" y="37894"/>
                </a:lnTo>
                <a:lnTo>
                  <a:pt x="25104" y="38145"/>
                </a:lnTo>
                <a:lnTo>
                  <a:pt x="23974" y="38772"/>
                </a:lnTo>
                <a:lnTo>
                  <a:pt x="23208" y="39337"/>
                </a:lnTo>
                <a:lnTo>
                  <a:pt x="22744" y="39764"/>
                </a:lnTo>
                <a:lnTo>
                  <a:pt x="22342" y="40241"/>
                </a:lnTo>
                <a:lnTo>
                  <a:pt x="22003" y="40768"/>
                </a:lnTo>
                <a:lnTo>
                  <a:pt x="21865" y="41057"/>
                </a:lnTo>
                <a:lnTo>
                  <a:pt x="22869" y="40668"/>
                </a:lnTo>
                <a:lnTo>
                  <a:pt x="23874" y="40278"/>
                </a:lnTo>
                <a:lnTo>
                  <a:pt x="24313" y="40115"/>
                </a:lnTo>
                <a:lnTo>
                  <a:pt x="25191" y="39726"/>
                </a:lnTo>
                <a:lnTo>
                  <a:pt x="25593" y="39488"/>
                </a:lnTo>
                <a:lnTo>
                  <a:pt x="25781" y="39375"/>
                </a:lnTo>
                <a:lnTo>
                  <a:pt x="25957" y="39237"/>
                </a:lnTo>
                <a:lnTo>
                  <a:pt x="24464" y="41621"/>
                </a:lnTo>
                <a:lnTo>
                  <a:pt x="22920" y="43969"/>
                </a:lnTo>
                <a:lnTo>
                  <a:pt x="22794" y="44169"/>
                </a:lnTo>
                <a:lnTo>
                  <a:pt x="22669" y="44358"/>
                </a:lnTo>
                <a:lnTo>
                  <a:pt x="22104" y="44395"/>
                </a:lnTo>
                <a:lnTo>
                  <a:pt x="20949" y="44358"/>
                </a:lnTo>
                <a:lnTo>
                  <a:pt x="20372" y="44333"/>
                </a:lnTo>
                <a:lnTo>
                  <a:pt x="20020" y="44320"/>
                </a:lnTo>
                <a:lnTo>
                  <a:pt x="19317" y="44345"/>
                </a:lnTo>
                <a:lnTo>
                  <a:pt x="18627" y="44446"/>
                </a:lnTo>
                <a:lnTo>
                  <a:pt x="17974" y="44659"/>
                </a:lnTo>
                <a:lnTo>
                  <a:pt x="17673" y="44835"/>
                </a:lnTo>
                <a:lnTo>
                  <a:pt x="17322" y="45073"/>
                </a:lnTo>
                <a:lnTo>
                  <a:pt x="16719" y="45663"/>
                </a:lnTo>
                <a:lnTo>
                  <a:pt x="16430" y="45977"/>
                </a:lnTo>
                <a:lnTo>
                  <a:pt x="17058" y="45713"/>
                </a:lnTo>
                <a:lnTo>
                  <a:pt x="17999" y="45387"/>
                </a:lnTo>
                <a:lnTo>
                  <a:pt x="18652" y="45236"/>
                </a:lnTo>
                <a:lnTo>
                  <a:pt x="18991" y="45211"/>
                </a:lnTo>
                <a:lnTo>
                  <a:pt x="19732" y="45199"/>
                </a:lnTo>
                <a:lnTo>
                  <a:pt x="20472" y="45211"/>
                </a:lnTo>
                <a:lnTo>
                  <a:pt x="20736" y="45186"/>
                </a:lnTo>
                <a:lnTo>
                  <a:pt x="21275" y="45098"/>
                </a:lnTo>
                <a:lnTo>
                  <a:pt x="21790" y="44935"/>
                </a:lnTo>
                <a:lnTo>
                  <a:pt x="22280" y="44709"/>
                </a:lnTo>
                <a:lnTo>
                  <a:pt x="22518" y="44584"/>
                </a:lnTo>
                <a:lnTo>
                  <a:pt x="21376" y="46303"/>
                </a:lnTo>
                <a:lnTo>
                  <a:pt x="19129" y="49767"/>
                </a:lnTo>
                <a:lnTo>
                  <a:pt x="18062" y="51525"/>
                </a:lnTo>
                <a:lnTo>
                  <a:pt x="17460" y="52278"/>
                </a:lnTo>
                <a:lnTo>
                  <a:pt x="16506" y="53357"/>
                </a:lnTo>
                <a:lnTo>
                  <a:pt x="15815" y="54048"/>
                </a:lnTo>
                <a:lnTo>
                  <a:pt x="15439" y="54374"/>
                </a:lnTo>
                <a:lnTo>
                  <a:pt x="15138" y="54612"/>
                </a:lnTo>
                <a:lnTo>
                  <a:pt x="14836" y="54851"/>
                </a:lnTo>
                <a:lnTo>
                  <a:pt x="14472" y="54888"/>
                </a:lnTo>
                <a:lnTo>
                  <a:pt x="14108" y="54851"/>
                </a:lnTo>
                <a:lnTo>
                  <a:pt x="13719" y="54788"/>
                </a:lnTo>
                <a:lnTo>
                  <a:pt x="12954" y="54663"/>
                </a:lnTo>
                <a:lnTo>
                  <a:pt x="12565" y="54650"/>
                </a:lnTo>
                <a:lnTo>
                  <a:pt x="12276" y="54675"/>
                </a:lnTo>
                <a:lnTo>
                  <a:pt x="11724" y="54813"/>
                </a:lnTo>
                <a:lnTo>
                  <a:pt x="10908" y="55165"/>
                </a:lnTo>
                <a:lnTo>
                  <a:pt x="10406" y="55453"/>
                </a:lnTo>
                <a:lnTo>
                  <a:pt x="10669" y="55416"/>
                </a:lnTo>
                <a:lnTo>
                  <a:pt x="11196" y="55416"/>
                </a:lnTo>
                <a:lnTo>
                  <a:pt x="12000" y="55516"/>
                </a:lnTo>
                <a:lnTo>
                  <a:pt x="12527" y="55591"/>
                </a:lnTo>
                <a:lnTo>
                  <a:pt x="12866" y="55629"/>
                </a:lnTo>
                <a:lnTo>
                  <a:pt x="13556" y="55616"/>
                </a:lnTo>
                <a:lnTo>
                  <a:pt x="13882" y="55554"/>
                </a:lnTo>
                <a:lnTo>
                  <a:pt x="12803" y="56294"/>
                </a:lnTo>
                <a:lnTo>
                  <a:pt x="11699" y="56997"/>
                </a:lnTo>
                <a:lnTo>
                  <a:pt x="10832" y="57562"/>
                </a:lnTo>
                <a:lnTo>
                  <a:pt x="9590" y="58491"/>
                </a:lnTo>
                <a:lnTo>
                  <a:pt x="8812" y="59156"/>
                </a:lnTo>
                <a:lnTo>
                  <a:pt x="8109" y="59884"/>
                </a:lnTo>
                <a:lnTo>
                  <a:pt x="7481" y="60687"/>
                </a:lnTo>
                <a:lnTo>
                  <a:pt x="6967" y="61553"/>
                </a:lnTo>
                <a:lnTo>
                  <a:pt x="6565" y="62507"/>
                </a:lnTo>
                <a:lnTo>
                  <a:pt x="6414" y="63022"/>
                </a:lnTo>
                <a:lnTo>
                  <a:pt x="6414" y="63060"/>
                </a:lnTo>
                <a:lnTo>
                  <a:pt x="6477" y="63085"/>
                </a:lnTo>
                <a:lnTo>
                  <a:pt x="6502" y="63060"/>
                </a:lnTo>
                <a:lnTo>
                  <a:pt x="6703" y="62507"/>
                </a:lnTo>
                <a:lnTo>
                  <a:pt x="7205" y="61516"/>
                </a:lnTo>
                <a:lnTo>
                  <a:pt x="7833" y="60637"/>
                </a:lnTo>
                <a:lnTo>
                  <a:pt x="8573" y="59821"/>
                </a:lnTo>
                <a:lnTo>
                  <a:pt x="9389" y="59093"/>
                </a:lnTo>
                <a:lnTo>
                  <a:pt x="10268" y="58403"/>
                </a:lnTo>
                <a:lnTo>
                  <a:pt x="11673" y="57449"/>
                </a:lnTo>
                <a:lnTo>
                  <a:pt x="12652" y="56834"/>
                </a:lnTo>
                <a:lnTo>
                  <a:pt x="12640" y="56859"/>
                </a:lnTo>
                <a:lnTo>
                  <a:pt x="12427" y="57010"/>
                </a:lnTo>
                <a:lnTo>
                  <a:pt x="12063" y="57374"/>
                </a:lnTo>
                <a:lnTo>
                  <a:pt x="11761" y="57800"/>
                </a:lnTo>
                <a:lnTo>
                  <a:pt x="11523" y="58277"/>
                </a:lnTo>
                <a:lnTo>
                  <a:pt x="11435" y="58516"/>
                </a:lnTo>
                <a:lnTo>
                  <a:pt x="11297" y="59018"/>
                </a:lnTo>
                <a:lnTo>
                  <a:pt x="11134" y="60047"/>
                </a:lnTo>
                <a:lnTo>
                  <a:pt x="11083" y="60574"/>
                </a:lnTo>
                <a:lnTo>
                  <a:pt x="11460" y="60185"/>
                </a:lnTo>
                <a:lnTo>
                  <a:pt x="12075" y="59307"/>
                </a:lnTo>
                <a:lnTo>
                  <a:pt x="12514" y="58328"/>
                </a:lnTo>
                <a:lnTo>
                  <a:pt x="12765" y="57286"/>
                </a:lnTo>
                <a:lnTo>
                  <a:pt x="12803" y="56746"/>
                </a:lnTo>
                <a:lnTo>
                  <a:pt x="13795" y="56131"/>
                </a:lnTo>
                <a:lnTo>
                  <a:pt x="15238" y="55152"/>
                </a:lnTo>
                <a:lnTo>
                  <a:pt x="16154" y="54462"/>
                </a:lnTo>
                <a:lnTo>
                  <a:pt x="16581" y="54085"/>
                </a:lnTo>
                <a:lnTo>
                  <a:pt x="15903" y="55340"/>
                </a:lnTo>
                <a:lnTo>
                  <a:pt x="15276" y="56608"/>
                </a:lnTo>
                <a:lnTo>
                  <a:pt x="14560" y="58102"/>
                </a:lnTo>
                <a:lnTo>
                  <a:pt x="13606" y="60386"/>
                </a:lnTo>
                <a:lnTo>
                  <a:pt x="13029" y="61942"/>
                </a:lnTo>
                <a:lnTo>
                  <a:pt x="12765" y="62721"/>
                </a:lnTo>
                <a:lnTo>
                  <a:pt x="12464" y="62846"/>
                </a:lnTo>
                <a:lnTo>
                  <a:pt x="11899" y="63160"/>
                </a:lnTo>
                <a:lnTo>
                  <a:pt x="11372" y="63537"/>
                </a:lnTo>
                <a:lnTo>
                  <a:pt x="10895" y="63963"/>
                </a:lnTo>
                <a:lnTo>
                  <a:pt x="10456" y="64440"/>
                </a:lnTo>
                <a:lnTo>
                  <a:pt x="10067" y="64967"/>
                </a:lnTo>
                <a:lnTo>
                  <a:pt x="9753" y="65532"/>
                </a:lnTo>
                <a:lnTo>
                  <a:pt x="9489" y="66122"/>
                </a:lnTo>
                <a:lnTo>
                  <a:pt x="9389" y="66423"/>
                </a:lnTo>
                <a:lnTo>
                  <a:pt x="9389" y="66423"/>
                </a:lnTo>
                <a:lnTo>
                  <a:pt x="9916" y="66047"/>
                </a:lnTo>
                <a:lnTo>
                  <a:pt x="11046" y="65407"/>
                </a:lnTo>
                <a:lnTo>
                  <a:pt x="11598" y="65055"/>
                </a:lnTo>
                <a:lnTo>
                  <a:pt x="11937" y="64792"/>
                </a:lnTo>
                <a:lnTo>
                  <a:pt x="12238" y="64478"/>
                </a:lnTo>
                <a:lnTo>
                  <a:pt x="12000" y="65419"/>
                </a:lnTo>
                <a:lnTo>
                  <a:pt x="11611" y="67289"/>
                </a:lnTo>
                <a:lnTo>
                  <a:pt x="11335" y="69197"/>
                </a:lnTo>
                <a:lnTo>
                  <a:pt x="11196" y="71118"/>
                </a:lnTo>
                <a:lnTo>
                  <a:pt x="11196" y="72084"/>
                </a:lnTo>
                <a:lnTo>
                  <a:pt x="11209" y="72147"/>
                </a:lnTo>
                <a:lnTo>
                  <a:pt x="11347" y="72159"/>
                </a:lnTo>
                <a:lnTo>
                  <a:pt x="11385" y="72084"/>
                </a:lnTo>
                <a:lnTo>
                  <a:pt x="11510" y="70653"/>
                </a:lnTo>
                <a:lnTo>
                  <a:pt x="11950" y="67879"/>
                </a:lnTo>
                <a:lnTo>
                  <a:pt x="12602" y="65181"/>
                </a:lnTo>
                <a:lnTo>
                  <a:pt x="13431" y="62570"/>
                </a:lnTo>
                <a:lnTo>
                  <a:pt x="13920" y="61290"/>
                </a:lnTo>
                <a:lnTo>
                  <a:pt x="13945" y="62068"/>
                </a:lnTo>
                <a:lnTo>
                  <a:pt x="14008" y="62834"/>
                </a:lnTo>
                <a:lnTo>
                  <a:pt x="14184" y="64453"/>
                </a:lnTo>
                <a:lnTo>
                  <a:pt x="14698" y="67704"/>
                </a:lnTo>
                <a:lnTo>
                  <a:pt x="14974" y="69323"/>
                </a:lnTo>
                <a:lnTo>
                  <a:pt x="15000" y="69373"/>
                </a:lnTo>
                <a:lnTo>
                  <a:pt x="15075" y="69423"/>
                </a:lnTo>
                <a:lnTo>
                  <a:pt x="15163" y="69411"/>
                </a:lnTo>
                <a:lnTo>
                  <a:pt x="15226" y="69348"/>
                </a:lnTo>
                <a:lnTo>
                  <a:pt x="15226" y="69298"/>
                </a:lnTo>
                <a:lnTo>
                  <a:pt x="14949" y="67177"/>
                </a:lnTo>
                <a:lnTo>
                  <a:pt x="14560" y="63926"/>
                </a:lnTo>
                <a:lnTo>
                  <a:pt x="14472" y="62306"/>
                </a:lnTo>
                <a:lnTo>
                  <a:pt x="14498" y="61227"/>
                </a:lnTo>
                <a:lnTo>
                  <a:pt x="14535" y="60700"/>
                </a:lnTo>
                <a:lnTo>
                  <a:pt x="14661" y="61202"/>
                </a:lnTo>
                <a:lnTo>
                  <a:pt x="15000" y="62168"/>
                </a:lnTo>
                <a:lnTo>
                  <a:pt x="15251" y="62608"/>
                </a:lnTo>
                <a:lnTo>
                  <a:pt x="15464" y="62922"/>
                </a:lnTo>
                <a:lnTo>
                  <a:pt x="15979" y="63474"/>
                </a:lnTo>
                <a:lnTo>
                  <a:pt x="16594" y="63888"/>
                </a:lnTo>
                <a:lnTo>
                  <a:pt x="17108" y="64076"/>
                </a:lnTo>
                <a:lnTo>
                  <a:pt x="17472" y="64139"/>
                </a:lnTo>
                <a:lnTo>
                  <a:pt x="17661" y="64139"/>
                </a:lnTo>
                <a:lnTo>
                  <a:pt x="17497" y="63687"/>
                </a:lnTo>
                <a:lnTo>
                  <a:pt x="17071" y="62809"/>
                </a:lnTo>
                <a:lnTo>
                  <a:pt x="16556" y="61993"/>
                </a:lnTo>
                <a:lnTo>
                  <a:pt x="15954" y="61240"/>
                </a:lnTo>
                <a:lnTo>
                  <a:pt x="15615" y="60901"/>
                </a:lnTo>
                <a:lnTo>
                  <a:pt x="15326" y="60625"/>
                </a:lnTo>
                <a:lnTo>
                  <a:pt x="14937" y="60198"/>
                </a:lnTo>
                <a:lnTo>
                  <a:pt x="14723" y="59884"/>
                </a:lnTo>
                <a:lnTo>
                  <a:pt x="14648" y="59721"/>
                </a:lnTo>
                <a:lnTo>
                  <a:pt x="14673" y="59545"/>
                </a:lnTo>
                <a:lnTo>
                  <a:pt x="14711" y="59382"/>
                </a:lnTo>
                <a:lnTo>
                  <a:pt x="15188" y="58303"/>
                </a:lnTo>
                <a:lnTo>
                  <a:pt x="16242" y="56169"/>
                </a:lnTo>
                <a:lnTo>
                  <a:pt x="17372" y="54073"/>
                </a:lnTo>
                <a:lnTo>
                  <a:pt x="18577" y="52002"/>
                </a:lnTo>
                <a:lnTo>
                  <a:pt x="19192" y="50972"/>
                </a:lnTo>
                <a:lnTo>
                  <a:pt x="19117" y="51437"/>
                </a:lnTo>
                <a:lnTo>
                  <a:pt x="19041" y="52366"/>
                </a:lnTo>
                <a:lnTo>
                  <a:pt x="19054" y="52830"/>
                </a:lnTo>
                <a:lnTo>
                  <a:pt x="19079" y="53219"/>
                </a:lnTo>
                <a:lnTo>
                  <a:pt x="19242" y="53997"/>
                </a:lnTo>
                <a:lnTo>
                  <a:pt x="19531" y="54725"/>
                </a:lnTo>
                <a:lnTo>
                  <a:pt x="19945" y="55378"/>
                </a:lnTo>
                <a:lnTo>
                  <a:pt x="20209" y="55654"/>
                </a:lnTo>
                <a:lnTo>
                  <a:pt x="20321" y="54964"/>
                </a:lnTo>
                <a:lnTo>
                  <a:pt x="20384" y="53558"/>
                </a:lnTo>
                <a:lnTo>
                  <a:pt x="20259" y="52152"/>
                </a:lnTo>
                <a:lnTo>
                  <a:pt x="19957" y="50784"/>
                </a:lnTo>
                <a:lnTo>
                  <a:pt x="19732" y="50106"/>
                </a:lnTo>
                <a:lnTo>
                  <a:pt x="21489" y="47345"/>
                </a:lnTo>
                <a:lnTo>
                  <a:pt x="23296" y="44609"/>
                </a:lnTo>
                <a:lnTo>
                  <a:pt x="23233" y="45086"/>
                </a:lnTo>
                <a:lnTo>
                  <a:pt x="23171" y="46040"/>
                </a:lnTo>
                <a:lnTo>
                  <a:pt x="23171" y="46994"/>
                </a:lnTo>
                <a:lnTo>
                  <a:pt x="23246" y="47960"/>
                </a:lnTo>
                <a:lnTo>
                  <a:pt x="23309" y="48437"/>
                </a:lnTo>
                <a:lnTo>
                  <a:pt x="23108" y="49215"/>
                </a:lnTo>
                <a:lnTo>
                  <a:pt x="22794" y="50772"/>
                </a:lnTo>
                <a:lnTo>
                  <a:pt x="22669" y="51951"/>
                </a:lnTo>
                <a:lnTo>
                  <a:pt x="22656" y="52730"/>
                </a:lnTo>
                <a:lnTo>
                  <a:pt x="22719" y="53495"/>
                </a:lnTo>
                <a:lnTo>
                  <a:pt x="22857" y="54261"/>
                </a:lnTo>
                <a:lnTo>
                  <a:pt x="22957" y="54650"/>
                </a:lnTo>
                <a:lnTo>
                  <a:pt x="23171" y="53320"/>
                </a:lnTo>
                <a:lnTo>
                  <a:pt x="23409" y="50646"/>
                </a:lnTo>
                <a:lnTo>
                  <a:pt x="23447" y="49303"/>
                </a:lnTo>
                <a:lnTo>
                  <a:pt x="23597" y="50031"/>
                </a:lnTo>
                <a:lnTo>
                  <a:pt x="23987" y="51462"/>
                </a:lnTo>
                <a:lnTo>
                  <a:pt x="24225" y="52152"/>
                </a:lnTo>
                <a:lnTo>
                  <a:pt x="24677" y="53395"/>
                </a:lnTo>
                <a:lnTo>
                  <a:pt x="25292" y="55265"/>
                </a:lnTo>
                <a:lnTo>
                  <a:pt x="25643" y="56508"/>
                </a:lnTo>
                <a:lnTo>
                  <a:pt x="25781" y="57135"/>
                </a:lnTo>
                <a:lnTo>
                  <a:pt x="25530" y="57462"/>
                </a:lnTo>
                <a:lnTo>
                  <a:pt x="24966" y="58064"/>
                </a:lnTo>
                <a:lnTo>
                  <a:pt x="24702" y="58378"/>
                </a:lnTo>
                <a:lnTo>
                  <a:pt x="24426" y="58779"/>
                </a:lnTo>
                <a:lnTo>
                  <a:pt x="24049" y="59646"/>
                </a:lnTo>
                <a:lnTo>
                  <a:pt x="23823" y="60587"/>
                </a:lnTo>
                <a:lnTo>
                  <a:pt x="23685" y="61553"/>
                </a:lnTo>
                <a:lnTo>
                  <a:pt x="23623" y="62030"/>
                </a:lnTo>
                <a:lnTo>
                  <a:pt x="23987" y="61566"/>
                </a:lnTo>
                <a:lnTo>
                  <a:pt x="24702" y="60612"/>
                </a:lnTo>
                <a:lnTo>
                  <a:pt x="25330" y="59595"/>
                </a:lnTo>
                <a:lnTo>
                  <a:pt x="25794" y="58528"/>
                </a:lnTo>
                <a:lnTo>
                  <a:pt x="25945" y="57964"/>
                </a:lnTo>
                <a:lnTo>
                  <a:pt x="26058" y="58679"/>
                </a:lnTo>
                <a:lnTo>
                  <a:pt x="26158" y="60123"/>
                </a:lnTo>
                <a:lnTo>
                  <a:pt x="26095" y="61566"/>
                </a:lnTo>
                <a:lnTo>
                  <a:pt x="25832" y="63047"/>
                </a:lnTo>
                <a:lnTo>
                  <a:pt x="25606" y="63800"/>
                </a:lnTo>
                <a:lnTo>
                  <a:pt x="25593" y="63850"/>
                </a:lnTo>
                <a:lnTo>
                  <a:pt x="25631" y="63938"/>
                </a:lnTo>
                <a:lnTo>
                  <a:pt x="25719" y="63976"/>
                </a:lnTo>
                <a:lnTo>
                  <a:pt x="25794" y="63951"/>
                </a:lnTo>
                <a:lnTo>
                  <a:pt x="25819" y="63901"/>
                </a:lnTo>
                <a:lnTo>
                  <a:pt x="25995" y="63411"/>
                </a:lnTo>
                <a:lnTo>
                  <a:pt x="26258" y="62407"/>
                </a:lnTo>
                <a:lnTo>
                  <a:pt x="26447" y="61403"/>
                </a:lnTo>
                <a:lnTo>
                  <a:pt x="26535" y="60399"/>
                </a:lnTo>
                <a:lnTo>
                  <a:pt x="26560" y="59382"/>
                </a:lnTo>
                <a:lnTo>
                  <a:pt x="26509" y="58365"/>
                </a:lnTo>
                <a:lnTo>
                  <a:pt x="26384" y="57361"/>
                </a:lnTo>
                <a:lnTo>
                  <a:pt x="26208" y="56344"/>
                </a:lnTo>
                <a:lnTo>
                  <a:pt x="26083" y="55855"/>
                </a:lnTo>
                <a:lnTo>
                  <a:pt x="26547" y="56420"/>
                </a:lnTo>
                <a:lnTo>
                  <a:pt x="27011" y="56934"/>
                </a:lnTo>
                <a:lnTo>
                  <a:pt x="27714" y="57650"/>
                </a:lnTo>
                <a:lnTo>
                  <a:pt x="28380" y="58390"/>
                </a:lnTo>
                <a:lnTo>
                  <a:pt x="28693" y="58830"/>
                </a:lnTo>
                <a:lnTo>
                  <a:pt x="29145" y="59771"/>
                </a:lnTo>
                <a:lnTo>
                  <a:pt x="29434" y="60775"/>
                </a:lnTo>
                <a:lnTo>
                  <a:pt x="29585" y="61817"/>
                </a:lnTo>
                <a:lnTo>
                  <a:pt x="29622" y="62332"/>
                </a:lnTo>
                <a:lnTo>
                  <a:pt x="29647" y="62407"/>
                </a:lnTo>
                <a:lnTo>
                  <a:pt x="29785" y="62407"/>
                </a:lnTo>
                <a:lnTo>
                  <a:pt x="29810" y="62344"/>
                </a:lnTo>
                <a:lnTo>
                  <a:pt x="29810" y="61679"/>
                </a:lnTo>
                <a:lnTo>
                  <a:pt x="29685" y="60411"/>
                </a:lnTo>
                <a:lnTo>
                  <a:pt x="29434" y="59507"/>
                </a:lnTo>
                <a:lnTo>
                  <a:pt x="29195" y="58930"/>
                </a:lnTo>
                <a:lnTo>
                  <a:pt x="28882" y="58390"/>
                </a:lnTo>
                <a:lnTo>
                  <a:pt x="28493" y="57863"/>
                </a:lnTo>
                <a:lnTo>
                  <a:pt x="28279" y="57612"/>
                </a:lnTo>
                <a:lnTo>
                  <a:pt x="27802" y="57098"/>
                </a:lnTo>
                <a:lnTo>
                  <a:pt x="26886" y="56081"/>
                </a:lnTo>
                <a:lnTo>
                  <a:pt x="26459" y="55529"/>
                </a:lnTo>
                <a:lnTo>
                  <a:pt x="26145" y="55077"/>
                </a:lnTo>
                <a:lnTo>
                  <a:pt x="25618" y="54110"/>
                </a:lnTo>
                <a:lnTo>
                  <a:pt x="25380" y="53621"/>
                </a:lnTo>
                <a:lnTo>
                  <a:pt x="24928" y="52416"/>
                </a:lnTo>
                <a:lnTo>
                  <a:pt x="24338" y="50583"/>
                </a:lnTo>
                <a:lnTo>
                  <a:pt x="24024" y="49341"/>
                </a:lnTo>
                <a:lnTo>
                  <a:pt x="23924" y="48688"/>
                </a:lnTo>
                <a:lnTo>
                  <a:pt x="23823" y="47897"/>
                </a:lnTo>
                <a:lnTo>
                  <a:pt x="23811" y="47106"/>
                </a:lnTo>
                <a:lnTo>
                  <a:pt x="23999" y="47445"/>
                </a:lnTo>
                <a:lnTo>
                  <a:pt x="24438" y="48086"/>
                </a:lnTo>
                <a:lnTo>
                  <a:pt x="24928" y="48675"/>
                </a:lnTo>
                <a:lnTo>
                  <a:pt x="25480" y="49228"/>
                </a:lnTo>
                <a:lnTo>
                  <a:pt x="26070" y="49730"/>
                </a:lnTo>
                <a:lnTo>
                  <a:pt x="26710" y="50169"/>
                </a:lnTo>
                <a:lnTo>
                  <a:pt x="27375" y="50558"/>
                </a:lnTo>
                <a:lnTo>
                  <a:pt x="28091" y="50872"/>
                </a:lnTo>
                <a:lnTo>
                  <a:pt x="28455" y="51010"/>
                </a:lnTo>
                <a:lnTo>
                  <a:pt x="28455" y="51010"/>
                </a:lnTo>
                <a:lnTo>
                  <a:pt x="27601" y="50081"/>
                </a:lnTo>
                <a:lnTo>
                  <a:pt x="26735" y="49165"/>
                </a:lnTo>
                <a:lnTo>
                  <a:pt x="26422" y="48826"/>
                </a:lnTo>
                <a:lnTo>
                  <a:pt x="25769" y="48161"/>
                </a:lnTo>
                <a:lnTo>
                  <a:pt x="25041" y="47571"/>
                </a:lnTo>
                <a:lnTo>
                  <a:pt x="24250" y="47119"/>
                </a:lnTo>
                <a:lnTo>
                  <a:pt x="23823" y="46968"/>
                </a:lnTo>
                <a:lnTo>
                  <a:pt x="23811" y="46968"/>
                </a:lnTo>
                <a:lnTo>
                  <a:pt x="23836" y="46077"/>
                </a:lnTo>
                <a:lnTo>
                  <a:pt x="23999" y="44295"/>
                </a:lnTo>
                <a:lnTo>
                  <a:pt x="24112" y="43391"/>
                </a:lnTo>
                <a:lnTo>
                  <a:pt x="25242" y="41647"/>
                </a:lnTo>
                <a:lnTo>
                  <a:pt x="27451" y="38107"/>
                </a:lnTo>
                <a:lnTo>
                  <a:pt x="28505" y="36312"/>
                </a:lnTo>
                <a:lnTo>
                  <a:pt x="28442" y="37002"/>
                </a:lnTo>
                <a:lnTo>
                  <a:pt x="28505" y="38383"/>
                </a:lnTo>
                <a:lnTo>
                  <a:pt x="28719" y="39776"/>
                </a:lnTo>
                <a:lnTo>
                  <a:pt x="29057" y="41157"/>
                </a:lnTo>
                <a:lnTo>
                  <a:pt x="29246" y="41822"/>
                </a:lnTo>
                <a:lnTo>
                  <a:pt x="29421" y="40504"/>
                </a:lnTo>
                <a:lnTo>
                  <a:pt x="29547" y="38521"/>
                </a:lnTo>
                <a:lnTo>
                  <a:pt x="29459" y="37203"/>
                </a:lnTo>
                <a:lnTo>
                  <a:pt x="29346" y="36551"/>
                </a:lnTo>
                <a:lnTo>
                  <a:pt x="29195" y="35948"/>
                </a:lnTo>
                <a:lnTo>
                  <a:pt x="29095" y="35333"/>
                </a:lnTo>
                <a:lnTo>
                  <a:pt x="29070" y="35308"/>
                </a:lnTo>
                <a:lnTo>
                  <a:pt x="30024" y="33576"/>
                </a:lnTo>
                <a:lnTo>
                  <a:pt x="31806" y="30036"/>
                </a:lnTo>
                <a:lnTo>
                  <a:pt x="32622" y="28229"/>
                </a:lnTo>
                <a:lnTo>
                  <a:pt x="32610" y="28643"/>
                </a:lnTo>
                <a:lnTo>
                  <a:pt x="32760" y="29484"/>
                </a:lnTo>
                <a:lnTo>
                  <a:pt x="32873" y="29886"/>
                </a:lnTo>
                <a:lnTo>
                  <a:pt x="33187" y="30953"/>
                </a:lnTo>
                <a:lnTo>
                  <a:pt x="33563" y="31994"/>
                </a:lnTo>
                <a:lnTo>
                  <a:pt x="33676" y="31681"/>
                </a:lnTo>
                <a:lnTo>
                  <a:pt x="33840" y="31028"/>
                </a:lnTo>
                <a:lnTo>
                  <a:pt x="33940" y="30363"/>
                </a:lnTo>
                <a:lnTo>
                  <a:pt x="33965" y="29697"/>
                </a:lnTo>
                <a:lnTo>
                  <a:pt x="33915" y="29020"/>
                </a:lnTo>
                <a:lnTo>
                  <a:pt x="33802" y="28367"/>
                </a:lnTo>
                <a:lnTo>
                  <a:pt x="33626" y="27714"/>
                </a:lnTo>
                <a:lnTo>
                  <a:pt x="33375" y="27087"/>
                </a:lnTo>
                <a:lnTo>
                  <a:pt x="33225" y="26798"/>
                </a:lnTo>
                <a:lnTo>
                  <a:pt x="33701" y="25618"/>
                </a:lnTo>
                <a:lnTo>
                  <a:pt x="34555" y="23246"/>
                </a:lnTo>
                <a:lnTo>
                  <a:pt x="34944" y="22053"/>
                </a:lnTo>
                <a:lnTo>
                  <a:pt x="35032" y="22643"/>
                </a:lnTo>
                <a:lnTo>
                  <a:pt x="35296" y="23811"/>
                </a:lnTo>
                <a:lnTo>
                  <a:pt x="35471" y="24388"/>
                </a:lnTo>
                <a:lnTo>
                  <a:pt x="35986" y="26045"/>
                </a:lnTo>
                <a:lnTo>
                  <a:pt x="36789" y="28530"/>
                </a:lnTo>
                <a:lnTo>
                  <a:pt x="37241" y="30199"/>
                </a:lnTo>
                <a:lnTo>
                  <a:pt x="37417" y="31053"/>
                </a:lnTo>
                <a:lnTo>
                  <a:pt x="37618" y="32120"/>
                </a:lnTo>
                <a:lnTo>
                  <a:pt x="37781" y="33237"/>
                </a:lnTo>
                <a:lnTo>
                  <a:pt x="37693" y="33187"/>
                </a:lnTo>
                <a:lnTo>
                  <a:pt x="37429" y="33350"/>
                </a:lnTo>
                <a:lnTo>
                  <a:pt x="36940" y="33739"/>
                </a:lnTo>
                <a:lnTo>
                  <a:pt x="36526" y="34216"/>
                </a:lnTo>
                <a:lnTo>
                  <a:pt x="36187" y="34731"/>
                </a:lnTo>
                <a:lnTo>
                  <a:pt x="36061" y="35019"/>
                </a:lnTo>
                <a:lnTo>
                  <a:pt x="35810" y="35722"/>
                </a:lnTo>
                <a:lnTo>
                  <a:pt x="35572" y="36438"/>
                </a:lnTo>
                <a:lnTo>
                  <a:pt x="35358" y="36940"/>
                </a:lnTo>
                <a:lnTo>
                  <a:pt x="34831" y="37906"/>
                </a:lnTo>
                <a:lnTo>
                  <a:pt x="34618" y="38408"/>
                </a:lnTo>
                <a:lnTo>
                  <a:pt x="35434" y="37617"/>
                </a:lnTo>
                <a:lnTo>
                  <a:pt x="36262" y="36827"/>
                </a:lnTo>
                <a:lnTo>
                  <a:pt x="36676" y="36425"/>
                </a:lnTo>
                <a:lnTo>
                  <a:pt x="37053" y="35998"/>
                </a:lnTo>
                <a:lnTo>
                  <a:pt x="37329" y="35622"/>
                </a:lnTo>
                <a:lnTo>
                  <a:pt x="37756" y="34818"/>
                </a:lnTo>
                <a:lnTo>
                  <a:pt x="37906" y="34379"/>
                </a:lnTo>
                <a:lnTo>
                  <a:pt x="37919" y="34429"/>
                </a:lnTo>
                <a:lnTo>
                  <a:pt x="37931" y="34480"/>
                </a:lnTo>
                <a:lnTo>
                  <a:pt x="37994" y="35157"/>
                </a:lnTo>
                <a:lnTo>
                  <a:pt x="38069" y="36525"/>
                </a:lnTo>
                <a:lnTo>
                  <a:pt x="38082" y="37216"/>
                </a:lnTo>
                <a:lnTo>
                  <a:pt x="38069" y="37241"/>
                </a:lnTo>
                <a:lnTo>
                  <a:pt x="38057" y="37253"/>
                </a:lnTo>
                <a:lnTo>
                  <a:pt x="37718" y="38195"/>
                </a:lnTo>
                <a:lnTo>
                  <a:pt x="37178" y="39563"/>
                </a:lnTo>
                <a:lnTo>
                  <a:pt x="36739" y="40442"/>
                </a:lnTo>
                <a:lnTo>
                  <a:pt x="36450" y="40856"/>
                </a:lnTo>
                <a:lnTo>
                  <a:pt x="36187" y="41207"/>
                </a:lnTo>
                <a:lnTo>
                  <a:pt x="35885" y="41521"/>
                </a:lnTo>
                <a:lnTo>
                  <a:pt x="35647" y="41546"/>
                </a:lnTo>
                <a:lnTo>
                  <a:pt x="35132" y="41496"/>
                </a:lnTo>
                <a:lnTo>
                  <a:pt x="34618" y="41396"/>
                </a:lnTo>
                <a:lnTo>
                  <a:pt x="34091" y="41345"/>
                </a:lnTo>
                <a:lnTo>
                  <a:pt x="33840" y="41345"/>
                </a:lnTo>
                <a:lnTo>
                  <a:pt x="33576" y="41383"/>
                </a:lnTo>
                <a:lnTo>
                  <a:pt x="33074" y="41546"/>
                </a:lnTo>
                <a:lnTo>
                  <a:pt x="32371" y="41935"/>
                </a:lnTo>
                <a:lnTo>
                  <a:pt x="31932" y="42262"/>
                </a:lnTo>
                <a:lnTo>
                  <a:pt x="31819" y="42337"/>
                </a:lnTo>
                <a:lnTo>
                  <a:pt x="31781" y="42462"/>
                </a:lnTo>
                <a:lnTo>
                  <a:pt x="32020" y="42475"/>
                </a:lnTo>
                <a:lnTo>
                  <a:pt x="32509" y="42400"/>
                </a:lnTo>
                <a:lnTo>
                  <a:pt x="32760" y="42375"/>
                </a:lnTo>
                <a:lnTo>
                  <a:pt x="33124" y="42349"/>
                </a:lnTo>
                <a:lnTo>
                  <a:pt x="33840" y="42412"/>
                </a:lnTo>
                <a:lnTo>
                  <a:pt x="34191" y="42400"/>
                </a:lnTo>
                <a:lnTo>
                  <a:pt x="34492" y="42362"/>
                </a:lnTo>
                <a:lnTo>
                  <a:pt x="35057" y="42186"/>
                </a:lnTo>
                <a:lnTo>
                  <a:pt x="35333" y="42061"/>
                </a:lnTo>
                <a:lnTo>
                  <a:pt x="35333" y="42061"/>
                </a:lnTo>
                <a:lnTo>
                  <a:pt x="34329" y="42851"/>
                </a:lnTo>
                <a:lnTo>
                  <a:pt x="33312" y="43617"/>
                </a:lnTo>
                <a:lnTo>
                  <a:pt x="32948" y="43918"/>
                </a:lnTo>
                <a:lnTo>
                  <a:pt x="32283" y="44559"/>
                </a:lnTo>
                <a:lnTo>
                  <a:pt x="31693" y="45236"/>
                </a:lnTo>
                <a:lnTo>
                  <a:pt x="31154" y="45964"/>
                </a:lnTo>
                <a:lnTo>
                  <a:pt x="30451" y="47106"/>
                </a:lnTo>
                <a:lnTo>
                  <a:pt x="29672" y="48738"/>
                </a:lnTo>
                <a:lnTo>
                  <a:pt x="29334" y="49604"/>
                </a:lnTo>
                <a:lnTo>
                  <a:pt x="29334" y="49654"/>
                </a:lnTo>
                <a:lnTo>
                  <a:pt x="29409" y="49692"/>
                </a:lnTo>
                <a:lnTo>
                  <a:pt x="29446" y="49654"/>
                </a:lnTo>
                <a:lnTo>
                  <a:pt x="29974" y="48650"/>
                </a:lnTo>
                <a:lnTo>
                  <a:pt x="30815" y="47157"/>
                </a:lnTo>
                <a:lnTo>
                  <a:pt x="31442" y="46203"/>
                </a:lnTo>
                <a:lnTo>
                  <a:pt x="31781" y="45751"/>
                </a:lnTo>
                <a:lnTo>
                  <a:pt x="32020" y="45450"/>
                </a:lnTo>
                <a:lnTo>
                  <a:pt x="32522" y="44923"/>
                </a:lnTo>
                <a:lnTo>
                  <a:pt x="32798" y="44671"/>
                </a:lnTo>
                <a:lnTo>
                  <a:pt x="32622" y="44985"/>
                </a:lnTo>
                <a:lnTo>
                  <a:pt x="32509" y="45324"/>
                </a:lnTo>
                <a:lnTo>
                  <a:pt x="32497" y="45525"/>
                </a:lnTo>
                <a:lnTo>
                  <a:pt x="32497" y="45738"/>
                </a:lnTo>
                <a:lnTo>
                  <a:pt x="32509" y="46102"/>
                </a:lnTo>
                <a:lnTo>
                  <a:pt x="32446" y="46843"/>
                </a:lnTo>
                <a:lnTo>
                  <a:pt x="32396" y="47207"/>
                </a:lnTo>
                <a:lnTo>
                  <a:pt x="32396" y="47207"/>
                </a:lnTo>
                <a:lnTo>
                  <a:pt x="32559" y="46881"/>
                </a:lnTo>
                <a:lnTo>
                  <a:pt x="32861" y="46190"/>
                </a:lnTo>
                <a:lnTo>
                  <a:pt x="32974" y="45839"/>
                </a:lnTo>
                <a:lnTo>
                  <a:pt x="33049" y="45500"/>
                </a:lnTo>
                <a:lnTo>
                  <a:pt x="33086" y="44810"/>
                </a:lnTo>
                <a:lnTo>
                  <a:pt x="33011" y="44471"/>
                </a:lnTo>
                <a:lnTo>
                  <a:pt x="34028" y="43642"/>
                </a:lnTo>
                <a:lnTo>
                  <a:pt x="35095" y="42864"/>
                </a:lnTo>
                <a:lnTo>
                  <a:pt x="35572" y="42487"/>
                </a:lnTo>
                <a:lnTo>
                  <a:pt x="36450" y="41621"/>
                </a:lnTo>
                <a:lnTo>
                  <a:pt x="37203" y="40655"/>
                </a:lnTo>
                <a:lnTo>
                  <a:pt x="37806" y="39576"/>
                </a:lnTo>
                <a:lnTo>
                  <a:pt x="38032" y="38998"/>
                </a:lnTo>
                <a:lnTo>
                  <a:pt x="38032" y="38998"/>
                </a:lnTo>
                <a:lnTo>
                  <a:pt x="37982" y="39550"/>
                </a:lnTo>
                <a:lnTo>
                  <a:pt x="37844" y="40642"/>
                </a:lnTo>
                <a:lnTo>
                  <a:pt x="37743" y="41182"/>
                </a:lnTo>
                <a:lnTo>
                  <a:pt x="37731" y="41195"/>
                </a:lnTo>
                <a:lnTo>
                  <a:pt x="37316" y="41446"/>
                </a:lnTo>
                <a:lnTo>
                  <a:pt x="36764" y="41872"/>
                </a:lnTo>
                <a:lnTo>
                  <a:pt x="36463" y="42224"/>
                </a:lnTo>
                <a:lnTo>
                  <a:pt x="36350" y="42425"/>
                </a:lnTo>
                <a:lnTo>
                  <a:pt x="36262" y="42638"/>
                </a:lnTo>
                <a:lnTo>
                  <a:pt x="36074" y="43040"/>
                </a:lnTo>
                <a:lnTo>
                  <a:pt x="35936" y="43215"/>
                </a:lnTo>
                <a:lnTo>
                  <a:pt x="36538" y="42776"/>
                </a:lnTo>
                <a:lnTo>
                  <a:pt x="37128" y="42312"/>
                </a:lnTo>
                <a:lnTo>
                  <a:pt x="37404" y="42048"/>
                </a:lnTo>
                <a:lnTo>
                  <a:pt x="37630" y="41722"/>
                </a:lnTo>
                <a:lnTo>
                  <a:pt x="37505" y="42211"/>
                </a:lnTo>
                <a:lnTo>
                  <a:pt x="37216" y="43178"/>
                </a:lnTo>
                <a:lnTo>
                  <a:pt x="36839" y="44107"/>
                </a:lnTo>
                <a:lnTo>
                  <a:pt x="36388" y="44985"/>
                </a:lnTo>
                <a:lnTo>
                  <a:pt x="36137" y="45399"/>
                </a:lnTo>
                <a:lnTo>
                  <a:pt x="36111" y="45487"/>
                </a:lnTo>
                <a:lnTo>
                  <a:pt x="36187" y="45563"/>
                </a:lnTo>
                <a:lnTo>
                  <a:pt x="36249" y="45563"/>
                </a:lnTo>
                <a:lnTo>
                  <a:pt x="36275" y="45525"/>
                </a:lnTo>
                <a:lnTo>
                  <a:pt x="36639" y="44998"/>
                </a:lnTo>
                <a:lnTo>
                  <a:pt x="37241" y="43881"/>
                </a:lnTo>
                <a:lnTo>
                  <a:pt x="37705" y="42713"/>
                </a:lnTo>
                <a:lnTo>
                  <a:pt x="38044" y="41496"/>
                </a:lnTo>
                <a:lnTo>
                  <a:pt x="38283" y="40241"/>
                </a:lnTo>
                <a:lnTo>
                  <a:pt x="38433" y="38960"/>
                </a:lnTo>
                <a:lnTo>
                  <a:pt x="38496" y="37668"/>
                </a:lnTo>
                <a:lnTo>
                  <a:pt x="38484" y="36362"/>
                </a:lnTo>
                <a:lnTo>
                  <a:pt x="38459" y="35722"/>
                </a:lnTo>
                <a:lnTo>
                  <a:pt x="38848" y="36350"/>
                </a:lnTo>
                <a:lnTo>
                  <a:pt x="39714" y="37530"/>
                </a:lnTo>
                <a:lnTo>
                  <a:pt x="40090" y="38057"/>
                </a:lnTo>
                <a:lnTo>
                  <a:pt x="40517" y="38697"/>
                </a:lnTo>
                <a:lnTo>
                  <a:pt x="41007" y="39688"/>
                </a:lnTo>
                <a:lnTo>
                  <a:pt x="41270" y="40354"/>
                </a:lnTo>
                <a:lnTo>
                  <a:pt x="41471" y="41032"/>
                </a:lnTo>
                <a:lnTo>
                  <a:pt x="41622" y="41709"/>
                </a:lnTo>
                <a:lnTo>
                  <a:pt x="41735" y="42764"/>
                </a:lnTo>
                <a:lnTo>
                  <a:pt x="41722" y="43479"/>
                </a:lnTo>
                <a:lnTo>
                  <a:pt x="41421" y="43617"/>
                </a:lnTo>
                <a:lnTo>
                  <a:pt x="41132" y="43743"/>
                </a:lnTo>
                <a:lnTo>
                  <a:pt x="40931" y="43831"/>
                </a:lnTo>
                <a:lnTo>
                  <a:pt x="40555" y="44044"/>
                </a:lnTo>
                <a:lnTo>
                  <a:pt x="40392" y="44182"/>
                </a:lnTo>
                <a:lnTo>
                  <a:pt x="40241" y="44333"/>
                </a:lnTo>
                <a:lnTo>
                  <a:pt x="40015" y="44709"/>
                </a:lnTo>
                <a:lnTo>
                  <a:pt x="39814" y="45111"/>
                </a:lnTo>
                <a:lnTo>
                  <a:pt x="39588" y="45475"/>
                </a:lnTo>
                <a:lnTo>
                  <a:pt x="39425" y="45625"/>
                </a:lnTo>
                <a:lnTo>
                  <a:pt x="39739" y="45525"/>
                </a:lnTo>
                <a:lnTo>
                  <a:pt x="40341" y="45249"/>
                </a:lnTo>
                <a:lnTo>
                  <a:pt x="40881" y="44885"/>
                </a:lnTo>
                <a:lnTo>
                  <a:pt x="41383" y="44458"/>
                </a:lnTo>
                <a:lnTo>
                  <a:pt x="41622" y="44220"/>
                </a:lnTo>
                <a:lnTo>
                  <a:pt x="41647" y="44207"/>
                </a:lnTo>
                <a:lnTo>
                  <a:pt x="41659" y="44182"/>
                </a:lnTo>
                <a:lnTo>
                  <a:pt x="41559" y="44948"/>
                </a:lnTo>
                <a:lnTo>
                  <a:pt x="41371" y="45738"/>
                </a:lnTo>
                <a:lnTo>
                  <a:pt x="41358" y="45789"/>
                </a:lnTo>
                <a:lnTo>
                  <a:pt x="41421" y="45876"/>
                </a:lnTo>
                <a:lnTo>
                  <a:pt x="41521" y="45902"/>
                </a:lnTo>
                <a:lnTo>
                  <a:pt x="41622" y="45864"/>
                </a:lnTo>
                <a:lnTo>
                  <a:pt x="41647" y="45814"/>
                </a:lnTo>
                <a:lnTo>
                  <a:pt x="41810" y="45287"/>
                </a:lnTo>
                <a:lnTo>
                  <a:pt x="42061" y="44182"/>
                </a:lnTo>
                <a:lnTo>
                  <a:pt x="42186" y="43052"/>
                </a:lnTo>
                <a:lnTo>
                  <a:pt x="42186" y="41935"/>
                </a:lnTo>
                <a:lnTo>
                  <a:pt x="42111" y="41383"/>
                </a:lnTo>
                <a:lnTo>
                  <a:pt x="42111" y="41383"/>
                </a:lnTo>
                <a:lnTo>
                  <a:pt x="42450" y="41659"/>
                </a:lnTo>
                <a:lnTo>
                  <a:pt x="42827" y="41898"/>
                </a:lnTo>
                <a:lnTo>
                  <a:pt x="43667" y="42412"/>
                </a:lnTo>
                <a:lnTo>
                  <a:pt x="44483" y="42939"/>
                </a:lnTo>
                <a:lnTo>
                  <a:pt x="44408" y="43178"/>
                </a:lnTo>
                <a:lnTo>
                  <a:pt x="44345" y="43416"/>
                </a:lnTo>
                <a:lnTo>
                  <a:pt x="44270" y="43868"/>
                </a:lnTo>
                <a:lnTo>
                  <a:pt x="44295" y="44759"/>
                </a:lnTo>
                <a:lnTo>
                  <a:pt x="44483" y="45663"/>
                </a:lnTo>
                <a:lnTo>
                  <a:pt x="44772" y="46542"/>
                </a:lnTo>
                <a:lnTo>
                  <a:pt x="44935" y="46968"/>
                </a:lnTo>
                <a:lnTo>
                  <a:pt x="45086" y="46328"/>
                </a:lnTo>
                <a:lnTo>
                  <a:pt x="45236" y="45048"/>
                </a:lnTo>
                <a:lnTo>
                  <a:pt x="45236" y="44395"/>
                </a:lnTo>
                <a:lnTo>
                  <a:pt x="45211" y="44056"/>
                </a:lnTo>
                <a:lnTo>
                  <a:pt x="45073" y="43554"/>
                </a:lnTo>
                <a:lnTo>
                  <a:pt x="44898" y="43291"/>
                </a:lnTo>
                <a:lnTo>
                  <a:pt x="44759" y="43190"/>
                </a:lnTo>
                <a:lnTo>
                  <a:pt x="44709" y="43103"/>
                </a:lnTo>
                <a:lnTo>
                  <a:pt x="45010" y="43328"/>
                </a:lnTo>
                <a:lnTo>
                  <a:pt x="45563" y="43818"/>
                </a:lnTo>
                <a:lnTo>
                  <a:pt x="46040" y="44383"/>
                </a:lnTo>
                <a:lnTo>
                  <a:pt x="46416" y="45023"/>
                </a:lnTo>
                <a:lnTo>
                  <a:pt x="46567" y="45399"/>
                </a:lnTo>
                <a:lnTo>
                  <a:pt x="46592" y="45437"/>
                </a:lnTo>
                <a:lnTo>
                  <a:pt x="46655" y="45462"/>
                </a:lnTo>
                <a:lnTo>
                  <a:pt x="46755" y="45412"/>
                </a:lnTo>
                <a:lnTo>
                  <a:pt x="46755" y="45324"/>
                </a:lnTo>
                <a:lnTo>
                  <a:pt x="46642" y="44998"/>
                </a:lnTo>
                <a:lnTo>
                  <a:pt x="46366" y="44395"/>
                </a:lnTo>
                <a:lnTo>
                  <a:pt x="45990" y="43843"/>
                </a:lnTo>
                <a:lnTo>
                  <a:pt x="45550" y="43341"/>
                </a:lnTo>
                <a:lnTo>
                  <a:pt x="45324" y="43115"/>
                </a:lnTo>
                <a:lnTo>
                  <a:pt x="45324" y="43115"/>
                </a:lnTo>
                <a:lnTo>
                  <a:pt x="45764" y="43153"/>
                </a:lnTo>
                <a:lnTo>
                  <a:pt x="46203" y="43153"/>
                </a:lnTo>
                <a:lnTo>
                  <a:pt x="46943" y="43140"/>
                </a:lnTo>
                <a:lnTo>
                  <a:pt x="47684" y="43140"/>
                </a:lnTo>
                <a:lnTo>
                  <a:pt x="47094" y="42789"/>
                </a:lnTo>
                <a:lnTo>
                  <a:pt x="46165" y="42375"/>
                </a:lnTo>
                <a:lnTo>
                  <a:pt x="45525" y="42186"/>
                </a:lnTo>
                <a:lnTo>
                  <a:pt x="45186" y="42149"/>
                </a:lnTo>
                <a:lnTo>
                  <a:pt x="44534" y="42124"/>
                </a:lnTo>
                <a:lnTo>
                  <a:pt x="43906" y="42061"/>
                </a:lnTo>
                <a:lnTo>
                  <a:pt x="43391" y="41734"/>
                </a:lnTo>
                <a:lnTo>
                  <a:pt x="42902" y="41396"/>
                </a:lnTo>
                <a:lnTo>
                  <a:pt x="42575" y="41144"/>
                </a:lnTo>
                <a:lnTo>
                  <a:pt x="42086" y="40605"/>
                </a:lnTo>
                <a:lnTo>
                  <a:pt x="41873" y="40316"/>
                </a:lnTo>
                <a:lnTo>
                  <a:pt x="41672" y="39739"/>
                </a:lnTo>
                <a:lnTo>
                  <a:pt x="41396" y="39174"/>
                </a:lnTo>
                <a:lnTo>
                  <a:pt x="41107" y="38647"/>
                </a:lnTo>
                <a:lnTo>
                  <a:pt x="40417" y="37630"/>
                </a:lnTo>
                <a:lnTo>
                  <a:pt x="40065" y="37141"/>
                </a:lnTo>
                <a:lnTo>
                  <a:pt x="40404" y="37379"/>
                </a:lnTo>
                <a:lnTo>
                  <a:pt x="40793" y="37555"/>
                </a:lnTo>
                <a:lnTo>
                  <a:pt x="41207" y="37693"/>
                </a:lnTo>
                <a:lnTo>
                  <a:pt x="41634" y="37793"/>
                </a:lnTo>
                <a:lnTo>
                  <a:pt x="42350" y="37956"/>
                </a:lnTo>
                <a:lnTo>
                  <a:pt x="43078" y="38120"/>
                </a:lnTo>
                <a:lnTo>
                  <a:pt x="42575" y="37655"/>
                </a:lnTo>
                <a:lnTo>
                  <a:pt x="41772" y="37028"/>
                </a:lnTo>
                <a:lnTo>
                  <a:pt x="41195" y="36701"/>
                </a:lnTo>
                <a:lnTo>
                  <a:pt x="40868" y="36588"/>
                </a:lnTo>
                <a:lnTo>
                  <a:pt x="40492" y="36475"/>
                </a:lnTo>
                <a:lnTo>
                  <a:pt x="39915" y="36312"/>
                </a:lnTo>
                <a:lnTo>
                  <a:pt x="39551" y="36161"/>
                </a:lnTo>
                <a:lnTo>
                  <a:pt x="39375" y="36061"/>
                </a:lnTo>
                <a:lnTo>
                  <a:pt x="39337" y="36061"/>
                </a:lnTo>
                <a:lnTo>
                  <a:pt x="39036" y="35509"/>
                </a:lnTo>
                <a:lnTo>
                  <a:pt x="38546" y="34379"/>
                </a:lnTo>
                <a:lnTo>
                  <a:pt x="38308" y="33802"/>
                </a:lnTo>
                <a:lnTo>
                  <a:pt x="38245" y="33174"/>
                </a:lnTo>
                <a:lnTo>
                  <a:pt x="38170" y="32559"/>
                </a:lnTo>
                <a:lnTo>
                  <a:pt x="38057" y="31718"/>
                </a:lnTo>
                <a:lnTo>
                  <a:pt x="37731" y="30087"/>
                </a:lnTo>
                <a:lnTo>
                  <a:pt x="37103" y="27664"/>
                </a:lnTo>
                <a:lnTo>
                  <a:pt x="36601" y="26070"/>
                </a:lnTo>
                <a:lnTo>
                  <a:pt x="36325" y="25216"/>
                </a:lnTo>
                <a:lnTo>
                  <a:pt x="35785" y="23472"/>
                </a:lnTo>
                <a:lnTo>
                  <a:pt x="35597" y="22593"/>
                </a:lnTo>
                <a:lnTo>
                  <a:pt x="35509" y="21966"/>
                </a:lnTo>
                <a:lnTo>
                  <a:pt x="35496" y="20710"/>
                </a:lnTo>
                <a:lnTo>
                  <a:pt x="35521" y="20070"/>
                </a:lnTo>
                <a:lnTo>
                  <a:pt x="35773" y="19142"/>
                </a:lnTo>
                <a:lnTo>
                  <a:pt x="36212" y="17271"/>
                </a:lnTo>
                <a:lnTo>
                  <a:pt x="36388" y="16317"/>
                </a:lnTo>
                <a:lnTo>
                  <a:pt x="36752" y="14334"/>
                </a:lnTo>
                <a:lnTo>
                  <a:pt x="37341" y="10318"/>
                </a:lnTo>
                <a:lnTo>
                  <a:pt x="37768" y="6276"/>
                </a:lnTo>
                <a:lnTo>
                  <a:pt x="38044" y="2222"/>
                </a:lnTo>
                <a:lnTo>
                  <a:pt x="38120" y="214"/>
                </a:lnTo>
                <a:lnTo>
                  <a:pt x="38107" y="113"/>
                </a:lnTo>
                <a:lnTo>
                  <a:pt x="37982" y="13"/>
                </a:lnTo>
                <a:lnTo>
                  <a:pt x="37806"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35549" y="326571"/>
            <a:ext cx="7987004" cy="461665"/>
          </a:xfrm>
          <a:prstGeom prst="rect">
            <a:avLst/>
          </a:prstGeom>
          <a:noFill/>
        </p:spPr>
        <p:txBody>
          <a:bodyPr wrap="square" rtlCol="0">
            <a:spAutoFit/>
          </a:bodyPr>
          <a:lstStyle/>
          <a:p>
            <a:r>
              <a:rPr lang="en-US" sz="2400" b="1" dirty="0" err="1"/>
              <a:t>Peran</a:t>
            </a:r>
            <a:r>
              <a:rPr lang="en-US" sz="2400" b="1" dirty="0"/>
              <a:t> orang </a:t>
            </a:r>
            <a:r>
              <a:rPr lang="en-US" sz="2400" b="1" dirty="0" err="1"/>
              <a:t>tua</a:t>
            </a:r>
            <a:r>
              <a:rPr lang="en-US" sz="2400" b="1" dirty="0"/>
              <a:t> </a:t>
            </a:r>
            <a:r>
              <a:rPr lang="en-US" sz="2400" b="1" dirty="0" err="1"/>
              <a:t>mencegah</a:t>
            </a:r>
            <a:r>
              <a:rPr lang="en-US" sz="2400" b="1" dirty="0"/>
              <a:t> </a:t>
            </a:r>
            <a:r>
              <a:rPr lang="en-US" sz="2400" b="1" dirty="0" err="1"/>
              <a:t>anak</a:t>
            </a:r>
            <a:r>
              <a:rPr lang="en-US" sz="2400" b="1" dirty="0"/>
              <a:t> </a:t>
            </a:r>
            <a:r>
              <a:rPr lang="en-US" sz="2400" b="1" dirty="0" err="1"/>
              <a:t>terkena</a:t>
            </a:r>
            <a:r>
              <a:rPr lang="en-US" sz="2400" b="1" dirty="0"/>
              <a:t> </a:t>
            </a:r>
            <a:r>
              <a:rPr lang="en-US" sz="2400" b="1" dirty="0" err="1"/>
              <a:t>pornografi</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ival Flowers">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197</Words>
  <Application>Microsoft Office PowerPoint</Application>
  <PresentationFormat>On-screen Show (16:9)</PresentationFormat>
  <Paragraphs>46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Estival Flowers</vt:lpstr>
      <vt:lpstr>Toksikologi dan Pornografi </vt:lpstr>
      <vt:lpstr>Herlina</vt:lpstr>
      <vt:lpstr> Pengertian Toksikologi dan Pornografi </vt:lpstr>
      <vt:lpstr> forensik </vt:lpstr>
      <vt:lpstr>CONTOH  TRAGEDI  TOKSIK</vt:lpstr>
      <vt:lpstr>Penyimpangan Seksual</vt:lpstr>
      <vt:lpstr>penyimpangan seksual berdasarkan sebabnya.</vt:lpstr>
      <vt:lpstr>FAKTOR PENYEBAB PENYIMPANGAN SEKSUAL</vt:lpstr>
      <vt:lpstr>1. Mendampingi anak ketika mengakses internet 2. Memberikan pemahaman anak tentang internet sehat dan aman  3. Memasang aplikasi pengaman pada gawai 4. Menempatkan komputer di ruang keluarga  5. Memberikan pendidikan seks sesuai dengan usia perkembangan  6. Apabila anak ketahuan mengakses situs pornografi, orang tua harus mengajak anak berdialog dan menjelaskan dampak pornograf.</vt:lpstr>
      <vt:lpstr>Dampak Pornografi untuk anak dan remaja</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Toksikologi dan Pornografi</dc:title>
  <dc:creator>User</dc:creator>
  <cp:lastModifiedBy>TOSHIBA</cp:lastModifiedBy>
  <cp:revision>7</cp:revision>
  <dcterms:modified xsi:type="dcterms:W3CDTF">2021-04-02T01:44:43Z</dcterms:modified>
</cp:coreProperties>
</file>