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8" r:id="rId3"/>
    <p:sldId id="282" r:id="rId4"/>
    <p:sldId id="283" r:id="rId5"/>
    <p:sldId id="281" r:id="rId6"/>
    <p:sldId id="27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7C24F-918C-4CFF-BBC2-A3CA458B532D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45070-4E29-445B-9FA5-B6317D333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0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45070-4E29-445B-9FA5-B6317D333C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07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79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2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5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7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358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87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4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0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2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9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C0E2003-4537-47AC-97C0-CF045594BFB3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EBEF92E-22FD-48DF-ACA8-EC63B93957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22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di38116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FCC55-A013-495C-A198-B5B11E5549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41E22-A205-48A6-8AFE-6B94986A4D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Pendahuluan</a:t>
            </a:r>
            <a:endParaRPr lang="en-US" dirty="0"/>
          </a:p>
          <a:p>
            <a:r>
              <a:rPr lang="fr-FR" dirty="0"/>
              <a:t>Email : </a:t>
            </a:r>
            <a:r>
              <a:rPr lang="fr-FR" dirty="0">
                <a:hlinkClick r:id="rId2"/>
              </a:rPr>
              <a:t>aldi38116@gmail.com</a:t>
            </a:r>
            <a:r>
              <a:rPr lang="fr-FR" dirty="0"/>
              <a:t> || Wa : 081957196834</a:t>
            </a:r>
          </a:p>
        </p:txBody>
      </p:sp>
    </p:spTree>
    <p:extLst>
      <p:ext uri="{BB962C8B-B14F-4D97-AF65-F5344CB8AC3E}">
        <p14:creationId xmlns:p14="http://schemas.microsoft.com/office/powerpoint/2010/main" val="36068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6353-4EF2-43A3-823C-C29404635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Perkuliahan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83B61-47C1-4352-B380-E9A30916F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6069"/>
            <a:ext cx="10058400" cy="402336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Mata </a:t>
            </a:r>
            <a:r>
              <a:rPr lang="en-US" sz="3000" dirty="0" err="1"/>
              <a:t>Kuliah</a:t>
            </a:r>
            <a:r>
              <a:rPr lang="en-US" sz="3000" dirty="0"/>
              <a:t> : </a:t>
            </a:r>
          </a:p>
          <a:p>
            <a:pPr lvl="1"/>
            <a:r>
              <a:rPr lang="en-US" sz="3600" b="1" dirty="0" err="1"/>
              <a:t>Sistem</a:t>
            </a:r>
            <a:r>
              <a:rPr lang="en-US" sz="3600" b="1" dirty="0"/>
              <a:t> </a:t>
            </a:r>
            <a:r>
              <a:rPr lang="en-US" sz="3600" b="1" dirty="0" err="1"/>
              <a:t>Operasi</a:t>
            </a:r>
            <a:endParaRPr lang="en-US" sz="3600" b="1" dirty="0"/>
          </a:p>
          <a:p>
            <a:r>
              <a:rPr lang="en-US" sz="3000" dirty="0" err="1"/>
              <a:t>Kuliah</a:t>
            </a:r>
            <a:r>
              <a:rPr lang="en-US" sz="3000" dirty="0"/>
              <a:t> </a:t>
            </a:r>
            <a:r>
              <a:rPr lang="en-US" sz="3000" dirty="0" err="1"/>
              <a:t>Wajib</a:t>
            </a:r>
            <a:r>
              <a:rPr lang="en-US" sz="3000" dirty="0"/>
              <a:t> - 2 SKS</a:t>
            </a:r>
          </a:p>
          <a:p>
            <a:endParaRPr lang="en-US" sz="2800" dirty="0"/>
          </a:p>
          <a:p>
            <a:r>
              <a:rPr lang="en-US" sz="3200" dirty="0" err="1"/>
              <a:t>Jadwal</a:t>
            </a:r>
            <a:r>
              <a:rPr lang="en-US" sz="3200" dirty="0"/>
              <a:t> : </a:t>
            </a:r>
          </a:p>
          <a:p>
            <a:pPr lvl="1"/>
            <a:r>
              <a:rPr lang="en-US" sz="3000" dirty="0" err="1"/>
              <a:t>Kamis</a:t>
            </a:r>
            <a:r>
              <a:rPr lang="en-US" sz="3000" dirty="0"/>
              <a:t> 10.20 – 12.00</a:t>
            </a:r>
          </a:p>
          <a:p>
            <a:r>
              <a:rPr lang="en-US" sz="3200" dirty="0" err="1"/>
              <a:t>Dosen</a:t>
            </a:r>
            <a:r>
              <a:rPr lang="en-US" sz="3200" dirty="0"/>
              <a:t> :</a:t>
            </a:r>
          </a:p>
          <a:p>
            <a:pPr lvl="1"/>
            <a:r>
              <a:rPr lang="en-US" sz="2600" dirty="0" err="1"/>
              <a:t>Doni</a:t>
            </a:r>
            <a:r>
              <a:rPr lang="en-US" sz="2600" dirty="0"/>
              <a:t> </a:t>
            </a:r>
            <a:r>
              <a:rPr lang="en-US" sz="2600" dirty="0" err="1"/>
              <a:t>Andra</a:t>
            </a:r>
            <a:endParaRPr lang="en-US" sz="2600" dirty="0"/>
          </a:p>
          <a:p>
            <a:pPr lvl="1"/>
            <a:r>
              <a:rPr lang="en-US" sz="2600" dirty="0"/>
              <a:t>Daniel Rinaldi </a:t>
            </a:r>
          </a:p>
        </p:txBody>
      </p:sp>
    </p:spTree>
    <p:extLst>
      <p:ext uri="{BB962C8B-B14F-4D97-AF65-F5344CB8AC3E}">
        <p14:creationId xmlns:p14="http://schemas.microsoft.com/office/powerpoint/2010/main" val="591085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6353-4EF2-43A3-823C-C29404635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Perkuliahan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83B61-47C1-4352-B380-E9A30916F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err="1"/>
              <a:t>Presensi</a:t>
            </a:r>
            <a:endParaRPr lang="en-US" sz="3200" dirty="0"/>
          </a:p>
          <a:p>
            <a:pPr lvl="1"/>
            <a:r>
              <a:rPr lang="en-US" sz="2800" dirty="0"/>
              <a:t>Minimal 75% </a:t>
            </a:r>
            <a:r>
              <a:rPr lang="en-US" sz="2800" dirty="0" err="1"/>
              <a:t>kehadiran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mengikuti</a:t>
            </a:r>
            <a:r>
              <a:rPr lang="en-US" sz="2800" dirty="0"/>
              <a:t> </a:t>
            </a:r>
            <a:r>
              <a:rPr lang="en-US" sz="2800" dirty="0" err="1"/>
              <a:t>ujian</a:t>
            </a:r>
            <a:endParaRPr lang="en-US" sz="2800" dirty="0"/>
          </a:p>
          <a:p>
            <a:pPr lvl="1"/>
            <a:endParaRPr lang="en-US" sz="2800" dirty="0"/>
          </a:p>
          <a:p>
            <a:r>
              <a:rPr lang="en-US" sz="3200" dirty="0" err="1"/>
              <a:t>Komponen</a:t>
            </a:r>
            <a:r>
              <a:rPr lang="en-US" sz="3200" dirty="0"/>
              <a:t> </a:t>
            </a:r>
            <a:r>
              <a:rPr lang="en-US" sz="3200" dirty="0" err="1"/>
              <a:t>Penilaian</a:t>
            </a:r>
            <a:endParaRPr lang="en-US" sz="3200" dirty="0"/>
          </a:p>
          <a:p>
            <a:pPr lvl="1"/>
            <a:r>
              <a:rPr lang="en-US" sz="2800" dirty="0" err="1"/>
              <a:t>Aktif</a:t>
            </a:r>
            <a:r>
              <a:rPr lang="en-US" sz="2800" dirty="0"/>
              <a:t>	: 5%</a:t>
            </a:r>
          </a:p>
          <a:p>
            <a:pPr lvl="1"/>
            <a:r>
              <a:rPr lang="en-US" sz="2800" dirty="0" err="1"/>
              <a:t>Tugas</a:t>
            </a:r>
            <a:r>
              <a:rPr lang="en-US" sz="2800" dirty="0"/>
              <a:t>	: 10%</a:t>
            </a:r>
          </a:p>
          <a:p>
            <a:pPr lvl="1"/>
            <a:r>
              <a:rPr lang="en-US" sz="2800" dirty="0" err="1"/>
              <a:t>Kuis</a:t>
            </a:r>
            <a:r>
              <a:rPr lang="en-US" sz="2800" dirty="0"/>
              <a:t>	: 15%</a:t>
            </a:r>
          </a:p>
          <a:p>
            <a:pPr lvl="1"/>
            <a:r>
              <a:rPr lang="en-US" sz="2800" dirty="0"/>
              <a:t>UTS	: 35%</a:t>
            </a:r>
          </a:p>
          <a:p>
            <a:pPr lvl="1"/>
            <a:r>
              <a:rPr lang="en-US" sz="2800" dirty="0"/>
              <a:t>UAS	: 35%</a:t>
            </a:r>
          </a:p>
        </p:txBody>
      </p:sp>
    </p:spTree>
    <p:extLst>
      <p:ext uri="{BB962C8B-B14F-4D97-AF65-F5344CB8AC3E}">
        <p14:creationId xmlns:p14="http://schemas.microsoft.com/office/powerpoint/2010/main" val="127979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47D7E-CDA2-408B-80AF-C3C5EE6C0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(Daring)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2F428-2053-4253-87ED-D44A39829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Jaga agar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kuliah.Kuis</a:t>
            </a:r>
            <a:r>
              <a:rPr lang="en-US" sz="2400" dirty="0"/>
              <a:t>/</a:t>
            </a:r>
            <a:r>
              <a:rPr lang="en-US" sz="2400" dirty="0" err="1"/>
              <a:t>ujian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internet </a:t>
            </a:r>
            <a:r>
              <a:rPr lang="en-US" sz="2400" dirty="0" err="1"/>
              <a:t>stabil</a:t>
            </a:r>
            <a:r>
              <a:rPr lang="en-US" sz="2400" dirty="0"/>
              <a:t> (</a:t>
            </a:r>
            <a:r>
              <a:rPr lang="en-US" sz="2400" dirty="0" err="1"/>
              <a:t>alasan</a:t>
            </a:r>
            <a:r>
              <a:rPr lang="en-US" sz="2400" dirty="0"/>
              <a:t> internet </a:t>
            </a:r>
            <a:r>
              <a:rPr lang="en-US" sz="2400" dirty="0" err="1"/>
              <a:t>terganggu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 </a:t>
            </a:r>
            <a:r>
              <a:rPr lang="en-US" sz="2400" dirty="0" err="1"/>
              <a:t>ujian</a:t>
            </a:r>
            <a:r>
              <a:rPr lang="en-US" sz="2400" dirty="0"/>
              <a:t>/submit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/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pada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di </a:t>
            </a:r>
            <a:r>
              <a:rPr lang="en-US" sz="2400" dirty="0" err="1"/>
              <a:t>tempat</a:t>
            </a:r>
            <a:r>
              <a:rPr lang="en-US" sz="2400" dirty="0"/>
              <a:t> yang </a:t>
            </a:r>
            <a:r>
              <a:rPr lang="en-US" sz="2400" dirty="0" err="1"/>
              <a:t>memadai</a:t>
            </a:r>
            <a:r>
              <a:rPr lang="en-US" sz="2400" dirty="0"/>
              <a:t> (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sedang</a:t>
            </a:r>
            <a:r>
              <a:rPr lang="en-US" sz="2400" dirty="0"/>
              <a:t> jalan2/</a:t>
            </a:r>
            <a:r>
              <a:rPr lang="en-US" sz="2400" dirty="0" err="1"/>
              <a:t>mengerjakan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lain)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agar </a:t>
            </a:r>
            <a:r>
              <a:rPr lang="en-US" sz="2400" dirty="0" err="1"/>
              <a:t>berpakaian</a:t>
            </a:r>
            <a:r>
              <a:rPr lang="en-US" sz="2400" dirty="0"/>
              <a:t> </a:t>
            </a:r>
            <a:r>
              <a:rPr lang="en-US" sz="2400" dirty="0" err="1"/>
              <a:t>rapih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 </a:t>
            </a:r>
            <a:r>
              <a:rPr lang="en-US" sz="2400" dirty="0" err="1"/>
              <a:t>layaknya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luring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</a:t>
            </a:r>
            <a:r>
              <a:rPr lang="en-US" sz="2400" dirty="0" err="1"/>
              <a:t>persiapkan</a:t>
            </a:r>
            <a:r>
              <a:rPr lang="en-US" sz="2400" dirty="0"/>
              <a:t> </a:t>
            </a:r>
            <a:r>
              <a:rPr lang="en-US" sz="2400" dirty="0" err="1"/>
              <a:t>kertas</a:t>
            </a:r>
            <a:r>
              <a:rPr lang="en-US" sz="2400" dirty="0"/>
              <a:t> dan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tulis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mencatat</a:t>
            </a:r>
            <a:r>
              <a:rPr lang="en-US" sz="2400" dirty="0"/>
              <a:t> dan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/>
              <a:t>Lengkapi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perlengkapan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submit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daring, (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foto</a:t>
            </a:r>
            <a:r>
              <a:rPr lang="en-US" sz="2400" dirty="0"/>
              <a:t>, scan )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submit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terkendala</a:t>
            </a:r>
            <a:r>
              <a:rPr lang="en-US" sz="2400" dirty="0"/>
              <a:t> oleh hal2 </a:t>
            </a:r>
            <a:r>
              <a:rPr lang="en-US" sz="2400" dirty="0" err="1"/>
              <a:t>teknis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42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47D7E-CDA2-408B-80AF-C3C5EE6C0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Perkuliahan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2F428-2053-4253-87ED-D44A39829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 err="1"/>
              <a:t>Kecurangan</a:t>
            </a:r>
            <a:r>
              <a:rPr lang="en-US" sz="2400" dirty="0"/>
              <a:t> (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kecurangan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 </a:t>
            </a:r>
            <a:r>
              <a:rPr lang="en-US" sz="2400" dirty="0" err="1"/>
              <a:t>tegas</a:t>
            </a:r>
            <a:r>
              <a:rPr lang="en-US" sz="2400" dirty="0"/>
              <a:t>)</a:t>
            </a:r>
          </a:p>
          <a:p>
            <a:pPr marL="749808" lvl="1" indent="-457200"/>
            <a:r>
              <a:rPr lang="en-US" sz="2000" dirty="0" err="1"/>
              <a:t>Kecurangan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(</a:t>
            </a:r>
            <a:r>
              <a:rPr lang="en-US" sz="2000" dirty="0" err="1"/>
              <a:t>menyalin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pekerjaan</a:t>
            </a:r>
            <a:r>
              <a:rPr lang="en-US" sz="2000" dirty="0"/>
              <a:t> yang lain </a:t>
            </a:r>
            <a:r>
              <a:rPr lang="en-US" sz="2000" dirty="0" err="1"/>
              <a:t>atau</a:t>
            </a:r>
            <a:r>
              <a:rPr lang="en-US" sz="2000" dirty="0"/>
              <a:t> copy-paste </a:t>
            </a:r>
            <a:r>
              <a:rPr lang="en-US" sz="2000" dirty="0" err="1"/>
              <a:t>dari</a:t>
            </a:r>
            <a:r>
              <a:rPr lang="en-US" sz="2000" dirty="0"/>
              <a:t> internet)</a:t>
            </a:r>
          </a:p>
          <a:p>
            <a:pPr marL="749808" lvl="1" indent="-457200"/>
            <a:r>
              <a:rPr lang="en-US" sz="2000" dirty="0" err="1"/>
              <a:t>Kecurangan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ujian</a:t>
            </a:r>
            <a:r>
              <a:rPr lang="en-US" sz="2000" dirty="0"/>
              <a:t> (</a:t>
            </a:r>
            <a:r>
              <a:rPr lang="en-US" sz="2000" dirty="0" err="1"/>
              <a:t>menyontek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teman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berkerja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)</a:t>
            </a:r>
          </a:p>
          <a:p>
            <a:pPr marL="292608" lvl="1" indent="0">
              <a:buNone/>
            </a:pPr>
            <a:r>
              <a:rPr lang="en-US" sz="2000" dirty="0" err="1"/>
              <a:t>Sanksi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E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dikenakan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pada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pelaku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yang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kesempatan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1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C894-8194-47AF-AC40-2568C4D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Perkuliahan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27EDAA4-DF46-45B2-AA26-6243B5D1D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102166"/>
              </p:ext>
            </p:extLst>
          </p:nvPr>
        </p:nvGraphicFramePr>
        <p:xfrm>
          <a:off x="668594" y="1999854"/>
          <a:ext cx="11434916" cy="338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25728">
                  <a:extLst>
                    <a:ext uri="{9D8B030D-6E8A-4147-A177-3AD203B41FA5}">
                      <a16:colId xmlns:a16="http://schemas.microsoft.com/office/drawing/2014/main" val="2194020812"/>
                    </a:ext>
                  </a:extLst>
                </a:gridCol>
                <a:gridCol w="5909188">
                  <a:extLst>
                    <a:ext uri="{9D8B030D-6E8A-4147-A177-3AD203B41FA5}">
                      <a16:colId xmlns:a16="http://schemas.microsoft.com/office/drawing/2014/main" val="2547447683"/>
                    </a:ext>
                  </a:extLst>
                </a:gridCol>
              </a:tblGrid>
              <a:tr h="3206327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Pendahuluan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2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Konsep-Konsep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Dasar SO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3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Struktur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SO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4 : Proses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5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Penjadwalan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Proses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6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Sinkronisasi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Proses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7 : Deadlock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8 : UTS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9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Manajemen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Memori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I</a:t>
                      </a:r>
                    </a:p>
                    <a:p>
                      <a:pPr marL="0" indent="0"/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10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Manajemen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Memori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II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11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Memori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Virtual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12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Manajemen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Input/Output</a:t>
                      </a: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13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Sistem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File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14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Keamanan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15 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Sistem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Terdistribusi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Pertemuan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16 : UAS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798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72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BA25-A0A3-4C83-9796-F3BBBF744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D4DCB-3CB3-4420-B5E1-43237176C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/>
              <a:t>Dony</a:t>
            </a:r>
            <a:r>
              <a:rPr lang="en-ID" sz="2800" dirty="0"/>
              <a:t> </a:t>
            </a:r>
            <a:r>
              <a:rPr lang="en-ID" sz="2800" dirty="0" err="1"/>
              <a:t>Ariyus</a:t>
            </a:r>
            <a:r>
              <a:rPr lang="en-ID" sz="2800" dirty="0"/>
              <a:t> &amp; Abas Ali </a:t>
            </a:r>
            <a:r>
              <a:rPr lang="en-ID" sz="2800" dirty="0" err="1"/>
              <a:t>Pangera</a:t>
            </a:r>
            <a:r>
              <a:rPr lang="en-ID" sz="2800" dirty="0"/>
              <a:t>, </a:t>
            </a:r>
            <a:r>
              <a:rPr lang="en-ID" sz="2800" dirty="0" err="1"/>
              <a:t>Sistem</a:t>
            </a:r>
            <a:r>
              <a:rPr lang="en-ID" sz="2800" dirty="0"/>
              <a:t> </a:t>
            </a:r>
            <a:r>
              <a:rPr lang="en-ID" sz="2800" dirty="0" err="1"/>
              <a:t>Operasi</a:t>
            </a:r>
            <a:endParaRPr lang="en-ID" sz="2800" dirty="0"/>
          </a:p>
          <a:p>
            <a:r>
              <a:rPr lang="en-ID" sz="2800" dirty="0"/>
              <a:t>John Wiley &amp; Sons, Operating System Concepts, Tenth Edition</a:t>
            </a:r>
          </a:p>
        </p:txBody>
      </p:sp>
    </p:spTree>
    <p:extLst>
      <p:ext uri="{BB962C8B-B14F-4D97-AF65-F5344CB8AC3E}">
        <p14:creationId xmlns:p14="http://schemas.microsoft.com/office/powerpoint/2010/main" val="9061512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330</TotalTime>
  <Words>337</Words>
  <Application>Microsoft Office PowerPoint</Application>
  <PresentationFormat>Widescreen</PresentationFormat>
  <Paragraphs>55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Sistem Operasi</vt:lpstr>
      <vt:lpstr>Deskripsi Perkuliahan</vt:lpstr>
      <vt:lpstr>Kontrak Perkuliahan</vt:lpstr>
      <vt:lpstr>Aturan Perkuliahan (Daring)</vt:lpstr>
      <vt:lpstr>Aturan Perkuliahan</vt:lpstr>
      <vt:lpstr>Jadwal Perkuliahan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dan Struktur Data</dc:title>
  <dc:creator>MSI GAMING</dc:creator>
  <cp:lastModifiedBy>MSI GAMING</cp:lastModifiedBy>
  <cp:revision>56</cp:revision>
  <dcterms:created xsi:type="dcterms:W3CDTF">2021-12-07T12:26:34Z</dcterms:created>
  <dcterms:modified xsi:type="dcterms:W3CDTF">2022-02-17T03:15:40Z</dcterms:modified>
</cp:coreProperties>
</file>