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934315C-9750-47BD-A422-D7601E552EE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F5109BE-B14E-4D35-A87A-D53DA32F92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dirty="0">
                <a:effectLst/>
              </a:rPr>
              <a:t>P</a:t>
            </a:r>
            <a:r>
              <a:rPr lang="id-ID" sz="3600" b="1" dirty="0">
                <a:effectLst/>
              </a:rPr>
              <a:t>ENDEKATAN</a:t>
            </a:r>
            <a:r>
              <a:rPr lang="en-US" sz="3600" b="1" dirty="0">
                <a:effectLst/>
              </a:rPr>
              <a:t> I</a:t>
            </a:r>
            <a:r>
              <a:rPr lang="id-ID" sz="3600" b="1" dirty="0">
                <a:effectLst/>
              </a:rPr>
              <a:t>NKUIRI DALAM</a:t>
            </a:r>
            <a:r>
              <a:rPr lang="en-US" sz="3600" b="1" dirty="0">
                <a:effectLst/>
              </a:rPr>
              <a:t> P</a:t>
            </a:r>
            <a:r>
              <a:rPr lang="id-ID" sz="3600" b="1" dirty="0">
                <a:effectLst/>
              </a:rPr>
              <a:t>EMBELAJARAN</a:t>
            </a:r>
            <a:r>
              <a:rPr lang="en-US" sz="3600" b="1" dirty="0">
                <a:effectLst/>
              </a:rPr>
              <a:t> IPS </a:t>
            </a:r>
            <a:r>
              <a:rPr lang="id-ID" sz="3600" b="1" dirty="0">
                <a:effectLst/>
              </a:rPr>
              <a:t>DI</a:t>
            </a:r>
            <a:r>
              <a:rPr lang="en-US" sz="3600" b="1" dirty="0">
                <a:effectLst/>
              </a:rPr>
              <a:t> SD </a:t>
            </a:r>
            <a:r>
              <a:rPr lang="id-ID" sz="3600" b="1" dirty="0">
                <a:effectLst/>
              </a:rPr>
              <a:t>DAN </a:t>
            </a:r>
            <a:r>
              <a:rPr lang="en-US" sz="3600" b="1" dirty="0">
                <a:effectLst/>
              </a:rPr>
              <a:t>P</a:t>
            </a:r>
            <a:r>
              <a:rPr lang="id-ID" sz="3600" b="1" dirty="0">
                <a:effectLst/>
              </a:rPr>
              <a:t>ENDEKATAN</a:t>
            </a:r>
            <a:r>
              <a:rPr lang="en-US" sz="3600" b="1" dirty="0">
                <a:effectLst/>
              </a:rPr>
              <a:t> P</a:t>
            </a:r>
            <a:r>
              <a:rPr lang="id-ID" sz="3600" b="1" dirty="0">
                <a:effectLst/>
              </a:rPr>
              <a:t>ROBLEM</a:t>
            </a:r>
            <a:r>
              <a:rPr lang="en-US" sz="3600" b="1" dirty="0">
                <a:effectLst/>
              </a:rPr>
              <a:t> S</a:t>
            </a:r>
            <a:r>
              <a:rPr lang="id-ID" sz="3600" b="1" dirty="0" smtClean="0">
                <a:effectLst/>
              </a:rPr>
              <a:t>OLVING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D" dirty="0" err="1" smtClean="0"/>
              <a:t>Revi</a:t>
            </a:r>
            <a:r>
              <a:rPr lang="en-ID" dirty="0" smtClean="0"/>
              <a:t> </a:t>
            </a:r>
            <a:r>
              <a:rPr lang="en-ID" dirty="0" err="1" smtClean="0"/>
              <a:t>Kusheri</a:t>
            </a:r>
            <a:endParaRPr lang="en-ID" dirty="0" smtClean="0"/>
          </a:p>
          <a:p>
            <a:r>
              <a:rPr lang="en-ID" dirty="0" err="1" smtClean="0"/>
              <a:t>Miftahul</a:t>
            </a:r>
            <a:r>
              <a:rPr lang="en-ID" dirty="0" smtClean="0"/>
              <a:t> Jannah</a:t>
            </a:r>
          </a:p>
          <a:p>
            <a:r>
              <a:rPr lang="en-ID" dirty="0" err="1" smtClean="0"/>
              <a:t>Questy</a:t>
            </a:r>
            <a:r>
              <a:rPr lang="en-ID" dirty="0" smtClean="0"/>
              <a:t> </a:t>
            </a:r>
            <a:r>
              <a:rPr lang="en-ID" dirty="0" err="1" smtClean="0"/>
              <a:t>Alqurnia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675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53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Pengajaran</a:t>
            </a:r>
            <a:r>
              <a:rPr lang="en-US" dirty="0"/>
              <a:t> IPS yang </a:t>
            </a:r>
            <a:r>
              <a:rPr lang="en-US" dirty="0" err="1"/>
              <a:t>bermaterikan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/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/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pembelajaran</a:t>
            </a:r>
            <a:r>
              <a:rPr lang="en-US" dirty="0"/>
              <a:t>.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yang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tuntutan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inkuiri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 </a:t>
            </a:r>
            <a:r>
              <a:rPr lang="en-US" i="1" dirty="0"/>
              <a:t>student centered</a:t>
            </a:r>
            <a:r>
              <a:rPr lang="en-US" dirty="0"/>
              <a:t>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b="1" dirty="0" err="1"/>
              <a:t>Pendekatan</a:t>
            </a:r>
            <a:r>
              <a:rPr lang="en-US" sz="3200" b="1" dirty="0"/>
              <a:t> </a:t>
            </a:r>
            <a:r>
              <a:rPr lang="en-US" sz="3200" b="1" dirty="0" err="1"/>
              <a:t>Inkuiri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Pembelajaran</a:t>
            </a:r>
            <a:r>
              <a:rPr lang="en-US" sz="3200" b="1" dirty="0"/>
              <a:t> </a:t>
            </a:r>
            <a:r>
              <a:rPr lang="en-US" sz="3200" b="1" dirty="0" smtClean="0"/>
              <a:t>IPS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9453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76997"/>
          </a:xfrm>
        </p:spPr>
        <p:txBody>
          <a:bodyPr>
            <a:normAutofit/>
          </a:bodyPr>
          <a:lstStyle/>
          <a:p>
            <a:r>
              <a:rPr lang="en-US" b="1" dirty="0" err="1"/>
              <a:t>Tahap</a:t>
            </a:r>
            <a:r>
              <a:rPr lang="en-US" b="1" dirty="0"/>
              <a:t> </a:t>
            </a:r>
            <a:r>
              <a:rPr lang="en-US" b="1" dirty="0" err="1"/>
              <a:t>pertama</a:t>
            </a:r>
            <a:r>
              <a:rPr lang="en-US" dirty="0"/>
              <a:t>, guru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inkuiri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err="1"/>
              <a:t>Tahap</a:t>
            </a:r>
            <a:r>
              <a:rPr lang="en-US" b="1" dirty="0"/>
              <a:t> </a:t>
            </a:r>
            <a:r>
              <a:rPr lang="en-US" b="1" dirty="0" err="1"/>
              <a:t>kedua</a:t>
            </a:r>
            <a:r>
              <a:rPr lang="en-US" dirty="0"/>
              <a:t>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verifikasi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data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/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lihat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alami</a:t>
            </a:r>
            <a:r>
              <a:rPr lang="en-US" dirty="0" smtClean="0"/>
              <a:t>,</a:t>
            </a:r>
          </a:p>
          <a:p>
            <a:r>
              <a:rPr lang="en-US" b="1" dirty="0" err="1"/>
              <a:t>Tahap</a:t>
            </a:r>
            <a:r>
              <a:rPr lang="en-US" b="1" dirty="0"/>
              <a:t> </a:t>
            </a:r>
            <a:r>
              <a:rPr lang="en-US" b="1" dirty="0" err="1"/>
              <a:t>ketiga</a:t>
            </a:r>
            <a:r>
              <a:rPr lang="en-US" dirty="0"/>
              <a:t>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eksperimentasi</a:t>
            </a:r>
            <a:r>
              <a:rPr lang="en-US" dirty="0"/>
              <a:t>,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mengajukan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 b="1" dirty="0" err="1"/>
              <a:t>Penerapan</a:t>
            </a:r>
            <a:r>
              <a:rPr lang="en-US" sz="4000" b="1" dirty="0"/>
              <a:t> </a:t>
            </a:r>
            <a:r>
              <a:rPr lang="en-US" sz="4000" b="1" dirty="0" err="1"/>
              <a:t>Metode</a:t>
            </a:r>
            <a:r>
              <a:rPr lang="en-US" sz="4000" b="1" dirty="0"/>
              <a:t> </a:t>
            </a:r>
            <a:r>
              <a:rPr lang="en-US" sz="4000" b="1" dirty="0" err="1" smtClean="0"/>
              <a:t>Inkuiri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79899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Tahap</a:t>
            </a:r>
            <a:r>
              <a:rPr lang="en-US" b="1" dirty="0"/>
              <a:t> </a:t>
            </a:r>
            <a:r>
              <a:rPr lang="en-US" b="1" dirty="0" err="1"/>
              <a:t>keempat</a:t>
            </a:r>
            <a:r>
              <a:rPr lang="en-US" dirty="0"/>
              <a:t>, </a:t>
            </a:r>
            <a:r>
              <a:rPr lang="en-US" b="1" dirty="0"/>
              <a:t>guru</a:t>
            </a:r>
            <a:r>
              <a:rPr lang="en-US" dirty="0"/>
              <a:t> </a:t>
            </a:r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mengorganisir</a:t>
            </a:r>
            <a:r>
              <a:rPr lang="en-US" dirty="0"/>
              <a:t> data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penjelasan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err="1"/>
              <a:t>Tahap</a:t>
            </a:r>
            <a:r>
              <a:rPr lang="en-US" b="1" dirty="0"/>
              <a:t> </a:t>
            </a:r>
            <a:r>
              <a:rPr lang="en-US" b="1" dirty="0" err="1"/>
              <a:t>kelima</a:t>
            </a:r>
            <a:r>
              <a:rPr lang="en-US" dirty="0"/>
              <a:t>,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diminta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proses </a:t>
            </a:r>
            <a:r>
              <a:rPr lang="en-US" dirty="0" err="1"/>
              <a:t>inkuiri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 </a:t>
            </a:r>
            <a:r>
              <a:rPr lang="en-US" b="1" dirty="0" err="1"/>
              <a:t>mengevaluasi</a:t>
            </a:r>
            <a:r>
              <a:rPr lang="en-US" dirty="0"/>
              <a:t> 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yang </a:t>
            </a:r>
            <a:r>
              <a:rPr lang="en-US" dirty="0" err="1"/>
              <a:t>diajukan</a:t>
            </a:r>
            <a:r>
              <a:rPr lang="en-US" dirty="0"/>
              <a:t> guru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,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memperolehnya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data/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/>
              <a:t>Penerapan</a:t>
            </a:r>
            <a:r>
              <a:rPr lang="en-US" sz="4400" b="1" dirty="0"/>
              <a:t> </a:t>
            </a:r>
            <a:r>
              <a:rPr lang="en-US" sz="4400" b="1" dirty="0" err="1"/>
              <a:t>Metode</a:t>
            </a:r>
            <a:r>
              <a:rPr lang="en-US" sz="4400" b="1" dirty="0"/>
              <a:t> </a:t>
            </a:r>
            <a:r>
              <a:rPr lang="en-US" sz="4400" b="1" dirty="0" err="1"/>
              <a:t>Inkuiri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98906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Pendekatan Problem Solving merupakan rangkaian aktivitas pembelajaran yang menekankan pada proses penyelesaian masalah secara ilmiah, mulai dari mencari data sampai pada penarikan </a:t>
            </a:r>
            <a:r>
              <a:rPr lang="id-ID" dirty="0" smtClean="0"/>
              <a:t>kesimpulan</a:t>
            </a:r>
            <a:r>
              <a:rPr lang="en-ID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 b="1" dirty="0" err="1"/>
              <a:t>Pendekatan</a:t>
            </a:r>
            <a:r>
              <a:rPr lang="en-US" sz="4000" b="1" dirty="0"/>
              <a:t> </a:t>
            </a:r>
            <a:r>
              <a:rPr lang="en-US" sz="4000" b="1" dirty="0" err="1"/>
              <a:t>Pemecahan</a:t>
            </a:r>
            <a:r>
              <a:rPr lang="en-US" sz="4000" b="1" dirty="0"/>
              <a:t> </a:t>
            </a:r>
            <a:r>
              <a:rPr lang="en-US" sz="4000" b="1" dirty="0" err="1"/>
              <a:t>Masalah</a:t>
            </a:r>
            <a:r>
              <a:rPr lang="en-US" sz="4000" b="1" dirty="0"/>
              <a:t> (</a:t>
            </a:r>
            <a:r>
              <a:rPr lang="en-US" sz="4000" b="1" i="1" dirty="0"/>
              <a:t>Problem Solving</a:t>
            </a:r>
            <a:r>
              <a:rPr lang="en-US" sz="4000" b="1" dirty="0" smtClean="0"/>
              <a:t>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62961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 smtClean="0"/>
              <a:t>masalah</a:t>
            </a:r>
            <a:endParaRPr lang="en-US" dirty="0" smtClean="0"/>
          </a:p>
          <a:p>
            <a:r>
              <a:rPr lang="en-US" dirty="0" err="1"/>
              <a:t>Merangsang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, </a:t>
            </a:r>
            <a:r>
              <a:rPr lang="en-US" dirty="0" err="1"/>
              <a:t>rasional</a:t>
            </a:r>
            <a:r>
              <a:rPr lang="en-US" dirty="0"/>
              <a:t>, </a:t>
            </a:r>
            <a:r>
              <a:rPr lang="en-US" dirty="0" err="1"/>
              <a:t>logis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menyeluruh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belajarnya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mentalnya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menyoroti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pemecahannya</a:t>
            </a:r>
            <a:r>
              <a:rPr lang="en-US" dirty="0"/>
              <a:t>.</a:t>
            </a:r>
          </a:p>
          <a:p>
            <a:r>
              <a:rPr lang="en-US" dirty="0" err="1"/>
              <a:t>Pendidikan</a:t>
            </a:r>
            <a:r>
              <a:rPr lang="en-US" dirty="0"/>
              <a:t> di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,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keberanian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mengemukakan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ide-</a:t>
            </a:r>
            <a:r>
              <a:rPr lang="en-US" dirty="0" err="1"/>
              <a:t>idenya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800" dirty="0" err="1" smtClean="0"/>
              <a:t>Kelebihan</a:t>
            </a:r>
            <a:r>
              <a:rPr lang="en-ID" sz="4800" dirty="0" smtClean="0"/>
              <a:t> Problem Solving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40611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kesulitannya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kebiasaan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mendengarkan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gari</a:t>
            </a:r>
            <a:r>
              <a:rPr lang="en-US" dirty="0"/>
              <a:t> guru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yang </a:t>
            </a:r>
            <a:r>
              <a:rPr lang="en-US" dirty="0" err="1"/>
              <a:t>kadang-kadang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,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tersendiri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Proses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lama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400" dirty="0" err="1" smtClean="0"/>
              <a:t>Kelemahan</a:t>
            </a:r>
            <a:r>
              <a:rPr lang="en-ID" sz="4400" dirty="0" smtClean="0"/>
              <a:t> Problem Solving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068153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sistematis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menyampaikan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yang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dewasa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400" dirty="0" err="1" smtClean="0"/>
              <a:t>Kelemahan</a:t>
            </a:r>
            <a:r>
              <a:rPr lang="en-ID" sz="4400" dirty="0" smtClean="0"/>
              <a:t> Problem Solving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64165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04989"/>
          </a:xfrm>
        </p:spPr>
        <p:txBody>
          <a:bodyPr>
            <a:normAutofit/>
          </a:bodyPr>
          <a:lstStyle/>
          <a:p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ditampung</a:t>
            </a:r>
            <a:r>
              <a:rPr lang="en-US" dirty="0"/>
              <a:t>/</a:t>
            </a:r>
            <a:r>
              <a:rPr lang="en-US" dirty="0" err="1"/>
              <a:t>ditulis</a:t>
            </a:r>
            <a:r>
              <a:rPr lang="en-US" dirty="0"/>
              <a:t> di </a:t>
            </a:r>
            <a:r>
              <a:rPr lang="en-US" dirty="0" err="1"/>
              <a:t>papan</a:t>
            </a:r>
            <a:r>
              <a:rPr lang="en-US" dirty="0"/>
              <a:t> </a:t>
            </a:r>
            <a:r>
              <a:rPr lang="en-US" dirty="0" err="1"/>
              <a:t>tulis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Rumuskan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gambaran</a:t>
            </a:r>
            <a:r>
              <a:rPr lang="en-US" dirty="0"/>
              <a:t> yang ideal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aktual</a:t>
            </a:r>
            <a:r>
              <a:rPr lang="en-US" dirty="0" smtClean="0"/>
              <a:t>.</a:t>
            </a:r>
          </a:p>
          <a:p>
            <a:r>
              <a:rPr lang="en-US" dirty="0"/>
              <a:t>Diagnose </a:t>
            </a:r>
            <a:r>
              <a:rPr lang="en-US" dirty="0" err="1"/>
              <a:t>masalah</a:t>
            </a:r>
            <a:r>
              <a:rPr lang="en-US" dirty="0"/>
              <a:t> </a:t>
            </a:r>
            <a:endParaRPr lang="en-US" dirty="0" smtClean="0"/>
          </a:p>
          <a:p>
            <a:pPr lvl="0"/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pemecahannya</a:t>
            </a:r>
            <a:endParaRPr lang="en-US" dirty="0"/>
          </a:p>
          <a:p>
            <a:pPr lvl="0"/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 smtClean="0"/>
              <a:t>diperoleh</a:t>
            </a:r>
            <a:endParaRPr lang="en-US" dirty="0" smtClean="0"/>
          </a:p>
          <a:p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yang </a:t>
            </a:r>
            <a:r>
              <a:rPr lang="en-US" dirty="0" err="1"/>
              <a:t>dicapai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400" dirty="0" err="1" smtClean="0"/>
              <a:t>Penerapan</a:t>
            </a:r>
            <a:r>
              <a:rPr lang="en-ID" sz="4400" dirty="0" smtClean="0"/>
              <a:t> Problem Solving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19729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34</TotalTime>
  <Words>372</Words>
  <Application>Microsoft Office PowerPoint</Application>
  <PresentationFormat>On-screen Show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Hardcover</vt:lpstr>
      <vt:lpstr>PENDEKATAN INKUIRI DALAM PEMBELAJARAN IPS DI SD DAN PENDEKATAN PROBLEM SOLVING</vt:lpstr>
      <vt:lpstr>Pendekatan Inkuiri dalam Pembelajaran IPS</vt:lpstr>
      <vt:lpstr>Penerapan Metode Inkuiri</vt:lpstr>
      <vt:lpstr>Penerapan Metode Inkuiri</vt:lpstr>
      <vt:lpstr>Pendekatan Pemecahan Masalah (Problem Solving)</vt:lpstr>
      <vt:lpstr>Kelebihan Problem Solving</vt:lpstr>
      <vt:lpstr>Kelemahan Problem Solving</vt:lpstr>
      <vt:lpstr>Kelemahan Problem Solving</vt:lpstr>
      <vt:lpstr>Penerapan Problem Solving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PENDEKATAN INKUIRI DALAM PEMBELAJARAN IPS DI SD DAN PENDEKATAN PROBLEM SOLVING</dc:title>
  <dc:creator>asus</dc:creator>
  <cp:lastModifiedBy>asus</cp:lastModifiedBy>
  <cp:revision>4</cp:revision>
  <dcterms:created xsi:type="dcterms:W3CDTF">2021-05-30T13:29:47Z</dcterms:created>
  <dcterms:modified xsi:type="dcterms:W3CDTF">2021-05-30T14:03:49Z</dcterms:modified>
</cp:coreProperties>
</file>