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8" r:id="rId1"/>
  </p:sldMasterIdLst>
  <p:notesMasterIdLst>
    <p:notesMasterId r:id="rId15"/>
  </p:notesMasterIdLst>
  <p:sldIdLst>
    <p:sldId id="256" r:id="rId2"/>
    <p:sldId id="304" r:id="rId3"/>
    <p:sldId id="305" r:id="rId4"/>
    <p:sldId id="257" r:id="rId5"/>
    <p:sldId id="258" r:id="rId6"/>
    <p:sldId id="307" r:id="rId7"/>
    <p:sldId id="308" r:id="rId8"/>
    <p:sldId id="259" r:id="rId9"/>
    <p:sldId id="309" r:id="rId10"/>
    <p:sldId id="260" r:id="rId11"/>
    <p:sldId id="306" r:id="rId12"/>
    <p:sldId id="261" r:id="rId13"/>
    <p:sldId id="310"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4AD9341-EFC7-4134-885C-74435D12704D}">
  <a:tblStyle styleId="{F4AD9341-EFC7-4134-885C-74435D12704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8366226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8"/>
        <p:cNvGrpSpPr/>
        <p:nvPr/>
      </p:nvGrpSpPr>
      <p:grpSpPr>
        <a:xfrm>
          <a:off x="0" y="0"/>
          <a:ext cx="0" cy="0"/>
          <a:chOff x="0" y="0"/>
          <a:chExt cx="0" cy="0"/>
        </a:xfrm>
      </p:grpSpPr>
      <p:sp>
        <p:nvSpPr>
          <p:cNvPr id="1489" name="Google Shape;148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0" name="Google Shape;149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9"/>
        <p:cNvGrpSpPr/>
        <p:nvPr/>
      </p:nvGrpSpPr>
      <p:grpSpPr>
        <a:xfrm>
          <a:off x="0" y="0"/>
          <a:ext cx="0" cy="0"/>
          <a:chOff x="0" y="0"/>
          <a:chExt cx="0" cy="0"/>
        </a:xfrm>
      </p:grpSpPr>
      <p:sp>
        <p:nvSpPr>
          <p:cNvPr id="1920" name="Google Shape;1920;ge4957916ed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1" name="Google Shape;1921;ge4957916ed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9"/>
        <p:cNvGrpSpPr/>
        <p:nvPr/>
      </p:nvGrpSpPr>
      <p:grpSpPr>
        <a:xfrm>
          <a:off x="0" y="0"/>
          <a:ext cx="0" cy="0"/>
          <a:chOff x="0" y="0"/>
          <a:chExt cx="0" cy="0"/>
        </a:xfrm>
      </p:grpSpPr>
      <p:sp>
        <p:nvSpPr>
          <p:cNvPr id="2150" name="Google Shape;2150;gf9cb994d37_0_2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1" name="Google Shape;2151;gf9cb994d37_0_2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5"/>
        <p:cNvGrpSpPr/>
        <p:nvPr/>
      </p:nvGrpSpPr>
      <p:grpSpPr>
        <a:xfrm>
          <a:off x="0" y="0"/>
          <a:ext cx="0" cy="0"/>
          <a:chOff x="0" y="0"/>
          <a:chExt cx="0" cy="0"/>
        </a:xfrm>
      </p:grpSpPr>
      <p:sp>
        <p:nvSpPr>
          <p:cNvPr id="1506" name="Google Shape;1506;gf9cb994d37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7" name="Google Shape;1507;gf9cb994d37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9"/>
        <p:cNvGrpSpPr/>
        <p:nvPr/>
      </p:nvGrpSpPr>
      <p:grpSpPr>
        <a:xfrm>
          <a:off x="0" y="0"/>
          <a:ext cx="0" cy="0"/>
          <a:chOff x="0" y="0"/>
          <a:chExt cx="0" cy="0"/>
        </a:xfrm>
      </p:grpSpPr>
      <p:sp>
        <p:nvSpPr>
          <p:cNvPr id="1520" name="Google Shape;1520;gf9cb994d37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1" name="Google Shape;1521;gf9cb994d37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0"/>
        <p:cNvGrpSpPr/>
        <p:nvPr/>
      </p:nvGrpSpPr>
      <p:grpSpPr>
        <a:xfrm>
          <a:off x="0" y="0"/>
          <a:ext cx="0" cy="0"/>
          <a:chOff x="0" y="0"/>
          <a:chExt cx="0" cy="0"/>
        </a:xfrm>
      </p:grpSpPr>
      <p:sp>
        <p:nvSpPr>
          <p:cNvPr id="1551" name="Google Shape;1551;gf9cb994d37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2" name="Google Shape;1552;gf9cb994d37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5"/>
        <p:cNvGrpSpPr/>
        <p:nvPr/>
      </p:nvGrpSpPr>
      <p:grpSpPr>
        <a:xfrm>
          <a:off x="0" y="0"/>
          <a:ext cx="0" cy="0"/>
          <a:chOff x="0" y="0"/>
          <a:chExt cx="0" cy="0"/>
        </a:xfrm>
      </p:grpSpPr>
      <p:sp>
        <p:nvSpPr>
          <p:cNvPr id="1576" name="Google Shape;1576;gf9cb994d37_0_2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7" name="Google Shape;1577;gf9cb994d37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5"/>
        <p:cNvGrpSpPr/>
        <p:nvPr/>
      </p:nvGrpSpPr>
      <p:grpSpPr>
        <a:xfrm>
          <a:off x="0" y="0"/>
          <a:ext cx="0" cy="0"/>
          <a:chOff x="0" y="0"/>
          <a:chExt cx="0" cy="0"/>
        </a:xfrm>
      </p:grpSpPr>
      <p:sp>
        <p:nvSpPr>
          <p:cNvPr id="1596" name="Google Shape;1596;gfb3221f0be_0_2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7" name="Google Shape;1597;gfb3221f0be_0_2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0" y="-420"/>
            <a:ext cx="760572" cy="5144356"/>
            <a:chOff x="6141875" y="2804400"/>
            <a:chExt cx="360000" cy="2221800"/>
          </a:xfrm>
        </p:grpSpPr>
        <p:cxnSp>
          <p:nvCxnSpPr>
            <p:cNvPr id="10" name="Google Shape;10;p2"/>
            <p:cNvCxnSpPr/>
            <p:nvPr/>
          </p:nvCxnSpPr>
          <p:spPr>
            <a:xfrm>
              <a:off x="614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1" name="Google Shape;11;p2"/>
            <p:cNvCxnSpPr/>
            <p:nvPr/>
          </p:nvCxnSpPr>
          <p:spPr>
            <a:xfrm>
              <a:off x="623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2" name="Google Shape;12;p2"/>
            <p:cNvCxnSpPr/>
            <p:nvPr/>
          </p:nvCxnSpPr>
          <p:spPr>
            <a:xfrm>
              <a:off x="632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3" name="Google Shape;13;p2"/>
            <p:cNvCxnSpPr/>
            <p:nvPr/>
          </p:nvCxnSpPr>
          <p:spPr>
            <a:xfrm>
              <a:off x="641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4" name="Google Shape;14;p2"/>
            <p:cNvCxnSpPr/>
            <p:nvPr/>
          </p:nvCxnSpPr>
          <p:spPr>
            <a:xfrm>
              <a:off x="6501875" y="2804400"/>
              <a:ext cx="0" cy="2221800"/>
            </a:xfrm>
            <a:prstGeom prst="straightConnector1">
              <a:avLst/>
            </a:prstGeom>
            <a:noFill/>
            <a:ln w="9525" cap="flat" cmpd="sng">
              <a:solidFill>
                <a:schemeClr val="accent4"/>
              </a:solidFill>
              <a:prstDash val="solid"/>
              <a:round/>
              <a:headEnd type="none" w="med" len="med"/>
              <a:tailEnd type="none" w="med" len="med"/>
            </a:ln>
          </p:spPr>
        </p:cxnSp>
      </p:grpSp>
      <p:sp>
        <p:nvSpPr>
          <p:cNvPr id="15" name="Google Shape;15;p2"/>
          <p:cNvSpPr txBox="1">
            <a:spLocks noGrp="1"/>
          </p:cNvSpPr>
          <p:nvPr>
            <p:ph type="ctrTitle"/>
          </p:nvPr>
        </p:nvSpPr>
        <p:spPr>
          <a:xfrm>
            <a:off x="939600" y="1387825"/>
            <a:ext cx="4070400" cy="20400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6000"/>
              <a:buNone/>
              <a:defRPr sz="8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6" name="Google Shape;16;p2"/>
          <p:cNvSpPr txBox="1">
            <a:spLocks noGrp="1"/>
          </p:cNvSpPr>
          <p:nvPr>
            <p:ph type="subTitle" idx="1"/>
          </p:nvPr>
        </p:nvSpPr>
        <p:spPr>
          <a:xfrm>
            <a:off x="939600" y="3427825"/>
            <a:ext cx="2681100" cy="6768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800"/>
              <a:buFont typeface="Montserrat"/>
              <a:buNone/>
              <a:defRPr sz="16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800"/>
              <a:buNone/>
              <a:defRPr sz="1800">
                <a:solidFill>
                  <a:schemeClr val="dk1"/>
                </a:solidFill>
              </a:defRPr>
            </a:lvl2pPr>
            <a:lvl3pPr lvl="2" algn="ctr" rtl="0">
              <a:lnSpc>
                <a:spcPct val="100000"/>
              </a:lnSpc>
              <a:spcBef>
                <a:spcPts val="0"/>
              </a:spcBef>
              <a:spcAft>
                <a:spcPts val="0"/>
              </a:spcAft>
              <a:buClr>
                <a:schemeClr val="dk1"/>
              </a:buClr>
              <a:buSzPts val="1800"/>
              <a:buNone/>
              <a:defRPr sz="1800">
                <a:solidFill>
                  <a:schemeClr val="dk1"/>
                </a:solidFill>
              </a:defRPr>
            </a:lvl3pPr>
            <a:lvl4pPr lvl="3" algn="ctr" rtl="0">
              <a:lnSpc>
                <a:spcPct val="100000"/>
              </a:lnSpc>
              <a:spcBef>
                <a:spcPts val="0"/>
              </a:spcBef>
              <a:spcAft>
                <a:spcPts val="0"/>
              </a:spcAft>
              <a:buClr>
                <a:schemeClr val="dk1"/>
              </a:buClr>
              <a:buSzPts val="1800"/>
              <a:buNone/>
              <a:defRPr sz="1800">
                <a:solidFill>
                  <a:schemeClr val="dk1"/>
                </a:solidFill>
              </a:defRPr>
            </a:lvl4pPr>
            <a:lvl5pPr lvl="4" algn="ctr" rtl="0">
              <a:lnSpc>
                <a:spcPct val="100000"/>
              </a:lnSpc>
              <a:spcBef>
                <a:spcPts val="0"/>
              </a:spcBef>
              <a:spcAft>
                <a:spcPts val="0"/>
              </a:spcAft>
              <a:buClr>
                <a:schemeClr val="dk1"/>
              </a:buClr>
              <a:buSzPts val="1800"/>
              <a:buNone/>
              <a:defRPr sz="1800">
                <a:solidFill>
                  <a:schemeClr val="dk1"/>
                </a:solidFill>
              </a:defRPr>
            </a:lvl5pPr>
            <a:lvl6pPr lvl="5" algn="ctr" rtl="0">
              <a:lnSpc>
                <a:spcPct val="100000"/>
              </a:lnSpc>
              <a:spcBef>
                <a:spcPts val="0"/>
              </a:spcBef>
              <a:spcAft>
                <a:spcPts val="0"/>
              </a:spcAft>
              <a:buClr>
                <a:schemeClr val="dk1"/>
              </a:buClr>
              <a:buSzPts val="1800"/>
              <a:buNone/>
              <a:defRPr sz="1800">
                <a:solidFill>
                  <a:schemeClr val="dk1"/>
                </a:solidFill>
              </a:defRPr>
            </a:lvl6pPr>
            <a:lvl7pPr lvl="6" algn="ctr" rtl="0">
              <a:lnSpc>
                <a:spcPct val="100000"/>
              </a:lnSpc>
              <a:spcBef>
                <a:spcPts val="0"/>
              </a:spcBef>
              <a:spcAft>
                <a:spcPts val="0"/>
              </a:spcAft>
              <a:buClr>
                <a:schemeClr val="dk1"/>
              </a:buClr>
              <a:buSzPts val="1800"/>
              <a:buNone/>
              <a:defRPr sz="1800">
                <a:solidFill>
                  <a:schemeClr val="dk1"/>
                </a:solidFill>
              </a:defRPr>
            </a:lvl7pPr>
            <a:lvl8pPr lvl="7" algn="ctr" rtl="0">
              <a:lnSpc>
                <a:spcPct val="100000"/>
              </a:lnSpc>
              <a:spcBef>
                <a:spcPts val="0"/>
              </a:spcBef>
              <a:spcAft>
                <a:spcPts val="0"/>
              </a:spcAft>
              <a:buClr>
                <a:schemeClr val="dk1"/>
              </a:buClr>
              <a:buSzPts val="1800"/>
              <a:buNone/>
              <a:defRPr sz="1800">
                <a:solidFill>
                  <a:schemeClr val="dk1"/>
                </a:solidFill>
              </a:defRPr>
            </a:lvl8pPr>
            <a:lvl9pPr lvl="8" algn="ctr" rtl="0">
              <a:lnSpc>
                <a:spcPct val="100000"/>
              </a:lnSpc>
              <a:spcBef>
                <a:spcPts val="0"/>
              </a:spcBef>
              <a:spcAft>
                <a:spcPts val="0"/>
              </a:spcAft>
              <a:buClr>
                <a:schemeClr val="dk1"/>
              </a:buClr>
              <a:buSzPts val="1800"/>
              <a:buNone/>
              <a:defRPr sz="1800">
                <a:solidFill>
                  <a:schemeClr val="dk1"/>
                </a:solidFill>
              </a:defRPr>
            </a:lvl9pPr>
          </a:lstStyle>
          <a:p>
            <a:endParaRPr/>
          </a:p>
        </p:txBody>
      </p:sp>
      <p:grpSp>
        <p:nvGrpSpPr>
          <p:cNvPr id="17" name="Google Shape;17;p2"/>
          <p:cNvGrpSpPr/>
          <p:nvPr/>
        </p:nvGrpSpPr>
        <p:grpSpPr>
          <a:xfrm>
            <a:off x="5716985" y="-5851"/>
            <a:ext cx="3427026" cy="5155211"/>
            <a:chOff x="6048010" y="-5851"/>
            <a:chExt cx="3427026" cy="5155211"/>
          </a:xfrm>
        </p:grpSpPr>
        <p:sp>
          <p:nvSpPr>
            <p:cNvPr id="18" name="Google Shape;18;p2"/>
            <p:cNvSpPr/>
            <p:nvPr/>
          </p:nvSpPr>
          <p:spPr>
            <a:xfrm>
              <a:off x="6048213" y="-1862"/>
              <a:ext cx="34227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 name="Google Shape;19;p2"/>
            <p:cNvGrpSpPr/>
            <p:nvPr/>
          </p:nvGrpSpPr>
          <p:grpSpPr>
            <a:xfrm>
              <a:off x="6048010" y="-1839"/>
              <a:ext cx="3422683" cy="5146011"/>
              <a:chOff x="219075" y="2444400"/>
              <a:chExt cx="2221800" cy="2430000"/>
            </a:xfrm>
          </p:grpSpPr>
          <p:cxnSp>
            <p:nvCxnSpPr>
              <p:cNvPr id="20" name="Google Shape;20;p2"/>
              <p:cNvCxnSpPr/>
              <p:nvPr/>
            </p:nvCxnSpPr>
            <p:spPr>
              <a:xfrm>
                <a:off x="1329975" y="133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1" name="Google Shape;21;p2"/>
              <p:cNvCxnSpPr/>
              <p:nvPr/>
            </p:nvCxnSpPr>
            <p:spPr>
              <a:xfrm>
                <a:off x="1329975" y="142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2" name="Google Shape;22;p2"/>
              <p:cNvCxnSpPr/>
              <p:nvPr/>
            </p:nvCxnSpPr>
            <p:spPr>
              <a:xfrm>
                <a:off x="1329975" y="151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3" name="Google Shape;23;p2"/>
              <p:cNvCxnSpPr/>
              <p:nvPr/>
            </p:nvCxnSpPr>
            <p:spPr>
              <a:xfrm>
                <a:off x="1329975" y="160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4" name="Google Shape;24;p2"/>
              <p:cNvCxnSpPr/>
              <p:nvPr/>
            </p:nvCxnSpPr>
            <p:spPr>
              <a:xfrm>
                <a:off x="1329975" y="169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5" name="Google Shape;25;p2"/>
              <p:cNvCxnSpPr/>
              <p:nvPr/>
            </p:nvCxnSpPr>
            <p:spPr>
              <a:xfrm>
                <a:off x="1329975" y="178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6" name="Google Shape;26;p2"/>
              <p:cNvCxnSpPr/>
              <p:nvPr/>
            </p:nvCxnSpPr>
            <p:spPr>
              <a:xfrm>
                <a:off x="1329975" y="187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7" name="Google Shape;27;p2"/>
              <p:cNvCxnSpPr/>
              <p:nvPr/>
            </p:nvCxnSpPr>
            <p:spPr>
              <a:xfrm>
                <a:off x="1329975" y="196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8" name="Google Shape;28;p2"/>
              <p:cNvCxnSpPr/>
              <p:nvPr/>
            </p:nvCxnSpPr>
            <p:spPr>
              <a:xfrm>
                <a:off x="1329975" y="205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29" name="Google Shape;29;p2"/>
              <p:cNvCxnSpPr/>
              <p:nvPr/>
            </p:nvCxnSpPr>
            <p:spPr>
              <a:xfrm>
                <a:off x="1329975" y="214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0" name="Google Shape;30;p2"/>
              <p:cNvCxnSpPr/>
              <p:nvPr/>
            </p:nvCxnSpPr>
            <p:spPr>
              <a:xfrm>
                <a:off x="1329975" y="223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1" name="Google Shape;31;p2"/>
              <p:cNvCxnSpPr/>
              <p:nvPr/>
            </p:nvCxnSpPr>
            <p:spPr>
              <a:xfrm>
                <a:off x="1329975" y="232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2" name="Google Shape;32;p2"/>
              <p:cNvCxnSpPr/>
              <p:nvPr/>
            </p:nvCxnSpPr>
            <p:spPr>
              <a:xfrm>
                <a:off x="1329975" y="241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3" name="Google Shape;33;p2"/>
              <p:cNvCxnSpPr/>
              <p:nvPr/>
            </p:nvCxnSpPr>
            <p:spPr>
              <a:xfrm>
                <a:off x="1329975" y="250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4" name="Google Shape;34;p2"/>
              <p:cNvCxnSpPr/>
              <p:nvPr/>
            </p:nvCxnSpPr>
            <p:spPr>
              <a:xfrm>
                <a:off x="1329975" y="259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5" name="Google Shape;35;p2"/>
              <p:cNvCxnSpPr/>
              <p:nvPr/>
            </p:nvCxnSpPr>
            <p:spPr>
              <a:xfrm>
                <a:off x="1329975" y="268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6" name="Google Shape;36;p2"/>
              <p:cNvCxnSpPr/>
              <p:nvPr/>
            </p:nvCxnSpPr>
            <p:spPr>
              <a:xfrm>
                <a:off x="1329975" y="277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7" name="Google Shape;37;p2"/>
              <p:cNvCxnSpPr/>
              <p:nvPr/>
            </p:nvCxnSpPr>
            <p:spPr>
              <a:xfrm>
                <a:off x="1329975" y="286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8" name="Google Shape;38;p2"/>
              <p:cNvCxnSpPr/>
              <p:nvPr/>
            </p:nvCxnSpPr>
            <p:spPr>
              <a:xfrm>
                <a:off x="1329975" y="295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9" name="Google Shape;39;p2"/>
              <p:cNvCxnSpPr/>
              <p:nvPr/>
            </p:nvCxnSpPr>
            <p:spPr>
              <a:xfrm>
                <a:off x="1329975" y="304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 name="Google Shape;40;p2"/>
              <p:cNvCxnSpPr/>
              <p:nvPr/>
            </p:nvCxnSpPr>
            <p:spPr>
              <a:xfrm>
                <a:off x="1329975" y="313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 name="Google Shape;41;p2"/>
              <p:cNvCxnSpPr/>
              <p:nvPr/>
            </p:nvCxnSpPr>
            <p:spPr>
              <a:xfrm>
                <a:off x="1329975" y="322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2" name="Google Shape;42;p2"/>
              <p:cNvCxnSpPr/>
              <p:nvPr/>
            </p:nvCxnSpPr>
            <p:spPr>
              <a:xfrm>
                <a:off x="1329975" y="331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3" name="Google Shape;43;p2"/>
              <p:cNvCxnSpPr/>
              <p:nvPr/>
            </p:nvCxnSpPr>
            <p:spPr>
              <a:xfrm>
                <a:off x="1329975" y="340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4" name="Google Shape;44;p2"/>
              <p:cNvCxnSpPr/>
              <p:nvPr/>
            </p:nvCxnSpPr>
            <p:spPr>
              <a:xfrm>
                <a:off x="1329975" y="349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5" name="Google Shape;45;p2"/>
              <p:cNvCxnSpPr/>
              <p:nvPr/>
            </p:nvCxnSpPr>
            <p:spPr>
              <a:xfrm>
                <a:off x="1329975" y="358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6" name="Google Shape;46;p2"/>
              <p:cNvCxnSpPr/>
              <p:nvPr/>
            </p:nvCxnSpPr>
            <p:spPr>
              <a:xfrm>
                <a:off x="1329975" y="367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7" name="Google Shape;47;p2"/>
              <p:cNvCxnSpPr/>
              <p:nvPr/>
            </p:nvCxnSpPr>
            <p:spPr>
              <a:xfrm>
                <a:off x="1329975" y="3763500"/>
                <a:ext cx="0" cy="2221800"/>
              </a:xfrm>
              <a:prstGeom prst="straightConnector1">
                <a:avLst/>
              </a:prstGeom>
              <a:noFill/>
              <a:ln w="9525" cap="flat" cmpd="sng">
                <a:solidFill>
                  <a:schemeClr val="accent4"/>
                </a:solidFill>
                <a:prstDash val="solid"/>
                <a:round/>
                <a:headEnd type="none" w="med" len="med"/>
                <a:tailEnd type="none" w="med" len="med"/>
              </a:ln>
            </p:spPr>
          </p:cxnSp>
        </p:grpSp>
        <p:grpSp>
          <p:nvGrpSpPr>
            <p:cNvPr id="48" name="Google Shape;48;p2"/>
            <p:cNvGrpSpPr/>
            <p:nvPr/>
          </p:nvGrpSpPr>
          <p:grpSpPr>
            <a:xfrm>
              <a:off x="6052462" y="-5851"/>
              <a:ext cx="3422574" cy="5155211"/>
              <a:chOff x="219075" y="2444342"/>
              <a:chExt cx="1620000" cy="2436300"/>
            </a:xfrm>
          </p:grpSpPr>
          <p:cxnSp>
            <p:nvCxnSpPr>
              <p:cNvPr id="49" name="Google Shape;49;p2"/>
              <p:cNvCxnSpPr/>
              <p:nvPr/>
            </p:nvCxnSpPr>
            <p:spPr>
              <a:xfrm>
                <a:off x="21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0" name="Google Shape;50;p2"/>
              <p:cNvCxnSpPr/>
              <p:nvPr/>
            </p:nvCxnSpPr>
            <p:spPr>
              <a:xfrm>
                <a:off x="30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1" name="Google Shape;51;p2"/>
              <p:cNvCxnSpPr/>
              <p:nvPr/>
            </p:nvCxnSpPr>
            <p:spPr>
              <a:xfrm>
                <a:off x="3989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2" name="Google Shape;52;p2"/>
              <p:cNvCxnSpPr/>
              <p:nvPr/>
            </p:nvCxnSpPr>
            <p:spPr>
              <a:xfrm>
                <a:off x="48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3" name="Google Shape;53;p2"/>
              <p:cNvCxnSpPr/>
              <p:nvPr/>
            </p:nvCxnSpPr>
            <p:spPr>
              <a:xfrm>
                <a:off x="57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4" name="Google Shape;54;p2"/>
              <p:cNvCxnSpPr/>
              <p:nvPr/>
            </p:nvCxnSpPr>
            <p:spPr>
              <a:xfrm>
                <a:off x="66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5" name="Google Shape;55;p2"/>
              <p:cNvCxnSpPr/>
              <p:nvPr/>
            </p:nvCxnSpPr>
            <p:spPr>
              <a:xfrm>
                <a:off x="75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6" name="Google Shape;56;p2"/>
              <p:cNvCxnSpPr/>
              <p:nvPr/>
            </p:nvCxnSpPr>
            <p:spPr>
              <a:xfrm>
                <a:off x="8489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57" name="Google Shape;57;p2"/>
              <p:cNvCxnSpPr/>
              <p:nvPr/>
            </p:nvCxnSpPr>
            <p:spPr>
              <a:xfrm>
                <a:off x="939075" y="2444342"/>
                <a:ext cx="0" cy="2436300"/>
              </a:xfrm>
              <a:prstGeom prst="straightConnector1">
                <a:avLst/>
              </a:prstGeom>
              <a:noFill/>
              <a:ln w="9525" cap="flat" cmpd="sng">
                <a:solidFill>
                  <a:schemeClr val="accent4"/>
                </a:solidFill>
                <a:prstDash val="solid"/>
                <a:round/>
                <a:headEnd type="none" w="med" len="med"/>
                <a:tailEnd type="none" w="med" len="med"/>
              </a:ln>
            </p:spPr>
          </p:cxnSp>
          <p:grpSp>
            <p:nvGrpSpPr>
              <p:cNvPr id="58" name="Google Shape;58;p2"/>
              <p:cNvGrpSpPr/>
              <p:nvPr/>
            </p:nvGrpSpPr>
            <p:grpSpPr>
              <a:xfrm>
                <a:off x="1029075" y="2444342"/>
                <a:ext cx="810000" cy="2436204"/>
                <a:chOff x="5691875" y="2804400"/>
                <a:chExt cx="810000" cy="2221800"/>
              </a:xfrm>
            </p:grpSpPr>
            <p:cxnSp>
              <p:nvCxnSpPr>
                <p:cNvPr id="59" name="Google Shape;59;p2"/>
                <p:cNvCxnSpPr/>
                <p:nvPr/>
              </p:nvCxnSpPr>
              <p:spPr>
                <a:xfrm>
                  <a:off x="569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0" name="Google Shape;60;p2"/>
                <p:cNvCxnSpPr/>
                <p:nvPr/>
              </p:nvCxnSpPr>
              <p:spPr>
                <a:xfrm>
                  <a:off x="578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1" name="Google Shape;61;p2"/>
                <p:cNvCxnSpPr/>
                <p:nvPr/>
              </p:nvCxnSpPr>
              <p:spPr>
                <a:xfrm>
                  <a:off x="587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2" name="Google Shape;62;p2"/>
                <p:cNvCxnSpPr/>
                <p:nvPr/>
              </p:nvCxnSpPr>
              <p:spPr>
                <a:xfrm>
                  <a:off x="596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3" name="Google Shape;63;p2"/>
                <p:cNvCxnSpPr/>
                <p:nvPr/>
              </p:nvCxnSpPr>
              <p:spPr>
                <a:xfrm>
                  <a:off x="605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4" name="Google Shape;64;p2"/>
                <p:cNvCxnSpPr/>
                <p:nvPr/>
              </p:nvCxnSpPr>
              <p:spPr>
                <a:xfrm>
                  <a:off x="614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5" name="Google Shape;65;p2"/>
                <p:cNvCxnSpPr/>
                <p:nvPr/>
              </p:nvCxnSpPr>
              <p:spPr>
                <a:xfrm>
                  <a:off x="623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6" name="Google Shape;66;p2"/>
                <p:cNvCxnSpPr/>
                <p:nvPr/>
              </p:nvCxnSpPr>
              <p:spPr>
                <a:xfrm>
                  <a:off x="632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7" name="Google Shape;67;p2"/>
                <p:cNvCxnSpPr/>
                <p:nvPr/>
              </p:nvCxnSpPr>
              <p:spPr>
                <a:xfrm>
                  <a:off x="641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68" name="Google Shape;68;p2"/>
                <p:cNvCxnSpPr/>
                <p:nvPr/>
              </p:nvCxnSpPr>
              <p:spPr>
                <a:xfrm>
                  <a:off x="6501875" y="2804400"/>
                  <a:ext cx="0" cy="2221800"/>
                </a:xfrm>
                <a:prstGeom prst="straightConnector1">
                  <a:avLst/>
                </a:prstGeom>
                <a:noFill/>
                <a:ln w="9525" cap="flat" cmpd="sng">
                  <a:solidFill>
                    <a:schemeClr val="accent4"/>
                  </a:solidFill>
                  <a:prstDash val="solid"/>
                  <a:round/>
                  <a:headEnd type="none" w="med" len="med"/>
                  <a:tailEnd type="none" w="med" len="med"/>
                </a:ln>
              </p:spPr>
            </p:cxnSp>
          </p:grpSp>
        </p:grpSp>
      </p:grpSp>
      <p:grpSp>
        <p:nvGrpSpPr>
          <p:cNvPr id="69" name="Google Shape;69;p2"/>
          <p:cNvGrpSpPr/>
          <p:nvPr/>
        </p:nvGrpSpPr>
        <p:grpSpPr>
          <a:xfrm>
            <a:off x="5911650" y="3064057"/>
            <a:ext cx="950715" cy="1539436"/>
            <a:chOff x="8610225" y="169463"/>
            <a:chExt cx="450000" cy="726938"/>
          </a:xfrm>
        </p:grpSpPr>
        <p:sp>
          <p:nvSpPr>
            <p:cNvPr id="70" name="Google Shape;70;p2"/>
            <p:cNvSpPr/>
            <p:nvPr/>
          </p:nvSpPr>
          <p:spPr>
            <a:xfrm>
              <a:off x="8610225" y="169463"/>
              <a:ext cx="450000" cy="450000"/>
            </a:xfrm>
            <a:prstGeom prst="pie">
              <a:avLst>
                <a:gd name="adj1" fmla="val 0"/>
                <a:gd name="adj2" fmla="val 10800165"/>
              </a:avLst>
            </a:prstGeom>
            <a:solidFill>
              <a:srgbClr val="CA5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8610225" y="446400"/>
              <a:ext cx="450000" cy="450000"/>
            </a:xfrm>
            <a:prstGeom prst="pie">
              <a:avLst>
                <a:gd name="adj1" fmla="val 0"/>
                <a:gd name="adj2" fmla="val 1080016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 name="Google Shape;72;p2"/>
          <p:cNvSpPr/>
          <p:nvPr/>
        </p:nvSpPr>
        <p:spPr>
          <a:xfrm>
            <a:off x="4154338" y="4558950"/>
            <a:ext cx="950700" cy="951900"/>
          </a:xfrm>
          <a:prstGeom prst="donut">
            <a:avLst>
              <a:gd name="adj" fmla="val 25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 name="Google Shape;73;p2"/>
          <p:cNvGrpSpPr/>
          <p:nvPr/>
        </p:nvGrpSpPr>
        <p:grpSpPr>
          <a:xfrm>
            <a:off x="939598" y="-2020742"/>
            <a:ext cx="1102829" cy="3205139"/>
            <a:chOff x="7986575" y="2906313"/>
            <a:chExt cx="522000" cy="1513500"/>
          </a:xfrm>
        </p:grpSpPr>
        <p:sp>
          <p:nvSpPr>
            <p:cNvPr id="74" name="Google Shape;74;p2"/>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CUSTOM_8">
    <p:spTree>
      <p:nvGrpSpPr>
        <p:cNvPr id="1" name="Shape 1398"/>
        <p:cNvGrpSpPr/>
        <p:nvPr/>
      </p:nvGrpSpPr>
      <p:grpSpPr>
        <a:xfrm>
          <a:off x="0" y="0"/>
          <a:ext cx="0" cy="0"/>
          <a:chOff x="0" y="0"/>
          <a:chExt cx="0" cy="0"/>
        </a:xfrm>
      </p:grpSpPr>
      <p:grpSp>
        <p:nvGrpSpPr>
          <p:cNvPr id="1399" name="Google Shape;1399;p28"/>
          <p:cNvGrpSpPr/>
          <p:nvPr/>
        </p:nvGrpSpPr>
        <p:grpSpPr>
          <a:xfrm>
            <a:off x="8423995" y="-5851"/>
            <a:ext cx="764841" cy="5155002"/>
            <a:chOff x="-44830" y="-5851"/>
            <a:chExt cx="764841" cy="5155002"/>
          </a:xfrm>
        </p:grpSpPr>
        <p:sp>
          <p:nvSpPr>
            <p:cNvPr id="1400" name="Google Shape;1400;p28"/>
            <p:cNvSpPr/>
            <p:nvPr/>
          </p:nvSpPr>
          <p:spPr>
            <a:xfrm>
              <a:off x="-44400" y="-1850"/>
              <a:ext cx="7605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401" name="Google Shape;1401;p28"/>
            <p:cNvCxnSpPr/>
            <p:nvPr/>
          </p:nvCxnSpPr>
          <p:spPr>
            <a:xfrm>
              <a:off x="335420" y="-38210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2" name="Google Shape;1402;p28"/>
            <p:cNvCxnSpPr/>
            <p:nvPr/>
          </p:nvCxnSpPr>
          <p:spPr>
            <a:xfrm>
              <a:off x="335420" y="-19150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3" name="Google Shape;1403;p28"/>
            <p:cNvCxnSpPr/>
            <p:nvPr/>
          </p:nvCxnSpPr>
          <p:spPr>
            <a:xfrm>
              <a:off x="335420" y="-11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4" name="Google Shape;1404;p28"/>
            <p:cNvCxnSpPr/>
            <p:nvPr/>
          </p:nvCxnSpPr>
          <p:spPr>
            <a:xfrm>
              <a:off x="335420" y="18968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5" name="Google Shape;1405;p28"/>
            <p:cNvCxnSpPr/>
            <p:nvPr/>
          </p:nvCxnSpPr>
          <p:spPr>
            <a:xfrm>
              <a:off x="335420" y="38027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6" name="Google Shape;1406;p28"/>
            <p:cNvCxnSpPr/>
            <p:nvPr/>
          </p:nvCxnSpPr>
          <p:spPr>
            <a:xfrm>
              <a:off x="335420" y="57086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7" name="Google Shape;1407;p28"/>
            <p:cNvCxnSpPr/>
            <p:nvPr/>
          </p:nvCxnSpPr>
          <p:spPr>
            <a:xfrm>
              <a:off x="335420" y="76146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8" name="Google Shape;1408;p28"/>
            <p:cNvCxnSpPr/>
            <p:nvPr/>
          </p:nvCxnSpPr>
          <p:spPr>
            <a:xfrm>
              <a:off x="335420" y="95184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09" name="Google Shape;1409;p28"/>
            <p:cNvCxnSpPr/>
            <p:nvPr/>
          </p:nvCxnSpPr>
          <p:spPr>
            <a:xfrm>
              <a:off x="335420" y="114264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0" name="Google Shape;1410;p28"/>
            <p:cNvCxnSpPr/>
            <p:nvPr/>
          </p:nvCxnSpPr>
          <p:spPr>
            <a:xfrm>
              <a:off x="335420" y="133324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1" name="Google Shape;1411;p28"/>
            <p:cNvCxnSpPr/>
            <p:nvPr/>
          </p:nvCxnSpPr>
          <p:spPr>
            <a:xfrm>
              <a:off x="335420" y="152383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2" name="Google Shape;1412;p28"/>
            <p:cNvCxnSpPr/>
            <p:nvPr/>
          </p:nvCxnSpPr>
          <p:spPr>
            <a:xfrm>
              <a:off x="335420" y="171421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3" name="Google Shape;1413;p28"/>
            <p:cNvCxnSpPr/>
            <p:nvPr/>
          </p:nvCxnSpPr>
          <p:spPr>
            <a:xfrm>
              <a:off x="335420" y="190502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4" name="Google Shape;1414;p28"/>
            <p:cNvCxnSpPr/>
            <p:nvPr/>
          </p:nvCxnSpPr>
          <p:spPr>
            <a:xfrm>
              <a:off x="335420" y="209561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5" name="Google Shape;1415;p28"/>
            <p:cNvCxnSpPr/>
            <p:nvPr/>
          </p:nvCxnSpPr>
          <p:spPr>
            <a:xfrm>
              <a:off x="335420" y="228620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6" name="Google Shape;1416;p28"/>
            <p:cNvCxnSpPr/>
            <p:nvPr/>
          </p:nvCxnSpPr>
          <p:spPr>
            <a:xfrm>
              <a:off x="335420" y="247680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7" name="Google Shape;1417;p28"/>
            <p:cNvCxnSpPr/>
            <p:nvPr/>
          </p:nvCxnSpPr>
          <p:spPr>
            <a:xfrm>
              <a:off x="335420" y="266718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8" name="Google Shape;1418;p28"/>
            <p:cNvCxnSpPr/>
            <p:nvPr/>
          </p:nvCxnSpPr>
          <p:spPr>
            <a:xfrm>
              <a:off x="335420" y="285799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19" name="Google Shape;1419;p28"/>
            <p:cNvCxnSpPr/>
            <p:nvPr/>
          </p:nvCxnSpPr>
          <p:spPr>
            <a:xfrm>
              <a:off x="335420" y="304858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0" name="Google Shape;1420;p28"/>
            <p:cNvCxnSpPr/>
            <p:nvPr/>
          </p:nvCxnSpPr>
          <p:spPr>
            <a:xfrm>
              <a:off x="335420" y="323917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1" name="Google Shape;1421;p28"/>
            <p:cNvCxnSpPr/>
            <p:nvPr/>
          </p:nvCxnSpPr>
          <p:spPr>
            <a:xfrm>
              <a:off x="335420" y="342955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2" name="Google Shape;1422;p28"/>
            <p:cNvCxnSpPr/>
            <p:nvPr/>
          </p:nvCxnSpPr>
          <p:spPr>
            <a:xfrm>
              <a:off x="335420" y="362036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3" name="Google Shape;1423;p28"/>
            <p:cNvCxnSpPr/>
            <p:nvPr/>
          </p:nvCxnSpPr>
          <p:spPr>
            <a:xfrm>
              <a:off x="335420" y="381095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4" name="Google Shape;1424;p28"/>
            <p:cNvCxnSpPr/>
            <p:nvPr/>
          </p:nvCxnSpPr>
          <p:spPr>
            <a:xfrm>
              <a:off x="335420" y="400155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5" name="Google Shape;1425;p28"/>
            <p:cNvCxnSpPr/>
            <p:nvPr/>
          </p:nvCxnSpPr>
          <p:spPr>
            <a:xfrm>
              <a:off x="335420" y="419214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6" name="Google Shape;1426;p28"/>
            <p:cNvCxnSpPr/>
            <p:nvPr/>
          </p:nvCxnSpPr>
          <p:spPr>
            <a:xfrm>
              <a:off x="335420" y="438252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7" name="Google Shape;1427;p28"/>
            <p:cNvCxnSpPr/>
            <p:nvPr/>
          </p:nvCxnSpPr>
          <p:spPr>
            <a:xfrm>
              <a:off x="335420" y="457333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8" name="Google Shape;1428;p28"/>
            <p:cNvCxnSpPr/>
            <p:nvPr/>
          </p:nvCxnSpPr>
          <p:spPr>
            <a:xfrm>
              <a:off x="335420" y="47639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29" name="Google Shape;1429;p28"/>
            <p:cNvCxnSpPr/>
            <p:nvPr/>
          </p:nvCxnSpPr>
          <p:spPr>
            <a:xfrm>
              <a:off x="-40561"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30" name="Google Shape;1430;p28"/>
            <p:cNvCxnSpPr/>
            <p:nvPr/>
          </p:nvCxnSpPr>
          <p:spPr>
            <a:xfrm>
              <a:off x="149582"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31" name="Google Shape;1431;p28"/>
            <p:cNvCxnSpPr/>
            <p:nvPr/>
          </p:nvCxnSpPr>
          <p:spPr>
            <a:xfrm>
              <a:off x="339514"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32" name="Google Shape;1432;p28"/>
            <p:cNvCxnSpPr/>
            <p:nvPr/>
          </p:nvCxnSpPr>
          <p:spPr>
            <a:xfrm>
              <a:off x="529868"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33" name="Google Shape;1433;p28"/>
            <p:cNvCxnSpPr/>
            <p:nvPr/>
          </p:nvCxnSpPr>
          <p:spPr>
            <a:xfrm>
              <a:off x="720011" y="-5851"/>
              <a:ext cx="0" cy="5154900"/>
            </a:xfrm>
            <a:prstGeom prst="straightConnector1">
              <a:avLst/>
            </a:prstGeom>
            <a:noFill/>
            <a:ln w="9525" cap="flat" cmpd="sng">
              <a:solidFill>
                <a:schemeClr val="accent4"/>
              </a:solidFill>
              <a:prstDash val="solid"/>
              <a:round/>
              <a:headEnd type="none" w="med" len="med"/>
              <a:tailEnd type="none" w="med" len="med"/>
            </a:ln>
          </p:spPr>
        </p:cxnSp>
      </p:grpSp>
      <p:grpSp>
        <p:nvGrpSpPr>
          <p:cNvPr id="1434" name="Google Shape;1434;p28"/>
          <p:cNvGrpSpPr/>
          <p:nvPr/>
        </p:nvGrpSpPr>
        <p:grpSpPr>
          <a:xfrm>
            <a:off x="-40575" y="-420"/>
            <a:ext cx="760572" cy="5144356"/>
            <a:chOff x="6141875" y="2804400"/>
            <a:chExt cx="360000" cy="2221800"/>
          </a:xfrm>
        </p:grpSpPr>
        <p:cxnSp>
          <p:nvCxnSpPr>
            <p:cNvPr id="1435" name="Google Shape;1435;p28"/>
            <p:cNvCxnSpPr/>
            <p:nvPr/>
          </p:nvCxnSpPr>
          <p:spPr>
            <a:xfrm>
              <a:off x="614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436" name="Google Shape;1436;p28"/>
            <p:cNvCxnSpPr/>
            <p:nvPr/>
          </p:nvCxnSpPr>
          <p:spPr>
            <a:xfrm>
              <a:off x="623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437" name="Google Shape;1437;p28"/>
            <p:cNvCxnSpPr/>
            <p:nvPr/>
          </p:nvCxnSpPr>
          <p:spPr>
            <a:xfrm>
              <a:off x="632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438" name="Google Shape;1438;p28"/>
            <p:cNvCxnSpPr/>
            <p:nvPr/>
          </p:nvCxnSpPr>
          <p:spPr>
            <a:xfrm>
              <a:off x="641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439" name="Google Shape;1439;p28"/>
            <p:cNvCxnSpPr/>
            <p:nvPr/>
          </p:nvCxnSpPr>
          <p:spPr>
            <a:xfrm>
              <a:off x="6501875" y="2804400"/>
              <a:ext cx="0" cy="2221800"/>
            </a:xfrm>
            <a:prstGeom prst="straightConnector1">
              <a:avLst/>
            </a:prstGeom>
            <a:noFill/>
            <a:ln w="9525" cap="flat" cmpd="sng">
              <a:solidFill>
                <a:schemeClr val="accent4"/>
              </a:solidFill>
              <a:prstDash val="solid"/>
              <a:round/>
              <a:headEnd type="none" w="med" len="med"/>
              <a:tailEnd type="none" w="med" len="med"/>
            </a:ln>
          </p:spPr>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8_1">
    <p:spTree>
      <p:nvGrpSpPr>
        <p:cNvPr id="1" name="Shape 1440"/>
        <p:cNvGrpSpPr/>
        <p:nvPr/>
      </p:nvGrpSpPr>
      <p:grpSpPr>
        <a:xfrm>
          <a:off x="0" y="0"/>
          <a:ext cx="0" cy="0"/>
          <a:chOff x="0" y="0"/>
          <a:chExt cx="0" cy="0"/>
        </a:xfrm>
      </p:grpSpPr>
      <p:grpSp>
        <p:nvGrpSpPr>
          <p:cNvPr id="1441" name="Google Shape;1441;p29"/>
          <p:cNvGrpSpPr/>
          <p:nvPr/>
        </p:nvGrpSpPr>
        <p:grpSpPr>
          <a:xfrm>
            <a:off x="-44830" y="-5851"/>
            <a:ext cx="764841" cy="5155002"/>
            <a:chOff x="-44830" y="-5851"/>
            <a:chExt cx="764841" cy="5155002"/>
          </a:xfrm>
        </p:grpSpPr>
        <p:sp>
          <p:nvSpPr>
            <p:cNvPr id="1442" name="Google Shape;1442;p29"/>
            <p:cNvSpPr/>
            <p:nvPr/>
          </p:nvSpPr>
          <p:spPr>
            <a:xfrm>
              <a:off x="-44400" y="-1850"/>
              <a:ext cx="7605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443" name="Google Shape;1443;p29"/>
            <p:cNvCxnSpPr/>
            <p:nvPr/>
          </p:nvCxnSpPr>
          <p:spPr>
            <a:xfrm>
              <a:off x="335420" y="-38210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44" name="Google Shape;1444;p29"/>
            <p:cNvCxnSpPr/>
            <p:nvPr/>
          </p:nvCxnSpPr>
          <p:spPr>
            <a:xfrm>
              <a:off x="335420" y="-19150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45" name="Google Shape;1445;p29"/>
            <p:cNvCxnSpPr/>
            <p:nvPr/>
          </p:nvCxnSpPr>
          <p:spPr>
            <a:xfrm>
              <a:off x="335420" y="-11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46" name="Google Shape;1446;p29"/>
            <p:cNvCxnSpPr/>
            <p:nvPr/>
          </p:nvCxnSpPr>
          <p:spPr>
            <a:xfrm>
              <a:off x="335420" y="18968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47" name="Google Shape;1447;p29"/>
            <p:cNvCxnSpPr/>
            <p:nvPr/>
          </p:nvCxnSpPr>
          <p:spPr>
            <a:xfrm>
              <a:off x="335420" y="38027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48" name="Google Shape;1448;p29"/>
            <p:cNvCxnSpPr/>
            <p:nvPr/>
          </p:nvCxnSpPr>
          <p:spPr>
            <a:xfrm>
              <a:off x="335420" y="57086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49" name="Google Shape;1449;p29"/>
            <p:cNvCxnSpPr/>
            <p:nvPr/>
          </p:nvCxnSpPr>
          <p:spPr>
            <a:xfrm>
              <a:off x="335420" y="76146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0" name="Google Shape;1450;p29"/>
            <p:cNvCxnSpPr/>
            <p:nvPr/>
          </p:nvCxnSpPr>
          <p:spPr>
            <a:xfrm>
              <a:off x="335420" y="95184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1" name="Google Shape;1451;p29"/>
            <p:cNvCxnSpPr/>
            <p:nvPr/>
          </p:nvCxnSpPr>
          <p:spPr>
            <a:xfrm>
              <a:off x="335420" y="114264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2" name="Google Shape;1452;p29"/>
            <p:cNvCxnSpPr/>
            <p:nvPr/>
          </p:nvCxnSpPr>
          <p:spPr>
            <a:xfrm>
              <a:off x="335420" y="133324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3" name="Google Shape;1453;p29"/>
            <p:cNvCxnSpPr/>
            <p:nvPr/>
          </p:nvCxnSpPr>
          <p:spPr>
            <a:xfrm>
              <a:off x="335420" y="152383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4" name="Google Shape;1454;p29"/>
            <p:cNvCxnSpPr/>
            <p:nvPr/>
          </p:nvCxnSpPr>
          <p:spPr>
            <a:xfrm>
              <a:off x="335420" y="171421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5" name="Google Shape;1455;p29"/>
            <p:cNvCxnSpPr/>
            <p:nvPr/>
          </p:nvCxnSpPr>
          <p:spPr>
            <a:xfrm>
              <a:off x="335420" y="190502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6" name="Google Shape;1456;p29"/>
            <p:cNvCxnSpPr/>
            <p:nvPr/>
          </p:nvCxnSpPr>
          <p:spPr>
            <a:xfrm>
              <a:off x="335420" y="209561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7" name="Google Shape;1457;p29"/>
            <p:cNvCxnSpPr/>
            <p:nvPr/>
          </p:nvCxnSpPr>
          <p:spPr>
            <a:xfrm>
              <a:off x="335420" y="228620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8" name="Google Shape;1458;p29"/>
            <p:cNvCxnSpPr/>
            <p:nvPr/>
          </p:nvCxnSpPr>
          <p:spPr>
            <a:xfrm>
              <a:off x="335420" y="247680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59" name="Google Shape;1459;p29"/>
            <p:cNvCxnSpPr/>
            <p:nvPr/>
          </p:nvCxnSpPr>
          <p:spPr>
            <a:xfrm>
              <a:off x="335420" y="266718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0" name="Google Shape;1460;p29"/>
            <p:cNvCxnSpPr/>
            <p:nvPr/>
          </p:nvCxnSpPr>
          <p:spPr>
            <a:xfrm>
              <a:off x="335420" y="285799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1" name="Google Shape;1461;p29"/>
            <p:cNvCxnSpPr/>
            <p:nvPr/>
          </p:nvCxnSpPr>
          <p:spPr>
            <a:xfrm>
              <a:off x="335420" y="304858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2" name="Google Shape;1462;p29"/>
            <p:cNvCxnSpPr/>
            <p:nvPr/>
          </p:nvCxnSpPr>
          <p:spPr>
            <a:xfrm>
              <a:off x="335420" y="323917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3" name="Google Shape;1463;p29"/>
            <p:cNvCxnSpPr/>
            <p:nvPr/>
          </p:nvCxnSpPr>
          <p:spPr>
            <a:xfrm>
              <a:off x="335420" y="342955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4" name="Google Shape;1464;p29"/>
            <p:cNvCxnSpPr/>
            <p:nvPr/>
          </p:nvCxnSpPr>
          <p:spPr>
            <a:xfrm>
              <a:off x="335420" y="362036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5" name="Google Shape;1465;p29"/>
            <p:cNvCxnSpPr/>
            <p:nvPr/>
          </p:nvCxnSpPr>
          <p:spPr>
            <a:xfrm>
              <a:off x="335420" y="381095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6" name="Google Shape;1466;p29"/>
            <p:cNvCxnSpPr/>
            <p:nvPr/>
          </p:nvCxnSpPr>
          <p:spPr>
            <a:xfrm>
              <a:off x="335420" y="400155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7" name="Google Shape;1467;p29"/>
            <p:cNvCxnSpPr/>
            <p:nvPr/>
          </p:nvCxnSpPr>
          <p:spPr>
            <a:xfrm>
              <a:off x="335420" y="419214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8" name="Google Shape;1468;p29"/>
            <p:cNvCxnSpPr/>
            <p:nvPr/>
          </p:nvCxnSpPr>
          <p:spPr>
            <a:xfrm>
              <a:off x="335420" y="438252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9" name="Google Shape;1469;p29"/>
            <p:cNvCxnSpPr/>
            <p:nvPr/>
          </p:nvCxnSpPr>
          <p:spPr>
            <a:xfrm>
              <a:off x="335420" y="457333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70" name="Google Shape;1470;p29"/>
            <p:cNvCxnSpPr/>
            <p:nvPr/>
          </p:nvCxnSpPr>
          <p:spPr>
            <a:xfrm>
              <a:off x="335420" y="47639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71" name="Google Shape;1471;p29"/>
            <p:cNvCxnSpPr/>
            <p:nvPr/>
          </p:nvCxnSpPr>
          <p:spPr>
            <a:xfrm>
              <a:off x="-40561"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72" name="Google Shape;1472;p29"/>
            <p:cNvCxnSpPr/>
            <p:nvPr/>
          </p:nvCxnSpPr>
          <p:spPr>
            <a:xfrm>
              <a:off x="149582"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73" name="Google Shape;1473;p29"/>
            <p:cNvCxnSpPr/>
            <p:nvPr/>
          </p:nvCxnSpPr>
          <p:spPr>
            <a:xfrm>
              <a:off x="339514"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74" name="Google Shape;1474;p29"/>
            <p:cNvCxnSpPr/>
            <p:nvPr/>
          </p:nvCxnSpPr>
          <p:spPr>
            <a:xfrm>
              <a:off x="529868"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475" name="Google Shape;1475;p29"/>
            <p:cNvCxnSpPr/>
            <p:nvPr/>
          </p:nvCxnSpPr>
          <p:spPr>
            <a:xfrm>
              <a:off x="720011" y="-5851"/>
              <a:ext cx="0" cy="5154900"/>
            </a:xfrm>
            <a:prstGeom prst="straightConnector1">
              <a:avLst/>
            </a:prstGeom>
            <a:noFill/>
            <a:ln w="9525" cap="flat" cmpd="sng">
              <a:solidFill>
                <a:schemeClr val="accent4"/>
              </a:solidFill>
              <a:prstDash val="solid"/>
              <a:round/>
              <a:headEnd type="none" w="med" len="med"/>
              <a:tailEnd type="none" w="med" len="med"/>
            </a:ln>
          </p:spPr>
        </p:cxnSp>
      </p:grpSp>
      <p:grpSp>
        <p:nvGrpSpPr>
          <p:cNvPr id="1476" name="Google Shape;1476;p29"/>
          <p:cNvGrpSpPr/>
          <p:nvPr/>
        </p:nvGrpSpPr>
        <p:grpSpPr>
          <a:xfrm>
            <a:off x="8424000" y="-420"/>
            <a:ext cx="760572" cy="5144356"/>
            <a:chOff x="6141875" y="2804400"/>
            <a:chExt cx="360000" cy="2221800"/>
          </a:xfrm>
        </p:grpSpPr>
        <p:cxnSp>
          <p:nvCxnSpPr>
            <p:cNvPr id="1477" name="Google Shape;1477;p29"/>
            <p:cNvCxnSpPr/>
            <p:nvPr/>
          </p:nvCxnSpPr>
          <p:spPr>
            <a:xfrm>
              <a:off x="614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478" name="Google Shape;1478;p29"/>
            <p:cNvCxnSpPr/>
            <p:nvPr/>
          </p:nvCxnSpPr>
          <p:spPr>
            <a:xfrm>
              <a:off x="623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479" name="Google Shape;1479;p29"/>
            <p:cNvCxnSpPr/>
            <p:nvPr/>
          </p:nvCxnSpPr>
          <p:spPr>
            <a:xfrm>
              <a:off x="63217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480" name="Google Shape;1480;p29"/>
            <p:cNvCxnSpPr/>
            <p:nvPr/>
          </p:nvCxnSpPr>
          <p:spPr>
            <a:xfrm>
              <a:off x="641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481" name="Google Shape;1481;p29"/>
            <p:cNvCxnSpPr/>
            <p:nvPr/>
          </p:nvCxnSpPr>
          <p:spPr>
            <a:xfrm>
              <a:off x="6501875" y="2804400"/>
              <a:ext cx="0" cy="2221800"/>
            </a:xfrm>
            <a:prstGeom prst="straightConnector1">
              <a:avLst/>
            </a:prstGeom>
            <a:noFill/>
            <a:ln w="9525" cap="flat" cmpd="sng">
              <a:solidFill>
                <a:schemeClr val="accent1"/>
              </a:solidFill>
              <a:prstDash val="solid"/>
              <a:round/>
              <a:headEnd type="none" w="med" len="med"/>
              <a:tailEnd type="none" w="med" len="med"/>
            </a:ln>
          </p:spPr>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8"/>
        <p:cNvGrpSpPr/>
        <p:nvPr/>
      </p:nvGrpSpPr>
      <p:grpSpPr>
        <a:xfrm>
          <a:off x="0" y="0"/>
          <a:ext cx="0" cy="0"/>
          <a:chOff x="0" y="0"/>
          <a:chExt cx="0" cy="0"/>
        </a:xfrm>
      </p:grpSpPr>
      <p:sp>
        <p:nvSpPr>
          <p:cNvPr id="79" name="Google Shape;79;p3"/>
          <p:cNvSpPr txBox="1">
            <a:spLocks noGrp="1"/>
          </p:cNvSpPr>
          <p:nvPr>
            <p:ph type="title"/>
          </p:nvPr>
        </p:nvSpPr>
        <p:spPr>
          <a:xfrm>
            <a:off x="3128400" y="1979198"/>
            <a:ext cx="2887200" cy="13743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52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0" name="Google Shape;80;p3"/>
          <p:cNvSpPr txBox="1">
            <a:spLocks noGrp="1"/>
          </p:cNvSpPr>
          <p:nvPr>
            <p:ph type="title" idx="2" hasCustomPrompt="1"/>
          </p:nvPr>
        </p:nvSpPr>
        <p:spPr>
          <a:xfrm>
            <a:off x="3922000" y="1126800"/>
            <a:ext cx="1299900" cy="852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200"/>
              <a:buNone/>
              <a:defRPr sz="6900" b="1">
                <a:solidFill>
                  <a:schemeClr val="dk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81" name="Google Shape;81;p3"/>
          <p:cNvSpPr txBox="1">
            <a:spLocks noGrp="1"/>
          </p:cNvSpPr>
          <p:nvPr>
            <p:ph type="subTitle" idx="1"/>
          </p:nvPr>
        </p:nvSpPr>
        <p:spPr>
          <a:xfrm>
            <a:off x="3128400" y="3353592"/>
            <a:ext cx="2887200" cy="6768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800"/>
              <a:buFont typeface="Montserrat"/>
              <a:buNone/>
              <a:defRPr sz="18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None/>
              <a:defRPr>
                <a:solidFill>
                  <a:schemeClr val="dk1"/>
                </a:solidFill>
              </a:defRPr>
            </a:lvl2pPr>
            <a:lvl3pPr lvl="2" algn="ctr" rtl="0">
              <a:lnSpc>
                <a:spcPct val="100000"/>
              </a:lnSpc>
              <a:spcBef>
                <a:spcPts val="0"/>
              </a:spcBef>
              <a:spcAft>
                <a:spcPts val="0"/>
              </a:spcAft>
              <a:buClr>
                <a:schemeClr val="dk1"/>
              </a:buClr>
              <a:buSzPts val="1400"/>
              <a:buNone/>
              <a:defRPr>
                <a:solidFill>
                  <a:schemeClr val="dk1"/>
                </a:solidFill>
              </a:defRPr>
            </a:lvl3pPr>
            <a:lvl4pPr lvl="3" algn="ctr" rtl="0">
              <a:lnSpc>
                <a:spcPct val="100000"/>
              </a:lnSpc>
              <a:spcBef>
                <a:spcPts val="0"/>
              </a:spcBef>
              <a:spcAft>
                <a:spcPts val="0"/>
              </a:spcAft>
              <a:buClr>
                <a:schemeClr val="dk1"/>
              </a:buClr>
              <a:buSzPts val="1400"/>
              <a:buNone/>
              <a:defRPr>
                <a:solidFill>
                  <a:schemeClr val="dk1"/>
                </a:solidFill>
              </a:defRPr>
            </a:lvl4pPr>
            <a:lvl5pPr lvl="4" algn="ctr" rtl="0">
              <a:lnSpc>
                <a:spcPct val="100000"/>
              </a:lnSpc>
              <a:spcBef>
                <a:spcPts val="0"/>
              </a:spcBef>
              <a:spcAft>
                <a:spcPts val="0"/>
              </a:spcAft>
              <a:buClr>
                <a:schemeClr val="dk1"/>
              </a:buClr>
              <a:buSzPts val="1400"/>
              <a:buNone/>
              <a:defRPr>
                <a:solidFill>
                  <a:schemeClr val="dk1"/>
                </a:solidFill>
              </a:defRPr>
            </a:lvl5pPr>
            <a:lvl6pPr lvl="5" algn="ctr" rtl="0">
              <a:lnSpc>
                <a:spcPct val="100000"/>
              </a:lnSpc>
              <a:spcBef>
                <a:spcPts val="0"/>
              </a:spcBef>
              <a:spcAft>
                <a:spcPts val="0"/>
              </a:spcAft>
              <a:buClr>
                <a:schemeClr val="dk1"/>
              </a:buClr>
              <a:buSzPts val="1400"/>
              <a:buNone/>
              <a:defRPr>
                <a:solidFill>
                  <a:schemeClr val="dk1"/>
                </a:solidFill>
              </a:defRPr>
            </a:lvl6pPr>
            <a:lvl7pPr lvl="6" algn="ctr" rtl="0">
              <a:lnSpc>
                <a:spcPct val="100000"/>
              </a:lnSpc>
              <a:spcBef>
                <a:spcPts val="0"/>
              </a:spcBef>
              <a:spcAft>
                <a:spcPts val="0"/>
              </a:spcAft>
              <a:buClr>
                <a:schemeClr val="dk1"/>
              </a:buClr>
              <a:buSzPts val="1400"/>
              <a:buNone/>
              <a:defRPr>
                <a:solidFill>
                  <a:schemeClr val="dk1"/>
                </a:solidFill>
              </a:defRPr>
            </a:lvl7pPr>
            <a:lvl8pPr lvl="7" algn="ctr" rtl="0">
              <a:lnSpc>
                <a:spcPct val="100000"/>
              </a:lnSpc>
              <a:spcBef>
                <a:spcPts val="0"/>
              </a:spcBef>
              <a:spcAft>
                <a:spcPts val="0"/>
              </a:spcAft>
              <a:buClr>
                <a:schemeClr val="dk1"/>
              </a:buClr>
              <a:buSzPts val="1400"/>
              <a:buNone/>
              <a:defRPr>
                <a:solidFill>
                  <a:schemeClr val="dk1"/>
                </a:solidFill>
              </a:defRPr>
            </a:lvl8pPr>
            <a:lvl9pPr lvl="8" algn="ctr" rtl="0">
              <a:lnSpc>
                <a:spcPct val="100000"/>
              </a:lnSpc>
              <a:spcBef>
                <a:spcPts val="0"/>
              </a:spcBef>
              <a:spcAft>
                <a:spcPts val="0"/>
              </a:spcAft>
              <a:buClr>
                <a:schemeClr val="dk1"/>
              </a:buClr>
              <a:buSzPts val="1400"/>
              <a:buNone/>
              <a:defRPr>
                <a:solidFill>
                  <a:schemeClr val="dk1"/>
                </a:solidFill>
              </a:defRPr>
            </a:lvl9pPr>
          </a:lstStyle>
          <a:p>
            <a:endParaRPr/>
          </a:p>
        </p:txBody>
      </p:sp>
      <p:grpSp>
        <p:nvGrpSpPr>
          <p:cNvPr id="82" name="Google Shape;82;p3"/>
          <p:cNvGrpSpPr/>
          <p:nvPr/>
        </p:nvGrpSpPr>
        <p:grpSpPr>
          <a:xfrm>
            <a:off x="7300798" y="-5851"/>
            <a:ext cx="1906127" cy="5155211"/>
            <a:chOff x="6047998" y="-5851"/>
            <a:chExt cx="1906127" cy="5155211"/>
          </a:xfrm>
        </p:grpSpPr>
        <p:sp>
          <p:nvSpPr>
            <p:cNvPr id="83" name="Google Shape;83;p3"/>
            <p:cNvSpPr/>
            <p:nvPr/>
          </p:nvSpPr>
          <p:spPr>
            <a:xfrm>
              <a:off x="6048225" y="-1850"/>
              <a:ext cx="19059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84;p3"/>
            <p:cNvGrpSpPr/>
            <p:nvPr/>
          </p:nvGrpSpPr>
          <p:grpSpPr>
            <a:xfrm>
              <a:off x="6047998" y="-1850"/>
              <a:ext cx="1905907" cy="5146025"/>
              <a:chOff x="219067" y="2444395"/>
              <a:chExt cx="1237200" cy="2430007"/>
            </a:xfrm>
          </p:grpSpPr>
          <p:cxnSp>
            <p:nvCxnSpPr>
              <p:cNvPr id="85" name="Google Shape;85;p3"/>
              <p:cNvCxnSpPr/>
              <p:nvPr/>
            </p:nvCxnSpPr>
            <p:spPr>
              <a:xfrm>
                <a:off x="837667" y="1825795"/>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86" name="Google Shape;86;p3"/>
              <p:cNvCxnSpPr/>
              <p:nvPr/>
            </p:nvCxnSpPr>
            <p:spPr>
              <a:xfrm>
                <a:off x="837667" y="1915795"/>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87" name="Google Shape;87;p3"/>
              <p:cNvCxnSpPr/>
              <p:nvPr/>
            </p:nvCxnSpPr>
            <p:spPr>
              <a:xfrm>
                <a:off x="837667" y="2005695"/>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88" name="Google Shape;88;p3"/>
              <p:cNvCxnSpPr/>
              <p:nvPr/>
            </p:nvCxnSpPr>
            <p:spPr>
              <a:xfrm>
                <a:off x="837667" y="2095796"/>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89" name="Google Shape;89;p3"/>
              <p:cNvCxnSpPr/>
              <p:nvPr/>
            </p:nvCxnSpPr>
            <p:spPr>
              <a:xfrm>
                <a:off x="837667" y="2185796"/>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0" name="Google Shape;90;p3"/>
              <p:cNvCxnSpPr/>
              <p:nvPr/>
            </p:nvCxnSpPr>
            <p:spPr>
              <a:xfrm>
                <a:off x="837667" y="2275796"/>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1" name="Google Shape;91;p3"/>
              <p:cNvCxnSpPr/>
              <p:nvPr/>
            </p:nvCxnSpPr>
            <p:spPr>
              <a:xfrm>
                <a:off x="837667" y="2365796"/>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2" name="Google Shape;92;p3"/>
              <p:cNvCxnSpPr/>
              <p:nvPr/>
            </p:nvCxnSpPr>
            <p:spPr>
              <a:xfrm>
                <a:off x="837667" y="2455696"/>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3" name="Google Shape;93;p3"/>
              <p:cNvCxnSpPr/>
              <p:nvPr/>
            </p:nvCxnSpPr>
            <p:spPr>
              <a:xfrm>
                <a:off x="837667" y="2545797"/>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4" name="Google Shape;94;p3"/>
              <p:cNvCxnSpPr/>
              <p:nvPr/>
            </p:nvCxnSpPr>
            <p:spPr>
              <a:xfrm>
                <a:off x="837667" y="2635797"/>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5" name="Google Shape;95;p3"/>
              <p:cNvCxnSpPr/>
              <p:nvPr/>
            </p:nvCxnSpPr>
            <p:spPr>
              <a:xfrm>
                <a:off x="837667" y="2725797"/>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6" name="Google Shape;96;p3"/>
              <p:cNvCxnSpPr/>
              <p:nvPr/>
            </p:nvCxnSpPr>
            <p:spPr>
              <a:xfrm>
                <a:off x="837667" y="2815697"/>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7" name="Google Shape;97;p3"/>
              <p:cNvCxnSpPr/>
              <p:nvPr/>
            </p:nvCxnSpPr>
            <p:spPr>
              <a:xfrm>
                <a:off x="837667" y="2905798"/>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8" name="Google Shape;98;p3"/>
              <p:cNvCxnSpPr/>
              <p:nvPr/>
            </p:nvCxnSpPr>
            <p:spPr>
              <a:xfrm>
                <a:off x="837667" y="2995798"/>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99" name="Google Shape;99;p3"/>
              <p:cNvCxnSpPr/>
              <p:nvPr/>
            </p:nvCxnSpPr>
            <p:spPr>
              <a:xfrm>
                <a:off x="837667" y="3085798"/>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0" name="Google Shape;100;p3"/>
              <p:cNvCxnSpPr/>
              <p:nvPr/>
            </p:nvCxnSpPr>
            <p:spPr>
              <a:xfrm>
                <a:off x="837667" y="3175798"/>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1" name="Google Shape;101;p3"/>
              <p:cNvCxnSpPr/>
              <p:nvPr/>
            </p:nvCxnSpPr>
            <p:spPr>
              <a:xfrm>
                <a:off x="837667" y="3265699"/>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2" name="Google Shape;102;p3"/>
              <p:cNvCxnSpPr/>
              <p:nvPr/>
            </p:nvCxnSpPr>
            <p:spPr>
              <a:xfrm>
                <a:off x="837667" y="3355799"/>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3" name="Google Shape;103;p3"/>
              <p:cNvCxnSpPr/>
              <p:nvPr/>
            </p:nvCxnSpPr>
            <p:spPr>
              <a:xfrm>
                <a:off x="837667" y="3445799"/>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4" name="Google Shape;104;p3"/>
              <p:cNvCxnSpPr/>
              <p:nvPr/>
            </p:nvCxnSpPr>
            <p:spPr>
              <a:xfrm>
                <a:off x="837667" y="3535799"/>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5" name="Google Shape;105;p3"/>
              <p:cNvCxnSpPr/>
              <p:nvPr/>
            </p:nvCxnSpPr>
            <p:spPr>
              <a:xfrm>
                <a:off x="837667" y="3625700"/>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6" name="Google Shape;106;p3"/>
              <p:cNvCxnSpPr/>
              <p:nvPr/>
            </p:nvCxnSpPr>
            <p:spPr>
              <a:xfrm>
                <a:off x="837667" y="3715800"/>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7" name="Google Shape;107;p3"/>
              <p:cNvCxnSpPr/>
              <p:nvPr/>
            </p:nvCxnSpPr>
            <p:spPr>
              <a:xfrm>
                <a:off x="837667" y="3805800"/>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8" name="Google Shape;108;p3"/>
              <p:cNvCxnSpPr/>
              <p:nvPr/>
            </p:nvCxnSpPr>
            <p:spPr>
              <a:xfrm>
                <a:off x="837667" y="3895800"/>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09" name="Google Shape;109;p3"/>
              <p:cNvCxnSpPr/>
              <p:nvPr/>
            </p:nvCxnSpPr>
            <p:spPr>
              <a:xfrm>
                <a:off x="837667" y="3985801"/>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10" name="Google Shape;110;p3"/>
              <p:cNvCxnSpPr/>
              <p:nvPr/>
            </p:nvCxnSpPr>
            <p:spPr>
              <a:xfrm>
                <a:off x="837667" y="4075701"/>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11" name="Google Shape;111;p3"/>
              <p:cNvCxnSpPr/>
              <p:nvPr/>
            </p:nvCxnSpPr>
            <p:spPr>
              <a:xfrm>
                <a:off x="837667" y="4165801"/>
                <a:ext cx="0" cy="1237200"/>
              </a:xfrm>
              <a:prstGeom prst="straightConnector1">
                <a:avLst/>
              </a:prstGeom>
              <a:noFill/>
              <a:ln w="9525" cap="flat" cmpd="sng">
                <a:solidFill>
                  <a:schemeClr val="accent4"/>
                </a:solidFill>
                <a:prstDash val="solid"/>
                <a:round/>
                <a:headEnd type="none" w="med" len="med"/>
                <a:tailEnd type="none" w="med" len="med"/>
              </a:ln>
            </p:spPr>
          </p:cxnSp>
          <p:cxnSp>
            <p:nvCxnSpPr>
              <p:cNvPr id="112" name="Google Shape;112;p3"/>
              <p:cNvCxnSpPr/>
              <p:nvPr/>
            </p:nvCxnSpPr>
            <p:spPr>
              <a:xfrm>
                <a:off x="837667" y="4255801"/>
                <a:ext cx="0" cy="1237200"/>
              </a:xfrm>
              <a:prstGeom prst="straightConnector1">
                <a:avLst/>
              </a:prstGeom>
              <a:noFill/>
              <a:ln w="9525" cap="flat" cmpd="sng">
                <a:solidFill>
                  <a:schemeClr val="accent4"/>
                </a:solidFill>
                <a:prstDash val="solid"/>
                <a:round/>
                <a:headEnd type="none" w="med" len="med"/>
                <a:tailEnd type="none" w="med" len="med"/>
              </a:ln>
            </p:spPr>
          </p:cxnSp>
        </p:grpSp>
        <p:grpSp>
          <p:nvGrpSpPr>
            <p:cNvPr id="113" name="Google Shape;113;p3"/>
            <p:cNvGrpSpPr/>
            <p:nvPr/>
          </p:nvGrpSpPr>
          <p:grpSpPr>
            <a:xfrm>
              <a:off x="6052462" y="-5851"/>
              <a:ext cx="1901430" cy="5155211"/>
              <a:chOff x="219075" y="2444342"/>
              <a:chExt cx="900000" cy="2436300"/>
            </a:xfrm>
          </p:grpSpPr>
          <p:cxnSp>
            <p:nvCxnSpPr>
              <p:cNvPr id="114" name="Google Shape;114;p3"/>
              <p:cNvCxnSpPr/>
              <p:nvPr/>
            </p:nvCxnSpPr>
            <p:spPr>
              <a:xfrm>
                <a:off x="21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15" name="Google Shape;115;p3"/>
              <p:cNvCxnSpPr/>
              <p:nvPr/>
            </p:nvCxnSpPr>
            <p:spPr>
              <a:xfrm>
                <a:off x="30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16" name="Google Shape;116;p3"/>
              <p:cNvCxnSpPr/>
              <p:nvPr/>
            </p:nvCxnSpPr>
            <p:spPr>
              <a:xfrm>
                <a:off x="3989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17" name="Google Shape;117;p3"/>
              <p:cNvCxnSpPr/>
              <p:nvPr/>
            </p:nvCxnSpPr>
            <p:spPr>
              <a:xfrm>
                <a:off x="48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18" name="Google Shape;118;p3"/>
              <p:cNvCxnSpPr/>
              <p:nvPr/>
            </p:nvCxnSpPr>
            <p:spPr>
              <a:xfrm>
                <a:off x="57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19" name="Google Shape;119;p3"/>
              <p:cNvCxnSpPr/>
              <p:nvPr/>
            </p:nvCxnSpPr>
            <p:spPr>
              <a:xfrm>
                <a:off x="66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20" name="Google Shape;120;p3"/>
              <p:cNvCxnSpPr/>
              <p:nvPr/>
            </p:nvCxnSpPr>
            <p:spPr>
              <a:xfrm>
                <a:off x="75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21" name="Google Shape;121;p3"/>
              <p:cNvCxnSpPr/>
              <p:nvPr/>
            </p:nvCxnSpPr>
            <p:spPr>
              <a:xfrm>
                <a:off x="8489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122" name="Google Shape;122;p3"/>
              <p:cNvCxnSpPr/>
              <p:nvPr/>
            </p:nvCxnSpPr>
            <p:spPr>
              <a:xfrm>
                <a:off x="939075" y="2444342"/>
                <a:ext cx="0" cy="2436300"/>
              </a:xfrm>
              <a:prstGeom prst="straightConnector1">
                <a:avLst/>
              </a:prstGeom>
              <a:noFill/>
              <a:ln w="9525" cap="flat" cmpd="sng">
                <a:solidFill>
                  <a:schemeClr val="accent4"/>
                </a:solidFill>
                <a:prstDash val="solid"/>
                <a:round/>
                <a:headEnd type="none" w="med" len="med"/>
                <a:tailEnd type="none" w="med" len="med"/>
              </a:ln>
            </p:spPr>
          </p:cxnSp>
          <p:grpSp>
            <p:nvGrpSpPr>
              <p:cNvPr id="123" name="Google Shape;123;p3"/>
              <p:cNvGrpSpPr/>
              <p:nvPr/>
            </p:nvGrpSpPr>
            <p:grpSpPr>
              <a:xfrm>
                <a:off x="1029075" y="2444342"/>
                <a:ext cx="90000" cy="2436204"/>
                <a:chOff x="5691875" y="2804400"/>
                <a:chExt cx="90000" cy="2221800"/>
              </a:xfrm>
            </p:grpSpPr>
            <p:cxnSp>
              <p:nvCxnSpPr>
                <p:cNvPr id="124" name="Google Shape;124;p3"/>
                <p:cNvCxnSpPr/>
                <p:nvPr/>
              </p:nvCxnSpPr>
              <p:spPr>
                <a:xfrm>
                  <a:off x="569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25" name="Google Shape;125;p3"/>
                <p:cNvCxnSpPr/>
                <p:nvPr/>
              </p:nvCxnSpPr>
              <p:spPr>
                <a:xfrm>
                  <a:off x="5781875" y="2804400"/>
                  <a:ext cx="0" cy="2221800"/>
                </a:xfrm>
                <a:prstGeom prst="straightConnector1">
                  <a:avLst/>
                </a:prstGeom>
                <a:noFill/>
                <a:ln w="9525" cap="flat" cmpd="sng">
                  <a:solidFill>
                    <a:schemeClr val="accent4"/>
                  </a:solidFill>
                  <a:prstDash val="solid"/>
                  <a:round/>
                  <a:headEnd type="none" w="med" len="med"/>
                  <a:tailEnd type="none" w="med" len="med"/>
                </a:ln>
              </p:spPr>
            </p:cxnSp>
          </p:grpSp>
        </p:grpSp>
      </p:grpSp>
      <p:grpSp>
        <p:nvGrpSpPr>
          <p:cNvPr id="126" name="Google Shape;126;p3"/>
          <p:cNvGrpSpPr/>
          <p:nvPr/>
        </p:nvGrpSpPr>
        <p:grpSpPr>
          <a:xfrm>
            <a:off x="131910" y="-428"/>
            <a:ext cx="1711287" cy="5144356"/>
            <a:chOff x="5691875" y="2804400"/>
            <a:chExt cx="810000" cy="2221800"/>
          </a:xfrm>
        </p:grpSpPr>
        <p:cxnSp>
          <p:nvCxnSpPr>
            <p:cNvPr id="127" name="Google Shape;127;p3"/>
            <p:cNvCxnSpPr/>
            <p:nvPr/>
          </p:nvCxnSpPr>
          <p:spPr>
            <a:xfrm>
              <a:off x="569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28" name="Google Shape;128;p3"/>
            <p:cNvCxnSpPr/>
            <p:nvPr/>
          </p:nvCxnSpPr>
          <p:spPr>
            <a:xfrm>
              <a:off x="578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29" name="Google Shape;129;p3"/>
            <p:cNvCxnSpPr/>
            <p:nvPr/>
          </p:nvCxnSpPr>
          <p:spPr>
            <a:xfrm>
              <a:off x="58717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30" name="Google Shape;130;p3"/>
            <p:cNvCxnSpPr/>
            <p:nvPr/>
          </p:nvCxnSpPr>
          <p:spPr>
            <a:xfrm>
              <a:off x="596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31" name="Google Shape;131;p3"/>
            <p:cNvCxnSpPr/>
            <p:nvPr/>
          </p:nvCxnSpPr>
          <p:spPr>
            <a:xfrm>
              <a:off x="605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32" name="Google Shape;132;p3"/>
            <p:cNvCxnSpPr/>
            <p:nvPr/>
          </p:nvCxnSpPr>
          <p:spPr>
            <a:xfrm>
              <a:off x="614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33" name="Google Shape;133;p3"/>
            <p:cNvCxnSpPr/>
            <p:nvPr/>
          </p:nvCxnSpPr>
          <p:spPr>
            <a:xfrm>
              <a:off x="623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34" name="Google Shape;134;p3"/>
            <p:cNvCxnSpPr/>
            <p:nvPr/>
          </p:nvCxnSpPr>
          <p:spPr>
            <a:xfrm>
              <a:off x="63217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35" name="Google Shape;135;p3"/>
            <p:cNvCxnSpPr/>
            <p:nvPr/>
          </p:nvCxnSpPr>
          <p:spPr>
            <a:xfrm>
              <a:off x="641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36" name="Google Shape;136;p3"/>
            <p:cNvCxnSpPr/>
            <p:nvPr/>
          </p:nvCxnSpPr>
          <p:spPr>
            <a:xfrm>
              <a:off x="6501875" y="2804400"/>
              <a:ext cx="0" cy="2221800"/>
            </a:xfrm>
            <a:prstGeom prst="straightConnector1">
              <a:avLst/>
            </a:prstGeom>
            <a:noFill/>
            <a:ln w="9525" cap="flat" cmpd="sng">
              <a:solidFill>
                <a:schemeClr val="accent1"/>
              </a:solidFill>
              <a:prstDash val="solid"/>
              <a:round/>
              <a:headEnd type="none" w="med" len="med"/>
              <a:tailEnd type="none" w="med" len="med"/>
            </a:ln>
          </p:spPr>
        </p:cxnSp>
      </p:grpSp>
      <p:grpSp>
        <p:nvGrpSpPr>
          <p:cNvPr id="137" name="Google Shape;137;p3"/>
          <p:cNvGrpSpPr/>
          <p:nvPr/>
        </p:nvGrpSpPr>
        <p:grpSpPr>
          <a:xfrm>
            <a:off x="6825450" y="3064057"/>
            <a:ext cx="950715" cy="1539436"/>
            <a:chOff x="8610225" y="169463"/>
            <a:chExt cx="450000" cy="726938"/>
          </a:xfrm>
        </p:grpSpPr>
        <p:sp>
          <p:nvSpPr>
            <p:cNvPr id="138" name="Google Shape;138;p3"/>
            <p:cNvSpPr/>
            <p:nvPr/>
          </p:nvSpPr>
          <p:spPr>
            <a:xfrm>
              <a:off x="8610225" y="169463"/>
              <a:ext cx="450000" cy="450000"/>
            </a:xfrm>
            <a:prstGeom prst="pie">
              <a:avLst>
                <a:gd name="adj1" fmla="val 0"/>
                <a:gd name="adj2" fmla="val 10800165"/>
              </a:avLst>
            </a:prstGeom>
            <a:solidFill>
              <a:srgbClr val="CA5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8610225" y="446400"/>
              <a:ext cx="450000" cy="450000"/>
            </a:xfrm>
            <a:prstGeom prst="pie">
              <a:avLst>
                <a:gd name="adj1" fmla="val 0"/>
                <a:gd name="adj2" fmla="val 1080016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0"/>
        <p:cNvGrpSpPr/>
        <p:nvPr/>
      </p:nvGrpSpPr>
      <p:grpSpPr>
        <a:xfrm>
          <a:off x="0" y="0"/>
          <a:ext cx="0" cy="0"/>
          <a:chOff x="0" y="0"/>
          <a:chExt cx="0" cy="0"/>
        </a:xfrm>
      </p:grpSpPr>
      <p:sp>
        <p:nvSpPr>
          <p:cNvPr id="141" name="Google Shape;141;p4"/>
          <p:cNvSpPr txBox="1">
            <a:spLocks noGrp="1"/>
          </p:cNvSpPr>
          <p:nvPr>
            <p:ph type="title"/>
          </p:nvPr>
        </p:nvSpPr>
        <p:spPr>
          <a:xfrm>
            <a:off x="961200" y="540000"/>
            <a:ext cx="7221600" cy="644400"/>
          </a:xfrm>
          <a:prstGeom prst="rect">
            <a:avLst/>
          </a:prstGeom>
        </p:spPr>
        <p:txBody>
          <a:bodyPr spcFirstLastPara="1" wrap="square" lIns="91425" tIns="91425" rIns="91425" bIns="91425" anchor="ctr" anchorCtr="0">
            <a:noAutofit/>
          </a:bodyPr>
          <a:lstStyle>
            <a:lvl1pPr lvl="0" rtl="0">
              <a:spcBef>
                <a:spcPts val="0"/>
              </a:spcBef>
              <a:spcAft>
                <a:spcPts val="0"/>
              </a:spcAft>
              <a:buSzPts val="4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42" name="Google Shape;142;p4"/>
          <p:cNvSpPr txBox="1">
            <a:spLocks noGrp="1"/>
          </p:cNvSpPr>
          <p:nvPr>
            <p:ph type="body" idx="1"/>
          </p:nvPr>
        </p:nvSpPr>
        <p:spPr>
          <a:xfrm>
            <a:off x="961200" y="1216800"/>
            <a:ext cx="7221600" cy="3386700"/>
          </a:xfrm>
          <a:prstGeom prst="rect">
            <a:avLst/>
          </a:prstGeom>
        </p:spPr>
        <p:txBody>
          <a:bodyPr spcFirstLastPara="1" wrap="square" lIns="91425" tIns="91425" rIns="91425" bIns="91425" anchor="ctr" anchorCtr="0">
            <a:noAutofit/>
          </a:bodyPr>
          <a:lstStyle>
            <a:lvl1pPr marL="457200" lvl="0" indent="-317500" rtl="0">
              <a:lnSpc>
                <a:spcPct val="100000"/>
              </a:lnSpc>
              <a:spcBef>
                <a:spcPts val="0"/>
              </a:spcBef>
              <a:spcAft>
                <a:spcPts val="0"/>
              </a:spcAft>
              <a:buSzPts val="1400"/>
              <a:buAutoNum type="arabicPeriod"/>
              <a:defRPr sz="1200"/>
            </a:lvl1pPr>
            <a:lvl2pPr marL="914400" lvl="1" indent="-317500" rtl="0">
              <a:lnSpc>
                <a:spcPct val="115000"/>
              </a:lnSpc>
              <a:spcBef>
                <a:spcPts val="0"/>
              </a:spcBef>
              <a:spcAft>
                <a:spcPts val="0"/>
              </a:spcAft>
              <a:buSzPts val="1400"/>
              <a:buAutoNum type="alphaLcPeriod"/>
              <a:defRPr/>
            </a:lvl2pPr>
            <a:lvl3pPr marL="1371600" lvl="2" indent="-317500" rtl="0">
              <a:lnSpc>
                <a:spcPct val="115000"/>
              </a:lnSpc>
              <a:spcBef>
                <a:spcPts val="0"/>
              </a:spcBef>
              <a:spcAft>
                <a:spcPts val="0"/>
              </a:spcAft>
              <a:buSzPts val="1400"/>
              <a:buAutoNum type="romanLcPeriod"/>
              <a:defRPr/>
            </a:lvl3pPr>
            <a:lvl4pPr marL="1828800" lvl="3" indent="-317500" rtl="0">
              <a:lnSpc>
                <a:spcPct val="115000"/>
              </a:lnSpc>
              <a:spcBef>
                <a:spcPts val="0"/>
              </a:spcBef>
              <a:spcAft>
                <a:spcPts val="0"/>
              </a:spcAft>
              <a:buSzPts val="1400"/>
              <a:buAutoNum type="arabicPeriod"/>
              <a:defRPr/>
            </a:lvl4pPr>
            <a:lvl5pPr marL="2286000" lvl="4" indent="-317500" rtl="0">
              <a:lnSpc>
                <a:spcPct val="115000"/>
              </a:lnSpc>
              <a:spcBef>
                <a:spcPts val="0"/>
              </a:spcBef>
              <a:spcAft>
                <a:spcPts val="0"/>
              </a:spcAft>
              <a:buSzPts val="1400"/>
              <a:buAutoNum type="alphaLcPeriod"/>
              <a:defRPr/>
            </a:lvl5pPr>
            <a:lvl6pPr marL="2743200" lvl="5" indent="-317500" rtl="0">
              <a:lnSpc>
                <a:spcPct val="115000"/>
              </a:lnSpc>
              <a:spcBef>
                <a:spcPts val="0"/>
              </a:spcBef>
              <a:spcAft>
                <a:spcPts val="0"/>
              </a:spcAft>
              <a:buSzPts val="1400"/>
              <a:buAutoNum type="romanLcPeriod"/>
              <a:defRPr/>
            </a:lvl6pPr>
            <a:lvl7pPr marL="3200400" lvl="6" indent="-317500" rtl="0">
              <a:lnSpc>
                <a:spcPct val="115000"/>
              </a:lnSpc>
              <a:spcBef>
                <a:spcPts val="0"/>
              </a:spcBef>
              <a:spcAft>
                <a:spcPts val="0"/>
              </a:spcAft>
              <a:buSzPts val="1400"/>
              <a:buAutoNum type="arabicPeriod"/>
              <a:defRPr/>
            </a:lvl7pPr>
            <a:lvl8pPr marL="3657600" lvl="7" indent="-317500" rtl="0">
              <a:lnSpc>
                <a:spcPct val="115000"/>
              </a:lnSpc>
              <a:spcBef>
                <a:spcPts val="0"/>
              </a:spcBef>
              <a:spcAft>
                <a:spcPts val="0"/>
              </a:spcAft>
              <a:buSzPts val="1400"/>
              <a:buAutoNum type="alphaLcPeriod"/>
              <a:defRPr/>
            </a:lvl8pPr>
            <a:lvl9pPr marL="4114800" lvl="8" indent="-317500" rtl="0">
              <a:lnSpc>
                <a:spcPct val="115000"/>
              </a:lnSpc>
              <a:spcBef>
                <a:spcPts val="0"/>
              </a:spcBef>
              <a:spcAft>
                <a:spcPts val="0"/>
              </a:spcAft>
              <a:buSzPts val="1400"/>
              <a:buAutoNum type="romanLcPeriod"/>
              <a:defRPr/>
            </a:lvl9pPr>
          </a:lstStyle>
          <a:p>
            <a:endParaRPr/>
          </a:p>
        </p:txBody>
      </p:sp>
      <p:grpSp>
        <p:nvGrpSpPr>
          <p:cNvPr id="143" name="Google Shape;143;p4"/>
          <p:cNvGrpSpPr/>
          <p:nvPr/>
        </p:nvGrpSpPr>
        <p:grpSpPr>
          <a:xfrm>
            <a:off x="8423995" y="-5851"/>
            <a:ext cx="764841" cy="5155002"/>
            <a:chOff x="-44830" y="-5851"/>
            <a:chExt cx="764841" cy="5155002"/>
          </a:xfrm>
        </p:grpSpPr>
        <p:sp>
          <p:nvSpPr>
            <p:cNvPr id="144" name="Google Shape;144;p4"/>
            <p:cNvSpPr/>
            <p:nvPr/>
          </p:nvSpPr>
          <p:spPr>
            <a:xfrm>
              <a:off x="-44400" y="-1850"/>
              <a:ext cx="7605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45" name="Google Shape;145;p4"/>
            <p:cNvCxnSpPr/>
            <p:nvPr/>
          </p:nvCxnSpPr>
          <p:spPr>
            <a:xfrm>
              <a:off x="335420" y="-38210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6" name="Google Shape;146;p4"/>
            <p:cNvCxnSpPr/>
            <p:nvPr/>
          </p:nvCxnSpPr>
          <p:spPr>
            <a:xfrm>
              <a:off x="335420" y="-19150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7" name="Google Shape;147;p4"/>
            <p:cNvCxnSpPr/>
            <p:nvPr/>
          </p:nvCxnSpPr>
          <p:spPr>
            <a:xfrm>
              <a:off x="335420" y="-11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8" name="Google Shape;148;p4"/>
            <p:cNvCxnSpPr/>
            <p:nvPr/>
          </p:nvCxnSpPr>
          <p:spPr>
            <a:xfrm>
              <a:off x="335420" y="18968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49" name="Google Shape;149;p4"/>
            <p:cNvCxnSpPr/>
            <p:nvPr/>
          </p:nvCxnSpPr>
          <p:spPr>
            <a:xfrm>
              <a:off x="335420" y="38027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0" name="Google Shape;150;p4"/>
            <p:cNvCxnSpPr/>
            <p:nvPr/>
          </p:nvCxnSpPr>
          <p:spPr>
            <a:xfrm>
              <a:off x="335420" y="57086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1" name="Google Shape;151;p4"/>
            <p:cNvCxnSpPr/>
            <p:nvPr/>
          </p:nvCxnSpPr>
          <p:spPr>
            <a:xfrm>
              <a:off x="335420" y="76146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2" name="Google Shape;152;p4"/>
            <p:cNvCxnSpPr/>
            <p:nvPr/>
          </p:nvCxnSpPr>
          <p:spPr>
            <a:xfrm>
              <a:off x="335420" y="95184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3" name="Google Shape;153;p4"/>
            <p:cNvCxnSpPr/>
            <p:nvPr/>
          </p:nvCxnSpPr>
          <p:spPr>
            <a:xfrm>
              <a:off x="335420" y="114264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4" name="Google Shape;154;p4"/>
            <p:cNvCxnSpPr/>
            <p:nvPr/>
          </p:nvCxnSpPr>
          <p:spPr>
            <a:xfrm>
              <a:off x="335420" y="133324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5" name="Google Shape;155;p4"/>
            <p:cNvCxnSpPr/>
            <p:nvPr/>
          </p:nvCxnSpPr>
          <p:spPr>
            <a:xfrm>
              <a:off x="335420" y="152383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6" name="Google Shape;156;p4"/>
            <p:cNvCxnSpPr/>
            <p:nvPr/>
          </p:nvCxnSpPr>
          <p:spPr>
            <a:xfrm>
              <a:off x="335420" y="171421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7" name="Google Shape;157;p4"/>
            <p:cNvCxnSpPr/>
            <p:nvPr/>
          </p:nvCxnSpPr>
          <p:spPr>
            <a:xfrm>
              <a:off x="335420" y="190502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8" name="Google Shape;158;p4"/>
            <p:cNvCxnSpPr/>
            <p:nvPr/>
          </p:nvCxnSpPr>
          <p:spPr>
            <a:xfrm>
              <a:off x="335420" y="209561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59" name="Google Shape;159;p4"/>
            <p:cNvCxnSpPr/>
            <p:nvPr/>
          </p:nvCxnSpPr>
          <p:spPr>
            <a:xfrm>
              <a:off x="335420" y="228620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0" name="Google Shape;160;p4"/>
            <p:cNvCxnSpPr/>
            <p:nvPr/>
          </p:nvCxnSpPr>
          <p:spPr>
            <a:xfrm>
              <a:off x="335420" y="247680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1" name="Google Shape;161;p4"/>
            <p:cNvCxnSpPr/>
            <p:nvPr/>
          </p:nvCxnSpPr>
          <p:spPr>
            <a:xfrm>
              <a:off x="335420" y="266718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2" name="Google Shape;162;p4"/>
            <p:cNvCxnSpPr/>
            <p:nvPr/>
          </p:nvCxnSpPr>
          <p:spPr>
            <a:xfrm>
              <a:off x="335420" y="285799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3" name="Google Shape;163;p4"/>
            <p:cNvCxnSpPr/>
            <p:nvPr/>
          </p:nvCxnSpPr>
          <p:spPr>
            <a:xfrm>
              <a:off x="335420" y="304858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4" name="Google Shape;164;p4"/>
            <p:cNvCxnSpPr/>
            <p:nvPr/>
          </p:nvCxnSpPr>
          <p:spPr>
            <a:xfrm>
              <a:off x="335420" y="323917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5" name="Google Shape;165;p4"/>
            <p:cNvCxnSpPr/>
            <p:nvPr/>
          </p:nvCxnSpPr>
          <p:spPr>
            <a:xfrm>
              <a:off x="335420" y="342955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6" name="Google Shape;166;p4"/>
            <p:cNvCxnSpPr/>
            <p:nvPr/>
          </p:nvCxnSpPr>
          <p:spPr>
            <a:xfrm>
              <a:off x="335420" y="362036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7" name="Google Shape;167;p4"/>
            <p:cNvCxnSpPr/>
            <p:nvPr/>
          </p:nvCxnSpPr>
          <p:spPr>
            <a:xfrm>
              <a:off x="335420" y="381095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8" name="Google Shape;168;p4"/>
            <p:cNvCxnSpPr/>
            <p:nvPr/>
          </p:nvCxnSpPr>
          <p:spPr>
            <a:xfrm>
              <a:off x="335420" y="400155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69" name="Google Shape;169;p4"/>
            <p:cNvCxnSpPr/>
            <p:nvPr/>
          </p:nvCxnSpPr>
          <p:spPr>
            <a:xfrm>
              <a:off x="335420" y="419214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70" name="Google Shape;170;p4"/>
            <p:cNvCxnSpPr/>
            <p:nvPr/>
          </p:nvCxnSpPr>
          <p:spPr>
            <a:xfrm>
              <a:off x="335420" y="438252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71" name="Google Shape;171;p4"/>
            <p:cNvCxnSpPr/>
            <p:nvPr/>
          </p:nvCxnSpPr>
          <p:spPr>
            <a:xfrm>
              <a:off x="335420" y="457333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72" name="Google Shape;172;p4"/>
            <p:cNvCxnSpPr/>
            <p:nvPr/>
          </p:nvCxnSpPr>
          <p:spPr>
            <a:xfrm>
              <a:off x="335420" y="47639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73" name="Google Shape;173;p4"/>
            <p:cNvCxnSpPr/>
            <p:nvPr/>
          </p:nvCxnSpPr>
          <p:spPr>
            <a:xfrm>
              <a:off x="-40561"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74" name="Google Shape;174;p4"/>
            <p:cNvCxnSpPr/>
            <p:nvPr/>
          </p:nvCxnSpPr>
          <p:spPr>
            <a:xfrm>
              <a:off x="149582"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75" name="Google Shape;175;p4"/>
            <p:cNvCxnSpPr/>
            <p:nvPr/>
          </p:nvCxnSpPr>
          <p:spPr>
            <a:xfrm>
              <a:off x="339514"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76" name="Google Shape;176;p4"/>
            <p:cNvCxnSpPr/>
            <p:nvPr/>
          </p:nvCxnSpPr>
          <p:spPr>
            <a:xfrm>
              <a:off x="529868"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77" name="Google Shape;177;p4"/>
            <p:cNvCxnSpPr/>
            <p:nvPr/>
          </p:nvCxnSpPr>
          <p:spPr>
            <a:xfrm>
              <a:off x="720011" y="-5851"/>
              <a:ext cx="0" cy="5154900"/>
            </a:xfrm>
            <a:prstGeom prst="straightConnector1">
              <a:avLst/>
            </a:prstGeom>
            <a:noFill/>
            <a:ln w="9525" cap="flat" cmpd="sng">
              <a:solidFill>
                <a:schemeClr val="accent4"/>
              </a:solidFill>
              <a:prstDash val="solid"/>
              <a:round/>
              <a:headEnd type="none" w="med" len="med"/>
              <a:tailEnd type="none" w="med" len="med"/>
            </a:ln>
          </p:spPr>
        </p:cxnSp>
      </p:grpSp>
      <p:grpSp>
        <p:nvGrpSpPr>
          <p:cNvPr id="178" name="Google Shape;178;p4"/>
          <p:cNvGrpSpPr/>
          <p:nvPr/>
        </p:nvGrpSpPr>
        <p:grpSpPr>
          <a:xfrm>
            <a:off x="-40575" y="-420"/>
            <a:ext cx="760572" cy="5144356"/>
            <a:chOff x="6141875" y="2804400"/>
            <a:chExt cx="360000" cy="2221800"/>
          </a:xfrm>
        </p:grpSpPr>
        <p:cxnSp>
          <p:nvCxnSpPr>
            <p:cNvPr id="179" name="Google Shape;179;p4"/>
            <p:cNvCxnSpPr/>
            <p:nvPr/>
          </p:nvCxnSpPr>
          <p:spPr>
            <a:xfrm>
              <a:off x="614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80" name="Google Shape;180;p4"/>
            <p:cNvCxnSpPr/>
            <p:nvPr/>
          </p:nvCxnSpPr>
          <p:spPr>
            <a:xfrm>
              <a:off x="623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81" name="Google Shape;181;p4"/>
            <p:cNvCxnSpPr/>
            <p:nvPr/>
          </p:nvCxnSpPr>
          <p:spPr>
            <a:xfrm>
              <a:off x="632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82" name="Google Shape;182;p4"/>
            <p:cNvCxnSpPr/>
            <p:nvPr/>
          </p:nvCxnSpPr>
          <p:spPr>
            <a:xfrm>
              <a:off x="641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83" name="Google Shape;183;p4"/>
            <p:cNvCxnSpPr/>
            <p:nvPr/>
          </p:nvCxnSpPr>
          <p:spPr>
            <a:xfrm>
              <a:off x="6501875" y="2804400"/>
              <a:ext cx="0" cy="2221800"/>
            </a:xfrm>
            <a:prstGeom prst="straightConnector1">
              <a:avLst/>
            </a:prstGeom>
            <a:noFill/>
            <a:ln w="9525" cap="flat" cmpd="sng">
              <a:solidFill>
                <a:schemeClr val="accent4"/>
              </a:solidFill>
              <a:prstDash val="solid"/>
              <a:round/>
              <a:headEnd type="none" w="med" len="med"/>
              <a:tailEnd type="none" w="med" len="med"/>
            </a:ln>
          </p:spPr>
        </p:cxn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74"/>
        <p:cNvGrpSpPr/>
        <p:nvPr/>
      </p:nvGrpSpPr>
      <p:grpSpPr>
        <a:xfrm>
          <a:off x="0" y="0"/>
          <a:ext cx="0" cy="0"/>
          <a:chOff x="0" y="0"/>
          <a:chExt cx="0" cy="0"/>
        </a:xfrm>
      </p:grpSpPr>
      <p:sp>
        <p:nvSpPr>
          <p:cNvPr id="275" name="Google Shape;275;p7"/>
          <p:cNvSpPr txBox="1">
            <a:spLocks noGrp="1"/>
          </p:cNvSpPr>
          <p:nvPr>
            <p:ph type="title"/>
          </p:nvPr>
        </p:nvSpPr>
        <p:spPr>
          <a:xfrm>
            <a:off x="960275" y="540000"/>
            <a:ext cx="4801800" cy="644400"/>
          </a:xfrm>
          <a:prstGeom prst="rect">
            <a:avLst/>
          </a:prstGeom>
        </p:spPr>
        <p:txBody>
          <a:bodyPr spcFirstLastPara="1" wrap="square" lIns="91425" tIns="91425" rIns="91425" bIns="91425" anchor="ctr" anchorCtr="0">
            <a:noAutofit/>
          </a:bodyPr>
          <a:lstStyle>
            <a:lvl1pPr lvl="0" rtl="0">
              <a:spcBef>
                <a:spcPts val="0"/>
              </a:spcBef>
              <a:spcAft>
                <a:spcPts val="0"/>
              </a:spcAft>
              <a:buSzPts val="4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76" name="Google Shape;276;p7"/>
          <p:cNvSpPr txBox="1">
            <a:spLocks noGrp="1"/>
          </p:cNvSpPr>
          <p:nvPr>
            <p:ph type="body" idx="1"/>
          </p:nvPr>
        </p:nvSpPr>
        <p:spPr>
          <a:xfrm>
            <a:off x="958050" y="1184400"/>
            <a:ext cx="4801800" cy="34191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sz="1400"/>
            </a:lvl1pPr>
            <a:lvl2pPr marL="914400" lvl="1" indent="-317500" rtl="0">
              <a:lnSpc>
                <a:spcPct val="115000"/>
              </a:lnSpc>
              <a:spcBef>
                <a:spcPts val="1000"/>
              </a:spcBef>
              <a:spcAft>
                <a:spcPts val="0"/>
              </a:spcAft>
              <a:buSzPts val="1400"/>
              <a:buChar char="○"/>
              <a:defRPr/>
            </a:lvl2pPr>
            <a:lvl3pPr marL="1371600" lvl="2" indent="-317500" rtl="0">
              <a:lnSpc>
                <a:spcPct val="115000"/>
              </a:lnSpc>
              <a:spcBef>
                <a:spcPts val="0"/>
              </a:spcBef>
              <a:spcAft>
                <a:spcPts val="0"/>
              </a:spcAft>
              <a:buSzPts val="1400"/>
              <a:buChar char="■"/>
              <a:defRPr/>
            </a:lvl3pPr>
            <a:lvl4pPr marL="1828800" lvl="3" indent="-317500" rtl="0">
              <a:lnSpc>
                <a:spcPct val="115000"/>
              </a:lnSpc>
              <a:spcBef>
                <a:spcPts val="0"/>
              </a:spcBef>
              <a:spcAft>
                <a:spcPts val="0"/>
              </a:spcAft>
              <a:buSzPts val="1400"/>
              <a:buChar char="●"/>
              <a:defRPr/>
            </a:lvl4pPr>
            <a:lvl5pPr marL="2286000" lvl="4" indent="-317500" rtl="0">
              <a:lnSpc>
                <a:spcPct val="115000"/>
              </a:lnSpc>
              <a:spcBef>
                <a:spcPts val="0"/>
              </a:spcBef>
              <a:spcAft>
                <a:spcPts val="0"/>
              </a:spcAft>
              <a:buSzPts val="1400"/>
              <a:buChar char="○"/>
              <a:defRPr/>
            </a:lvl5pPr>
            <a:lvl6pPr marL="2743200" lvl="5" indent="-317500" rtl="0">
              <a:lnSpc>
                <a:spcPct val="115000"/>
              </a:lnSpc>
              <a:spcBef>
                <a:spcPts val="0"/>
              </a:spcBef>
              <a:spcAft>
                <a:spcPts val="0"/>
              </a:spcAft>
              <a:buSzPts val="1400"/>
              <a:buChar char="■"/>
              <a:defRPr/>
            </a:lvl6pPr>
            <a:lvl7pPr marL="3200400" lvl="6" indent="-317500" rtl="0">
              <a:lnSpc>
                <a:spcPct val="115000"/>
              </a:lnSpc>
              <a:spcBef>
                <a:spcPts val="0"/>
              </a:spcBef>
              <a:spcAft>
                <a:spcPts val="0"/>
              </a:spcAft>
              <a:buSzPts val="1400"/>
              <a:buChar char="●"/>
              <a:defRPr/>
            </a:lvl7pPr>
            <a:lvl8pPr marL="3657600" lvl="7" indent="-317500" rtl="0">
              <a:lnSpc>
                <a:spcPct val="115000"/>
              </a:lnSpc>
              <a:spcBef>
                <a:spcPts val="0"/>
              </a:spcBef>
              <a:spcAft>
                <a:spcPts val="0"/>
              </a:spcAft>
              <a:buSzPts val="1400"/>
              <a:buChar char="○"/>
              <a:defRPr/>
            </a:lvl8pPr>
            <a:lvl9pPr marL="4114800" lvl="8" indent="-317500" rtl="0">
              <a:lnSpc>
                <a:spcPct val="115000"/>
              </a:lnSpc>
              <a:spcBef>
                <a:spcPts val="0"/>
              </a:spcBef>
              <a:spcAft>
                <a:spcPts val="0"/>
              </a:spcAft>
              <a:buSzPts val="1400"/>
              <a:buChar char="■"/>
              <a:defRPr/>
            </a:lvl9pPr>
          </a:lstStyle>
          <a:p>
            <a:endParaRPr/>
          </a:p>
        </p:txBody>
      </p:sp>
      <p:grpSp>
        <p:nvGrpSpPr>
          <p:cNvPr id="277" name="Google Shape;277;p7"/>
          <p:cNvGrpSpPr/>
          <p:nvPr/>
        </p:nvGrpSpPr>
        <p:grpSpPr>
          <a:xfrm>
            <a:off x="8423995" y="-5851"/>
            <a:ext cx="764841" cy="5155002"/>
            <a:chOff x="-44830" y="-5851"/>
            <a:chExt cx="764841" cy="5155002"/>
          </a:xfrm>
        </p:grpSpPr>
        <p:sp>
          <p:nvSpPr>
            <p:cNvPr id="278" name="Google Shape;278;p7"/>
            <p:cNvSpPr/>
            <p:nvPr/>
          </p:nvSpPr>
          <p:spPr>
            <a:xfrm>
              <a:off x="-44400" y="-1850"/>
              <a:ext cx="7605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79" name="Google Shape;279;p7"/>
            <p:cNvCxnSpPr/>
            <p:nvPr/>
          </p:nvCxnSpPr>
          <p:spPr>
            <a:xfrm>
              <a:off x="335420" y="-38210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0" name="Google Shape;280;p7"/>
            <p:cNvCxnSpPr/>
            <p:nvPr/>
          </p:nvCxnSpPr>
          <p:spPr>
            <a:xfrm>
              <a:off x="335420" y="-19150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1" name="Google Shape;281;p7"/>
            <p:cNvCxnSpPr/>
            <p:nvPr/>
          </p:nvCxnSpPr>
          <p:spPr>
            <a:xfrm>
              <a:off x="335420" y="-11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2" name="Google Shape;282;p7"/>
            <p:cNvCxnSpPr/>
            <p:nvPr/>
          </p:nvCxnSpPr>
          <p:spPr>
            <a:xfrm>
              <a:off x="335420" y="18968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3" name="Google Shape;283;p7"/>
            <p:cNvCxnSpPr/>
            <p:nvPr/>
          </p:nvCxnSpPr>
          <p:spPr>
            <a:xfrm>
              <a:off x="335420" y="38027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4" name="Google Shape;284;p7"/>
            <p:cNvCxnSpPr/>
            <p:nvPr/>
          </p:nvCxnSpPr>
          <p:spPr>
            <a:xfrm>
              <a:off x="335420" y="57086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5" name="Google Shape;285;p7"/>
            <p:cNvCxnSpPr/>
            <p:nvPr/>
          </p:nvCxnSpPr>
          <p:spPr>
            <a:xfrm>
              <a:off x="335420" y="76146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6" name="Google Shape;286;p7"/>
            <p:cNvCxnSpPr/>
            <p:nvPr/>
          </p:nvCxnSpPr>
          <p:spPr>
            <a:xfrm>
              <a:off x="335420" y="95184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7" name="Google Shape;287;p7"/>
            <p:cNvCxnSpPr/>
            <p:nvPr/>
          </p:nvCxnSpPr>
          <p:spPr>
            <a:xfrm>
              <a:off x="335420" y="114264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8" name="Google Shape;288;p7"/>
            <p:cNvCxnSpPr/>
            <p:nvPr/>
          </p:nvCxnSpPr>
          <p:spPr>
            <a:xfrm>
              <a:off x="335420" y="133324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89" name="Google Shape;289;p7"/>
            <p:cNvCxnSpPr/>
            <p:nvPr/>
          </p:nvCxnSpPr>
          <p:spPr>
            <a:xfrm>
              <a:off x="335420" y="152383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0" name="Google Shape;290;p7"/>
            <p:cNvCxnSpPr/>
            <p:nvPr/>
          </p:nvCxnSpPr>
          <p:spPr>
            <a:xfrm>
              <a:off x="335420" y="171421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1" name="Google Shape;291;p7"/>
            <p:cNvCxnSpPr/>
            <p:nvPr/>
          </p:nvCxnSpPr>
          <p:spPr>
            <a:xfrm>
              <a:off x="335420" y="190502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2" name="Google Shape;292;p7"/>
            <p:cNvCxnSpPr/>
            <p:nvPr/>
          </p:nvCxnSpPr>
          <p:spPr>
            <a:xfrm>
              <a:off x="335420" y="209561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3" name="Google Shape;293;p7"/>
            <p:cNvCxnSpPr/>
            <p:nvPr/>
          </p:nvCxnSpPr>
          <p:spPr>
            <a:xfrm>
              <a:off x="335420" y="228620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4" name="Google Shape;294;p7"/>
            <p:cNvCxnSpPr/>
            <p:nvPr/>
          </p:nvCxnSpPr>
          <p:spPr>
            <a:xfrm>
              <a:off x="335420" y="247680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5" name="Google Shape;295;p7"/>
            <p:cNvCxnSpPr/>
            <p:nvPr/>
          </p:nvCxnSpPr>
          <p:spPr>
            <a:xfrm>
              <a:off x="335420" y="266718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6" name="Google Shape;296;p7"/>
            <p:cNvCxnSpPr/>
            <p:nvPr/>
          </p:nvCxnSpPr>
          <p:spPr>
            <a:xfrm>
              <a:off x="335420" y="285799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7" name="Google Shape;297;p7"/>
            <p:cNvCxnSpPr/>
            <p:nvPr/>
          </p:nvCxnSpPr>
          <p:spPr>
            <a:xfrm>
              <a:off x="335420" y="304858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8" name="Google Shape;298;p7"/>
            <p:cNvCxnSpPr/>
            <p:nvPr/>
          </p:nvCxnSpPr>
          <p:spPr>
            <a:xfrm>
              <a:off x="335420" y="323917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299" name="Google Shape;299;p7"/>
            <p:cNvCxnSpPr/>
            <p:nvPr/>
          </p:nvCxnSpPr>
          <p:spPr>
            <a:xfrm>
              <a:off x="335420" y="342955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0" name="Google Shape;300;p7"/>
            <p:cNvCxnSpPr/>
            <p:nvPr/>
          </p:nvCxnSpPr>
          <p:spPr>
            <a:xfrm>
              <a:off x="335420" y="362036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1" name="Google Shape;301;p7"/>
            <p:cNvCxnSpPr/>
            <p:nvPr/>
          </p:nvCxnSpPr>
          <p:spPr>
            <a:xfrm>
              <a:off x="335420" y="381095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2" name="Google Shape;302;p7"/>
            <p:cNvCxnSpPr/>
            <p:nvPr/>
          </p:nvCxnSpPr>
          <p:spPr>
            <a:xfrm>
              <a:off x="335420" y="400155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3" name="Google Shape;303;p7"/>
            <p:cNvCxnSpPr/>
            <p:nvPr/>
          </p:nvCxnSpPr>
          <p:spPr>
            <a:xfrm>
              <a:off x="335420" y="419214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4" name="Google Shape;304;p7"/>
            <p:cNvCxnSpPr/>
            <p:nvPr/>
          </p:nvCxnSpPr>
          <p:spPr>
            <a:xfrm>
              <a:off x="335420" y="438252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5" name="Google Shape;305;p7"/>
            <p:cNvCxnSpPr/>
            <p:nvPr/>
          </p:nvCxnSpPr>
          <p:spPr>
            <a:xfrm>
              <a:off x="335420" y="457333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6" name="Google Shape;306;p7"/>
            <p:cNvCxnSpPr/>
            <p:nvPr/>
          </p:nvCxnSpPr>
          <p:spPr>
            <a:xfrm>
              <a:off x="335420" y="47639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307" name="Google Shape;307;p7"/>
            <p:cNvCxnSpPr/>
            <p:nvPr/>
          </p:nvCxnSpPr>
          <p:spPr>
            <a:xfrm>
              <a:off x="-40561"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308" name="Google Shape;308;p7"/>
            <p:cNvCxnSpPr/>
            <p:nvPr/>
          </p:nvCxnSpPr>
          <p:spPr>
            <a:xfrm>
              <a:off x="149582"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309" name="Google Shape;309;p7"/>
            <p:cNvCxnSpPr/>
            <p:nvPr/>
          </p:nvCxnSpPr>
          <p:spPr>
            <a:xfrm>
              <a:off x="339514"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310" name="Google Shape;310;p7"/>
            <p:cNvCxnSpPr/>
            <p:nvPr/>
          </p:nvCxnSpPr>
          <p:spPr>
            <a:xfrm>
              <a:off x="529868"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311" name="Google Shape;311;p7"/>
            <p:cNvCxnSpPr/>
            <p:nvPr/>
          </p:nvCxnSpPr>
          <p:spPr>
            <a:xfrm>
              <a:off x="720011" y="-5851"/>
              <a:ext cx="0" cy="5154900"/>
            </a:xfrm>
            <a:prstGeom prst="straightConnector1">
              <a:avLst/>
            </a:prstGeom>
            <a:noFill/>
            <a:ln w="9525" cap="flat" cmpd="sng">
              <a:solidFill>
                <a:schemeClr val="accent4"/>
              </a:solidFill>
              <a:prstDash val="solid"/>
              <a:round/>
              <a:headEnd type="none" w="med" len="med"/>
              <a:tailEnd type="none" w="med" len="med"/>
            </a:ln>
          </p:spPr>
        </p:cxnSp>
      </p:grpSp>
      <p:grpSp>
        <p:nvGrpSpPr>
          <p:cNvPr id="312" name="Google Shape;312;p7"/>
          <p:cNvGrpSpPr/>
          <p:nvPr/>
        </p:nvGrpSpPr>
        <p:grpSpPr>
          <a:xfrm>
            <a:off x="-40575" y="-420"/>
            <a:ext cx="760572" cy="5144356"/>
            <a:chOff x="6141875" y="2804400"/>
            <a:chExt cx="360000" cy="2221800"/>
          </a:xfrm>
        </p:grpSpPr>
        <p:cxnSp>
          <p:nvCxnSpPr>
            <p:cNvPr id="313" name="Google Shape;313;p7"/>
            <p:cNvCxnSpPr/>
            <p:nvPr/>
          </p:nvCxnSpPr>
          <p:spPr>
            <a:xfrm>
              <a:off x="614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14" name="Google Shape;314;p7"/>
            <p:cNvCxnSpPr/>
            <p:nvPr/>
          </p:nvCxnSpPr>
          <p:spPr>
            <a:xfrm>
              <a:off x="623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15" name="Google Shape;315;p7"/>
            <p:cNvCxnSpPr/>
            <p:nvPr/>
          </p:nvCxnSpPr>
          <p:spPr>
            <a:xfrm>
              <a:off x="632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16" name="Google Shape;316;p7"/>
            <p:cNvCxnSpPr/>
            <p:nvPr/>
          </p:nvCxnSpPr>
          <p:spPr>
            <a:xfrm>
              <a:off x="641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17" name="Google Shape;317;p7"/>
            <p:cNvCxnSpPr/>
            <p:nvPr/>
          </p:nvCxnSpPr>
          <p:spPr>
            <a:xfrm>
              <a:off x="6501875" y="2804400"/>
              <a:ext cx="0" cy="2221800"/>
            </a:xfrm>
            <a:prstGeom prst="straightConnector1">
              <a:avLst/>
            </a:prstGeom>
            <a:noFill/>
            <a:ln w="9525" cap="flat" cmpd="sng">
              <a:solidFill>
                <a:schemeClr val="accent4"/>
              </a:solidFill>
              <a:prstDash val="solid"/>
              <a:round/>
              <a:headEnd type="none" w="med" len="med"/>
              <a:tailEnd type="none" w="med" len="med"/>
            </a:ln>
          </p:spPr>
        </p:cxnSp>
      </p:grpSp>
      <p:grpSp>
        <p:nvGrpSpPr>
          <p:cNvPr id="318" name="Google Shape;318;p7"/>
          <p:cNvGrpSpPr/>
          <p:nvPr/>
        </p:nvGrpSpPr>
        <p:grpSpPr>
          <a:xfrm>
            <a:off x="7948638" y="-481418"/>
            <a:ext cx="950715" cy="1539436"/>
            <a:chOff x="8610225" y="169463"/>
            <a:chExt cx="450000" cy="726938"/>
          </a:xfrm>
        </p:grpSpPr>
        <p:sp>
          <p:nvSpPr>
            <p:cNvPr id="319" name="Google Shape;319;p7"/>
            <p:cNvSpPr/>
            <p:nvPr/>
          </p:nvSpPr>
          <p:spPr>
            <a:xfrm>
              <a:off x="8610225" y="169463"/>
              <a:ext cx="450000" cy="450000"/>
            </a:xfrm>
            <a:prstGeom prst="pie">
              <a:avLst>
                <a:gd name="adj1" fmla="val 0"/>
                <a:gd name="adj2" fmla="val 10800165"/>
              </a:avLst>
            </a:prstGeom>
            <a:solidFill>
              <a:srgbClr val="CA5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8610225" y="446400"/>
              <a:ext cx="450000" cy="450000"/>
            </a:xfrm>
            <a:prstGeom prst="pie">
              <a:avLst>
                <a:gd name="adj1" fmla="val 0"/>
                <a:gd name="adj2" fmla="val 1080016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1" name="Google Shape;321;p7"/>
          <p:cNvGrpSpPr/>
          <p:nvPr/>
        </p:nvGrpSpPr>
        <p:grpSpPr>
          <a:xfrm>
            <a:off x="7854143" y="2507886"/>
            <a:ext cx="380286" cy="2096523"/>
            <a:chOff x="4315150" y="2880000"/>
            <a:chExt cx="180000" cy="990000"/>
          </a:xfrm>
        </p:grpSpPr>
        <p:sp>
          <p:nvSpPr>
            <p:cNvPr id="322" name="Google Shape;322;p7"/>
            <p:cNvSpPr/>
            <p:nvPr/>
          </p:nvSpPr>
          <p:spPr>
            <a:xfrm>
              <a:off x="4315150" y="288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7"/>
            <p:cNvSpPr/>
            <p:nvPr/>
          </p:nvSpPr>
          <p:spPr>
            <a:xfrm>
              <a:off x="4315150" y="315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4315150" y="342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4315150" y="369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3"/>
        <p:cNvGrpSpPr/>
        <p:nvPr/>
      </p:nvGrpSpPr>
      <p:grpSpPr>
        <a:xfrm>
          <a:off x="0" y="0"/>
          <a:ext cx="0" cy="0"/>
          <a:chOff x="0" y="0"/>
          <a:chExt cx="0" cy="0"/>
        </a:xfrm>
      </p:grpSpPr>
      <p:grpSp>
        <p:nvGrpSpPr>
          <p:cNvPr id="394" name="Google Shape;394;p9"/>
          <p:cNvGrpSpPr/>
          <p:nvPr/>
        </p:nvGrpSpPr>
        <p:grpSpPr>
          <a:xfrm>
            <a:off x="10" y="-5851"/>
            <a:ext cx="3427026" cy="5155211"/>
            <a:chOff x="6048010" y="-5851"/>
            <a:chExt cx="3427026" cy="5155211"/>
          </a:xfrm>
        </p:grpSpPr>
        <p:sp>
          <p:nvSpPr>
            <p:cNvPr id="395" name="Google Shape;395;p9"/>
            <p:cNvSpPr/>
            <p:nvPr/>
          </p:nvSpPr>
          <p:spPr>
            <a:xfrm>
              <a:off x="6048213" y="-1862"/>
              <a:ext cx="34227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6" name="Google Shape;396;p9"/>
            <p:cNvGrpSpPr/>
            <p:nvPr/>
          </p:nvGrpSpPr>
          <p:grpSpPr>
            <a:xfrm>
              <a:off x="6048010" y="-1839"/>
              <a:ext cx="3422683" cy="5146011"/>
              <a:chOff x="219075" y="2444400"/>
              <a:chExt cx="2221800" cy="2430000"/>
            </a:xfrm>
          </p:grpSpPr>
          <p:cxnSp>
            <p:nvCxnSpPr>
              <p:cNvPr id="397" name="Google Shape;397;p9"/>
              <p:cNvCxnSpPr/>
              <p:nvPr/>
            </p:nvCxnSpPr>
            <p:spPr>
              <a:xfrm>
                <a:off x="1329975" y="133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98" name="Google Shape;398;p9"/>
              <p:cNvCxnSpPr/>
              <p:nvPr/>
            </p:nvCxnSpPr>
            <p:spPr>
              <a:xfrm>
                <a:off x="1329975" y="142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399" name="Google Shape;399;p9"/>
              <p:cNvCxnSpPr/>
              <p:nvPr/>
            </p:nvCxnSpPr>
            <p:spPr>
              <a:xfrm>
                <a:off x="1329975" y="151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0" name="Google Shape;400;p9"/>
              <p:cNvCxnSpPr/>
              <p:nvPr/>
            </p:nvCxnSpPr>
            <p:spPr>
              <a:xfrm>
                <a:off x="1329975" y="160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1" name="Google Shape;401;p9"/>
              <p:cNvCxnSpPr/>
              <p:nvPr/>
            </p:nvCxnSpPr>
            <p:spPr>
              <a:xfrm>
                <a:off x="1329975" y="169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2" name="Google Shape;402;p9"/>
              <p:cNvCxnSpPr/>
              <p:nvPr/>
            </p:nvCxnSpPr>
            <p:spPr>
              <a:xfrm>
                <a:off x="1329975" y="178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3" name="Google Shape;403;p9"/>
              <p:cNvCxnSpPr/>
              <p:nvPr/>
            </p:nvCxnSpPr>
            <p:spPr>
              <a:xfrm>
                <a:off x="1329975" y="187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4" name="Google Shape;404;p9"/>
              <p:cNvCxnSpPr/>
              <p:nvPr/>
            </p:nvCxnSpPr>
            <p:spPr>
              <a:xfrm>
                <a:off x="1329975" y="196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5" name="Google Shape;405;p9"/>
              <p:cNvCxnSpPr/>
              <p:nvPr/>
            </p:nvCxnSpPr>
            <p:spPr>
              <a:xfrm>
                <a:off x="1329975" y="205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6" name="Google Shape;406;p9"/>
              <p:cNvCxnSpPr/>
              <p:nvPr/>
            </p:nvCxnSpPr>
            <p:spPr>
              <a:xfrm>
                <a:off x="1329975" y="214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7" name="Google Shape;407;p9"/>
              <p:cNvCxnSpPr/>
              <p:nvPr/>
            </p:nvCxnSpPr>
            <p:spPr>
              <a:xfrm>
                <a:off x="1329975" y="223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8" name="Google Shape;408;p9"/>
              <p:cNvCxnSpPr/>
              <p:nvPr/>
            </p:nvCxnSpPr>
            <p:spPr>
              <a:xfrm>
                <a:off x="1329975" y="232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09" name="Google Shape;409;p9"/>
              <p:cNvCxnSpPr/>
              <p:nvPr/>
            </p:nvCxnSpPr>
            <p:spPr>
              <a:xfrm>
                <a:off x="1329975" y="241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0" name="Google Shape;410;p9"/>
              <p:cNvCxnSpPr/>
              <p:nvPr/>
            </p:nvCxnSpPr>
            <p:spPr>
              <a:xfrm>
                <a:off x="1329975" y="250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1" name="Google Shape;411;p9"/>
              <p:cNvCxnSpPr/>
              <p:nvPr/>
            </p:nvCxnSpPr>
            <p:spPr>
              <a:xfrm>
                <a:off x="1329975" y="259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2" name="Google Shape;412;p9"/>
              <p:cNvCxnSpPr/>
              <p:nvPr/>
            </p:nvCxnSpPr>
            <p:spPr>
              <a:xfrm>
                <a:off x="1329975" y="268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3" name="Google Shape;413;p9"/>
              <p:cNvCxnSpPr/>
              <p:nvPr/>
            </p:nvCxnSpPr>
            <p:spPr>
              <a:xfrm>
                <a:off x="1329975" y="277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4" name="Google Shape;414;p9"/>
              <p:cNvCxnSpPr/>
              <p:nvPr/>
            </p:nvCxnSpPr>
            <p:spPr>
              <a:xfrm>
                <a:off x="1329975" y="286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5" name="Google Shape;415;p9"/>
              <p:cNvCxnSpPr/>
              <p:nvPr/>
            </p:nvCxnSpPr>
            <p:spPr>
              <a:xfrm>
                <a:off x="1329975" y="295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6" name="Google Shape;416;p9"/>
              <p:cNvCxnSpPr/>
              <p:nvPr/>
            </p:nvCxnSpPr>
            <p:spPr>
              <a:xfrm>
                <a:off x="1329975" y="304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7" name="Google Shape;417;p9"/>
              <p:cNvCxnSpPr/>
              <p:nvPr/>
            </p:nvCxnSpPr>
            <p:spPr>
              <a:xfrm>
                <a:off x="1329975" y="313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8" name="Google Shape;418;p9"/>
              <p:cNvCxnSpPr/>
              <p:nvPr/>
            </p:nvCxnSpPr>
            <p:spPr>
              <a:xfrm>
                <a:off x="1329975" y="322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19" name="Google Shape;419;p9"/>
              <p:cNvCxnSpPr/>
              <p:nvPr/>
            </p:nvCxnSpPr>
            <p:spPr>
              <a:xfrm>
                <a:off x="1329975" y="331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20" name="Google Shape;420;p9"/>
              <p:cNvCxnSpPr/>
              <p:nvPr/>
            </p:nvCxnSpPr>
            <p:spPr>
              <a:xfrm>
                <a:off x="1329975" y="340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21" name="Google Shape;421;p9"/>
              <p:cNvCxnSpPr/>
              <p:nvPr/>
            </p:nvCxnSpPr>
            <p:spPr>
              <a:xfrm>
                <a:off x="1329975" y="349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22" name="Google Shape;422;p9"/>
              <p:cNvCxnSpPr/>
              <p:nvPr/>
            </p:nvCxnSpPr>
            <p:spPr>
              <a:xfrm>
                <a:off x="1329975" y="3583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23" name="Google Shape;423;p9"/>
              <p:cNvCxnSpPr/>
              <p:nvPr/>
            </p:nvCxnSpPr>
            <p:spPr>
              <a:xfrm>
                <a:off x="1329975" y="36735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24" name="Google Shape;424;p9"/>
              <p:cNvCxnSpPr/>
              <p:nvPr/>
            </p:nvCxnSpPr>
            <p:spPr>
              <a:xfrm>
                <a:off x="1329975" y="3763500"/>
                <a:ext cx="0" cy="2221800"/>
              </a:xfrm>
              <a:prstGeom prst="straightConnector1">
                <a:avLst/>
              </a:prstGeom>
              <a:noFill/>
              <a:ln w="9525" cap="flat" cmpd="sng">
                <a:solidFill>
                  <a:schemeClr val="accent4"/>
                </a:solidFill>
                <a:prstDash val="solid"/>
                <a:round/>
                <a:headEnd type="none" w="med" len="med"/>
                <a:tailEnd type="none" w="med" len="med"/>
              </a:ln>
            </p:spPr>
          </p:cxnSp>
        </p:grpSp>
        <p:grpSp>
          <p:nvGrpSpPr>
            <p:cNvPr id="425" name="Google Shape;425;p9"/>
            <p:cNvGrpSpPr/>
            <p:nvPr/>
          </p:nvGrpSpPr>
          <p:grpSpPr>
            <a:xfrm>
              <a:off x="6052462" y="-5851"/>
              <a:ext cx="3422574" cy="5155211"/>
              <a:chOff x="219075" y="2444342"/>
              <a:chExt cx="1620000" cy="2436300"/>
            </a:xfrm>
          </p:grpSpPr>
          <p:cxnSp>
            <p:nvCxnSpPr>
              <p:cNvPr id="426" name="Google Shape;426;p9"/>
              <p:cNvCxnSpPr/>
              <p:nvPr/>
            </p:nvCxnSpPr>
            <p:spPr>
              <a:xfrm>
                <a:off x="21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27" name="Google Shape;427;p9"/>
              <p:cNvCxnSpPr/>
              <p:nvPr/>
            </p:nvCxnSpPr>
            <p:spPr>
              <a:xfrm>
                <a:off x="30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28" name="Google Shape;428;p9"/>
              <p:cNvCxnSpPr/>
              <p:nvPr/>
            </p:nvCxnSpPr>
            <p:spPr>
              <a:xfrm>
                <a:off x="3989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29" name="Google Shape;429;p9"/>
              <p:cNvCxnSpPr/>
              <p:nvPr/>
            </p:nvCxnSpPr>
            <p:spPr>
              <a:xfrm>
                <a:off x="48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30" name="Google Shape;430;p9"/>
              <p:cNvCxnSpPr/>
              <p:nvPr/>
            </p:nvCxnSpPr>
            <p:spPr>
              <a:xfrm>
                <a:off x="57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31" name="Google Shape;431;p9"/>
              <p:cNvCxnSpPr/>
              <p:nvPr/>
            </p:nvCxnSpPr>
            <p:spPr>
              <a:xfrm>
                <a:off x="66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32" name="Google Shape;432;p9"/>
              <p:cNvCxnSpPr/>
              <p:nvPr/>
            </p:nvCxnSpPr>
            <p:spPr>
              <a:xfrm>
                <a:off x="7590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33" name="Google Shape;433;p9"/>
              <p:cNvCxnSpPr/>
              <p:nvPr/>
            </p:nvCxnSpPr>
            <p:spPr>
              <a:xfrm>
                <a:off x="848975" y="2444342"/>
                <a:ext cx="0" cy="2436300"/>
              </a:xfrm>
              <a:prstGeom prst="straightConnector1">
                <a:avLst/>
              </a:prstGeom>
              <a:noFill/>
              <a:ln w="9525" cap="flat" cmpd="sng">
                <a:solidFill>
                  <a:schemeClr val="accent4"/>
                </a:solidFill>
                <a:prstDash val="solid"/>
                <a:round/>
                <a:headEnd type="none" w="med" len="med"/>
                <a:tailEnd type="none" w="med" len="med"/>
              </a:ln>
            </p:spPr>
          </p:cxnSp>
          <p:cxnSp>
            <p:nvCxnSpPr>
              <p:cNvPr id="434" name="Google Shape;434;p9"/>
              <p:cNvCxnSpPr/>
              <p:nvPr/>
            </p:nvCxnSpPr>
            <p:spPr>
              <a:xfrm>
                <a:off x="939075" y="2444342"/>
                <a:ext cx="0" cy="2436300"/>
              </a:xfrm>
              <a:prstGeom prst="straightConnector1">
                <a:avLst/>
              </a:prstGeom>
              <a:noFill/>
              <a:ln w="9525" cap="flat" cmpd="sng">
                <a:solidFill>
                  <a:schemeClr val="accent4"/>
                </a:solidFill>
                <a:prstDash val="solid"/>
                <a:round/>
                <a:headEnd type="none" w="med" len="med"/>
                <a:tailEnd type="none" w="med" len="med"/>
              </a:ln>
            </p:spPr>
          </p:cxnSp>
          <p:grpSp>
            <p:nvGrpSpPr>
              <p:cNvPr id="435" name="Google Shape;435;p9"/>
              <p:cNvGrpSpPr/>
              <p:nvPr/>
            </p:nvGrpSpPr>
            <p:grpSpPr>
              <a:xfrm>
                <a:off x="1029075" y="2444342"/>
                <a:ext cx="810000" cy="2436204"/>
                <a:chOff x="5691875" y="2804400"/>
                <a:chExt cx="810000" cy="2221800"/>
              </a:xfrm>
            </p:grpSpPr>
            <p:cxnSp>
              <p:nvCxnSpPr>
                <p:cNvPr id="436" name="Google Shape;436;p9"/>
                <p:cNvCxnSpPr/>
                <p:nvPr/>
              </p:nvCxnSpPr>
              <p:spPr>
                <a:xfrm>
                  <a:off x="569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37" name="Google Shape;437;p9"/>
                <p:cNvCxnSpPr/>
                <p:nvPr/>
              </p:nvCxnSpPr>
              <p:spPr>
                <a:xfrm>
                  <a:off x="578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38" name="Google Shape;438;p9"/>
                <p:cNvCxnSpPr/>
                <p:nvPr/>
              </p:nvCxnSpPr>
              <p:spPr>
                <a:xfrm>
                  <a:off x="587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39" name="Google Shape;439;p9"/>
                <p:cNvCxnSpPr/>
                <p:nvPr/>
              </p:nvCxnSpPr>
              <p:spPr>
                <a:xfrm>
                  <a:off x="596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40" name="Google Shape;440;p9"/>
                <p:cNvCxnSpPr/>
                <p:nvPr/>
              </p:nvCxnSpPr>
              <p:spPr>
                <a:xfrm>
                  <a:off x="605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41" name="Google Shape;441;p9"/>
                <p:cNvCxnSpPr/>
                <p:nvPr/>
              </p:nvCxnSpPr>
              <p:spPr>
                <a:xfrm>
                  <a:off x="614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42" name="Google Shape;442;p9"/>
                <p:cNvCxnSpPr/>
                <p:nvPr/>
              </p:nvCxnSpPr>
              <p:spPr>
                <a:xfrm>
                  <a:off x="623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43" name="Google Shape;443;p9"/>
                <p:cNvCxnSpPr/>
                <p:nvPr/>
              </p:nvCxnSpPr>
              <p:spPr>
                <a:xfrm>
                  <a:off x="632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44" name="Google Shape;444;p9"/>
                <p:cNvCxnSpPr/>
                <p:nvPr/>
              </p:nvCxnSpPr>
              <p:spPr>
                <a:xfrm>
                  <a:off x="641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445" name="Google Shape;445;p9"/>
                <p:cNvCxnSpPr/>
                <p:nvPr/>
              </p:nvCxnSpPr>
              <p:spPr>
                <a:xfrm>
                  <a:off x="6501875" y="2804400"/>
                  <a:ext cx="0" cy="2221800"/>
                </a:xfrm>
                <a:prstGeom prst="straightConnector1">
                  <a:avLst/>
                </a:prstGeom>
                <a:noFill/>
                <a:ln w="9525" cap="flat" cmpd="sng">
                  <a:solidFill>
                    <a:schemeClr val="accent4"/>
                  </a:solidFill>
                  <a:prstDash val="solid"/>
                  <a:round/>
                  <a:headEnd type="none" w="med" len="med"/>
                  <a:tailEnd type="none" w="med" len="med"/>
                </a:ln>
              </p:spPr>
            </p:cxnSp>
          </p:grpSp>
        </p:grpSp>
      </p:grpSp>
      <p:grpSp>
        <p:nvGrpSpPr>
          <p:cNvPr id="446" name="Google Shape;446;p9"/>
          <p:cNvGrpSpPr/>
          <p:nvPr/>
        </p:nvGrpSpPr>
        <p:grpSpPr>
          <a:xfrm>
            <a:off x="8424000" y="-420"/>
            <a:ext cx="760572" cy="5144356"/>
            <a:chOff x="6141875" y="2804400"/>
            <a:chExt cx="360000" cy="2221800"/>
          </a:xfrm>
        </p:grpSpPr>
        <p:cxnSp>
          <p:nvCxnSpPr>
            <p:cNvPr id="447" name="Google Shape;447;p9"/>
            <p:cNvCxnSpPr/>
            <p:nvPr/>
          </p:nvCxnSpPr>
          <p:spPr>
            <a:xfrm>
              <a:off x="614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448" name="Google Shape;448;p9"/>
            <p:cNvCxnSpPr/>
            <p:nvPr/>
          </p:nvCxnSpPr>
          <p:spPr>
            <a:xfrm>
              <a:off x="623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449" name="Google Shape;449;p9"/>
            <p:cNvCxnSpPr/>
            <p:nvPr/>
          </p:nvCxnSpPr>
          <p:spPr>
            <a:xfrm>
              <a:off x="63217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450" name="Google Shape;450;p9"/>
            <p:cNvCxnSpPr/>
            <p:nvPr/>
          </p:nvCxnSpPr>
          <p:spPr>
            <a:xfrm>
              <a:off x="641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451" name="Google Shape;451;p9"/>
            <p:cNvCxnSpPr/>
            <p:nvPr/>
          </p:nvCxnSpPr>
          <p:spPr>
            <a:xfrm>
              <a:off x="6501875" y="2804400"/>
              <a:ext cx="0" cy="2221800"/>
            </a:xfrm>
            <a:prstGeom prst="straightConnector1">
              <a:avLst/>
            </a:prstGeom>
            <a:noFill/>
            <a:ln w="9525" cap="flat" cmpd="sng">
              <a:solidFill>
                <a:schemeClr val="accent1"/>
              </a:solidFill>
              <a:prstDash val="solid"/>
              <a:round/>
              <a:headEnd type="none" w="med" len="med"/>
              <a:tailEnd type="none" w="med" len="med"/>
            </a:ln>
          </p:spPr>
        </p:cxnSp>
      </p:grpSp>
      <p:grpSp>
        <p:nvGrpSpPr>
          <p:cNvPr id="452" name="Google Shape;452;p9"/>
          <p:cNvGrpSpPr/>
          <p:nvPr/>
        </p:nvGrpSpPr>
        <p:grpSpPr>
          <a:xfrm rot="5400000">
            <a:off x="3536311" y="3657865"/>
            <a:ext cx="380286" cy="2096523"/>
            <a:chOff x="4315150" y="2880000"/>
            <a:chExt cx="180000" cy="990000"/>
          </a:xfrm>
        </p:grpSpPr>
        <p:sp>
          <p:nvSpPr>
            <p:cNvPr id="453" name="Google Shape;453;p9"/>
            <p:cNvSpPr/>
            <p:nvPr/>
          </p:nvSpPr>
          <p:spPr>
            <a:xfrm>
              <a:off x="4315150" y="288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9"/>
            <p:cNvSpPr/>
            <p:nvPr/>
          </p:nvSpPr>
          <p:spPr>
            <a:xfrm>
              <a:off x="4315150" y="315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9"/>
            <p:cNvSpPr/>
            <p:nvPr/>
          </p:nvSpPr>
          <p:spPr>
            <a:xfrm>
              <a:off x="4315150" y="342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9"/>
            <p:cNvSpPr/>
            <p:nvPr/>
          </p:nvSpPr>
          <p:spPr>
            <a:xfrm>
              <a:off x="4315150" y="369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7" name="Google Shape;457;p9"/>
          <p:cNvSpPr txBox="1">
            <a:spLocks noGrp="1"/>
          </p:cNvSpPr>
          <p:nvPr>
            <p:ph type="subTitle" idx="1"/>
          </p:nvPr>
        </p:nvSpPr>
        <p:spPr>
          <a:xfrm>
            <a:off x="5016600" y="1873050"/>
            <a:ext cx="3166200" cy="19086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6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None/>
              <a:defRPr>
                <a:solidFill>
                  <a:schemeClr val="dk1"/>
                </a:solidFill>
              </a:defRPr>
            </a:lvl2pPr>
            <a:lvl3pPr lvl="2" algn="ctr" rtl="0">
              <a:lnSpc>
                <a:spcPct val="100000"/>
              </a:lnSpc>
              <a:spcBef>
                <a:spcPts val="0"/>
              </a:spcBef>
              <a:spcAft>
                <a:spcPts val="0"/>
              </a:spcAft>
              <a:buClr>
                <a:schemeClr val="dk1"/>
              </a:buClr>
              <a:buSzPts val="1400"/>
              <a:buNone/>
              <a:defRPr>
                <a:solidFill>
                  <a:schemeClr val="dk1"/>
                </a:solidFill>
              </a:defRPr>
            </a:lvl3pPr>
            <a:lvl4pPr lvl="3" algn="ctr" rtl="0">
              <a:lnSpc>
                <a:spcPct val="100000"/>
              </a:lnSpc>
              <a:spcBef>
                <a:spcPts val="0"/>
              </a:spcBef>
              <a:spcAft>
                <a:spcPts val="0"/>
              </a:spcAft>
              <a:buClr>
                <a:schemeClr val="dk1"/>
              </a:buClr>
              <a:buSzPts val="1400"/>
              <a:buNone/>
              <a:defRPr>
                <a:solidFill>
                  <a:schemeClr val="dk1"/>
                </a:solidFill>
              </a:defRPr>
            </a:lvl4pPr>
            <a:lvl5pPr lvl="4" algn="ctr" rtl="0">
              <a:lnSpc>
                <a:spcPct val="100000"/>
              </a:lnSpc>
              <a:spcBef>
                <a:spcPts val="0"/>
              </a:spcBef>
              <a:spcAft>
                <a:spcPts val="0"/>
              </a:spcAft>
              <a:buClr>
                <a:schemeClr val="dk1"/>
              </a:buClr>
              <a:buSzPts val="1400"/>
              <a:buNone/>
              <a:defRPr>
                <a:solidFill>
                  <a:schemeClr val="dk1"/>
                </a:solidFill>
              </a:defRPr>
            </a:lvl5pPr>
            <a:lvl6pPr lvl="5" algn="ctr" rtl="0">
              <a:lnSpc>
                <a:spcPct val="100000"/>
              </a:lnSpc>
              <a:spcBef>
                <a:spcPts val="0"/>
              </a:spcBef>
              <a:spcAft>
                <a:spcPts val="0"/>
              </a:spcAft>
              <a:buClr>
                <a:schemeClr val="dk1"/>
              </a:buClr>
              <a:buSzPts val="1400"/>
              <a:buNone/>
              <a:defRPr>
                <a:solidFill>
                  <a:schemeClr val="dk1"/>
                </a:solidFill>
              </a:defRPr>
            </a:lvl6pPr>
            <a:lvl7pPr lvl="6" algn="ctr" rtl="0">
              <a:lnSpc>
                <a:spcPct val="100000"/>
              </a:lnSpc>
              <a:spcBef>
                <a:spcPts val="0"/>
              </a:spcBef>
              <a:spcAft>
                <a:spcPts val="0"/>
              </a:spcAft>
              <a:buClr>
                <a:schemeClr val="dk1"/>
              </a:buClr>
              <a:buSzPts val="1400"/>
              <a:buNone/>
              <a:defRPr>
                <a:solidFill>
                  <a:schemeClr val="dk1"/>
                </a:solidFill>
              </a:defRPr>
            </a:lvl7pPr>
            <a:lvl8pPr lvl="7" algn="ctr" rtl="0">
              <a:lnSpc>
                <a:spcPct val="100000"/>
              </a:lnSpc>
              <a:spcBef>
                <a:spcPts val="0"/>
              </a:spcBef>
              <a:spcAft>
                <a:spcPts val="0"/>
              </a:spcAft>
              <a:buClr>
                <a:schemeClr val="dk1"/>
              </a:buClr>
              <a:buSzPts val="1400"/>
              <a:buNone/>
              <a:defRPr>
                <a:solidFill>
                  <a:schemeClr val="dk1"/>
                </a:solidFill>
              </a:defRPr>
            </a:lvl8pPr>
            <a:lvl9pPr lvl="8" algn="ctr" rtl="0">
              <a:lnSpc>
                <a:spcPct val="100000"/>
              </a:lnSpc>
              <a:spcBef>
                <a:spcPts val="0"/>
              </a:spcBef>
              <a:spcAft>
                <a:spcPts val="0"/>
              </a:spcAft>
              <a:buClr>
                <a:schemeClr val="dk1"/>
              </a:buClr>
              <a:buSzPts val="1400"/>
              <a:buNone/>
              <a:defRPr>
                <a:solidFill>
                  <a:schemeClr val="dk1"/>
                </a:solidFill>
              </a:defRPr>
            </a:lvl9pPr>
          </a:lstStyle>
          <a:p>
            <a:endParaRPr/>
          </a:p>
        </p:txBody>
      </p:sp>
      <p:sp>
        <p:nvSpPr>
          <p:cNvPr id="458" name="Google Shape;458;p9"/>
          <p:cNvSpPr txBox="1">
            <a:spLocks noGrp="1"/>
          </p:cNvSpPr>
          <p:nvPr>
            <p:ph type="title"/>
          </p:nvPr>
        </p:nvSpPr>
        <p:spPr>
          <a:xfrm>
            <a:off x="5016600" y="1231550"/>
            <a:ext cx="3166200" cy="641400"/>
          </a:xfrm>
          <a:prstGeom prst="rect">
            <a:avLst/>
          </a:prstGeom>
        </p:spPr>
        <p:txBody>
          <a:bodyPr spcFirstLastPara="1" wrap="square" lIns="91425" tIns="91425" rIns="91425" bIns="91425" anchor="ctr" anchorCtr="0">
            <a:noAutofit/>
          </a:bodyPr>
          <a:lstStyle>
            <a:lvl1pPr lvl="0" rtl="0">
              <a:spcBef>
                <a:spcPts val="0"/>
              </a:spcBef>
              <a:spcAft>
                <a:spcPts val="0"/>
              </a:spcAft>
              <a:buSzPts val="4200"/>
              <a:buNone/>
              <a:defRPr sz="44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560"/>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561"/>
        <p:cNvGrpSpPr/>
        <p:nvPr/>
      </p:nvGrpSpPr>
      <p:grpSpPr>
        <a:xfrm>
          <a:off x="0" y="0"/>
          <a:ext cx="0" cy="0"/>
          <a:chOff x="0" y="0"/>
          <a:chExt cx="0" cy="0"/>
        </a:xfrm>
      </p:grpSpPr>
      <p:grpSp>
        <p:nvGrpSpPr>
          <p:cNvPr id="562" name="Google Shape;562;p13"/>
          <p:cNvGrpSpPr/>
          <p:nvPr/>
        </p:nvGrpSpPr>
        <p:grpSpPr>
          <a:xfrm>
            <a:off x="-44830" y="-5851"/>
            <a:ext cx="764841" cy="5155002"/>
            <a:chOff x="-44830" y="-5851"/>
            <a:chExt cx="764841" cy="5155002"/>
          </a:xfrm>
        </p:grpSpPr>
        <p:sp>
          <p:nvSpPr>
            <p:cNvPr id="563" name="Google Shape;563;p13"/>
            <p:cNvSpPr/>
            <p:nvPr/>
          </p:nvSpPr>
          <p:spPr>
            <a:xfrm>
              <a:off x="-44400" y="-1850"/>
              <a:ext cx="7605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64" name="Google Shape;564;p13"/>
            <p:cNvCxnSpPr/>
            <p:nvPr/>
          </p:nvCxnSpPr>
          <p:spPr>
            <a:xfrm>
              <a:off x="335420" y="-38210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65" name="Google Shape;565;p13"/>
            <p:cNvCxnSpPr/>
            <p:nvPr/>
          </p:nvCxnSpPr>
          <p:spPr>
            <a:xfrm>
              <a:off x="335420" y="-19150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66" name="Google Shape;566;p13"/>
            <p:cNvCxnSpPr/>
            <p:nvPr/>
          </p:nvCxnSpPr>
          <p:spPr>
            <a:xfrm>
              <a:off x="335420" y="-11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67" name="Google Shape;567;p13"/>
            <p:cNvCxnSpPr/>
            <p:nvPr/>
          </p:nvCxnSpPr>
          <p:spPr>
            <a:xfrm>
              <a:off x="335420" y="18968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68" name="Google Shape;568;p13"/>
            <p:cNvCxnSpPr/>
            <p:nvPr/>
          </p:nvCxnSpPr>
          <p:spPr>
            <a:xfrm>
              <a:off x="335420" y="38027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69" name="Google Shape;569;p13"/>
            <p:cNvCxnSpPr/>
            <p:nvPr/>
          </p:nvCxnSpPr>
          <p:spPr>
            <a:xfrm>
              <a:off x="335420" y="57086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0" name="Google Shape;570;p13"/>
            <p:cNvCxnSpPr/>
            <p:nvPr/>
          </p:nvCxnSpPr>
          <p:spPr>
            <a:xfrm>
              <a:off x="335420" y="76146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1" name="Google Shape;571;p13"/>
            <p:cNvCxnSpPr/>
            <p:nvPr/>
          </p:nvCxnSpPr>
          <p:spPr>
            <a:xfrm>
              <a:off x="335420" y="95184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2" name="Google Shape;572;p13"/>
            <p:cNvCxnSpPr/>
            <p:nvPr/>
          </p:nvCxnSpPr>
          <p:spPr>
            <a:xfrm>
              <a:off x="335420" y="114264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3" name="Google Shape;573;p13"/>
            <p:cNvCxnSpPr/>
            <p:nvPr/>
          </p:nvCxnSpPr>
          <p:spPr>
            <a:xfrm>
              <a:off x="335420" y="133324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4" name="Google Shape;574;p13"/>
            <p:cNvCxnSpPr/>
            <p:nvPr/>
          </p:nvCxnSpPr>
          <p:spPr>
            <a:xfrm>
              <a:off x="335420" y="152383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5" name="Google Shape;575;p13"/>
            <p:cNvCxnSpPr/>
            <p:nvPr/>
          </p:nvCxnSpPr>
          <p:spPr>
            <a:xfrm>
              <a:off x="335420" y="171421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6" name="Google Shape;576;p13"/>
            <p:cNvCxnSpPr/>
            <p:nvPr/>
          </p:nvCxnSpPr>
          <p:spPr>
            <a:xfrm>
              <a:off x="335420" y="190502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7" name="Google Shape;577;p13"/>
            <p:cNvCxnSpPr/>
            <p:nvPr/>
          </p:nvCxnSpPr>
          <p:spPr>
            <a:xfrm>
              <a:off x="335420" y="209561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8" name="Google Shape;578;p13"/>
            <p:cNvCxnSpPr/>
            <p:nvPr/>
          </p:nvCxnSpPr>
          <p:spPr>
            <a:xfrm>
              <a:off x="335420" y="228620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79" name="Google Shape;579;p13"/>
            <p:cNvCxnSpPr/>
            <p:nvPr/>
          </p:nvCxnSpPr>
          <p:spPr>
            <a:xfrm>
              <a:off x="335420" y="247680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0" name="Google Shape;580;p13"/>
            <p:cNvCxnSpPr/>
            <p:nvPr/>
          </p:nvCxnSpPr>
          <p:spPr>
            <a:xfrm>
              <a:off x="335420" y="266718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1" name="Google Shape;581;p13"/>
            <p:cNvCxnSpPr/>
            <p:nvPr/>
          </p:nvCxnSpPr>
          <p:spPr>
            <a:xfrm>
              <a:off x="335420" y="285799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2" name="Google Shape;582;p13"/>
            <p:cNvCxnSpPr/>
            <p:nvPr/>
          </p:nvCxnSpPr>
          <p:spPr>
            <a:xfrm>
              <a:off x="335420" y="304858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3" name="Google Shape;583;p13"/>
            <p:cNvCxnSpPr/>
            <p:nvPr/>
          </p:nvCxnSpPr>
          <p:spPr>
            <a:xfrm>
              <a:off x="335420" y="323917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4" name="Google Shape;584;p13"/>
            <p:cNvCxnSpPr/>
            <p:nvPr/>
          </p:nvCxnSpPr>
          <p:spPr>
            <a:xfrm>
              <a:off x="335420" y="342955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5" name="Google Shape;585;p13"/>
            <p:cNvCxnSpPr/>
            <p:nvPr/>
          </p:nvCxnSpPr>
          <p:spPr>
            <a:xfrm>
              <a:off x="335420" y="362036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6" name="Google Shape;586;p13"/>
            <p:cNvCxnSpPr/>
            <p:nvPr/>
          </p:nvCxnSpPr>
          <p:spPr>
            <a:xfrm>
              <a:off x="335420" y="381095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7" name="Google Shape;587;p13"/>
            <p:cNvCxnSpPr/>
            <p:nvPr/>
          </p:nvCxnSpPr>
          <p:spPr>
            <a:xfrm>
              <a:off x="335420" y="400155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8" name="Google Shape;588;p13"/>
            <p:cNvCxnSpPr/>
            <p:nvPr/>
          </p:nvCxnSpPr>
          <p:spPr>
            <a:xfrm>
              <a:off x="335420" y="419214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89" name="Google Shape;589;p13"/>
            <p:cNvCxnSpPr/>
            <p:nvPr/>
          </p:nvCxnSpPr>
          <p:spPr>
            <a:xfrm>
              <a:off x="335420" y="438252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90" name="Google Shape;590;p13"/>
            <p:cNvCxnSpPr/>
            <p:nvPr/>
          </p:nvCxnSpPr>
          <p:spPr>
            <a:xfrm>
              <a:off x="335420" y="457333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91" name="Google Shape;591;p13"/>
            <p:cNvCxnSpPr/>
            <p:nvPr/>
          </p:nvCxnSpPr>
          <p:spPr>
            <a:xfrm>
              <a:off x="335420" y="47639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592" name="Google Shape;592;p13"/>
            <p:cNvCxnSpPr/>
            <p:nvPr/>
          </p:nvCxnSpPr>
          <p:spPr>
            <a:xfrm>
              <a:off x="-40561"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593" name="Google Shape;593;p13"/>
            <p:cNvCxnSpPr/>
            <p:nvPr/>
          </p:nvCxnSpPr>
          <p:spPr>
            <a:xfrm>
              <a:off x="149582"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594" name="Google Shape;594;p13"/>
            <p:cNvCxnSpPr/>
            <p:nvPr/>
          </p:nvCxnSpPr>
          <p:spPr>
            <a:xfrm>
              <a:off x="339514"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595" name="Google Shape;595;p13"/>
            <p:cNvCxnSpPr/>
            <p:nvPr/>
          </p:nvCxnSpPr>
          <p:spPr>
            <a:xfrm>
              <a:off x="529868"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596" name="Google Shape;596;p13"/>
            <p:cNvCxnSpPr/>
            <p:nvPr/>
          </p:nvCxnSpPr>
          <p:spPr>
            <a:xfrm>
              <a:off x="720011" y="-5851"/>
              <a:ext cx="0" cy="5154900"/>
            </a:xfrm>
            <a:prstGeom prst="straightConnector1">
              <a:avLst/>
            </a:prstGeom>
            <a:noFill/>
            <a:ln w="9525" cap="flat" cmpd="sng">
              <a:solidFill>
                <a:schemeClr val="accent4"/>
              </a:solidFill>
              <a:prstDash val="solid"/>
              <a:round/>
              <a:headEnd type="none" w="med" len="med"/>
              <a:tailEnd type="none" w="med" len="med"/>
            </a:ln>
          </p:spPr>
        </p:cxnSp>
      </p:grpSp>
      <p:grpSp>
        <p:nvGrpSpPr>
          <p:cNvPr id="597" name="Google Shape;597;p13"/>
          <p:cNvGrpSpPr/>
          <p:nvPr/>
        </p:nvGrpSpPr>
        <p:grpSpPr>
          <a:xfrm>
            <a:off x="8424000" y="-420"/>
            <a:ext cx="760572" cy="5144356"/>
            <a:chOff x="6141875" y="2804400"/>
            <a:chExt cx="360000" cy="2221800"/>
          </a:xfrm>
        </p:grpSpPr>
        <p:cxnSp>
          <p:nvCxnSpPr>
            <p:cNvPr id="598" name="Google Shape;598;p13"/>
            <p:cNvCxnSpPr/>
            <p:nvPr/>
          </p:nvCxnSpPr>
          <p:spPr>
            <a:xfrm>
              <a:off x="614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599" name="Google Shape;599;p13"/>
            <p:cNvCxnSpPr/>
            <p:nvPr/>
          </p:nvCxnSpPr>
          <p:spPr>
            <a:xfrm>
              <a:off x="623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600" name="Google Shape;600;p13"/>
            <p:cNvCxnSpPr/>
            <p:nvPr/>
          </p:nvCxnSpPr>
          <p:spPr>
            <a:xfrm>
              <a:off x="63217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601" name="Google Shape;601;p13"/>
            <p:cNvCxnSpPr/>
            <p:nvPr/>
          </p:nvCxnSpPr>
          <p:spPr>
            <a:xfrm>
              <a:off x="641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602" name="Google Shape;602;p13"/>
            <p:cNvCxnSpPr/>
            <p:nvPr/>
          </p:nvCxnSpPr>
          <p:spPr>
            <a:xfrm>
              <a:off x="6501875" y="2804400"/>
              <a:ext cx="0" cy="2221800"/>
            </a:xfrm>
            <a:prstGeom prst="straightConnector1">
              <a:avLst/>
            </a:prstGeom>
            <a:noFill/>
            <a:ln w="9525" cap="flat" cmpd="sng">
              <a:solidFill>
                <a:schemeClr val="accent1"/>
              </a:solidFill>
              <a:prstDash val="solid"/>
              <a:round/>
              <a:headEnd type="none" w="med" len="med"/>
              <a:tailEnd type="none" w="med" len="med"/>
            </a:ln>
          </p:spPr>
        </p:cxnSp>
      </p:grpSp>
      <p:sp>
        <p:nvSpPr>
          <p:cNvPr id="603" name="Google Shape;603;p13"/>
          <p:cNvSpPr txBox="1">
            <a:spLocks noGrp="1"/>
          </p:cNvSpPr>
          <p:nvPr>
            <p:ph type="title"/>
          </p:nvPr>
        </p:nvSpPr>
        <p:spPr>
          <a:xfrm>
            <a:off x="1656000" y="1417175"/>
            <a:ext cx="27360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04" name="Google Shape;604;p13"/>
          <p:cNvSpPr txBox="1">
            <a:spLocks noGrp="1"/>
          </p:cNvSpPr>
          <p:nvPr>
            <p:ph type="title" idx="2" hasCustomPrompt="1"/>
          </p:nvPr>
        </p:nvSpPr>
        <p:spPr>
          <a:xfrm>
            <a:off x="961200" y="1350000"/>
            <a:ext cx="504000" cy="41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200" b="1">
                <a:solidFill>
                  <a:schemeClr val="dk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605" name="Google Shape;605;p13"/>
          <p:cNvSpPr txBox="1">
            <a:spLocks noGrp="1"/>
          </p:cNvSpPr>
          <p:nvPr>
            <p:ph type="subTitle" idx="1"/>
          </p:nvPr>
        </p:nvSpPr>
        <p:spPr>
          <a:xfrm>
            <a:off x="1656000" y="1755575"/>
            <a:ext cx="27360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606" name="Google Shape;606;p13"/>
          <p:cNvSpPr txBox="1">
            <a:spLocks noGrp="1"/>
          </p:cNvSpPr>
          <p:nvPr>
            <p:ph type="title" idx="3"/>
          </p:nvPr>
        </p:nvSpPr>
        <p:spPr>
          <a:xfrm>
            <a:off x="1656000" y="2589138"/>
            <a:ext cx="27360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07" name="Google Shape;607;p13"/>
          <p:cNvSpPr txBox="1">
            <a:spLocks noGrp="1"/>
          </p:cNvSpPr>
          <p:nvPr>
            <p:ph type="title" idx="4" hasCustomPrompt="1"/>
          </p:nvPr>
        </p:nvSpPr>
        <p:spPr>
          <a:xfrm>
            <a:off x="961200" y="2520600"/>
            <a:ext cx="504000" cy="41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200" b="1">
                <a:solidFill>
                  <a:schemeClr val="dk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608" name="Google Shape;608;p13"/>
          <p:cNvSpPr txBox="1">
            <a:spLocks noGrp="1"/>
          </p:cNvSpPr>
          <p:nvPr>
            <p:ph type="subTitle" idx="5"/>
          </p:nvPr>
        </p:nvSpPr>
        <p:spPr>
          <a:xfrm>
            <a:off x="1656000" y="2927538"/>
            <a:ext cx="27360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609" name="Google Shape;609;p13"/>
          <p:cNvSpPr txBox="1">
            <a:spLocks noGrp="1"/>
          </p:cNvSpPr>
          <p:nvPr>
            <p:ph type="title" idx="6"/>
          </p:nvPr>
        </p:nvSpPr>
        <p:spPr>
          <a:xfrm>
            <a:off x="1656000" y="3761100"/>
            <a:ext cx="27360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10" name="Google Shape;610;p13"/>
          <p:cNvSpPr txBox="1">
            <a:spLocks noGrp="1"/>
          </p:cNvSpPr>
          <p:nvPr>
            <p:ph type="title" idx="7" hasCustomPrompt="1"/>
          </p:nvPr>
        </p:nvSpPr>
        <p:spPr>
          <a:xfrm>
            <a:off x="961200" y="3692050"/>
            <a:ext cx="504000" cy="41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200" b="1">
                <a:solidFill>
                  <a:schemeClr val="dk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611" name="Google Shape;611;p13"/>
          <p:cNvSpPr txBox="1">
            <a:spLocks noGrp="1"/>
          </p:cNvSpPr>
          <p:nvPr>
            <p:ph type="subTitle" idx="8"/>
          </p:nvPr>
        </p:nvSpPr>
        <p:spPr>
          <a:xfrm>
            <a:off x="1656000" y="4099500"/>
            <a:ext cx="27360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612" name="Google Shape;612;p13"/>
          <p:cNvSpPr txBox="1">
            <a:spLocks noGrp="1"/>
          </p:cNvSpPr>
          <p:nvPr>
            <p:ph type="title" idx="9"/>
          </p:nvPr>
        </p:nvSpPr>
        <p:spPr>
          <a:xfrm>
            <a:off x="5446800" y="1418400"/>
            <a:ext cx="27360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13" name="Google Shape;613;p13"/>
          <p:cNvSpPr txBox="1">
            <a:spLocks noGrp="1"/>
          </p:cNvSpPr>
          <p:nvPr>
            <p:ph type="title" idx="13" hasCustomPrompt="1"/>
          </p:nvPr>
        </p:nvSpPr>
        <p:spPr>
          <a:xfrm>
            <a:off x="4654800" y="1350000"/>
            <a:ext cx="504000" cy="41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200" b="1">
                <a:solidFill>
                  <a:schemeClr val="dk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614" name="Google Shape;614;p13"/>
          <p:cNvSpPr txBox="1">
            <a:spLocks noGrp="1"/>
          </p:cNvSpPr>
          <p:nvPr>
            <p:ph type="subTitle" idx="14"/>
          </p:nvPr>
        </p:nvSpPr>
        <p:spPr>
          <a:xfrm>
            <a:off x="5446800" y="1756800"/>
            <a:ext cx="27360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615" name="Google Shape;615;p13"/>
          <p:cNvSpPr txBox="1">
            <a:spLocks noGrp="1"/>
          </p:cNvSpPr>
          <p:nvPr>
            <p:ph type="title" idx="15"/>
          </p:nvPr>
        </p:nvSpPr>
        <p:spPr>
          <a:xfrm>
            <a:off x="5446800" y="2588400"/>
            <a:ext cx="27360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16" name="Google Shape;616;p13"/>
          <p:cNvSpPr txBox="1">
            <a:spLocks noGrp="1"/>
          </p:cNvSpPr>
          <p:nvPr>
            <p:ph type="title" idx="16" hasCustomPrompt="1"/>
          </p:nvPr>
        </p:nvSpPr>
        <p:spPr>
          <a:xfrm>
            <a:off x="4654800" y="2520600"/>
            <a:ext cx="504000" cy="41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200" b="1">
                <a:solidFill>
                  <a:schemeClr val="dk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617" name="Google Shape;617;p13"/>
          <p:cNvSpPr txBox="1">
            <a:spLocks noGrp="1"/>
          </p:cNvSpPr>
          <p:nvPr>
            <p:ph type="subTitle" idx="17"/>
          </p:nvPr>
        </p:nvSpPr>
        <p:spPr>
          <a:xfrm>
            <a:off x="5446800" y="2926800"/>
            <a:ext cx="27360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618" name="Google Shape;618;p13"/>
          <p:cNvSpPr txBox="1">
            <a:spLocks noGrp="1"/>
          </p:cNvSpPr>
          <p:nvPr>
            <p:ph type="title" idx="18"/>
          </p:nvPr>
        </p:nvSpPr>
        <p:spPr>
          <a:xfrm>
            <a:off x="5446800" y="3761100"/>
            <a:ext cx="27360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19" name="Google Shape;619;p13"/>
          <p:cNvSpPr txBox="1">
            <a:spLocks noGrp="1"/>
          </p:cNvSpPr>
          <p:nvPr>
            <p:ph type="title" idx="19" hasCustomPrompt="1"/>
          </p:nvPr>
        </p:nvSpPr>
        <p:spPr>
          <a:xfrm>
            <a:off x="4654800" y="3692050"/>
            <a:ext cx="504000" cy="41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200" b="1">
                <a:solidFill>
                  <a:schemeClr val="dk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620" name="Google Shape;620;p13"/>
          <p:cNvSpPr txBox="1">
            <a:spLocks noGrp="1"/>
          </p:cNvSpPr>
          <p:nvPr>
            <p:ph type="subTitle" idx="20"/>
          </p:nvPr>
        </p:nvSpPr>
        <p:spPr>
          <a:xfrm>
            <a:off x="5446800" y="4099500"/>
            <a:ext cx="27360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621" name="Google Shape;621;p13"/>
          <p:cNvSpPr txBox="1">
            <a:spLocks noGrp="1"/>
          </p:cNvSpPr>
          <p:nvPr>
            <p:ph type="title" idx="21"/>
          </p:nvPr>
        </p:nvSpPr>
        <p:spPr>
          <a:xfrm>
            <a:off x="961200" y="540000"/>
            <a:ext cx="7221600" cy="64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four columns">
  <p:cSld name="CUSTOM_4">
    <p:spTree>
      <p:nvGrpSpPr>
        <p:cNvPr id="1" name="Shape 1138"/>
        <p:cNvGrpSpPr/>
        <p:nvPr/>
      </p:nvGrpSpPr>
      <p:grpSpPr>
        <a:xfrm>
          <a:off x="0" y="0"/>
          <a:ext cx="0" cy="0"/>
          <a:chOff x="0" y="0"/>
          <a:chExt cx="0" cy="0"/>
        </a:xfrm>
      </p:grpSpPr>
      <p:grpSp>
        <p:nvGrpSpPr>
          <p:cNvPr id="1139" name="Google Shape;1139;p23"/>
          <p:cNvGrpSpPr/>
          <p:nvPr/>
        </p:nvGrpSpPr>
        <p:grpSpPr>
          <a:xfrm>
            <a:off x="-44830" y="-5851"/>
            <a:ext cx="764841" cy="5155002"/>
            <a:chOff x="-44830" y="-5851"/>
            <a:chExt cx="764841" cy="5155002"/>
          </a:xfrm>
        </p:grpSpPr>
        <p:sp>
          <p:nvSpPr>
            <p:cNvPr id="1140" name="Google Shape;1140;p23"/>
            <p:cNvSpPr/>
            <p:nvPr/>
          </p:nvSpPr>
          <p:spPr>
            <a:xfrm>
              <a:off x="-44400" y="-1850"/>
              <a:ext cx="7605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41" name="Google Shape;1141;p23"/>
            <p:cNvCxnSpPr/>
            <p:nvPr/>
          </p:nvCxnSpPr>
          <p:spPr>
            <a:xfrm>
              <a:off x="335420" y="-38210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2" name="Google Shape;1142;p23"/>
            <p:cNvCxnSpPr/>
            <p:nvPr/>
          </p:nvCxnSpPr>
          <p:spPr>
            <a:xfrm>
              <a:off x="335420" y="-19150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3" name="Google Shape;1143;p23"/>
            <p:cNvCxnSpPr/>
            <p:nvPr/>
          </p:nvCxnSpPr>
          <p:spPr>
            <a:xfrm>
              <a:off x="335420" y="-11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4" name="Google Shape;1144;p23"/>
            <p:cNvCxnSpPr/>
            <p:nvPr/>
          </p:nvCxnSpPr>
          <p:spPr>
            <a:xfrm>
              <a:off x="335420" y="18968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5" name="Google Shape;1145;p23"/>
            <p:cNvCxnSpPr/>
            <p:nvPr/>
          </p:nvCxnSpPr>
          <p:spPr>
            <a:xfrm>
              <a:off x="335420" y="38027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6" name="Google Shape;1146;p23"/>
            <p:cNvCxnSpPr/>
            <p:nvPr/>
          </p:nvCxnSpPr>
          <p:spPr>
            <a:xfrm>
              <a:off x="335420" y="57086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7" name="Google Shape;1147;p23"/>
            <p:cNvCxnSpPr/>
            <p:nvPr/>
          </p:nvCxnSpPr>
          <p:spPr>
            <a:xfrm>
              <a:off x="335420" y="76146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8" name="Google Shape;1148;p23"/>
            <p:cNvCxnSpPr/>
            <p:nvPr/>
          </p:nvCxnSpPr>
          <p:spPr>
            <a:xfrm>
              <a:off x="335420" y="95184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49" name="Google Shape;1149;p23"/>
            <p:cNvCxnSpPr/>
            <p:nvPr/>
          </p:nvCxnSpPr>
          <p:spPr>
            <a:xfrm>
              <a:off x="335420" y="114264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0" name="Google Shape;1150;p23"/>
            <p:cNvCxnSpPr/>
            <p:nvPr/>
          </p:nvCxnSpPr>
          <p:spPr>
            <a:xfrm>
              <a:off x="335420" y="133324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1" name="Google Shape;1151;p23"/>
            <p:cNvCxnSpPr/>
            <p:nvPr/>
          </p:nvCxnSpPr>
          <p:spPr>
            <a:xfrm>
              <a:off x="335420" y="152383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2" name="Google Shape;1152;p23"/>
            <p:cNvCxnSpPr/>
            <p:nvPr/>
          </p:nvCxnSpPr>
          <p:spPr>
            <a:xfrm>
              <a:off x="335420" y="171421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3" name="Google Shape;1153;p23"/>
            <p:cNvCxnSpPr/>
            <p:nvPr/>
          </p:nvCxnSpPr>
          <p:spPr>
            <a:xfrm>
              <a:off x="335420" y="190502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4" name="Google Shape;1154;p23"/>
            <p:cNvCxnSpPr/>
            <p:nvPr/>
          </p:nvCxnSpPr>
          <p:spPr>
            <a:xfrm>
              <a:off x="335420" y="209561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5" name="Google Shape;1155;p23"/>
            <p:cNvCxnSpPr/>
            <p:nvPr/>
          </p:nvCxnSpPr>
          <p:spPr>
            <a:xfrm>
              <a:off x="335420" y="228620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6" name="Google Shape;1156;p23"/>
            <p:cNvCxnSpPr/>
            <p:nvPr/>
          </p:nvCxnSpPr>
          <p:spPr>
            <a:xfrm>
              <a:off x="335420" y="247680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7" name="Google Shape;1157;p23"/>
            <p:cNvCxnSpPr/>
            <p:nvPr/>
          </p:nvCxnSpPr>
          <p:spPr>
            <a:xfrm>
              <a:off x="335420" y="266718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8" name="Google Shape;1158;p23"/>
            <p:cNvCxnSpPr/>
            <p:nvPr/>
          </p:nvCxnSpPr>
          <p:spPr>
            <a:xfrm>
              <a:off x="335420" y="285799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59" name="Google Shape;1159;p23"/>
            <p:cNvCxnSpPr/>
            <p:nvPr/>
          </p:nvCxnSpPr>
          <p:spPr>
            <a:xfrm>
              <a:off x="335420" y="304858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0" name="Google Shape;1160;p23"/>
            <p:cNvCxnSpPr/>
            <p:nvPr/>
          </p:nvCxnSpPr>
          <p:spPr>
            <a:xfrm>
              <a:off x="335420" y="323917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1" name="Google Shape;1161;p23"/>
            <p:cNvCxnSpPr/>
            <p:nvPr/>
          </p:nvCxnSpPr>
          <p:spPr>
            <a:xfrm>
              <a:off x="335420" y="342955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2" name="Google Shape;1162;p23"/>
            <p:cNvCxnSpPr/>
            <p:nvPr/>
          </p:nvCxnSpPr>
          <p:spPr>
            <a:xfrm>
              <a:off x="335420" y="362036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3" name="Google Shape;1163;p23"/>
            <p:cNvCxnSpPr/>
            <p:nvPr/>
          </p:nvCxnSpPr>
          <p:spPr>
            <a:xfrm>
              <a:off x="335420" y="381095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4" name="Google Shape;1164;p23"/>
            <p:cNvCxnSpPr/>
            <p:nvPr/>
          </p:nvCxnSpPr>
          <p:spPr>
            <a:xfrm>
              <a:off x="335420" y="400155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5" name="Google Shape;1165;p23"/>
            <p:cNvCxnSpPr/>
            <p:nvPr/>
          </p:nvCxnSpPr>
          <p:spPr>
            <a:xfrm>
              <a:off x="335420" y="419214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6" name="Google Shape;1166;p23"/>
            <p:cNvCxnSpPr/>
            <p:nvPr/>
          </p:nvCxnSpPr>
          <p:spPr>
            <a:xfrm>
              <a:off x="335420" y="438252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7" name="Google Shape;1167;p23"/>
            <p:cNvCxnSpPr/>
            <p:nvPr/>
          </p:nvCxnSpPr>
          <p:spPr>
            <a:xfrm>
              <a:off x="335420" y="457333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8" name="Google Shape;1168;p23"/>
            <p:cNvCxnSpPr/>
            <p:nvPr/>
          </p:nvCxnSpPr>
          <p:spPr>
            <a:xfrm>
              <a:off x="335420" y="47639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69" name="Google Shape;1169;p23"/>
            <p:cNvCxnSpPr/>
            <p:nvPr/>
          </p:nvCxnSpPr>
          <p:spPr>
            <a:xfrm>
              <a:off x="-40561"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170" name="Google Shape;1170;p23"/>
            <p:cNvCxnSpPr/>
            <p:nvPr/>
          </p:nvCxnSpPr>
          <p:spPr>
            <a:xfrm>
              <a:off x="149582"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171" name="Google Shape;1171;p23"/>
            <p:cNvCxnSpPr/>
            <p:nvPr/>
          </p:nvCxnSpPr>
          <p:spPr>
            <a:xfrm>
              <a:off x="339514"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172" name="Google Shape;1172;p23"/>
            <p:cNvCxnSpPr/>
            <p:nvPr/>
          </p:nvCxnSpPr>
          <p:spPr>
            <a:xfrm>
              <a:off x="529868"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173" name="Google Shape;1173;p23"/>
            <p:cNvCxnSpPr/>
            <p:nvPr/>
          </p:nvCxnSpPr>
          <p:spPr>
            <a:xfrm>
              <a:off x="720011" y="-5851"/>
              <a:ext cx="0" cy="5154900"/>
            </a:xfrm>
            <a:prstGeom prst="straightConnector1">
              <a:avLst/>
            </a:prstGeom>
            <a:noFill/>
            <a:ln w="9525" cap="flat" cmpd="sng">
              <a:solidFill>
                <a:schemeClr val="accent4"/>
              </a:solidFill>
              <a:prstDash val="solid"/>
              <a:round/>
              <a:headEnd type="none" w="med" len="med"/>
              <a:tailEnd type="none" w="med" len="med"/>
            </a:ln>
          </p:spPr>
        </p:cxnSp>
      </p:grpSp>
      <p:grpSp>
        <p:nvGrpSpPr>
          <p:cNvPr id="1174" name="Google Shape;1174;p23"/>
          <p:cNvGrpSpPr/>
          <p:nvPr/>
        </p:nvGrpSpPr>
        <p:grpSpPr>
          <a:xfrm>
            <a:off x="8424000" y="-420"/>
            <a:ext cx="760572" cy="5144356"/>
            <a:chOff x="6141875" y="2804400"/>
            <a:chExt cx="360000" cy="2221800"/>
          </a:xfrm>
        </p:grpSpPr>
        <p:cxnSp>
          <p:nvCxnSpPr>
            <p:cNvPr id="1175" name="Google Shape;1175;p23"/>
            <p:cNvCxnSpPr/>
            <p:nvPr/>
          </p:nvCxnSpPr>
          <p:spPr>
            <a:xfrm>
              <a:off x="614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176" name="Google Shape;1176;p23"/>
            <p:cNvCxnSpPr/>
            <p:nvPr/>
          </p:nvCxnSpPr>
          <p:spPr>
            <a:xfrm>
              <a:off x="623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177" name="Google Shape;1177;p23"/>
            <p:cNvCxnSpPr/>
            <p:nvPr/>
          </p:nvCxnSpPr>
          <p:spPr>
            <a:xfrm>
              <a:off x="63217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178" name="Google Shape;1178;p23"/>
            <p:cNvCxnSpPr/>
            <p:nvPr/>
          </p:nvCxnSpPr>
          <p:spPr>
            <a:xfrm>
              <a:off x="6411875" y="2804400"/>
              <a:ext cx="0" cy="2221800"/>
            </a:xfrm>
            <a:prstGeom prst="straightConnector1">
              <a:avLst/>
            </a:prstGeom>
            <a:noFill/>
            <a:ln w="9525" cap="flat" cmpd="sng">
              <a:solidFill>
                <a:schemeClr val="accent1"/>
              </a:solidFill>
              <a:prstDash val="solid"/>
              <a:round/>
              <a:headEnd type="none" w="med" len="med"/>
              <a:tailEnd type="none" w="med" len="med"/>
            </a:ln>
          </p:spPr>
        </p:cxnSp>
        <p:cxnSp>
          <p:nvCxnSpPr>
            <p:cNvPr id="1179" name="Google Shape;1179;p23"/>
            <p:cNvCxnSpPr/>
            <p:nvPr/>
          </p:nvCxnSpPr>
          <p:spPr>
            <a:xfrm>
              <a:off x="6501875" y="2804400"/>
              <a:ext cx="0" cy="2221800"/>
            </a:xfrm>
            <a:prstGeom prst="straightConnector1">
              <a:avLst/>
            </a:prstGeom>
            <a:noFill/>
            <a:ln w="9525" cap="flat" cmpd="sng">
              <a:solidFill>
                <a:schemeClr val="accent1"/>
              </a:solidFill>
              <a:prstDash val="solid"/>
              <a:round/>
              <a:headEnd type="none" w="med" len="med"/>
              <a:tailEnd type="none" w="med" len="med"/>
            </a:ln>
          </p:spPr>
        </p:cxnSp>
      </p:grpSp>
      <p:sp>
        <p:nvSpPr>
          <p:cNvPr id="1180" name="Google Shape;1180;p23"/>
          <p:cNvSpPr txBox="1">
            <a:spLocks noGrp="1"/>
          </p:cNvSpPr>
          <p:nvPr>
            <p:ph type="title"/>
          </p:nvPr>
        </p:nvSpPr>
        <p:spPr>
          <a:xfrm>
            <a:off x="1791600" y="2067775"/>
            <a:ext cx="22464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181" name="Google Shape;1181;p23"/>
          <p:cNvSpPr txBox="1">
            <a:spLocks noGrp="1"/>
          </p:cNvSpPr>
          <p:nvPr>
            <p:ph type="subTitle" idx="1"/>
          </p:nvPr>
        </p:nvSpPr>
        <p:spPr>
          <a:xfrm>
            <a:off x="1791600" y="2406175"/>
            <a:ext cx="2246400" cy="5040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182" name="Google Shape;1182;p23"/>
          <p:cNvSpPr txBox="1">
            <a:spLocks noGrp="1"/>
          </p:cNvSpPr>
          <p:nvPr>
            <p:ph type="title" idx="2"/>
          </p:nvPr>
        </p:nvSpPr>
        <p:spPr>
          <a:xfrm>
            <a:off x="5109600" y="2067775"/>
            <a:ext cx="22464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183" name="Google Shape;1183;p23"/>
          <p:cNvSpPr txBox="1">
            <a:spLocks noGrp="1"/>
          </p:cNvSpPr>
          <p:nvPr>
            <p:ph type="subTitle" idx="3"/>
          </p:nvPr>
        </p:nvSpPr>
        <p:spPr>
          <a:xfrm>
            <a:off x="5109600" y="2406175"/>
            <a:ext cx="2246400" cy="5040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184" name="Google Shape;1184;p23"/>
          <p:cNvSpPr txBox="1">
            <a:spLocks noGrp="1"/>
          </p:cNvSpPr>
          <p:nvPr>
            <p:ph type="title" idx="4"/>
          </p:nvPr>
        </p:nvSpPr>
        <p:spPr>
          <a:xfrm>
            <a:off x="1791600" y="3756775"/>
            <a:ext cx="22464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185" name="Google Shape;1185;p23"/>
          <p:cNvSpPr txBox="1">
            <a:spLocks noGrp="1"/>
          </p:cNvSpPr>
          <p:nvPr>
            <p:ph type="subTitle" idx="5"/>
          </p:nvPr>
        </p:nvSpPr>
        <p:spPr>
          <a:xfrm>
            <a:off x="1791600" y="4095175"/>
            <a:ext cx="2246400" cy="5040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186" name="Google Shape;1186;p23"/>
          <p:cNvSpPr txBox="1">
            <a:spLocks noGrp="1"/>
          </p:cNvSpPr>
          <p:nvPr>
            <p:ph type="title" idx="6"/>
          </p:nvPr>
        </p:nvSpPr>
        <p:spPr>
          <a:xfrm>
            <a:off x="5109600" y="3756775"/>
            <a:ext cx="22464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187" name="Google Shape;1187;p23"/>
          <p:cNvSpPr txBox="1">
            <a:spLocks noGrp="1"/>
          </p:cNvSpPr>
          <p:nvPr>
            <p:ph type="subTitle" idx="7"/>
          </p:nvPr>
        </p:nvSpPr>
        <p:spPr>
          <a:xfrm>
            <a:off x="5109600" y="4095175"/>
            <a:ext cx="2246400" cy="5040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188" name="Google Shape;1188;p23"/>
          <p:cNvSpPr txBox="1">
            <a:spLocks noGrp="1"/>
          </p:cNvSpPr>
          <p:nvPr>
            <p:ph type="title" idx="8"/>
          </p:nvPr>
        </p:nvSpPr>
        <p:spPr>
          <a:xfrm>
            <a:off x="1406300" y="540000"/>
            <a:ext cx="6331500" cy="64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four columns 1">
  <p:cSld name="CUSTOM_4_1">
    <p:spTree>
      <p:nvGrpSpPr>
        <p:cNvPr id="1" name="Shape 1189"/>
        <p:cNvGrpSpPr/>
        <p:nvPr/>
      </p:nvGrpSpPr>
      <p:grpSpPr>
        <a:xfrm>
          <a:off x="0" y="0"/>
          <a:ext cx="0" cy="0"/>
          <a:chOff x="0" y="0"/>
          <a:chExt cx="0" cy="0"/>
        </a:xfrm>
      </p:grpSpPr>
      <p:grpSp>
        <p:nvGrpSpPr>
          <p:cNvPr id="1190" name="Google Shape;1190;p24"/>
          <p:cNvGrpSpPr/>
          <p:nvPr/>
        </p:nvGrpSpPr>
        <p:grpSpPr>
          <a:xfrm>
            <a:off x="8423995" y="-5851"/>
            <a:ext cx="764841" cy="5155002"/>
            <a:chOff x="-44830" y="-5851"/>
            <a:chExt cx="764841" cy="5155002"/>
          </a:xfrm>
        </p:grpSpPr>
        <p:sp>
          <p:nvSpPr>
            <p:cNvPr id="1191" name="Google Shape;1191;p24"/>
            <p:cNvSpPr/>
            <p:nvPr/>
          </p:nvSpPr>
          <p:spPr>
            <a:xfrm>
              <a:off x="-44400" y="-1850"/>
              <a:ext cx="760500" cy="5151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92" name="Google Shape;1192;p24"/>
            <p:cNvCxnSpPr/>
            <p:nvPr/>
          </p:nvCxnSpPr>
          <p:spPr>
            <a:xfrm>
              <a:off x="335420" y="-38210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93" name="Google Shape;1193;p24"/>
            <p:cNvCxnSpPr/>
            <p:nvPr/>
          </p:nvCxnSpPr>
          <p:spPr>
            <a:xfrm>
              <a:off x="335420" y="-19150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94" name="Google Shape;1194;p24"/>
            <p:cNvCxnSpPr/>
            <p:nvPr/>
          </p:nvCxnSpPr>
          <p:spPr>
            <a:xfrm>
              <a:off x="335420" y="-11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95" name="Google Shape;1195;p24"/>
            <p:cNvCxnSpPr/>
            <p:nvPr/>
          </p:nvCxnSpPr>
          <p:spPr>
            <a:xfrm>
              <a:off x="335420" y="18968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96" name="Google Shape;1196;p24"/>
            <p:cNvCxnSpPr/>
            <p:nvPr/>
          </p:nvCxnSpPr>
          <p:spPr>
            <a:xfrm>
              <a:off x="335420" y="38027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97" name="Google Shape;1197;p24"/>
            <p:cNvCxnSpPr/>
            <p:nvPr/>
          </p:nvCxnSpPr>
          <p:spPr>
            <a:xfrm>
              <a:off x="335420" y="57086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98" name="Google Shape;1198;p24"/>
            <p:cNvCxnSpPr/>
            <p:nvPr/>
          </p:nvCxnSpPr>
          <p:spPr>
            <a:xfrm>
              <a:off x="335420" y="76146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199" name="Google Shape;1199;p24"/>
            <p:cNvCxnSpPr/>
            <p:nvPr/>
          </p:nvCxnSpPr>
          <p:spPr>
            <a:xfrm>
              <a:off x="335420" y="95184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0" name="Google Shape;1200;p24"/>
            <p:cNvCxnSpPr/>
            <p:nvPr/>
          </p:nvCxnSpPr>
          <p:spPr>
            <a:xfrm>
              <a:off x="335420" y="1142648"/>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1" name="Google Shape;1201;p24"/>
            <p:cNvCxnSpPr/>
            <p:nvPr/>
          </p:nvCxnSpPr>
          <p:spPr>
            <a:xfrm>
              <a:off x="335420" y="133324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2" name="Google Shape;1202;p24"/>
            <p:cNvCxnSpPr/>
            <p:nvPr/>
          </p:nvCxnSpPr>
          <p:spPr>
            <a:xfrm>
              <a:off x="335420" y="152383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3" name="Google Shape;1203;p24"/>
            <p:cNvCxnSpPr/>
            <p:nvPr/>
          </p:nvCxnSpPr>
          <p:spPr>
            <a:xfrm>
              <a:off x="335420" y="171421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4" name="Google Shape;1204;p24"/>
            <p:cNvCxnSpPr/>
            <p:nvPr/>
          </p:nvCxnSpPr>
          <p:spPr>
            <a:xfrm>
              <a:off x="335420" y="1905022"/>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5" name="Google Shape;1205;p24"/>
            <p:cNvCxnSpPr/>
            <p:nvPr/>
          </p:nvCxnSpPr>
          <p:spPr>
            <a:xfrm>
              <a:off x="335420" y="209561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6" name="Google Shape;1206;p24"/>
            <p:cNvCxnSpPr/>
            <p:nvPr/>
          </p:nvCxnSpPr>
          <p:spPr>
            <a:xfrm>
              <a:off x="335420" y="228620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7" name="Google Shape;1207;p24"/>
            <p:cNvCxnSpPr/>
            <p:nvPr/>
          </p:nvCxnSpPr>
          <p:spPr>
            <a:xfrm>
              <a:off x="335420" y="247680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8" name="Google Shape;1208;p24"/>
            <p:cNvCxnSpPr/>
            <p:nvPr/>
          </p:nvCxnSpPr>
          <p:spPr>
            <a:xfrm>
              <a:off x="335420" y="266718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09" name="Google Shape;1209;p24"/>
            <p:cNvCxnSpPr/>
            <p:nvPr/>
          </p:nvCxnSpPr>
          <p:spPr>
            <a:xfrm>
              <a:off x="335420" y="2857990"/>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0" name="Google Shape;1210;p24"/>
            <p:cNvCxnSpPr/>
            <p:nvPr/>
          </p:nvCxnSpPr>
          <p:spPr>
            <a:xfrm>
              <a:off x="335420" y="3048583"/>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1" name="Google Shape;1211;p24"/>
            <p:cNvCxnSpPr/>
            <p:nvPr/>
          </p:nvCxnSpPr>
          <p:spPr>
            <a:xfrm>
              <a:off x="335420" y="323917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2" name="Google Shape;1212;p24"/>
            <p:cNvCxnSpPr/>
            <p:nvPr/>
          </p:nvCxnSpPr>
          <p:spPr>
            <a:xfrm>
              <a:off x="335420" y="3429559"/>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3" name="Google Shape;1213;p24"/>
            <p:cNvCxnSpPr/>
            <p:nvPr/>
          </p:nvCxnSpPr>
          <p:spPr>
            <a:xfrm>
              <a:off x="335420" y="362036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4" name="Google Shape;1214;p24"/>
            <p:cNvCxnSpPr/>
            <p:nvPr/>
          </p:nvCxnSpPr>
          <p:spPr>
            <a:xfrm>
              <a:off x="335420" y="3810957"/>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5" name="Google Shape;1215;p24"/>
            <p:cNvCxnSpPr/>
            <p:nvPr/>
          </p:nvCxnSpPr>
          <p:spPr>
            <a:xfrm>
              <a:off x="335420" y="400155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6" name="Google Shape;1216;p24"/>
            <p:cNvCxnSpPr/>
            <p:nvPr/>
          </p:nvCxnSpPr>
          <p:spPr>
            <a:xfrm>
              <a:off x="335420" y="4192144"/>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7" name="Google Shape;1217;p24"/>
            <p:cNvCxnSpPr/>
            <p:nvPr/>
          </p:nvCxnSpPr>
          <p:spPr>
            <a:xfrm>
              <a:off x="335420" y="4382526"/>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8" name="Google Shape;1218;p24"/>
            <p:cNvCxnSpPr/>
            <p:nvPr/>
          </p:nvCxnSpPr>
          <p:spPr>
            <a:xfrm>
              <a:off x="335420" y="4573331"/>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19" name="Google Shape;1219;p24"/>
            <p:cNvCxnSpPr/>
            <p:nvPr/>
          </p:nvCxnSpPr>
          <p:spPr>
            <a:xfrm>
              <a:off x="335420" y="4763925"/>
              <a:ext cx="0" cy="760500"/>
            </a:xfrm>
            <a:prstGeom prst="straightConnector1">
              <a:avLst/>
            </a:prstGeom>
            <a:noFill/>
            <a:ln w="9525" cap="flat" cmpd="sng">
              <a:solidFill>
                <a:schemeClr val="accent4"/>
              </a:solidFill>
              <a:prstDash val="solid"/>
              <a:round/>
              <a:headEnd type="none" w="med" len="med"/>
              <a:tailEnd type="none" w="med" len="med"/>
            </a:ln>
          </p:spPr>
        </p:cxnSp>
        <p:cxnSp>
          <p:nvCxnSpPr>
            <p:cNvPr id="1220" name="Google Shape;1220;p24"/>
            <p:cNvCxnSpPr/>
            <p:nvPr/>
          </p:nvCxnSpPr>
          <p:spPr>
            <a:xfrm>
              <a:off x="-40561"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221" name="Google Shape;1221;p24"/>
            <p:cNvCxnSpPr/>
            <p:nvPr/>
          </p:nvCxnSpPr>
          <p:spPr>
            <a:xfrm>
              <a:off x="149582"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222" name="Google Shape;1222;p24"/>
            <p:cNvCxnSpPr/>
            <p:nvPr/>
          </p:nvCxnSpPr>
          <p:spPr>
            <a:xfrm>
              <a:off x="339514"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223" name="Google Shape;1223;p24"/>
            <p:cNvCxnSpPr/>
            <p:nvPr/>
          </p:nvCxnSpPr>
          <p:spPr>
            <a:xfrm>
              <a:off x="529868" y="-5851"/>
              <a:ext cx="0" cy="5154900"/>
            </a:xfrm>
            <a:prstGeom prst="straightConnector1">
              <a:avLst/>
            </a:prstGeom>
            <a:noFill/>
            <a:ln w="9525" cap="flat" cmpd="sng">
              <a:solidFill>
                <a:schemeClr val="accent4"/>
              </a:solidFill>
              <a:prstDash val="solid"/>
              <a:round/>
              <a:headEnd type="none" w="med" len="med"/>
              <a:tailEnd type="none" w="med" len="med"/>
            </a:ln>
          </p:spPr>
        </p:cxnSp>
        <p:cxnSp>
          <p:nvCxnSpPr>
            <p:cNvPr id="1224" name="Google Shape;1224;p24"/>
            <p:cNvCxnSpPr/>
            <p:nvPr/>
          </p:nvCxnSpPr>
          <p:spPr>
            <a:xfrm>
              <a:off x="720011" y="-5851"/>
              <a:ext cx="0" cy="5154900"/>
            </a:xfrm>
            <a:prstGeom prst="straightConnector1">
              <a:avLst/>
            </a:prstGeom>
            <a:noFill/>
            <a:ln w="9525" cap="flat" cmpd="sng">
              <a:solidFill>
                <a:schemeClr val="accent4"/>
              </a:solidFill>
              <a:prstDash val="solid"/>
              <a:round/>
              <a:headEnd type="none" w="med" len="med"/>
              <a:tailEnd type="none" w="med" len="med"/>
            </a:ln>
          </p:spPr>
        </p:cxnSp>
      </p:grpSp>
      <p:grpSp>
        <p:nvGrpSpPr>
          <p:cNvPr id="1225" name="Google Shape;1225;p24"/>
          <p:cNvGrpSpPr/>
          <p:nvPr/>
        </p:nvGrpSpPr>
        <p:grpSpPr>
          <a:xfrm>
            <a:off x="-40575" y="-420"/>
            <a:ext cx="760572" cy="5144356"/>
            <a:chOff x="6141875" y="2804400"/>
            <a:chExt cx="360000" cy="2221800"/>
          </a:xfrm>
        </p:grpSpPr>
        <p:cxnSp>
          <p:nvCxnSpPr>
            <p:cNvPr id="1226" name="Google Shape;1226;p24"/>
            <p:cNvCxnSpPr/>
            <p:nvPr/>
          </p:nvCxnSpPr>
          <p:spPr>
            <a:xfrm>
              <a:off x="614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227" name="Google Shape;1227;p24"/>
            <p:cNvCxnSpPr/>
            <p:nvPr/>
          </p:nvCxnSpPr>
          <p:spPr>
            <a:xfrm>
              <a:off x="623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228" name="Google Shape;1228;p24"/>
            <p:cNvCxnSpPr/>
            <p:nvPr/>
          </p:nvCxnSpPr>
          <p:spPr>
            <a:xfrm>
              <a:off x="63217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229" name="Google Shape;1229;p24"/>
            <p:cNvCxnSpPr/>
            <p:nvPr/>
          </p:nvCxnSpPr>
          <p:spPr>
            <a:xfrm>
              <a:off x="6411875" y="2804400"/>
              <a:ext cx="0" cy="2221800"/>
            </a:xfrm>
            <a:prstGeom prst="straightConnector1">
              <a:avLst/>
            </a:prstGeom>
            <a:noFill/>
            <a:ln w="9525" cap="flat" cmpd="sng">
              <a:solidFill>
                <a:schemeClr val="accent4"/>
              </a:solidFill>
              <a:prstDash val="solid"/>
              <a:round/>
              <a:headEnd type="none" w="med" len="med"/>
              <a:tailEnd type="none" w="med" len="med"/>
            </a:ln>
          </p:spPr>
        </p:cxnSp>
        <p:cxnSp>
          <p:nvCxnSpPr>
            <p:cNvPr id="1230" name="Google Shape;1230;p24"/>
            <p:cNvCxnSpPr/>
            <p:nvPr/>
          </p:nvCxnSpPr>
          <p:spPr>
            <a:xfrm>
              <a:off x="6501875" y="2804400"/>
              <a:ext cx="0" cy="2221800"/>
            </a:xfrm>
            <a:prstGeom prst="straightConnector1">
              <a:avLst/>
            </a:prstGeom>
            <a:noFill/>
            <a:ln w="9525" cap="flat" cmpd="sng">
              <a:solidFill>
                <a:schemeClr val="accent4"/>
              </a:solidFill>
              <a:prstDash val="solid"/>
              <a:round/>
              <a:headEnd type="none" w="med" len="med"/>
              <a:tailEnd type="none" w="med" len="med"/>
            </a:ln>
          </p:spPr>
        </p:cxnSp>
      </p:grpSp>
      <p:sp>
        <p:nvSpPr>
          <p:cNvPr id="1231" name="Google Shape;1231;p24"/>
          <p:cNvSpPr txBox="1">
            <a:spLocks noGrp="1"/>
          </p:cNvSpPr>
          <p:nvPr>
            <p:ph type="title"/>
          </p:nvPr>
        </p:nvSpPr>
        <p:spPr>
          <a:xfrm>
            <a:off x="961200" y="1692000"/>
            <a:ext cx="2521800" cy="338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232" name="Google Shape;1232;p24"/>
          <p:cNvSpPr txBox="1">
            <a:spLocks noGrp="1"/>
          </p:cNvSpPr>
          <p:nvPr>
            <p:ph type="subTitle" idx="1"/>
          </p:nvPr>
        </p:nvSpPr>
        <p:spPr>
          <a:xfrm>
            <a:off x="961200" y="2030400"/>
            <a:ext cx="2521800" cy="504000"/>
          </a:xfrm>
          <a:prstGeom prst="rect">
            <a:avLst/>
          </a:prstGeom>
          <a:noFill/>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233" name="Google Shape;1233;p24"/>
          <p:cNvSpPr txBox="1">
            <a:spLocks noGrp="1"/>
          </p:cNvSpPr>
          <p:nvPr>
            <p:ph type="title" idx="2"/>
          </p:nvPr>
        </p:nvSpPr>
        <p:spPr>
          <a:xfrm>
            <a:off x="5661000" y="1692000"/>
            <a:ext cx="25218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234" name="Google Shape;1234;p24"/>
          <p:cNvSpPr txBox="1">
            <a:spLocks noGrp="1"/>
          </p:cNvSpPr>
          <p:nvPr>
            <p:ph type="subTitle" idx="3"/>
          </p:nvPr>
        </p:nvSpPr>
        <p:spPr>
          <a:xfrm>
            <a:off x="5661000" y="2030400"/>
            <a:ext cx="25218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235" name="Google Shape;1235;p24"/>
          <p:cNvSpPr txBox="1">
            <a:spLocks noGrp="1"/>
          </p:cNvSpPr>
          <p:nvPr>
            <p:ph type="title" idx="4"/>
          </p:nvPr>
        </p:nvSpPr>
        <p:spPr>
          <a:xfrm>
            <a:off x="961200" y="2977200"/>
            <a:ext cx="2521800" cy="338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236" name="Google Shape;1236;p24"/>
          <p:cNvSpPr txBox="1">
            <a:spLocks noGrp="1"/>
          </p:cNvSpPr>
          <p:nvPr>
            <p:ph type="subTitle" idx="5"/>
          </p:nvPr>
        </p:nvSpPr>
        <p:spPr>
          <a:xfrm>
            <a:off x="961200" y="3315600"/>
            <a:ext cx="2521800" cy="504000"/>
          </a:xfrm>
          <a:prstGeom prst="rect">
            <a:avLst/>
          </a:prstGeom>
          <a:noFill/>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237" name="Google Shape;1237;p24"/>
          <p:cNvSpPr txBox="1">
            <a:spLocks noGrp="1"/>
          </p:cNvSpPr>
          <p:nvPr>
            <p:ph type="title" idx="6"/>
          </p:nvPr>
        </p:nvSpPr>
        <p:spPr>
          <a:xfrm>
            <a:off x="5661000" y="2977200"/>
            <a:ext cx="2521800" cy="338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238" name="Google Shape;1238;p24"/>
          <p:cNvSpPr txBox="1">
            <a:spLocks noGrp="1"/>
          </p:cNvSpPr>
          <p:nvPr>
            <p:ph type="subTitle" idx="7"/>
          </p:nvPr>
        </p:nvSpPr>
        <p:spPr>
          <a:xfrm>
            <a:off x="5661000" y="3315600"/>
            <a:ext cx="2521800" cy="5040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Montserrat"/>
                <a:ea typeface="Montserrat"/>
                <a:cs typeface="Montserrat"/>
                <a:sym typeface="Montserrat"/>
              </a:defRPr>
            </a:lvl1pPr>
            <a:lvl2pPr lvl="1"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algn="ctr" rtl="0">
              <a:lnSpc>
                <a:spcPct val="100000"/>
              </a:lnSpc>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endParaRPr/>
          </a:p>
        </p:txBody>
      </p:sp>
      <p:sp>
        <p:nvSpPr>
          <p:cNvPr id="1239" name="Google Shape;1239;p24"/>
          <p:cNvSpPr txBox="1">
            <a:spLocks noGrp="1"/>
          </p:cNvSpPr>
          <p:nvPr>
            <p:ph type="title" idx="8"/>
          </p:nvPr>
        </p:nvSpPr>
        <p:spPr>
          <a:xfrm>
            <a:off x="961200" y="540000"/>
            <a:ext cx="7221600" cy="64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5"/>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6768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Clr>
                <a:schemeClr val="dk1"/>
              </a:buClr>
              <a:buSzPts val="4200"/>
              <a:buFont typeface="Abhaya Libre ExtraBold"/>
              <a:buNone/>
              <a:defRPr sz="4200">
                <a:solidFill>
                  <a:schemeClr val="dk1"/>
                </a:solidFill>
                <a:latin typeface="Abhaya Libre ExtraBold"/>
                <a:ea typeface="Abhaya Libre ExtraBold"/>
                <a:cs typeface="Abhaya Libre ExtraBold"/>
                <a:sym typeface="Abhaya Libre ExtraBold"/>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720000" y="1216800"/>
            <a:ext cx="7704000" cy="3386700"/>
          </a:xfrm>
          <a:prstGeom prst="rect">
            <a:avLst/>
          </a:prstGeom>
          <a:noFill/>
          <a:ln>
            <a:noFill/>
          </a:ln>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1pPr>
            <a:lvl2pPr marL="914400" lvl="1" indent="-317500" rtl="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2pPr>
            <a:lvl3pPr marL="1371600" lvl="2" indent="-317500" rtl="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3pPr>
            <a:lvl4pPr marL="1828800" lvl="3" indent="-317500" rtl="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4pPr>
            <a:lvl5pPr marL="2286000" lvl="4" indent="-317500" rtl="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5pPr>
            <a:lvl6pPr marL="2743200" lvl="5" indent="-317500" rtl="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6pPr>
            <a:lvl7pPr marL="3200400" lvl="6" indent="-317500" rtl="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7pPr>
            <a:lvl8pPr marL="3657600" lvl="7" indent="-317500" rtl="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8pPr>
            <a:lvl9pPr marL="4114800" lvl="8" indent="-317500" rtl="0">
              <a:lnSpc>
                <a:spcPct val="115000"/>
              </a:lnSpc>
              <a:spcBef>
                <a:spcPts val="1600"/>
              </a:spcBef>
              <a:spcAft>
                <a:spcPts val="1600"/>
              </a:spcAft>
              <a:buClr>
                <a:schemeClr val="dk1"/>
              </a:buClr>
              <a:buSzPts val="1400"/>
              <a:buFont typeface="Montserrat"/>
              <a:buChar char="■"/>
              <a:defRPr>
                <a:solidFill>
                  <a:schemeClr val="dk1"/>
                </a:solidFill>
                <a:latin typeface="Montserrat"/>
                <a:ea typeface="Montserrat"/>
                <a:cs typeface="Montserrat"/>
                <a:sym typeface="Montserra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58" r:id="rId6"/>
    <p:sldLayoutId id="2147483659" r:id="rId7"/>
    <p:sldLayoutId id="2147483669" r:id="rId8"/>
    <p:sldLayoutId id="2147483670" r:id="rId9"/>
    <p:sldLayoutId id="2147483674" r:id="rId10"/>
    <p:sldLayoutId id="2147483675"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1"/>
        <p:cNvGrpSpPr/>
        <p:nvPr/>
      </p:nvGrpSpPr>
      <p:grpSpPr>
        <a:xfrm>
          <a:off x="0" y="0"/>
          <a:ext cx="0" cy="0"/>
          <a:chOff x="0" y="0"/>
          <a:chExt cx="0" cy="0"/>
        </a:xfrm>
      </p:grpSpPr>
      <p:grpSp>
        <p:nvGrpSpPr>
          <p:cNvPr id="1492" name="Google Shape;1492;p33"/>
          <p:cNvGrpSpPr/>
          <p:nvPr/>
        </p:nvGrpSpPr>
        <p:grpSpPr>
          <a:xfrm>
            <a:off x="5155375" y="540011"/>
            <a:ext cx="380286" cy="2096523"/>
            <a:chOff x="4315150" y="2880000"/>
            <a:chExt cx="180000" cy="990000"/>
          </a:xfrm>
        </p:grpSpPr>
        <p:sp>
          <p:nvSpPr>
            <p:cNvPr id="1493" name="Google Shape;1493;p33"/>
            <p:cNvSpPr/>
            <p:nvPr/>
          </p:nvSpPr>
          <p:spPr>
            <a:xfrm>
              <a:off x="4315150" y="288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33"/>
            <p:cNvSpPr/>
            <p:nvPr/>
          </p:nvSpPr>
          <p:spPr>
            <a:xfrm>
              <a:off x="4315150" y="315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33"/>
            <p:cNvSpPr/>
            <p:nvPr/>
          </p:nvSpPr>
          <p:spPr>
            <a:xfrm>
              <a:off x="4315150" y="342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33"/>
            <p:cNvSpPr/>
            <p:nvPr/>
          </p:nvSpPr>
          <p:spPr>
            <a:xfrm>
              <a:off x="4315150" y="369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7" name="Google Shape;1497;p33"/>
          <p:cNvGrpSpPr/>
          <p:nvPr/>
        </p:nvGrpSpPr>
        <p:grpSpPr>
          <a:xfrm>
            <a:off x="3816013" y="540005"/>
            <a:ext cx="575975" cy="585544"/>
            <a:chOff x="3418275" y="1085200"/>
            <a:chExt cx="272625" cy="276500"/>
          </a:xfrm>
        </p:grpSpPr>
        <p:sp>
          <p:nvSpPr>
            <p:cNvPr id="1498" name="Google Shape;1498;p33"/>
            <p:cNvSpPr/>
            <p:nvPr/>
          </p:nvSpPr>
          <p:spPr>
            <a:xfrm>
              <a:off x="3418275" y="10852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33"/>
            <p:cNvSpPr/>
            <p:nvPr/>
          </p:nvSpPr>
          <p:spPr>
            <a:xfrm>
              <a:off x="3600000" y="10852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33"/>
            <p:cNvSpPr/>
            <p:nvPr/>
          </p:nvSpPr>
          <p:spPr>
            <a:xfrm>
              <a:off x="3418275" y="12708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33"/>
            <p:cNvSpPr/>
            <p:nvPr/>
          </p:nvSpPr>
          <p:spPr>
            <a:xfrm>
              <a:off x="3600000" y="12708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2" name="Google Shape;1502;p33"/>
          <p:cNvSpPr txBox="1">
            <a:spLocks noGrp="1"/>
          </p:cNvSpPr>
          <p:nvPr>
            <p:ph type="ctrTitle"/>
          </p:nvPr>
        </p:nvSpPr>
        <p:spPr>
          <a:xfrm>
            <a:off x="785786" y="1142990"/>
            <a:ext cx="4346780" cy="2284835"/>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3200" b="1" smtClean="0"/>
              <a:t>PEMBENTUKKAN KARAKTER</a:t>
            </a:r>
            <a:endParaRPr sz="3200" b="1"/>
          </a:p>
        </p:txBody>
      </p:sp>
      <p:sp>
        <p:nvSpPr>
          <p:cNvPr id="1503" name="Google Shape;1503;p33"/>
          <p:cNvSpPr txBox="1">
            <a:spLocks noGrp="1"/>
          </p:cNvSpPr>
          <p:nvPr>
            <p:ph type="subTitle" idx="1"/>
          </p:nvPr>
        </p:nvSpPr>
        <p:spPr>
          <a:xfrm>
            <a:off x="1643042" y="3143254"/>
            <a:ext cx="2681100" cy="676800"/>
          </a:xfrm>
          <a:prstGeom prst="rect">
            <a:avLst/>
          </a:prstGeom>
        </p:spPr>
        <p:txBody>
          <a:bodyPr spcFirstLastPara="1" wrap="square" lIns="0" tIns="91425" rIns="0" bIns="91425" anchor="t" anchorCtr="0">
            <a:noAutofit/>
          </a:bodyPr>
          <a:lstStyle/>
          <a:p>
            <a:pPr marL="0" lvl="0" indent="0" algn="ctr" rtl="0">
              <a:spcBef>
                <a:spcPts val="0"/>
              </a:spcBef>
              <a:spcAft>
                <a:spcPts val="0"/>
              </a:spcAft>
              <a:buNone/>
            </a:pPr>
            <a:r>
              <a:rPr lang="id-ID" dirty="0" smtClean="0">
                <a:latin typeface="Microsoft New Tai Lue" pitchFamily="34" charset="0"/>
                <a:cs typeface="Microsoft New Tai Lue" pitchFamily="34" charset="0"/>
              </a:rPr>
              <a:t>Pendidikan Karakter</a:t>
            </a:r>
          </a:p>
          <a:p>
            <a:pPr marL="0" lvl="0" indent="0" algn="ctr" rtl="0">
              <a:spcBef>
                <a:spcPts val="0"/>
              </a:spcBef>
              <a:spcAft>
                <a:spcPts val="0"/>
              </a:spcAft>
              <a:buNone/>
            </a:pPr>
            <a:r>
              <a:rPr lang="id-ID" dirty="0" smtClean="0">
                <a:latin typeface="Microsoft New Tai Lue" pitchFamily="34" charset="0"/>
                <a:cs typeface="Microsoft New Tai Lue" pitchFamily="34" charset="0"/>
              </a:rPr>
              <a:t>Dra. </a:t>
            </a:r>
            <a:r>
              <a:rPr lang="en-US" dirty="0" err="1" smtClean="0">
                <a:latin typeface="Microsoft New Tai Lue" pitchFamily="34" charset="0"/>
                <a:cs typeface="Microsoft New Tai Lue" pitchFamily="34" charset="0"/>
              </a:rPr>
              <a:t>Erni</a:t>
            </a:r>
            <a:r>
              <a:rPr lang="id-ID" dirty="0" smtClean="0">
                <a:latin typeface="Microsoft New Tai Lue" pitchFamily="34" charset="0"/>
                <a:cs typeface="Microsoft New Tai Lue" pitchFamily="34" charset="0"/>
              </a:rPr>
              <a:t>,M.Pd</a:t>
            </a:r>
            <a:endParaRPr lang="id-ID" dirty="0" smtClean="0">
              <a:latin typeface="Microsoft New Tai Lue" pitchFamily="34" charset="0"/>
              <a:cs typeface="Microsoft New Tai Lue" pitchFamily="34" charset="0"/>
            </a:endParaRPr>
          </a:p>
          <a:p>
            <a:pPr marL="0" lvl="0" indent="0" algn="ctr" rtl="0">
              <a:spcBef>
                <a:spcPts val="0"/>
              </a:spcBef>
              <a:spcAft>
                <a:spcPts val="0"/>
              </a:spcAft>
              <a:buNone/>
            </a:pPr>
            <a:r>
              <a:rPr lang="en-US" dirty="0" err="1" smtClean="0">
                <a:latin typeface="Microsoft New Tai Lue" pitchFamily="34" charset="0"/>
                <a:cs typeface="Microsoft New Tai Lue" pitchFamily="34" charset="0"/>
              </a:rPr>
              <a:t>Dayu</a:t>
            </a:r>
            <a:r>
              <a:rPr lang="en-US" dirty="0" smtClean="0">
                <a:latin typeface="Microsoft New Tai Lue" pitchFamily="34" charset="0"/>
                <a:cs typeface="Microsoft New Tai Lue" pitchFamily="34" charset="0"/>
              </a:rPr>
              <a:t> Rika </a:t>
            </a:r>
            <a:r>
              <a:rPr lang="en-US" dirty="0" err="1" smtClean="0">
                <a:latin typeface="Microsoft New Tai Lue" pitchFamily="34" charset="0"/>
                <a:cs typeface="Microsoft New Tai Lue" pitchFamily="34" charset="0"/>
              </a:rPr>
              <a:t>Perdana</a:t>
            </a:r>
            <a:r>
              <a:rPr lang="id-ID" smtClean="0">
                <a:latin typeface="Microsoft New Tai Lue" pitchFamily="34" charset="0"/>
                <a:cs typeface="Microsoft New Tai Lue" pitchFamily="34" charset="0"/>
              </a:rPr>
              <a:t>,M.Pd</a:t>
            </a:r>
            <a:endParaRPr lang="en-US" dirty="0" smtClean="0">
              <a:latin typeface="Microsoft New Tai Lue" pitchFamily="34" charset="0"/>
              <a:cs typeface="Microsoft New Tai Lue" pitchFamily="34" charset="0"/>
            </a:endParaRPr>
          </a:p>
          <a:p>
            <a:pPr marL="0" lvl="0" indent="0" algn="l" rtl="0">
              <a:spcBef>
                <a:spcPts val="0"/>
              </a:spcBef>
              <a:spcAft>
                <a:spcPts val="0"/>
              </a:spcAft>
              <a:buNone/>
            </a:pPr>
            <a:endParaRPr dirty="0"/>
          </a:p>
        </p:txBody>
      </p:sp>
      <p:sp>
        <p:nvSpPr>
          <p:cNvPr id="1504" name="Google Shape;1504;p33"/>
          <p:cNvSpPr/>
          <p:nvPr/>
        </p:nvSpPr>
        <p:spPr>
          <a:xfrm>
            <a:off x="4154338" y="3417750"/>
            <a:ext cx="950700" cy="951900"/>
          </a:xfrm>
          <a:prstGeom prst="donut">
            <a:avLst>
              <a:gd name="adj" fmla="val 25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8"/>
        <p:cNvGrpSpPr/>
        <p:nvPr/>
      </p:nvGrpSpPr>
      <p:grpSpPr>
        <a:xfrm>
          <a:off x="0" y="0"/>
          <a:ext cx="0" cy="0"/>
          <a:chOff x="0" y="0"/>
          <a:chExt cx="0" cy="0"/>
        </a:xfrm>
      </p:grpSpPr>
      <p:sp>
        <p:nvSpPr>
          <p:cNvPr id="1579" name="Google Shape;1579;p37"/>
          <p:cNvSpPr txBox="1">
            <a:spLocks noGrp="1"/>
          </p:cNvSpPr>
          <p:nvPr>
            <p:ph type="subTitle" idx="1"/>
          </p:nvPr>
        </p:nvSpPr>
        <p:spPr>
          <a:xfrm>
            <a:off x="3357554" y="214296"/>
            <a:ext cx="5000660" cy="3857652"/>
          </a:xfrm>
          <a:prstGeom prst="rect">
            <a:avLst/>
          </a:prstGeom>
        </p:spPr>
        <p:txBody>
          <a:bodyPr spcFirstLastPara="1" wrap="square" lIns="0" tIns="91425" rIns="0" bIns="91425" anchor="t" anchorCtr="0">
            <a:noAutofit/>
          </a:bodyPr>
          <a:lstStyle/>
          <a:p>
            <a:pPr lvl="0"/>
            <a:r>
              <a:rPr lang="id-ID" sz="1200" b="1" dirty="0" smtClean="0"/>
              <a:t>d. Menciptakan komunitas yang bermoral dan demokratis</a:t>
            </a:r>
            <a:endParaRPr lang="en-US" sz="1200" b="1" dirty="0" smtClean="0"/>
          </a:p>
          <a:p>
            <a:r>
              <a:rPr lang="id-ID" sz="1200" dirty="0" smtClean="0"/>
              <a:t>	</a:t>
            </a:r>
          </a:p>
          <a:p>
            <a:pPr algn="just"/>
            <a:r>
              <a:rPr lang="id-ID" sz="1200" dirty="0" smtClean="0"/>
              <a:t>	Menciptakan komunitas yang bermoral dan demokratis dengan mengajarkan peserta didik untuk saling untuk saling menghormati, menguatkan, dan peduli. Dengan ini, rasa empati peserta didik akan terbentuk.</a:t>
            </a:r>
          </a:p>
          <a:p>
            <a:endParaRPr lang="id-ID" sz="1200" dirty="0" smtClean="0"/>
          </a:p>
          <a:p>
            <a:pPr lvl="0"/>
            <a:r>
              <a:rPr lang="id-ID" sz="1200" b="1" dirty="0" smtClean="0"/>
              <a:t>e. Membangun peraturan sekolah untuk membentuk karakter prestatif</a:t>
            </a:r>
          </a:p>
          <a:p>
            <a:pPr lvl="0"/>
            <a:endParaRPr lang="en-US" sz="1200" dirty="0" smtClean="0"/>
          </a:p>
          <a:p>
            <a:pPr algn="just"/>
            <a:r>
              <a:rPr lang="id-ID" sz="1200" dirty="0" smtClean="0"/>
              <a:t>	Sekolah dapat membentuk satu peraturan untuk memotivasi peserta didiknya agar terus berprestasi. Sehingga, jiwa kompetisi dan ingin majunya (prestatif) dapat terus berkembang</a:t>
            </a:r>
            <a:endParaRPr lang="en-US" sz="1200" dirty="0" smtClean="0"/>
          </a:p>
          <a:p>
            <a:endParaRPr lang="id-ID" sz="1200" dirty="0" smtClean="0"/>
          </a:p>
          <a:p>
            <a:pPr lvl="0"/>
            <a:r>
              <a:rPr lang="id-ID" sz="1200" b="1" dirty="0" smtClean="0"/>
              <a:t>f. Pembelajaran kooperatif </a:t>
            </a:r>
            <a:r>
              <a:rPr lang="id-ID" sz="1200" dirty="0" smtClean="0"/>
              <a:t> </a:t>
            </a:r>
          </a:p>
          <a:p>
            <a:pPr lvl="0"/>
            <a:endParaRPr lang="en-US" sz="1200" dirty="0" smtClean="0"/>
          </a:p>
          <a:p>
            <a:pPr algn="just"/>
            <a:r>
              <a:rPr lang="id-ID" sz="1200" dirty="0" smtClean="0"/>
              <a:t>	Pembelajaran kooperatif dapat mengembangkan dan membentuk karakter terpuji santun atau menghargai orang lain karena pembelajaran kooperatif memiliki   banyak keuntungan.</a:t>
            </a:r>
            <a:endParaRPr lang="en-US" sz="1200" dirty="0" smtClean="0"/>
          </a:p>
          <a:p>
            <a:pPr marL="0" lvl="0" indent="0"/>
            <a:endParaRPr sz="1200"/>
          </a:p>
        </p:txBody>
      </p:sp>
      <p:grpSp>
        <p:nvGrpSpPr>
          <p:cNvPr id="1582" name="Google Shape;1582;p37"/>
          <p:cNvGrpSpPr/>
          <p:nvPr/>
        </p:nvGrpSpPr>
        <p:grpSpPr>
          <a:xfrm>
            <a:off x="7148511" y="3978058"/>
            <a:ext cx="1102829" cy="3205139"/>
            <a:chOff x="7986575" y="2906313"/>
            <a:chExt cx="522000" cy="1513500"/>
          </a:xfrm>
        </p:grpSpPr>
        <p:sp>
          <p:nvSpPr>
            <p:cNvPr id="1583" name="Google Shape;1583;p37"/>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7"/>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37"/>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7"/>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7" name="Google Shape;1587;p37"/>
          <p:cNvGrpSpPr/>
          <p:nvPr/>
        </p:nvGrpSpPr>
        <p:grpSpPr>
          <a:xfrm>
            <a:off x="244637" y="-536400"/>
            <a:ext cx="950715" cy="1539436"/>
            <a:chOff x="8610225" y="169463"/>
            <a:chExt cx="450000" cy="726938"/>
          </a:xfrm>
        </p:grpSpPr>
        <p:sp>
          <p:nvSpPr>
            <p:cNvPr id="1588" name="Google Shape;1588;p37"/>
            <p:cNvSpPr/>
            <p:nvPr/>
          </p:nvSpPr>
          <p:spPr>
            <a:xfrm>
              <a:off x="8610225" y="169463"/>
              <a:ext cx="450000" cy="450000"/>
            </a:xfrm>
            <a:prstGeom prst="pie">
              <a:avLst>
                <a:gd name="adj1" fmla="val 0"/>
                <a:gd name="adj2" fmla="val 10800165"/>
              </a:avLst>
            </a:prstGeom>
            <a:solidFill>
              <a:srgbClr val="CA5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7"/>
            <p:cNvSpPr/>
            <p:nvPr/>
          </p:nvSpPr>
          <p:spPr>
            <a:xfrm>
              <a:off x="8610225" y="446400"/>
              <a:ext cx="450000" cy="450000"/>
            </a:xfrm>
            <a:prstGeom prst="pie">
              <a:avLst>
                <a:gd name="adj1" fmla="val 0"/>
                <a:gd name="adj2" fmla="val 1080016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0" name="Google Shape;1590;p37"/>
          <p:cNvGrpSpPr/>
          <p:nvPr/>
        </p:nvGrpSpPr>
        <p:grpSpPr>
          <a:xfrm>
            <a:off x="8286776" y="1357304"/>
            <a:ext cx="575875" cy="585645"/>
            <a:chOff x="3399477" y="4310726"/>
            <a:chExt cx="575875" cy="585645"/>
          </a:xfrm>
        </p:grpSpPr>
        <p:sp>
          <p:nvSpPr>
            <p:cNvPr id="1591" name="Google Shape;1591;p37"/>
            <p:cNvSpPr/>
            <p:nvPr/>
          </p:nvSpPr>
          <p:spPr>
            <a:xfrm>
              <a:off x="3399477" y="4310726"/>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7"/>
            <p:cNvSpPr/>
            <p:nvPr/>
          </p:nvSpPr>
          <p:spPr>
            <a:xfrm>
              <a:off x="3399477" y="4703771"/>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7"/>
            <p:cNvSpPr/>
            <p:nvPr/>
          </p:nvSpPr>
          <p:spPr>
            <a:xfrm>
              <a:off x="3783352" y="4310726"/>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7"/>
            <p:cNvSpPr/>
            <p:nvPr/>
          </p:nvSpPr>
          <p:spPr>
            <a:xfrm>
              <a:off x="3783352" y="4703771"/>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28992" y="1142990"/>
            <a:ext cx="5072098" cy="1428760"/>
          </a:xfrm>
        </p:spPr>
        <p:txBody>
          <a:bodyPr/>
          <a:lstStyle/>
          <a:p>
            <a:pPr lvl="0"/>
            <a:r>
              <a:rPr lang="id-ID" sz="1200" b="1" dirty="0" smtClean="0"/>
              <a:t>g. Mengajarkan nilai melalui kurikulum</a:t>
            </a:r>
          </a:p>
          <a:p>
            <a:pPr lvl="0"/>
            <a:endParaRPr lang="en-US" sz="1200" dirty="0" smtClean="0"/>
          </a:p>
          <a:p>
            <a:pPr algn="just"/>
            <a:r>
              <a:rPr lang="id-ID" sz="1200" dirty="0" smtClean="0"/>
              <a:t>	Melalui kurikulum di sekolah, dapat diberikan aspek komponen prestatif untuk mendorong peserta didik menjadi selalu berpikir maju (prestatif). Cara ini dapat dengan menyisipkannya pada proses pembelajaran sesuai kurikulum yang berlaku di sekolah.</a:t>
            </a:r>
          </a:p>
          <a:p>
            <a:endParaRPr lang="id-ID" sz="1200" dirty="0" smtClean="0"/>
          </a:p>
          <a:p>
            <a:endParaRPr lang="id-ID" sz="1200" dirty="0" smtClean="0"/>
          </a:p>
          <a:p>
            <a:endParaRPr lang="id-ID" sz="1200" dirty="0" smtClean="0"/>
          </a:p>
          <a:p>
            <a:endParaRPr lang="id-ID" sz="1200" dirty="0" smtClean="0"/>
          </a:p>
          <a:p>
            <a:r>
              <a:rPr lang="id-ID" sz="1200" dirty="0" smtClean="0"/>
              <a:t>	</a:t>
            </a:r>
          </a:p>
          <a:p>
            <a:endParaRPr lang="id-ID" sz="1200" dirty="0" smtClean="0"/>
          </a:p>
          <a:p>
            <a:endParaRPr lang="id-ID" sz="1200" dirty="0" smtClean="0"/>
          </a:p>
          <a:p>
            <a:endParaRPr lang="en-US" sz="1200" dirty="0" smtClean="0"/>
          </a:p>
          <a:p>
            <a:endParaRPr lang="en-US" sz="1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98"/>
        <p:cNvGrpSpPr/>
        <p:nvPr/>
      </p:nvGrpSpPr>
      <p:grpSpPr>
        <a:xfrm>
          <a:off x="0" y="0"/>
          <a:ext cx="0" cy="0"/>
          <a:chOff x="0" y="0"/>
          <a:chExt cx="0" cy="0"/>
        </a:xfrm>
      </p:grpSpPr>
      <p:sp>
        <p:nvSpPr>
          <p:cNvPr id="1616" name="Google Shape;1616;p38"/>
          <p:cNvSpPr/>
          <p:nvPr/>
        </p:nvSpPr>
        <p:spPr>
          <a:xfrm>
            <a:off x="4701586" y="2947815"/>
            <a:ext cx="604801" cy="540002"/>
          </a:xfrm>
          <a:custGeom>
            <a:avLst/>
            <a:gdLst/>
            <a:ahLst/>
            <a:cxnLst/>
            <a:rect l="l" t="t" r="r" b="b"/>
            <a:pathLst>
              <a:path w="11110" h="9868" extrusionOk="0">
                <a:moveTo>
                  <a:pt x="3096" y="1307"/>
                </a:moveTo>
                <a:cubicBezTo>
                  <a:pt x="3144" y="1367"/>
                  <a:pt x="3191" y="1426"/>
                  <a:pt x="3263" y="1474"/>
                </a:cubicBezTo>
                <a:cubicBezTo>
                  <a:pt x="3334" y="1521"/>
                  <a:pt x="3430" y="1533"/>
                  <a:pt x="3525" y="1533"/>
                </a:cubicBezTo>
                <a:cubicBezTo>
                  <a:pt x="3668" y="1533"/>
                  <a:pt x="3811" y="1498"/>
                  <a:pt x="3989" y="1426"/>
                </a:cubicBezTo>
                <a:lnTo>
                  <a:pt x="3989" y="1426"/>
                </a:lnTo>
                <a:cubicBezTo>
                  <a:pt x="3739" y="2319"/>
                  <a:pt x="2834" y="2914"/>
                  <a:pt x="2441" y="3129"/>
                </a:cubicBezTo>
                <a:cubicBezTo>
                  <a:pt x="2453" y="2950"/>
                  <a:pt x="2477" y="2748"/>
                  <a:pt x="2501" y="2557"/>
                </a:cubicBezTo>
                <a:cubicBezTo>
                  <a:pt x="2596" y="2117"/>
                  <a:pt x="2810" y="1676"/>
                  <a:pt x="3096" y="1307"/>
                </a:cubicBezTo>
                <a:close/>
                <a:moveTo>
                  <a:pt x="7930" y="1307"/>
                </a:moveTo>
                <a:cubicBezTo>
                  <a:pt x="8228" y="1676"/>
                  <a:pt x="8442" y="2129"/>
                  <a:pt x="8525" y="2557"/>
                </a:cubicBezTo>
                <a:cubicBezTo>
                  <a:pt x="8573" y="2748"/>
                  <a:pt x="8585" y="2926"/>
                  <a:pt x="8585" y="3129"/>
                </a:cubicBezTo>
                <a:cubicBezTo>
                  <a:pt x="8204" y="2914"/>
                  <a:pt x="7275" y="2319"/>
                  <a:pt x="7037" y="1426"/>
                </a:cubicBezTo>
                <a:lnTo>
                  <a:pt x="7037" y="1426"/>
                </a:lnTo>
                <a:cubicBezTo>
                  <a:pt x="7216" y="1498"/>
                  <a:pt x="7370" y="1533"/>
                  <a:pt x="7501" y="1533"/>
                </a:cubicBezTo>
                <a:cubicBezTo>
                  <a:pt x="7609" y="1533"/>
                  <a:pt x="7692" y="1521"/>
                  <a:pt x="7775" y="1474"/>
                </a:cubicBezTo>
                <a:cubicBezTo>
                  <a:pt x="7847" y="1426"/>
                  <a:pt x="7906" y="1367"/>
                  <a:pt x="7930" y="1307"/>
                </a:cubicBezTo>
                <a:close/>
                <a:moveTo>
                  <a:pt x="6728" y="2914"/>
                </a:moveTo>
                <a:cubicBezTo>
                  <a:pt x="6835" y="2914"/>
                  <a:pt x="6906" y="3010"/>
                  <a:pt x="6906" y="3093"/>
                </a:cubicBezTo>
                <a:cubicBezTo>
                  <a:pt x="6906" y="3200"/>
                  <a:pt x="6823" y="3272"/>
                  <a:pt x="6728" y="3272"/>
                </a:cubicBezTo>
                <a:cubicBezTo>
                  <a:pt x="6620" y="3272"/>
                  <a:pt x="6549" y="3188"/>
                  <a:pt x="6549" y="3093"/>
                </a:cubicBezTo>
                <a:cubicBezTo>
                  <a:pt x="6549" y="3010"/>
                  <a:pt x="6644" y="2914"/>
                  <a:pt x="6728" y="2914"/>
                </a:cubicBezTo>
                <a:close/>
                <a:moveTo>
                  <a:pt x="4299" y="2914"/>
                </a:moveTo>
                <a:cubicBezTo>
                  <a:pt x="4406" y="2914"/>
                  <a:pt x="4477" y="3010"/>
                  <a:pt x="4477" y="3093"/>
                </a:cubicBezTo>
                <a:cubicBezTo>
                  <a:pt x="4477" y="3200"/>
                  <a:pt x="4394" y="3272"/>
                  <a:pt x="4299" y="3272"/>
                </a:cubicBezTo>
                <a:cubicBezTo>
                  <a:pt x="4293" y="3272"/>
                  <a:pt x="4288" y="3273"/>
                  <a:pt x="4283" y="3273"/>
                </a:cubicBezTo>
                <a:cubicBezTo>
                  <a:pt x="4204" y="3273"/>
                  <a:pt x="4120" y="3193"/>
                  <a:pt x="4120" y="3093"/>
                </a:cubicBezTo>
                <a:cubicBezTo>
                  <a:pt x="4120" y="2986"/>
                  <a:pt x="4215" y="2914"/>
                  <a:pt x="4299" y="2914"/>
                </a:cubicBezTo>
                <a:close/>
                <a:moveTo>
                  <a:pt x="6732" y="1"/>
                </a:moveTo>
                <a:cubicBezTo>
                  <a:pt x="6670" y="1"/>
                  <a:pt x="6603" y="32"/>
                  <a:pt x="6585" y="105"/>
                </a:cubicBezTo>
                <a:cubicBezTo>
                  <a:pt x="6549" y="176"/>
                  <a:pt x="6585" y="283"/>
                  <a:pt x="6668" y="307"/>
                </a:cubicBezTo>
                <a:cubicBezTo>
                  <a:pt x="7037" y="474"/>
                  <a:pt x="7394" y="724"/>
                  <a:pt x="7680" y="1021"/>
                </a:cubicBezTo>
                <a:cubicBezTo>
                  <a:pt x="7680" y="1057"/>
                  <a:pt x="7668" y="1152"/>
                  <a:pt x="7609" y="1188"/>
                </a:cubicBezTo>
                <a:cubicBezTo>
                  <a:pt x="7593" y="1194"/>
                  <a:pt x="7560" y="1205"/>
                  <a:pt x="7505" y="1205"/>
                </a:cubicBezTo>
                <a:cubicBezTo>
                  <a:pt x="7353" y="1205"/>
                  <a:pt x="7027" y="1126"/>
                  <a:pt x="6382" y="664"/>
                </a:cubicBezTo>
                <a:cubicBezTo>
                  <a:pt x="6356" y="643"/>
                  <a:pt x="6326" y="634"/>
                  <a:pt x="6295" y="634"/>
                </a:cubicBezTo>
                <a:cubicBezTo>
                  <a:pt x="6241" y="634"/>
                  <a:pt x="6186" y="662"/>
                  <a:pt x="6156" y="700"/>
                </a:cubicBezTo>
                <a:cubicBezTo>
                  <a:pt x="6097" y="771"/>
                  <a:pt x="6132" y="879"/>
                  <a:pt x="6192" y="914"/>
                </a:cubicBezTo>
                <a:cubicBezTo>
                  <a:pt x="6358" y="1033"/>
                  <a:pt x="6525" y="1140"/>
                  <a:pt x="6668" y="1236"/>
                </a:cubicBezTo>
                <a:cubicBezTo>
                  <a:pt x="6739" y="1831"/>
                  <a:pt x="7120" y="2403"/>
                  <a:pt x="7716" y="2914"/>
                </a:cubicBezTo>
                <a:cubicBezTo>
                  <a:pt x="8073" y="3212"/>
                  <a:pt x="8406" y="3391"/>
                  <a:pt x="8561" y="3462"/>
                </a:cubicBezTo>
                <a:cubicBezTo>
                  <a:pt x="8490" y="3938"/>
                  <a:pt x="8263" y="4391"/>
                  <a:pt x="7906" y="4808"/>
                </a:cubicBezTo>
                <a:cubicBezTo>
                  <a:pt x="7894" y="4772"/>
                  <a:pt x="7871" y="4760"/>
                  <a:pt x="7859" y="4724"/>
                </a:cubicBezTo>
                <a:cubicBezTo>
                  <a:pt x="7830" y="4681"/>
                  <a:pt x="7783" y="4655"/>
                  <a:pt x="7732" y="4655"/>
                </a:cubicBezTo>
                <a:cubicBezTo>
                  <a:pt x="7699" y="4655"/>
                  <a:pt x="7665" y="4665"/>
                  <a:pt x="7632" y="4689"/>
                </a:cubicBezTo>
                <a:cubicBezTo>
                  <a:pt x="7561" y="4724"/>
                  <a:pt x="7537" y="4831"/>
                  <a:pt x="7597" y="4903"/>
                </a:cubicBezTo>
                <a:cubicBezTo>
                  <a:pt x="7728" y="5129"/>
                  <a:pt x="7799" y="5355"/>
                  <a:pt x="7799" y="5605"/>
                </a:cubicBezTo>
                <a:cubicBezTo>
                  <a:pt x="7799" y="5832"/>
                  <a:pt x="7680" y="6272"/>
                  <a:pt x="6918" y="6748"/>
                </a:cubicBezTo>
                <a:cubicBezTo>
                  <a:pt x="6406" y="7082"/>
                  <a:pt x="5823" y="7260"/>
                  <a:pt x="5537" y="7260"/>
                </a:cubicBezTo>
                <a:cubicBezTo>
                  <a:pt x="5239" y="7260"/>
                  <a:pt x="4680" y="7082"/>
                  <a:pt x="4156" y="6748"/>
                </a:cubicBezTo>
                <a:cubicBezTo>
                  <a:pt x="3394" y="6260"/>
                  <a:pt x="3275" y="5832"/>
                  <a:pt x="3275" y="5605"/>
                </a:cubicBezTo>
                <a:cubicBezTo>
                  <a:pt x="3275" y="4700"/>
                  <a:pt x="4287" y="3950"/>
                  <a:pt x="5537" y="3950"/>
                </a:cubicBezTo>
                <a:cubicBezTo>
                  <a:pt x="6144" y="3950"/>
                  <a:pt x="6716" y="4129"/>
                  <a:pt x="7144" y="4450"/>
                </a:cubicBezTo>
                <a:cubicBezTo>
                  <a:pt x="7172" y="4474"/>
                  <a:pt x="7205" y="4484"/>
                  <a:pt x="7238" y="4484"/>
                </a:cubicBezTo>
                <a:cubicBezTo>
                  <a:pt x="7290" y="4484"/>
                  <a:pt x="7341" y="4458"/>
                  <a:pt x="7370" y="4415"/>
                </a:cubicBezTo>
                <a:cubicBezTo>
                  <a:pt x="7430" y="4343"/>
                  <a:pt x="7418" y="4236"/>
                  <a:pt x="7335" y="4188"/>
                </a:cubicBezTo>
                <a:cubicBezTo>
                  <a:pt x="7156" y="4057"/>
                  <a:pt x="6966" y="3950"/>
                  <a:pt x="6775" y="3879"/>
                </a:cubicBezTo>
                <a:lnTo>
                  <a:pt x="6823" y="3629"/>
                </a:lnTo>
                <a:cubicBezTo>
                  <a:pt x="7073" y="3593"/>
                  <a:pt x="7263" y="3391"/>
                  <a:pt x="7263" y="3117"/>
                </a:cubicBezTo>
                <a:cubicBezTo>
                  <a:pt x="7263" y="2843"/>
                  <a:pt x="7037" y="2617"/>
                  <a:pt x="6763" y="2617"/>
                </a:cubicBezTo>
                <a:cubicBezTo>
                  <a:pt x="6478" y="2617"/>
                  <a:pt x="6251" y="2843"/>
                  <a:pt x="6251" y="3117"/>
                </a:cubicBezTo>
                <a:cubicBezTo>
                  <a:pt x="6251" y="3319"/>
                  <a:pt x="6358" y="3474"/>
                  <a:pt x="6501" y="3569"/>
                </a:cubicBezTo>
                <a:lnTo>
                  <a:pt x="6466" y="3796"/>
                </a:lnTo>
                <a:cubicBezTo>
                  <a:pt x="6180" y="3700"/>
                  <a:pt x="5870" y="3653"/>
                  <a:pt x="5549" y="3653"/>
                </a:cubicBezTo>
                <a:cubicBezTo>
                  <a:pt x="5239" y="3653"/>
                  <a:pt x="4930" y="3700"/>
                  <a:pt x="4644" y="3796"/>
                </a:cubicBezTo>
                <a:lnTo>
                  <a:pt x="4596" y="3569"/>
                </a:lnTo>
                <a:cubicBezTo>
                  <a:pt x="4751" y="3474"/>
                  <a:pt x="4858" y="3319"/>
                  <a:pt x="4858" y="3117"/>
                </a:cubicBezTo>
                <a:cubicBezTo>
                  <a:pt x="4858" y="2843"/>
                  <a:pt x="4632" y="2617"/>
                  <a:pt x="4346" y="2617"/>
                </a:cubicBezTo>
                <a:cubicBezTo>
                  <a:pt x="4061" y="2617"/>
                  <a:pt x="3846" y="2843"/>
                  <a:pt x="3846" y="3117"/>
                </a:cubicBezTo>
                <a:cubicBezTo>
                  <a:pt x="3846" y="3379"/>
                  <a:pt x="4037" y="3593"/>
                  <a:pt x="4287" y="3629"/>
                </a:cubicBezTo>
                <a:lnTo>
                  <a:pt x="4334" y="3879"/>
                </a:lnTo>
                <a:cubicBezTo>
                  <a:pt x="4120" y="3974"/>
                  <a:pt x="3918" y="4069"/>
                  <a:pt x="3739" y="4212"/>
                </a:cubicBezTo>
                <a:cubicBezTo>
                  <a:pt x="3501" y="4391"/>
                  <a:pt x="3310" y="4593"/>
                  <a:pt x="3168" y="4831"/>
                </a:cubicBezTo>
                <a:cubicBezTo>
                  <a:pt x="2810" y="4415"/>
                  <a:pt x="2596" y="3950"/>
                  <a:pt x="2513" y="3498"/>
                </a:cubicBezTo>
                <a:cubicBezTo>
                  <a:pt x="2668" y="3415"/>
                  <a:pt x="3013" y="3236"/>
                  <a:pt x="3370" y="2938"/>
                </a:cubicBezTo>
                <a:cubicBezTo>
                  <a:pt x="3977" y="2438"/>
                  <a:pt x="4334" y="1855"/>
                  <a:pt x="4406" y="1260"/>
                </a:cubicBezTo>
                <a:cubicBezTo>
                  <a:pt x="4561" y="1176"/>
                  <a:pt x="4703" y="1069"/>
                  <a:pt x="4882" y="950"/>
                </a:cubicBezTo>
                <a:cubicBezTo>
                  <a:pt x="4954" y="890"/>
                  <a:pt x="4977" y="795"/>
                  <a:pt x="4918" y="724"/>
                </a:cubicBezTo>
                <a:cubicBezTo>
                  <a:pt x="4884" y="683"/>
                  <a:pt x="4839" y="662"/>
                  <a:pt x="4793" y="662"/>
                </a:cubicBezTo>
                <a:cubicBezTo>
                  <a:pt x="4758" y="662"/>
                  <a:pt x="4722" y="674"/>
                  <a:pt x="4692" y="700"/>
                </a:cubicBezTo>
                <a:cubicBezTo>
                  <a:pt x="4058" y="1145"/>
                  <a:pt x="3732" y="1240"/>
                  <a:pt x="3577" y="1240"/>
                </a:cubicBezTo>
                <a:cubicBezTo>
                  <a:pt x="3516" y="1240"/>
                  <a:pt x="3482" y="1225"/>
                  <a:pt x="3465" y="1212"/>
                </a:cubicBezTo>
                <a:cubicBezTo>
                  <a:pt x="3394" y="1176"/>
                  <a:pt x="3394" y="1081"/>
                  <a:pt x="3394" y="1057"/>
                </a:cubicBezTo>
                <a:cubicBezTo>
                  <a:pt x="3691" y="759"/>
                  <a:pt x="4037" y="498"/>
                  <a:pt x="4406" y="343"/>
                </a:cubicBezTo>
                <a:cubicBezTo>
                  <a:pt x="4477" y="307"/>
                  <a:pt x="4525" y="200"/>
                  <a:pt x="4501" y="128"/>
                </a:cubicBezTo>
                <a:cubicBezTo>
                  <a:pt x="4474" y="74"/>
                  <a:pt x="4404" y="33"/>
                  <a:pt x="4341" y="33"/>
                </a:cubicBezTo>
                <a:cubicBezTo>
                  <a:pt x="4322" y="33"/>
                  <a:pt x="4303" y="37"/>
                  <a:pt x="4287" y="45"/>
                </a:cubicBezTo>
                <a:cubicBezTo>
                  <a:pt x="3811" y="247"/>
                  <a:pt x="3370" y="593"/>
                  <a:pt x="2989" y="1021"/>
                </a:cubicBezTo>
                <a:cubicBezTo>
                  <a:pt x="2608" y="1486"/>
                  <a:pt x="2334" y="2010"/>
                  <a:pt x="2239" y="2522"/>
                </a:cubicBezTo>
                <a:cubicBezTo>
                  <a:pt x="2096" y="3176"/>
                  <a:pt x="2120" y="4165"/>
                  <a:pt x="3025" y="5141"/>
                </a:cubicBezTo>
                <a:lnTo>
                  <a:pt x="3049" y="5177"/>
                </a:lnTo>
                <a:cubicBezTo>
                  <a:pt x="3037" y="5248"/>
                  <a:pt x="3013" y="5320"/>
                  <a:pt x="3013" y="5403"/>
                </a:cubicBezTo>
                <a:lnTo>
                  <a:pt x="1715" y="5403"/>
                </a:lnTo>
                <a:cubicBezTo>
                  <a:pt x="1596" y="5403"/>
                  <a:pt x="1477" y="5439"/>
                  <a:pt x="1370" y="5522"/>
                </a:cubicBezTo>
                <a:lnTo>
                  <a:pt x="72" y="6653"/>
                </a:lnTo>
                <a:cubicBezTo>
                  <a:pt x="1" y="6713"/>
                  <a:pt x="1" y="6808"/>
                  <a:pt x="60" y="6867"/>
                </a:cubicBezTo>
                <a:cubicBezTo>
                  <a:pt x="96" y="6903"/>
                  <a:pt x="131" y="6927"/>
                  <a:pt x="179" y="6927"/>
                </a:cubicBezTo>
                <a:cubicBezTo>
                  <a:pt x="227" y="6927"/>
                  <a:pt x="251" y="6915"/>
                  <a:pt x="286" y="6891"/>
                </a:cubicBezTo>
                <a:lnTo>
                  <a:pt x="1584" y="5760"/>
                </a:lnTo>
                <a:cubicBezTo>
                  <a:pt x="1608" y="5724"/>
                  <a:pt x="1655" y="5712"/>
                  <a:pt x="1703" y="5712"/>
                </a:cubicBezTo>
                <a:lnTo>
                  <a:pt x="2965" y="5712"/>
                </a:lnTo>
                <a:cubicBezTo>
                  <a:pt x="2965" y="5796"/>
                  <a:pt x="2989" y="5891"/>
                  <a:pt x="3013" y="5962"/>
                </a:cubicBezTo>
                <a:lnTo>
                  <a:pt x="1858" y="6332"/>
                </a:lnTo>
                <a:cubicBezTo>
                  <a:pt x="1763" y="6367"/>
                  <a:pt x="1679" y="6427"/>
                  <a:pt x="1608" y="6510"/>
                </a:cubicBezTo>
                <a:lnTo>
                  <a:pt x="632" y="7808"/>
                </a:lnTo>
                <a:cubicBezTo>
                  <a:pt x="572" y="7879"/>
                  <a:pt x="584" y="7987"/>
                  <a:pt x="655" y="8034"/>
                </a:cubicBezTo>
                <a:cubicBezTo>
                  <a:pt x="691" y="8046"/>
                  <a:pt x="715" y="8058"/>
                  <a:pt x="763" y="8058"/>
                </a:cubicBezTo>
                <a:cubicBezTo>
                  <a:pt x="810" y="8058"/>
                  <a:pt x="870" y="8046"/>
                  <a:pt x="893" y="7998"/>
                </a:cubicBezTo>
                <a:lnTo>
                  <a:pt x="1882" y="6713"/>
                </a:lnTo>
                <a:cubicBezTo>
                  <a:pt x="1906" y="6677"/>
                  <a:pt x="1941" y="6653"/>
                  <a:pt x="1965" y="6653"/>
                </a:cubicBezTo>
                <a:lnTo>
                  <a:pt x="3156" y="6260"/>
                </a:lnTo>
                <a:cubicBezTo>
                  <a:pt x="3203" y="6332"/>
                  <a:pt x="3251" y="6415"/>
                  <a:pt x="3310" y="6474"/>
                </a:cubicBezTo>
                <a:lnTo>
                  <a:pt x="2156" y="7308"/>
                </a:lnTo>
                <a:cubicBezTo>
                  <a:pt x="2096" y="7344"/>
                  <a:pt x="2036" y="7403"/>
                  <a:pt x="2013" y="7486"/>
                </a:cubicBezTo>
                <a:lnTo>
                  <a:pt x="1358" y="8749"/>
                </a:lnTo>
                <a:cubicBezTo>
                  <a:pt x="1310" y="8820"/>
                  <a:pt x="1346" y="8927"/>
                  <a:pt x="1429" y="8975"/>
                </a:cubicBezTo>
                <a:cubicBezTo>
                  <a:pt x="1465" y="8987"/>
                  <a:pt x="1477" y="8987"/>
                  <a:pt x="1501" y="8987"/>
                </a:cubicBezTo>
                <a:cubicBezTo>
                  <a:pt x="1560" y="8987"/>
                  <a:pt x="1620" y="8951"/>
                  <a:pt x="1655" y="8891"/>
                </a:cubicBezTo>
                <a:lnTo>
                  <a:pt x="2310" y="7629"/>
                </a:lnTo>
                <a:cubicBezTo>
                  <a:pt x="2322" y="7606"/>
                  <a:pt x="2334" y="7582"/>
                  <a:pt x="2370" y="7570"/>
                </a:cubicBezTo>
                <a:lnTo>
                  <a:pt x="3560" y="6724"/>
                </a:lnTo>
                <a:cubicBezTo>
                  <a:pt x="3632" y="6796"/>
                  <a:pt x="3727" y="6855"/>
                  <a:pt x="3799" y="6915"/>
                </a:cubicBezTo>
                <a:lnTo>
                  <a:pt x="2846" y="7784"/>
                </a:lnTo>
                <a:cubicBezTo>
                  <a:pt x="2775" y="7856"/>
                  <a:pt x="2715" y="7939"/>
                  <a:pt x="2691" y="8046"/>
                </a:cubicBezTo>
                <a:lnTo>
                  <a:pt x="2322" y="9665"/>
                </a:lnTo>
                <a:cubicBezTo>
                  <a:pt x="2310" y="9761"/>
                  <a:pt x="2358" y="9856"/>
                  <a:pt x="2441" y="9868"/>
                </a:cubicBezTo>
                <a:lnTo>
                  <a:pt x="2477" y="9868"/>
                </a:lnTo>
                <a:cubicBezTo>
                  <a:pt x="2548" y="9868"/>
                  <a:pt x="2608" y="9820"/>
                  <a:pt x="2632" y="9725"/>
                </a:cubicBezTo>
                <a:lnTo>
                  <a:pt x="3013" y="8106"/>
                </a:lnTo>
                <a:cubicBezTo>
                  <a:pt x="3025" y="8082"/>
                  <a:pt x="3037" y="8034"/>
                  <a:pt x="3072" y="8022"/>
                </a:cubicBezTo>
                <a:lnTo>
                  <a:pt x="4084" y="7094"/>
                </a:lnTo>
                <a:cubicBezTo>
                  <a:pt x="4620" y="7427"/>
                  <a:pt x="5227" y="7617"/>
                  <a:pt x="5585" y="7617"/>
                </a:cubicBezTo>
                <a:cubicBezTo>
                  <a:pt x="5942" y="7617"/>
                  <a:pt x="6549" y="7427"/>
                  <a:pt x="7085" y="7094"/>
                </a:cubicBezTo>
                <a:lnTo>
                  <a:pt x="8097" y="8022"/>
                </a:lnTo>
                <a:cubicBezTo>
                  <a:pt x="8132" y="8046"/>
                  <a:pt x="8144" y="8082"/>
                  <a:pt x="8156" y="8106"/>
                </a:cubicBezTo>
                <a:lnTo>
                  <a:pt x="8525" y="9725"/>
                </a:lnTo>
                <a:cubicBezTo>
                  <a:pt x="8549" y="9808"/>
                  <a:pt x="8621" y="9868"/>
                  <a:pt x="8692" y="9868"/>
                </a:cubicBezTo>
                <a:lnTo>
                  <a:pt x="8728" y="9868"/>
                </a:lnTo>
                <a:cubicBezTo>
                  <a:pt x="8811" y="9844"/>
                  <a:pt x="8871" y="9761"/>
                  <a:pt x="8847" y="9665"/>
                </a:cubicBezTo>
                <a:lnTo>
                  <a:pt x="8466" y="8046"/>
                </a:lnTo>
                <a:cubicBezTo>
                  <a:pt x="8442" y="7951"/>
                  <a:pt x="8394" y="7856"/>
                  <a:pt x="8323" y="7784"/>
                </a:cubicBezTo>
                <a:lnTo>
                  <a:pt x="7370" y="6915"/>
                </a:lnTo>
                <a:cubicBezTo>
                  <a:pt x="7454" y="6855"/>
                  <a:pt x="7537" y="6784"/>
                  <a:pt x="7609" y="6724"/>
                </a:cubicBezTo>
                <a:lnTo>
                  <a:pt x="8799" y="7570"/>
                </a:lnTo>
                <a:cubicBezTo>
                  <a:pt x="8823" y="7582"/>
                  <a:pt x="8847" y="7617"/>
                  <a:pt x="8859" y="7629"/>
                </a:cubicBezTo>
                <a:lnTo>
                  <a:pt x="9514" y="8891"/>
                </a:lnTo>
                <a:cubicBezTo>
                  <a:pt x="9537" y="8951"/>
                  <a:pt x="9597" y="8987"/>
                  <a:pt x="9656" y="8987"/>
                </a:cubicBezTo>
                <a:cubicBezTo>
                  <a:pt x="9692" y="8987"/>
                  <a:pt x="9704" y="8987"/>
                  <a:pt x="9740" y="8975"/>
                </a:cubicBezTo>
                <a:cubicBezTo>
                  <a:pt x="9811" y="8927"/>
                  <a:pt x="9835" y="8832"/>
                  <a:pt x="9811" y="8749"/>
                </a:cubicBezTo>
                <a:lnTo>
                  <a:pt x="9156" y="7486"/>
                </a:lnTo>
                <a:cubicBezTo>
                  <a:pt x="9121" y="7403"/>
                  <a:pt x="9061" y="7344"/>
                  <a:pt x="9002" y="7308"/>
                </a:cubicBezTo>
                <a:lnTo>
                  <a:pt x="7859" y="6474"/>
                </a:lnTo>
                <a:cubicBezTo>
                  <a:pt x="7918" y="6391"/>
                  <a:pt x="7966" y="6332"/>
                  <a:pt x="8013" y="6260"/>
                </a:cubicBezTo>
                <a:lnTo>
                  <a:pt x="9204" y="6653"/>
                </a:lnTo>
                <a:cubicBezTo>
                  <a:pt x="9228" y="6665"/>
                  <a:pt x="9275" y="6677"/>
                  <a:pt x="9287" y="6713"/>
                </a:cubicBezTo>
                <a:lnTo>
                  <a:pt x="10276" y="7998"/>
                </a:lnTo>
                <a:cubicBezTo>
                  <a:pt x="10299" y="8046"/>
                  <a:pt x="10347" y="8058"/>
                  <a:pt x="10407" y="8058"/>
                </a:cubicBezTo>
                <a:cubicBezTo>
                  <a:pt x="10430" y="8058"/>
                  <a:pt x="10478" y="8046"/>
                  <a:pt x="10514" y="8034"/>
                </a:cubicBezTo>
                <a:cubicBezTo>
                  <a:pt x="10585" y="7975"/>
                  <a:pt x="10597" y="7879"/>
                  <a:pt x="10538" y="7808"/>
                </a:cubicBezTo>
                <a:lnTo>
                  <a:pt x="9561" y="6510"/>
                </a:lnTo>
                <a:cubicBezTo>
                  <a:pt x="9502" y="6427"/>
                  <a:pt x="9406" y="6367"/>
                  <a:pt x="9299" y="6332"/>
                </a:cubicBezTo>
                <a:lnTo>
                  <a:pt x="8156" y="5962"/>
                </a:lnTo>
                <a:cubicBezTo>
                  <a:pt x="8192" y="5879"/>
                  <a:pt x="8204" y="5784"/>
                  <a:pt x="8204" y="5712"/>
                </a:cubicBezTo>
                <a:lnTo>
                  <a:pt x="9466" y="5712"/>
                </a:lnTo>
                <a:cubicBezTo>
                  <a:pt x="9514" y="5712"/>
                  <a:pt x="9561" y="5724"/>
                  <a:pt x="9585" y="5760"/>
                </a:cubicBezTo>
                <a:lnTo>
                  <a:pt x="10883" y="6891"/>
                </a:lnTo>
                <a:cubicBezTo>
                  <a:pt x="10907" y="6915"/>
                  <a:pt x="10954" y="6927"/>
                  <a:pt x="10990" y="6927"/>
                </a:cubicBezTo>
                <a:cubicBezTo>
                  <a:pt x="11026" y="6927"/>
                  <a:pt x="11073" y="6915"/>
                  <a:pt x="11109" y="6879"/>
                </a:cubicBezTo>
                <a:cubicBezTo>
                  <a:pt x="11073" y="6784"/>
                  <a:pt x="11073" y="6677"/>
                  <a:pt x="11002" y="6617"/>
                </a:cubicBezTo>
                <a:lnTo>
                  <a:pt x="9704" y="5486"/>
                </a:lnTo>
                <a:cubicBezTo>
                  <a:pt x="9621" y="5415"/>
                  <a:pt x="9502" y="5367"/>
                  <a:pt x="9359" y="5367"/>
                </a:cubicBezTo>
                <a:lnTo>
                  <a:pt x="8073" y="5367"/>
                </a:lnTo>
                <a:lnTo>
                  <a:pt x="8025" y="5141"/>
                </a:lnTo>
                <a:lnTo>
                  <a:pt x="8049" y="5117"/>
                </a:lnTo>
                <a:cubicBezTo>
                  <a:pt x="8942" y="4129"/>
                  <a:pt x="8978" y="3153"/>
                  <a:pt x="8847" y="2498"/>
                </a:cubicBezTo>
                <a:cubicBezTo>
                  <a:pt x="8728" y="1962"/>
                  <a:pt x="8466" y="1438"/>
                  <a:pt x="8085" y="998"/>
                </a:cubicBezTo>
                <a:cubicBezTo>
                  <a:pt x="7728" y="581"/>
                  <a:pt x="7263" y="224"/>
                  <a:pt x="6787" y="9"/>
                </a:cubicBezTo>
                <a:cubicBezTo>
                  <a:pt x="6770" y="4"/>
                  <a:pt x="6751" y="1"/>
                  <a:pt x="6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8"/>
          <p:cNvSpPr/>
          <p:nvPr/>
        </p:nvSpPr>
        <p:spPr>
          <a:xfrm>
            <a:off x="3845126" y="2947812"/>
            <a:ext cx="534591" cy="540008"/>
          </a:xfrm>
          <a:custGeom>
            <a:avLst/>
            <a:gdLst/>
            <a:ahLst/>
            <a:cxnLst/>
            <a:rect l="l" t="t" r="r" b="b"/>
            <a:pathLst>
              <a:path w="10948" h="11109" extrusionOk="0">
                <a:moveTo>
                  <a:pt x="2620" y="1738"/>
                </a:moveTo>
                <a:lnTo>
                  <a:pt x="2620" y="1738"/>
                </a:lnTo>
                <a:cubicBezTo>
                  <a:pt x="2108" y="2262"/>
                  <a:pt x="2227" y="3107"/>
                  <a:pt x="2846" y="3488"/>
                </a:cubicBezTo>
                <a:cubicBezTo>
                  <a:pt x="2763" y="3524"/>
                  <a:pt x="2704" y="3571"/>
                  <a:pt x="2644" y="3631"/>
                </a:cubicBezTo>
                <a:cubicBezTo>
                  <a:pt x="2275" y="2559"/>
                  <a:pt x="1989" y="2595"/>
                  <a:pt x="2144" y="2238"/>
                </a:cubicBezTo>
                <a:cubicBezTo>
                  <a:pt x="2227" y="2012"/>
                  <a:pt x="2406" y="1845"/>
                  <a:pt x="2620" y="1738"/>
                </a:cubicBezTo>
                <a:close/>
                <a:moveTo>
                  <a:pt x="8740" y="4214"/>
                </a:moveTo>
                <a:cubicBezTo>
                  <a:pt x="8716" y="4345"/>
                  <a:pt x="8716" y="4500"/>
                  <a:pt x="8704" y="4643"/>
                </a:cubicBezTo>
                <a:cubicBezTo>
                  <a:pt x="8645" y="4572"/>
                  <a:pt x="8561" y="4512"/>
                  <a:pt x="8466" y="4452"/>
                </a:cubicBezTo>
                <a:cubicBezTo>
                  <a:pt x="8573" y="4393"/>
                  <a:pt x="8657" y="4298"/>
                  <a:pt x="8740" y="4214"/>
                </a:cubicBezTo>
                <a:close/>
                <a:moveTo>
                  <a:pt x="8025" y="1650"/>
                </a:moveTo>
                <a:cubicBezTo>
                  <a:pt x="8616" y="1650"/>
                  <a:pt x="9126" y="2169"/>
                  <a:pt x="8990" y="2798"/>
                </a:cubicBezTo>
                <a:cubicBezTo>
                  <a:pt x="8978" y="2869"/>
                  <a:pt x="8954" y="2952"/>
                  <a:pt x="8942" y="3036"/>
                </a:cubicBezTo>
                <a:cubicBezTo>
                  <a:pt x="8764" y="2655"/>
                  <a:pt x="8383" y="2381"/>
                  <a:pt x="7919" y="2381"/>
                </a:cubicBezTo>
                <a:cubicBezTo>
                  <a:pt x="7823" y="2381"/>
                  <a:pt x="7752" y="2452"/>
                  <a:pt x="7752" y="2547"/>
                </a:cubicBezTo>
                <a:cubicBezTo>
                  <a:pt x="7752" y="2631"/>
                  <a:pt x="7823" y="2714"/>
                  <a:pt x="7919" y="2714"/>
                </a:cubicBezTo>
                <a:cubicBezTo>
                  <a:pt x="8359" y="2714"/>
                  <a:pt x="8716" y="3071"/>
                  <a:pt x="8716" y="3512"/>
                </a:cubicBezTo>
                <a:cubicBezTo>
                  <a:pt x="8716" y="3964"/>
                  <a:pt x="8359" y="4322"/>
                  <a:pt x="7919" y="4322"/>
                </a:cubicBezTo>
                <a:lnTo>
                  <a:pt x="7907" y="4322"/>
                </a:lnTo>
                <a:cubicBezTo>
                  <a:pt x="7765" y="4329"/>
                  <a:pt x="6934" y="4515"/>
                  <a:pt x="5736" y="4515"/>
                </a:cubicBezTo>
                <a:cubicBezTo>
                  <a:pt x="5124" y="4515"/>
                  <a:pt x="4417" y="4466"/>
                  <a:pt x="3656" y="4322"/>
                </a:cubicBezTo>
                <a:cubicBezTo>
                  <a:pt x="3643" y="4317"/>
                  <a:pt x="3630" y="4315"/>
                  <a:pt x="3617" y="4315"/>
                </a:cubicBezTo>
                <a:cubicBezTo>
                  <a:pt x="3557" y="4315"/>
                  <a:pt x="3497" y="4358"/>
                  <a:pt x="3477" y="4417"/>
                </a:cubicBezTo>
                <a:cubicBezTo>
                  <a:pt x="3454" y="4512"/>
                  <a:pt x="3513" y="4619"/>
                  <a:pt x="3597" y="4643"/>
                </a:cubicBezTo>
                <a:cubicBezTo>
                  <a:pt x="4287" y="4774"/>
                  <a:pt x="5001" y="4857"/>
                  <a:pt x="5740" y="4857"/>
                </a:cubicBezTo>
                <a:lnTo>
                  <a:pt x="5752" y="4857"/>
                </a:lnTo>
                <a:cubicBezTo>
                  <a:pt x="6466" y="4857"/>
                  <a:pt x="7204" y="4798"/>
                  <a:pt x="7930" y="4655"/>
                </a:cubicBezTo>
                <a:cubicBezTo>
                  <a:pt x="8359" y="4655"/>
                  <a:pt x="8716" y="5012"/>
                  <a:pt x="8716" y="5465"/>
                </a:cubicBezTo>
                <a:cubicBezTo>
                  <a:pt x="8716" y="5905"/>
                  <a:pt x="8359" y="6262"/>
                  <a:pt x="7919" y="6262"/>
                </a:cubicBezTo>
                <a:cubicBezTo>
                  <a:pt x="7807" y="6262"/>
                  <a:pt x="7088" y="6463"/>
                  <a:pt x="5862" y="6463"/>
                </a:cubicBezTo>
                <a:cubicBezTo>
                  <a:pt x="5249" y="6463"/>
                  <a:pt x="4509" y="6413"/>
                  <a:pt x="3656" y="6262"/>
                </a:cubicBezTo>
                <a:cubicBezTo>
                  <a:pt x="3649" y="6261"/>
                  <a:pt x="3642" y="6261"/>
                  <a:pt x="3635" y="6261"/>
                </a:cubicBezTo>
                <a:cubicBezTo>
                  <a:pt x="3557" y="6261"/>
                  <a:pt x="3476" y="6318"/>
                  <a:pt x="3466" y="6405"/>
                </a:cubicBezTo>
                <a:cubicBezTo>
                  <a:pt x="3454" y="6488"/>
                  <a:pt x="3513" y="6584"/>
                  <a:pt x="3597" y="6596"/>
                </a:cubicBezTo>
                <a:cubicBezTo>
                  <a:pt x="4370" y="6727"/>
                  <a:pt x="5121" y="6786"/>
                  <a:pt x="5835" y="6786"/>
                </a:cubicBezTo>
                <a:cubicBezTo>
                  <a:pt x="6549" y="6786"/>
                  <a:pt x="7240" y="6727"/>
                  <a:pt x="7930" y="6596"/>
                </a:cubicBezTo>
                <a:cubicBezTo>
                  <a:pt x="8240" y="6596"/>
                  <a:pt x="8526" y="6465"/>
                  <a:pt x="8728" y="6238"/>
                </a:cubicBezTo>
                <a:lnTo>
                  <a:pt x="8728" y="6238"/>
                </a:lnTo>
                <a:cubicBezTo>
                  <a:pt x="8752" y="6536"/>
                  <a:pt x="8776" y="6881"/>
                  <a:pt x="8573" y="7334"/>
                </a:cubicBezTo>
                <a:cubicBezTo>
                  <a:pt x="8454" y="7370"/>
                  <a:pt x="7919" y="7500"/>
                  <a:pt x="6811" y="7560"/>
                </a:cubicBezTo>
                <a:cubicBezTo>
                  <a:pt x="6523" y="7574"/>
                  <a:pt x="6226" y="7581"/>
                  <a:pt x="5931" y="7581"/>
                </a:cubicBezTo>
                <a:cubicBezTo>
                  <a:pt x="5238" y="7581"/>
                  <a:pt x="4559" y="7543"/>
                  <a:pt x="4049" y="7477"/>
                </a:cubicBezTo>
                <a:cubicBezTo>
                  <a:pt x="3263" y="7370"/>
                  <a:pt x="3108" y="7215"/>
                  <a:pt x="3096" y="7203"/>
                </a:cubicBezTo>
                <a:cubicBezTo>
                  <a:pt x="3108" y="6715"/>
                  <a:pt x="3108" y="6191"/>
                  <a:pt x="3061" y="5691"/>
                </a:cubicBezTo>
                <a:cubicBezTo>
                  <a:pt x="3188" y="5623"/>
                  <a:pt x="3279" y="5601"/>
                  <a:pt x="3418" y="5601"/>
                </a:cubicBezTo>
                <a:cubicBezTo>
                  <a:pt x="3697" y="5601"/>
                  <a:pt x="4168" y="5691"/>
                  <a:pt x="5502" y="5691"/>
                </a:cubicBezTo>
                <a:cubicBezTo>
                  <a:pt x="5568" y="5692"/>
                  <a:pt x="5637" y="5692"/>
                  <a:pt x="5707" y="5692"/>
                </a:cubicBezTo>
                <a:cubicBezTo>
                  <a:pt x="6578" y="5692"/>
                  <a:pt x="7678" y="5627"/>
                  <a:pt x="7799" y="5572"/>
                </a:cubicBezTo>
                <a:cubicBezTo>
                  <a:pt x="7962" y="5490"/>
                  <a:pt x="7887" y="5250"/>
                  <a:pt x="7716" y="5250"/>
                </a:cubicBezTo>
                <a:cubicBezTo>
                  <a:pt x="7712" y="5250"/>
                  <a:pt x="7708" y="5250"/>
                  <a:pt x="7704" y="5250"/>
                </a:cubicBezTo>
                <a:cubicBezTo>
                  <a:pt x="7043" y="5304"/>
                  <a:pt x="6391" y="5347"/>
                  <a:pt x="5732" y="5347"/>
                </a:cubicBezTo>
                <a:cubicBezTo>
                  <a:pt x="5655" y="5347"/>
                  <a:pt x="5579" y="5347"/>
                  <a:pt x="5502" y="5345"/>
                </a:cubicBezTo>
                <a:cubicBezTo>
                  <a:pt x="4394" y="5334"/>
                  <a:pt x="3501" y="5250"/>
                  <a:pt x="3442" y="5250"/>
                </a:cubicBezTo>
                <a:cubicBezTo>
                  <a:pt x="3287" y="5250"/>
                  <a:pt x="3144" y="5214"/>
                  <a:pt x="3001" y="5131"/>
                </a:cubicBezTo>
                <a:cubicBezTo>
                  <a:pt x="2942" y="4738"/>
                  <a:pt x="2870" y="4357"/>
                  <a:pt x="2787" y="4000"/>
                </a:cubicBezTo>
                <a:cubicBezTo>
                  <a:pt x="2930" y="3798"/>
                  <a:pt x="3168" y="3667"/>
                  <a:pt x="3418" y="3667"/>
                </a:cubicBezTo>
                <a:cubicBezTo>
                  <a:pt x="4180" y="3810"/>
                  <a:pt x="4954" y="3881"/>
                  <a:pt x="5716" y="3881"/>
                </a:cubicBezTo>
                <a:cubicBezTo>
                  <a:pt x="6549" y="3881"/>
                  <a:pt x="7383" y="3762"/>
                  <a:pt x="7764" y="3667"/>
                </a:cubicBezTo>
                <a:cubicBezTo>
                  <a:pt x="7955" y="3610"/>
                  <a:pt x="7912" y="3342"/>
                  <a:pt x="7727" y="3342"/>
                </a:cubicBezTo>
                <a:cubicBezTo>
                  <a:pt x="7716" y="3342"/>
                  <a:pt x="7704" y="3343"/>
                  <a:pt x="7692" y="3345"/>
                </a:cubicBezTo>
                <a:cubicBezTo>
                  <a:pt x="6962" y="3512"/>
                  <a:pt x="6268" y="3567"/>
                  <a:pt x="5659" y="3567"/>
                </a:cubicBezTo>
                <a:cubicBezTo>
                  <a:pt x="4443" y="3567"/>
                  <a:pt x="3573" y="3345"/>
                  <a:pt x="3454" y="3345"/>
                </a:cubicBezTo>
                <a:cubicBezTo>
                  <a:pt x="3001" y="3345"/>
                  <a:pt x="2644" y="2988"/>
                  <a:pt x="2644" y="2547"/>
                </a:cubicBezTo>
                <a:cubicBezTo>
                  <a:pt x="2644" y="2095"/>
                  <a:pt x="3001" y="1738"/>
                  <a:pt x="3454" y="1738"/>
                </a:cubicBezTo>
                <a:lnTo>
                  <a:pt x="3466" y="1738"/>
                </a:lnTo>
                <a:cubicBezTo>
                  <a:pt x="3477" y="1738"/>
                  <a:pt x="3477" y="1762"/>
                  <a:pt x="3501" y="1762"/>
                </a:cubicBezTo>
                <a:cubicBezTo>
                  <a:pt x="4177" y="2057"/>
                  <a:pt x="4860" y="2207"/>
                  <a:pt x="5550" y="2207"/>
                </a:cubicBezTo>
                <a:cubicBezTo>
                  <a:pt x="5724" y="2207"/>
                  <a:pt x="5898" y="2198"/>
                  <a:pt x="6073" y="2178"/>
                </a:cubicBezTo>
                <a:lnTo>
                  <a:pt x="6073" y="2178"/>
                </a:lnTo>
                <a:cubicBezTo>
                  <a:pt x="5883" y="2333"/>
                  <a:pt x="5621" y="2476"/>
                  <a:pt x="5359" y="2476"/>
                </a:cubicBezTo>
                <a:cubicBezTo>
                  <a:pt x="4811" y="2452"/>
                  <a:pt x="4228" y="2428"/>
                  <a:pt x="3644" y="2369"/>
                </a:cubicBezTo>
                <a:cubicBezTo>
                  <a:pt x="3638" y="2368"/>
                  <a:pt x="3632" y="2368"/>
                  <a:pt x="3626" y="2368"/>
                </a:cubicBezTo>
                <a:cubicBezTo>
                  <a:pt x="3549" y="2368"/>
                  <a:pt x="3477" y="2435"/>
                  <a:pt x="3466" y="2512"/>
                </a:cubicBezTo>
                <a:cubicBezTo>
                  <a:pt x="3454" y="2607"/>
                  <a:pt x="3525" y="2678"/>
                  <a:pt x="3620" y="2690"/>
                </a:cubicBezTo>
                <a:cubicBezTo>
                  <a:pt x="4398" y="2763"/>
                  <a:pt x="5186" y="2808"/>
                  <a:pt x="5967" y="2808"/>
                </a:cubicBezTo>
                <a:cubicBezTo>
                  <a:pt x="6346" y="2808"/>
                  <a:pt x="6724" y="2797"/>
                  <a:pt x="7097" y="2774"/>
                </a:cubicBezTo>
                <a:cubicBezTo>
                  <a:pt x="7192" y="2774"/>
                  <a:pt x="7264" y="2678"/>
                  <a:pt x="7252" y="2595"/>
                </a:cubicBezTo>
                <a:cubicBezTo>
                  <a:pt x="7252" y="2507"/>
                  <a:pt x="7170" y="2439"/>
                  <a:pt x="7092" y="2439"/>
                </a:cubicBezTo>
                <a:cubicBezTo>
                  <a:pt x="7085" y="2439"/>
                  <a:pt x="7079" y="2439"/>
                  <a:pt x="7073" y="2440"/>
                </a:cubicBezTo>
                <a:cubicBezTo>
                  <a:pt x="6787" y="2452"/>
                  <a:pt x="6502" y="2476"/>
                  <a:pt x="6216" y="2476"/>
                </a:cubicBezTo>
                <a:cubicBezTo>
                  <a:pt x="6371" y="2357"/>
                  <a:pt x="6502" y="2214"/>
                  <a:pt x="6597" y="2083"/>
                </a:cubicBezTo>
                <a:cubicBezTo>
                  <a:pt x="6930" y="2012"/>
                  <a:pt x="7264" y="1893"/>
                  <a:pt x="7609" y="1738"/>
                </a:cubicBezTo>
                <a:cubicBezTo>
                  <a:pt x="7747" y="1678"/>
                  <a:pt x="7888" y="1650"/>
                  <a:pt x="8025" y="1650"/>
                </a:cubicBezTo>
                <a:close/>
                <a:moveTo>
                  <a:pt x="8009" y="0"/>
                </a:moveTo>
                <a:cubicBezTo>
                  <a:pt x="7651" y="0"/>
                  <a:pt x="7281" y="75"/>
                  <a:pt x="6918" y="238"/>
                </a:cubicBezTo>
                <a:cubicBezTo>
                  <a:pt x="6448" y="446"/>
                  <a:pt x="5987" y="550"/>
                  <a:pt x="5525" y="550"/>
                </a:cubicBezTo>
                <a:cubicBezTo>
                  <a:pt x="5064" y="550"/>
                  <a:pt x="4603" y="446"/>
                  <a:pt x="4132" y="238"/>
                </a:cubicBezTo>
                <a:cubicBezTo>
                  <a:pt x="3787" y="81"/>
                  <a:pt x="3416" y="3"/>
                  <a:pt x="3046" y="3"/>
                </a:cubicBezTo>
                <a:cubicBezTo>
                  <a:pt x="2714" y="3"/>
                  <a:pt x="2383" y="66"/>
                  <a:pt x="2073" y="190"/>
                </a:cubicBezTo>
                <a:cubicBezTo>
                  <a:pt x="739" y="714"/>
                  <a:pt x="1" y="2262"/>
                  <a:pt x="775" y="3488"/>
                </a:cubicBezTo>
                <a:cubicBezTo>
                  <a:pt x="977" y="3810"/>
                  <a:pt x="1144" y="4214"/>
                  <a:pt x="1251" y="4703"/>
                </a:cubicBezTo>
                <a:cubicBezTo>
                  <a:pt x="1261" y="4779"/>
                  <a:pt x="1323" y="4832"/>
                  <a:pt x="1391" y="4832"/>
                </a:cubicBezTo>
                <a:cubicBezTo>
                  <a:pt x="1408" y="4832"/>
                  <a:pt x="1425" y="4829"/>
                  <a:pt x="1442" y="4822"/>
                </a:cubicBezTo>
                <a:cubicBezTo>
                  <a:pt x="1525" y="4810"/>
                  <a:pt x="1584" y="4714"/>
                  <a:pt x="1561" y="4631"/>
                </a:cubicBezTo>
                <a:cubicBezTo>
                  <a:pt x="1442" y="4119"/>
                  <a:pt x="1263" y="3679"/>
                  <a:pt x="1037" y="3321"/>
                </a:cubicBezTo>
                <a:cubicBezTo>
                  <a:pt x="198" y="2014"/>
                  <a:pt x="1460" y="347"/>
                  <a:pt x="3047" y="347"/>
                </a:cubicBezTo>
                <a:cubicBezTo>
                  <a:pt x="3353" y="347"/>
                  <a:pt x="3672" y="409"/>
                  <a:pt x="3989" y="547"/>
                </a:cubicBezTo>
                <a:cubicBezTo>
                  <a:pt x="4501" y="779"/>
                  <a:pt x="5007" y="895"/>
                  <a:pt x="5513" y="895"/>
                </a:cubicBezTo>
                <a:cubicBezTo>
                  <a:pt x="6019" y="895"/>
                  <a:pt x="6525" y="779"/>
                  <a:pt x="7037" y="547"/>
                </a:cubicBezTo>
                <a:cubicBezTo>
                  <a:pt x="7358" y="404"/>
                  <a:pt x="7683" y="338"/>
                  <a:pt x="7998" y="338"/>
                </a:cubicBezTo>
                <a:cubicBezTo>
                  <a:pt x="9380" y="338"/>
                  <a:pt x="10560" y="1602"/>
                  <a:pt x="10240" y="3095"/>
                </a:cubicBezTo>
                <a:cubicBezTo>
                  <a:pt x="10026" y="4024"/>
                  <a:pt x="9954" y="5072"/>
                  <a:pt x="10014" y="6346"/>
                </a:cubicBezTo>
                <a:cubicBezTo>
                  <a:pt x="10074" y="7655"/>
                  <a:pt x="9359" y="8858"/>
                  <a:pt x="8169" y="9405"/>
                </a:cubicBezTo>
                <a:cubicBezTo>
                  <a:pt x="8049" y="9465"/>
                  <a:pt x="8097" y="9501"/>
                  <a:pt x="7752" y="10513"/>
                </a:cubicBezTo>
                <a:cubicBezTo>
                  <a:pt x="7704" y="10596"/>
                  <a:pt x="7633" y="10763"/>
                  <a:pt x="7538" y="10763"/>
                </a:cubicBezTo>
                <a:cubicBezTo>
                  <a:pt x="7478" y="10763"/>
                  <a:pt x="7478" y="10763"/>
                  <a:pt x="7418" y="10668"/>
                </a:cubicBezTo>
                <a:cubicBezTo>
                  <a:pt x="7276" y="10406"/>
                  <a:pt x="7264" y="10191"/>
                  <a:pt x="7145" y="9822"/>
                </a:cubicBezTo>
                <a:cubicBezTo>
                  <a:pt x="7002" y="9298"/>
                  <a:pt x="7240" y="8751"/>
                  <a:pt x="7740" y="8513"/>
                </a:cubicBezTo>
                <a:cubicBezTo>
                  <a:pt x="8538" y="8143"/>
                  <a:pt x="9062" y="7310"/>
                  <a:pt x="9014" y="6381"/>
                </a:cubicBezTo>
                <a:cubicBezTo>
                  <a:pt x="8954" y="5036"/>
                  <a:pt x="9026" y="3881"/>
                  <a:pt x="9252" y="2869"/>
                </a:cubicBezTo>
                <a:cubicBezTo>
                  <a:pt x="9446" y="2036"/>
                  <a:pt x="8772" y="1321"/>
                  <a:pt x="7976" y="1321"/>
                </a:cubicBezTo>
                <a:cubicBezTo>
                  <a:pt x="7793" y="1321"/>
                  <a:pt x="7605" y="1358"/>
                  <a:pt x="7418" y="1440"/>
                </a:cubicBezTo>
                <a:cubicBezTo>
                  <a:pt x="6781" y="1726"/>
                  <a:pt x="6139" y="1869"/>
                  <a:pt x="5497" y="1869"/>
                </a:cubicBezTo>
                <a:cubicBezTo>
                  <a:pt x="4856" y="1869"/>
                  <a:pt x="4216" y="1726"/>
                  <a:pt x="3585" y="1440"/>
                </a:cubicBezTo>
                <a:cubicBezTo>
                  <a:pt x="3395" y="1357"/>
                  <a:pt x="3206" y="1320"/>
                  <a:pt x="3026" y="1320"/>
                </a:cubicBezTo>
                <a:cubicBezTo>
                  <a:pt x="2152" y="1320"/>
                  <a:pt x="1473" y="2184"/>
                  <a:pt x="1858" y="2786"/>
                </a:cubicBezTo>
                <a:cubicBezTo>
                  <a:pt x="2096" y="3143"/>
                  <a:pt x="2275" y="3560"/>
                  <a:pt x="2406" y="4036"/>
                </a:cubicBezTo>
                <a:cubicBezTo>
                  <a:pt x="2858" y="5536"/>
                  <a:pt x="2763" y="7417"/>
                  <a:pt x="2620" y="8965"/>
                </a:cubicBezTo>
                <a:cubicBezTo>
                  <a:pt x="2587" y="9208"/>
                  <a:pt x="2380" y="9409"/>
                  <a:pt x="2142" y="9409"/>
                </a:cubicBezTo>
                <a:cubicBezTo>
                  <a:pt x="2123" y="9409"/>
                  <a:pt x="2104" y="9408"/>
                  <a:pt x="2084" y="9405"/>
                </a:cubicBezTo>
                <a:cubicBezTo>
                  <a:pt x="1811" y="9382"/>
                  <a:pt x="1620" y="9144"/>
                  <a:pt x="1632" y="8870"/>
                </a:cubicBezTo>
                <a:cubicBezTo>
                  <a:pt x="1739" y="7870"/>
                  <a:pt x="1823" y="6596"/>
                  <a:pt x="1680" y="5417"/>
                </a:cubicBezTo>
                <a:cubicBezTo>
                  <a:pt x="1668" y="5334"/>
                  <a:pt x="1584" y="5274"/>
                  <a:pt x="1501" y="5274"/>
                </a:cubicBezTo>
                <a:cubicBezTo>
                  <a:pt x="1406" y="5286"/>
                  <a:pt x="1346" y="5357"/>
                  <a:pt x="1346" y="5453"/>
                </a:cubicBezTo>
                <a:cubicBezTo>
                  <a:pt x="1489" y="6596"/>
                  <a:pt x="1394" y="7858"/>
                  <a:pt x="1311" y="8846"/>
                </a:cubicBezTo>
                <a:cubicBezTo>
                  <a:pt x="1263" y="9286"/>
                  <a:pt x="1584" y="9691"/>
                  <a:pt x="2037" y="9739"/>
                </a:cubicBezTo>
                <a:cubicBezTo>
                  <a:pt x="2059" y="9741"/>
                  <a:pt x="2082" y="9742"/>
                  <a:pt x="2104" y="9742"/>
                </a:cubicBezTo>
                <a:cubicBezTo>
                  <a:pt x="2518" y="9742"/>
                  <a:pt x="2885" y="9430"/>
                  <a:pt x="2930" y="9001"/>
                </a:cubicBezTo>
                <a:cubicBezTo>
                  <a:pt x="2977" y="8501"/>
                  <a:pt x="3013" y="8024"/>
                  <a:pt x="3037" y="7596"/>
                </a:cubicBezTo>
                <a:cubicBezTo>
                  <a:pt x="3347" y="7739"/>
                  <a:pt x="3918" y="7810"/>
                  <a:pt x="4251" y="7846"/>
                </a:cubicBezTo>
                <a:cubicBezTo>
                  <a:pt x="4751" y="7905"/>
                  <a:pt x="5347" y="7917"/>
                  <a:pt x="5942" y="7917"/>
                </a:cubicBezTo>
                <a:cubicBezTo>
                  <a:pt x="6323" y="7917"/>
                  <a:pt x="6716" y="7905"/>
                  <a:pt x="7085" y="7893"/>
                </a:cubicBezTo>
                <a:cubicBezTo>
                  <a:pt x="7442" y="7870"/>
                  <a:pt x="7883" y="7834"/>
                  <a:pt x="8228" y="7751"/>
                </a:cubicBezTo>
                <a:lnTo>
                  <a:pt x="8228" y="7751"/>
                </a:lnTo>
                <a:cubicBezTo>
                  <a:pt x="7990" y="8036"/>
                  <a:pt x="7764" y="8143"/>
                  <a:pt x="7561" y="8262"/>
                </a:cubicBezTo>
                <a:cubicBezTo>
                  <a:pt x="6966" y="8560"/>
                  <a:pt x="6656" y="9275"/>
                  <a:pt x="6835" y="9929"/>
                </a:cubicBezTo>
                <a:cubicBezTo>
                  <a:pt x="6930" y="10287"/>
                  <a:pt x="6966" y="10537"/>
                  <a:pt x="7145" y="10846"/>
                </a:cubicBezTo>
                <a:cubicBezTo>
                  <a:pt x="7204" y="10965"/>
                  <a:pt x="7299" y="11108"/>
                  <a:pt x="7526" y="11108"/>
                </a:cubicBezTo>
                <a:cubicBezTo>
                  <a:pt x="7533" y="11108"/>
                  <a:pt x="7540" y="11109"/>
                  <a:pt x="7547" y="11109"/>
                </a:cubicBezTo>
                <a:cubicBezTo>
                  <a:pt x="7806" y="11109"/>
                  <a:pt x="7934" y="10899"/>
                  <a:pt x="8049" y="10668"/>
                </a:cubicBezTo>
                <a:cubicBezTo>
                  <a:pt x="8073" y="10596"/>
                  <a:pt x="8014" y="10763"/>
                  <a:pt x="8359" y="9691"/>
                </a:cubicBezTo>
                <a:cubicBezTo>
                  <a:pt x="9645" y="9060"/>
                  <a:pt x="10419" y="7751"/>
                  <a:pt x="10335" y="6346"/>
                </a:cubicBezTo>
                <a:cubicBezTo>
                  <a:pt x="10276" y="5107"/>
                  <a:pt x="10335" y="4060"/>
                  <a:pt x="10550" y="3190"/>
                </a:cubicBezTo>
                <a:cubicBezTo>
                  <a:pt x="10948" y="1453"/>
                  <a:pt x="9589" y="0"/>
                  <a:pt x="800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18" name="Google Shape;1618;p38"/>
          <p:cNvGrpSpPr/>
          <p:nvPr/>
        </p:nvGrpSpPr>
        <p:grpSpPr>
          <a:xfrm>
            <a:off x="3842414" y="2058880"/>
            <a:ext cx="540015" cy="540000"/>
            <a:chOff x="6664394" y="3346974"/>
            <a:chExt cx="353113" cy="351998"/>
          </a:xfrm>
        </p:grpSpPr>
        <p:sp>
          <p:nvSpPr>
            <p:cNvPr id="1619" name="Google Shape;1619;p38"/>
            <p:cNvSpPr/>
            <p:nvPr/>
          </p:nvSpPr>
          <p:spPr>
            <a:xfrm>
              <a:off x="6788023" y="3450917"/>
              <a:ext cx="37207" cy="37175"/>
            </a:xfrm>
            <a:custGeom>
              <a:avLst/>
              <a:gdLst/>
              <a:ahLst/>
              <a:cxnLst/>
              <a:rect l="l" t="t" r="r" b="b"/>
              <a:pathLst>
                <a:path w="1168" h="1167" extrusionOk="0">
                  <a:moveTo>
                    <a:pt x="572" y="333"/>
                  </a:moveTo>
                  <a:cubicBezTo>
                    <a:pt x="703" y="333"/>
                    <a:pt x="822" y="453"/>
                    <a:pt x="822" y="583"/>
                  </a:cubicBezTo>
                  <a:cubicBezTo>
                    <a:pt x="822" y="738"/>
                    <a:pt x="703" y="834"/>
                    <a:pt x="572" y="834"/>
                  </a:cubicBezTo>
                  <a:cubicBezTo>
                    <a:pt x="429" y="834"/>
                    <a:pt x="310" y="738"/>
                    <a:pt x="310" y="583"/>
                  </a:cubicBezTo>
                  <a:cubicBezTo>
                    <a:pt x="310" y="441"/>
                    <a:pt x="429" y="333"/>
                    <a:pt x="572" y="333"/>
                  </a:cubicBezTo>
                  <a:close/>
                  <a:moveTo>
                    <a:pt x="584" y="0"/>
                  </a:moveTo>
                  <a:cubicBezTo>
                    <a:pt x="251" y="0"/>
                    <a:pt x="1" y="274"/>
                    <a:pt x="1" y="583"/>
                  </a:cubicBezTo>
                  <a:cubicBezTo>
                    <a:pt x="1" y="917"/>
                    <a:pt x="275" y="1167"/>
                    <a:pt x="584" y="1167"/>
                  </a:cubicBezTo>
                  <a:cubicBezTo>
                    <a:pt x="894" y="1167"/>
                    <a:pt x="1168" y="917"/>
                    <a:pt x="1168" y="583"/>
                  </a:cubicBezTo>
                  <a:cubicBezTo>
                    <a:pt x="1168" y="262"/>
                    <a:pt x="894" y="0"/>
                    <a:pt x="58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8"/>
            <p:cNvSpPr/>
            <p:nvPr/>
          </p:nvSpPr>
          <p:spPr>
            <a:xfrm>
              <a:off x="6874892" y="3495641"/>
              <a:ext cx="36824" cy="36824"/>
            </a:xfrm>
            <a:custGeom>
              <a:avLst/>
              <a:gdLst/>
              <a:ahLst/>
              <a:cxnLst/>
              <a:rect l="l" t="t" r="r" b="b"/>
              <a:pathLst>
                <a:path w="1156" h="1156" extrusionOk="0">
                  <a:moveTo>
                    <a:pt x="584" y="311"/>
                  </a:moveTo>
                  <a:cubicBezTo>
                    <a:pt x="727" y="311"/>
                    <a:pt x="834" y="430"/>
                    <a:pt x="834" y="561"/>
                  </a:cubicBezTo>
                  <a:cubicBezTo>
                    <a:pt x="834" y="715"/>
                    <a:pt x="715" y="823"/>
                    <a:pt x="584" y="823"/>
                  </a:cubicBezTo>
                  <a:cubicBezTo>
                    <a:pt x="441" y="823"/>
                    <a:pt x="322" y="703"/>
                    <a:pt x="322" y="561"/>
                  </a:cubicBezTo>
                  <a:cubicBezTo>
                    <a:pt x="322" y="430"/>
                    <a:pt x="441" y="311"/>
                    <a:pt x="584" y="311"/>
                  </a:cubicBezTo>
                  <a:close/>
                  <a:moveTo>
                    <a:pt x="563" y="1"/>
                  </a:moveTo>
                  <a:cubicBezTo>
                    <a:pt x="251" y="1"/>
                    <a:pt x="0" y="258"/>
                    <a:pt x="0" y="584"/>
                  </a:cubicBezTo>
                  <a:cubicBezTo>
                    <a:pt x="0" y="906"/>
                    <a:pt x="262" y="1156"/>
                    <a:pt x="584" y="1156"/>
                  </a:cubicBezTo>
                  <a:cubicBezTo>
                    <a:pt x="905" y="1156"/>
                    <a:pt x="1155" y="894"/>
                    <a:pt x="1155" y="584"/>
                  </a:cubicBezTo>
                  <a:cubicBezTo>
                    <a:pt x="1155" y="251"/>
                    <a:pt x="893" y="1"/>
                    <a:pt x="584" y="1"/>
                  </a:cubicBezTo>
                  <a:cubicBezTo>
                    <a:pt x="577" y="1"/>
                    <a:pt x="570" y="1"/>
                    <a:pt x="56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8"/>
            <p:cNvSpPr/>
            <p:nvPr/>
          </p:nvSpPr>
          <p:spPr>
            <a:xfrm>
              <a:off x="6780059" y="3538136"/>
              <a:ext cx="53134" cy="53134"/>
            </a:xfrm>
            <a:custGeom>
              <a:avLst/>
              <a:gdLst/>
              <a:ahLst/>
              <a:cxnLst/>
              <a:rect l="l" t="t" r="r" b="b"/>
              <a:pathLst>
                <a:path w="1668" h="1668" extrusionOk="0">
                  <a:moveTo>
                    <a:pt x="834" y="334"/>
                  </a:moveTo>
                  <a:cubicBezTo>
                    <a:pt x="1120" y="334"/>
                    <a:pt x="1334" y="560"/>
                    <a:pt x="1334" y="834"/>
                  </a:cubicBezTo>
                  <a:cubicBezTo>
                    <a:pt x="1334" y="1120"/>
                    <a:pt x="1120" y="1346"/>
                    <a:pt x="834" y="1346"/>
                  </a:cubicBezTo>
                  <a:cubicBezTo>
                    <a:pt x="548" y="1346"/>
                    <a:pt x="322" y="1120"/>
                    <a:pt x="322" y="834"/>
                  </a:cubicBezTo>
                  <a:cubicBezTo>
                    <a:pt x="322" y="572"/>
                    <a:pt x="548" y="334"/>
                    <a:pt x="834" y="334"/>
                  </a:cubicBezTo>
                  <a:close/>
                  <a:moveTo>
                    <a:pt x="834" y="1"/>
                  </a:moveTo>
                  <a:cubicBezTo>
                    <a:pt x="370" y="24"/>
                    <a:pt x="1" y="393"/>
                    <a:pt x="1" y="834"/>
                  </a:cubicBezTo>
                  <a:cubicBezTo>
                    <a:pt x="1" y="1298"/>
                    <a:pt x="370" y="1667"/>
                    <a:pt x="834" y="1667"/>
                  </a:cubicBezTo>
                  <a:cubicBezTo>
                    <a:pt x="1298" y="1667"/>
                    <a:pt x="1668" y="1298"/>
                    <a:pt x="1668" y="834"/>
                  </a:cubicBezTo>
                  <a:cubicBezTo>
                    <a:pt x="1668" y="382"/>
                    <a:pt x="1298" y="1"/>
                    <a:pt x="8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8"/>
            <p:cNvSpPr/>
            <p:nvPr/>
          </p:nvSpPr>
          <p:spPr>
            <a:xfrm>
              <a:off x="6664394" y="3346974"/>
              <a:ext cx="353113" cy="351998"/>
            </a:xfrm>
            <a:custGeom>
              <a:avLst/>
              <a:gdLst/>
              <a:ahLst/>
              <a:cxnLst/>
              <a:rect l="l" t="t" r="r" b="b"/>
              <a:pathLst>
                <a:path w="11085" h="11050" extrusionOk="0">
                  <a:moveTo>
                    <a:pt x="5549" y="358"/>
                  </a:moveTo>
                  <a:cubicBezTo>
                    <a:pt x="5680" y="358"/>
                    <a:pt x="5799" y="477"/>
                    <a:pt x="5799" y="620"/>
                  </a:cubicBezTo>
                  <a:cubicBezTo>
                    <a:pt x="5799" y="763"/>
                    <a:pt x="5680" y="870"/>
                    <a:pt x="5549" y="870"/>
                  </a:cubicBezTo>
                  <a:cubicBezTo>
                    <a:pt x="5418" y="870"/>
                    <a:pt x="5299" y="763"/>
                    <a:pt x="5299" y="620"/>
                  </a:cubicBezTo>
                  <a:cubicBezTo>
                    <a:pt x="5299" y="465"/>
                    <a:pt x="5418" y="358"/>
                    <a:pt x="5549" y="358"/>
                  </a:cubicBezTo>
                  <a:close/>
                  <a:moveTo>
                    <a:pt x="9752" y="1001"/>
                  </a:moveTo>
                  <a:cubicBezTo>
                    <a:pt x="10061" y="1001"/>
                    <a:pt x="10228" y="1394"/>
                    <a:pt x="10002" y="1620"/>
                  </a:cubicBezTo>
                  <a:cubicBezTo>
                    <a:pt x="9936" y="1686"/>
                    <a:pt x="9844" y="1718"/>
                    <a:pt x="9750" y="1718"/>
                  </a:cubicBezTo>
                  <a:cubicBezTo>
                    <a:pt x="9656" y="1718"/>
                    <a:pt x="9561" y="1686"/>
                    <a:pt x="9490" y="1620"/>
                  </a:cubicBezTo>
                  <a:cubicBezTo>
                    <a:pt x="9275" y="1394"/>
                    <a:pt x="9430" y="1001"/>
                    <a:pt x="9752" y="1001"/>
                  </a:cubicBezTo>
                  <a:close/>
                  <a:moveTo>
                    <a:pt x="1554" y="1203"/>
                  </a:moveTo>
                  <a:cubicBezTo>
                    <a:pt x="1655" y="1203"/>
                    <a:pt x="1756" y="1239"/>
                    <a:pt x="1834" y="1310"/>
                  </a:cubicBezTo>
                  <a:cubicBezTo>
                    <a:pt x="1977" y="1465"/>
                    <a:pt x="1977" y="1715"/>
                    <a:pt x="1834" y="1870"/>
                  </a:cubicBezTo>
                  <a:cubicBezTo>
                    <a:pt x="1756" y="1941"/>
                    <a:pt x="1658" y="1977"/>
                    <a:pt x="1559" y="1977"/>
                  </a:cubicBezTo>
                  <a:cubicBezTo>
                    <a:pt x="1459" y="1977"/>
                    <a:pt x="1358" y="1941"/>
                    <a:pt x="1274" y="1870"/>
                  </a:cubicBezTo>
                  <a:cubicBezTo>
                    <a:pt x="1131" y="1715"/>
                    <a:pt x="1131" y="1465"/>
                    <a:pt x="1274" y="1310"/>
                  </a:cubicBezTo>
                  <a:cubicBezTo>
                    <a:pt x="1352" y="1239"/>
                    <a:pt x="1453" y="1203"/>
                    <a:pt x="1554" y="1203"/>
                  </a:cubicBezTo>
                  <a:close/>
                  <a:moveTo>
                    <a:pt x="596" y="5323"/>
                  </a:moveTo>
                  <a:cubicBezTo>
                    <a:pt x="727" y="5323"/>
                    <a:pt x="846" y="5442"/>
                    <a:pt x="846" y="5573"/>
                  </a:cubicBezTo>
                  <a:cubicBezTo>
                    <a:pt x="858" y="5704"/>
                    <a:pt x="738" y="5823"/>
                    <a:pt x="596" y="5823"/>
                  </a:cubicBezTo>
                  <a:cubicBezTo>
                    <a:pt x="441" y="5823"/>
                    <a:pt x="346" y="5704"/>
                    <a:pt x="346" y="5573"/>
                  </a:cubicBezTo>
                  <a:cubicBezTo>
                    <a:pt x="346" y="5430"/>
                    <a:pt x="465" y="5323"/>
                    <a:pt x="596" y="5323"/>
                  </a:cubicBezTo>
                  <a:close/>
                  <a:moveTo>
                    <a:pt x="10502" y="5323"/>
                  </a:moveTo>
                  <a:cubicBezTo>
                    <a:pt x="10656" y="5323"/>
                    <a:pt x="10764" y="5442"/>
                    <a:pt x="10764" y="5573"/>
                  </a:cubicBezTo>
                  <a:cubicBezTo>
                    <a:pt x="10764" y="5704"/>
                    <a:pt x="10644" y="5823"/>
                    <a:pt x="10502" y="5823"/>
                  </a:cubicBezTo>
                  <a:cubicBezTo>
                    <a:pt x="10359" y="5823"/>
                    <a:pt x="10252" y="5704"/>
                    <a:pt x="10252" y="5573"/>
                  </a:cubicBezTo>
                  <a:cubicBezTo>
                    <a:pt x="10252" y="5430"/>
                    <a:pt x="10371" y="5323"/>
                    <a:pt x="10502" y="5323"/>
                  </a:cubicBezTo>
                  <a:close/>
                  <a:moveTo>
                    <a:pt x="2036" y="8799"/>
                  </a:moveTo>
                  <a:cubicBezTo>
                    <a:pt x="2274" y="8823"/>
                    <a:pt x="2393" y="9085"/>
                    <a:pt x="2227" y="9252"/>
                  </a:cubicBezTo>
                  <a:cubicBezTo>
                    <a:pt x="2179" y="9305"/>
                    <a:pt x="2114" y="9332"/>
                    <a:pt x="2047" y="9332"/>
                  </a:cubicBezTo>
                  <a:cubicBezTo>
                    <a:pt x="1980" y="9332"/>
                    <a:pt x="1911" y="9305"/>
                    <a:pt x="1858" y="9252"/>
                  </a:cubicBezTo>
                  <a:cubicBezTo>
                    <a:pt x="1691" y="9085"/>
                    <a:pt x="1810" y="8799"/>
                    <a:pt x="2036" y="8799"/>
                  </a:cubicBezTo>
                  <a:close/>
                  <a:moveTo>
                    <a:pt x="5549" y="10264"/>
                  </a:moveTo>
                  <a:cubicBezTo>
                    <a:pt x="5680" y="10264"/>
                    <a:pt x="5799" y="10383"/>
                    <a:pt x="5799" y="10514"/>
                  </a:cubicBezTo>
                  <a:cubicBezTo>
                    <a:pt x="5799" y="10669"/>
                    <a:pt x="5680" y="10764"/>
                    <a:pt x="5549" y="10764"/>
                  </a:cubicBezTo>
                  <a:cubicBezTo>
                    <a:pt x="5418" y="10764"/>
                    <a:pt x="5299" y="10645"/>
                    <a:pt x="5299" y="10514"/>
                  </a:cubicBezTo>
                  <a:cubicBezTo>
                    <a:pt x="5299" y="10371"/>
                    <a:pt x="5418" y="10264"/>
                    <a:pt x="5549" y="10264"/>
                  </a:cubicBezTo>
                  <a:close/>
                  <a:moveTo>
                    <a:pt x="5501" y="1"/>
                  </a:moveTo>
                  <a:cubicBezTo>
                    <a:pt x="5180" y="1"/>
                    <a:pt x="4918" y="275"/>
                    <a:pt x="4918" y="584"/>
                  </a:cubicBezTo>
                  <a:cubicBezTo>
                    <a:pt x="4918" y="858"/>
                    <a:pt x="5096" y="1060"/>
                    <a:pt x="5334" y="1132"/>
                  </a:cubicBezTo>
                  <a:lnTo>
                    <a:pt x="5334" y="2025"/>
                  </a:lnTo>
                  <a:cubicBezTo>
                    <a:pt x="5299" y="2013"/>
                    <a:pt x="5251" y="2001"/>
                    <a:pt x="5191" y="1989"/>
                  </a:cubicBezTo>
                  <a:cubicBezTo>
                    <a:pt x="5015" y="1924"/>
                    <a:pt x="4880" y="1886"/>
                    <a:pt x="4761" y="1886"/>
                  </a:cubicBezTo>
                  <a:cubicBezTo>
                    <a:pt x="4576" y="1886"/>
                    <a:pt x="4430" y="1978"/>
                    <a:pt x="4227" y="2203"/>
                  </a:cubicBezTo>
                  <a:cubicBezTo>
                    <a:pt x="4144" y="2299"/>
                    <a:pt x="4072" y="2370"/>
                    <a:pt x="4001" y="2406"/>
                  </a:cubicBezTo>
                  <a:cubicBezTo>
                    <a:pt x="3929" y="2442"/>
                    <a:pt x="3810" y="2442"/>
                    <a:pt x="3703" y="2465"/>
                  </a:cubicBezTo>
                  <a:cubicBezTo>
                    <a:pt x="3370" y="2489"/>
                    <a:pt x="3179" y="2537"/>
                    <a:pt x="3036" y="2823"/>
                  </a:cubicBezTo>
                  <a:lnTo>
                    <a:pt x="2120" y="1906"/>
                  </a:lnTo>
                  <a:cubicBezTo>
                    <a:pt x="2286" y="1632"/>
                    <a:pt x="2274" y="1275"/>
                    <a:pt x="2036" y="1037"/>
                  </a:cubicBezTo>
                  <a:cubicBezTo>
                    <a:pt x="1893" y="894"/>
                    <a:pt x="1712" y="822"/>
                    <a:pt x="1530" y="822"/>
                  </a:cubicBezTo>
                  <a:cubicBezTo>
                    <a:pt x="1349" y="822"/>
                    <a:pt x="1167" y="894"/>
                    <a:pt x="1024" y="1037"/>
                  </a:cubicBezTo>
                  <a:cubicBezTo>
                    <a:pt x="546" y="1505"/>
                    <a:pt x="939" y="2252"/>
                    <a:pt x="1509" y="2252"/>
                  </a:cubicBezTo>
                  <a:cubicBezTo>
                    <a:pt x="1635" y="2252"/>
                    <a:pt x="1770" y="2216"/>
                    <a:pt x="1905" y="2132"/>
                  </a:cubicBezTo>
                  <a:lnTo>
                    <a:pt x="2917" y="3144"/>
                  </a:lnTo>
                  <a:cubicBezTo>
                    <a:pt x="2846" y="3370"/>
                    <a:pt x="2810" y="3394"/>
                    <a:pt x="2572" y="3549"/>
                  </a:cubicBezTo>
                  <a:cubicBezTo>
                    <a:pt x="2143" y="3799"/>
                    <a:pt x="2084" y="3966"/>
                    <a:pt x="2143" y="4442"/>
                  </a:cubicBezTo>
                  <a:cubicBezTo>
                    <a:pt x="2155" y="4561"/>
                    <a:pt x="2167" y="4668"/>
                    <a:pt x="2155" y="4751"/>
                  </a:cubicBezTo>
                  <a:cubicBezTo>
                    <a:pt x="2108" y="4918"/>
                    <a:pt x="1941" y="5061"/>
                    <a:pt x="1846" y="5359"/>
                  </a:cubicBezTo>
                  <a:lnTo>
                    <a:pt x="1131" y="5359"/>
                  </a:lnTo>
                  <a:cubicBezTo>
                    <a:pt x="1060" y="5120"/>
                    <a:pt x="846" y="4942"/>
                    <a:pt x="584" y="4942"/>
                  </a:cubicBezTo>
                  <a:cubicBezTo>
                    <a:pt x="250" y="4942"/>
                    <a:pt x="0" y="5216"/>
                    <a:pt x="0" y="5525"/>
                  </a:cubicBezTo>
                  <a:cubicBezTo>
                    <a:pt x="0" y="5859"/>
                    <a:pt x="262" y="6109"/>
                    <a:pt x="584" y="6109"/>
                  </a:cubicBezTo>
                  <a:cubicBezTo>
                    <a:pt x="846" y="6109"/>
                    <a:pt x="1060" y="5930"/>
                    <a:pt x="1131" y="5692"/>
                  </a:cubicBezTo>
                  <a:lnTo>
                    <a:pt x="1846" y="5692"/>
                  </a:lnTo>
                  <a:cubicBezTo>
                    <a:pt x="1929" y="5990"/>
                    <a:pt x="2108" y="6132"/>
                    <a:pt x="2155" y="6299"/>
                  </a:cubicBezTo>
                  <a:cubicBezTo>
                    <a:pt x="2203" y="6513"/>
                    <a:pt x="2036" y="6871"/>
                    <a:pt x="2179" y="7156"/>
                  </a:cubicBezTo>
                  <a:cubicBezTo>
                    <a:pt x="2322" y="7430"/>
                    <a:pt x="2703" y="7526"/>
                    <a:pt x="2822" y="7704"/>
                  </a:cubicBezTo>
                  <a:cubicBezTo>
                    <a:pt x="2870" y="7764"/>
                    <a:pt x="2894" y="7835"/>
                    <a:pt x="2929" y="7930"/>
                  </a:cubicBezTo>
                  <a:lnTo>
                    <a:pt x="2322" y="8538"/>
                  </a:lnTo>
                  <a:cubicBezTo>
                    <a:pt x="2229" y="8489"/>
                    <a:pt x="2127" y="8464"/>
                    <a:pt x="2025" y="8464"/>
                  </a:cubicBezTo>
                  <a:cubicBezTo>
                    <a:pt x="1880" y="8464"/>
                    <a:pt x="1737" y="8515"/>
                    <a:pt x="1631" y="8621"/>
                  </a:cubicBezTo>
                  <a:cubicBezTo>
                    <a:pt x="1262" y="9002"/>
                    <a:pt x="1536" y="9621"/>
                    <a:pt x="2048" y="9621"/>
                  </a:cubicBezTo>
                  <a:cubicBezTo>
                    <a:pt x="2489" y="9621"/>
                    <a:pt x="2786" y="9157"/>
                    <a:pt x="2560" y="8764"/>
                  </a:cubicBezTo>
                  <a:lnTo>
                    <a:pt x="3084" y="8240"/>
                  </a:lnTo>
                  <a:cubicBezTo>
                    <a:pt x="3322" y="8704"/>
                    <a:pt x="3810" y="8538"/>
                    <a:pt x="4060" y="8657"/>
                  </a:cubicBezTo>
                  <a:cubicBezTo>
                    <a:pt x="4251" y="8740"/>
                    <a:pt x="4418" y="9085"/>
                    <a:pt x="4727" y="9157"/>
                  </a:cubicBezTo>
                  <a:cubicBezTo>
                    <a:pt x="4769" y="9167"/>
                    <a:pt x="4811" y="9172"/>
                    <a:pt x="4853" y="9172"/>
                  </a:cubicBezTo>
                  <a:cubicBezTo>
                    <a:pt x="5045" y="9172"/>
                    <a:pt x="5230" y="9075"/>
                    <a:pt x="5406" y="9026"/>
                  </a:cubicBezTo>
                  <a:lnTo>
                    <a:pt x="5406" y="9919"/>
                  </a:lnTo>
                  <a:cubicBezTo>
                    <a:pt x="5168" y="9990"/>
                    <a:pt x="4989" y="10204"/>
                    <a:pt x="4989" y="10466"/>
                  </a:cubicBezTo>
                  <a:cubicBezTo>
                    <a:pt x="4989" y="10800"/>
                    <a:pt x="5251" y="11050"/>
                    <a:pt x="5561" y="11050"/>
                  </a:cubicBezTo>
                  <a:cubicBezTo>
                    <a:pt x="5894" y="11050"/>
                    <a:pt x="6144" y="10788"/>
                    <a:pt x="6144" y="10466"/>
                  </a:cubicBezTo>
                  <a:cubicBezTo>
                    <a:pt x="6144" y="10204"/>
                    <a:pt x="5965" y="9990"/>
                    <a:pt x="5727" y="9919"/>
                  </a:cubicBezTo>
                  <a:lnTo>
                    <a:pt x="5727" y="9026"/>
                  </a:lnTo>
                  <a:cubicBezTo>
                    <a:pt x="5903" y="9075"/>
                    <a:pt x="6080" y="9172"/>
                    <a:pt x="6269" y="9172"/>
                  </a:cubicBezTo>
                  <a:cubicBezTo>
                    <a:pt x="6310" y="9172"/>
                    <a:pt x="6352" y="9167"/>
                    <a:pt x="6394" y="9157"/>
                  </a:cubicBezTo>
                  <a:cubicBezTo>
                    <a:pt x="6715" y="9085"/>
                    <a:pt x="6894" y="8740"/>
                    <a:pt x="7073" y="8657"/>
                  </a:cubicBezTo>
                  <a:cubicBezTo>
                    <a:pt x="7323" y="8538"/>
                    <a:pt x="7799" y="8704"/>
                    <a:pt x="8049" y="8240"/>
                  </a:cubicBezTo>
                  <a:lnTo>
                    <a:pt x="8216" y="8407"/>
                  </a:lnTo>
                  <a:cubicBezTo>
                    <a:pt x="8245" y="8436"/>
                    <a:pt x="8287" y="8451"/>
                    <a:pt x="8329" y="8451"/>
                  </a:cubicBezTo>
                  <a:cubicBezTo>
                    <a:pt x="8370" y="8451"/>
                    <a:pt x="8412" y="8436"/>
                    <a:pt x="8442" y="8407"/>
                  </a:cubicBezTo>
                  <a:cubicBezTo>
                    <a:pt x="8501" y="8347"/>
                    <a:pt x="8501" y="8240"/>
                    <a:pt x="8442" y="8180"/>
                  </a:cubicBezTo>
                  <a:lnTo>
                    <a:pt x="8168" y="7907"/>
                  </a:lnTo>
                  <a:cubicBezTo>
                    <a:pt x="8239" y="7692"/>
                    <a:pt x="8275" y="7656"/>
                    <a:pt x="8513" y="7514"/>
                  </a:cubicBezTo>
                  <a:cubicBezTo>
                    <a:pt x="8942" y="7252"/>
                    <a:pt x="9013" y="7097"/>
                    <a:pt x="8942" y="6621"/>
                  </a:cubicBezTo>
                  <a:cubicBezTo>
                    <a:pt x="8894" y="6323"/>
                    <a:pt x="8918" y="6287"/>
                    <a:pt x="9073" y="6037"/>
                  </a:cubicBezTo>
                  <a:cubicBezTo>
                    <a:pt x="9156" y="5930"/>
                    <a:pt x="9216" y="5811"/>
                    <a:pt x="9240" y="5692"/>
                  </a:cubicBezTo>
                  <a:lnTo>
                    <a:pt x="9954" y="5692"/>
                  </a:lnTo>
                  <a:cubicBezTo>
                    <a:pt x="10025" y="5930"/>
                    <a:pt x="10240" y="6109"/>
                    <a:pt x="10502" y="6109"/>
                  </a:cubicBezTo>
                  <a:cubicBezTo>
                    <a:pt x="10835" y="6109"/>
                    <a:pt x="11085" y="5847"/>
                    <a:pt x="11085" y="5525"/>
                  </a:cubicBezTo>
                  <a:cubicBezTo>
                    <a:pt x="11085" y="5251"/>
                    <a:pt x="10823" y="4989"/>
                    <a:pt x="10502" y="4989"/>
                  </a:cubicBezTo>
                  <a:cubicBezTo>
                    <a:pt x="10240" y="4989"/>
                    <a:pt x="10025" y="5168"/>
                    <a:pt x="9954" y="5406"/>
                  </a:cubicBezTo>
                  <a:lnTo>
                    <a:pt x="9240" y="5406"/>
                  </a:lnTo>
                  <a:cubicBezTo>
                    <a:pt x="9156" y="5109"/>
                    <a:pt x="8978" y="4966"/>
                    <a:pt x="8930" y="4799"/>
                  </a:cubicBezTo>
                  <a:cubicBezTo>
                    <a:pt x="8882" y="4585"/>
                    <a:pt x="9049" y="4239"/>
                    <a:pt x="8894" y="3954"/>
                  </a:cubicBezTo>
                  <a:cubicBezTo>
                    <a:pt x="8763" y="3668"/>
                    <a:pt x="8382" y="3573"/>
                    <a:pt x="8263" y="3394"/>
                  </a:cubicBezTo>
                  <a:cubicBezTo>
                    <a:pt x="8216" y="3335"/>
                    <a:pt x="8180" y="3263"/>
                    <a:pt x="8156" y="3180"/>
                  </a:cubicBezTo>
                  <a:lnTo>
                    <a:pt x="9406" y="1930"/>
                  </a:lnTo>
                  <a:cubicBezTo>
                    <a:pt x="9513" y="1989"/>
                    <a:pt x="9632" y="2025"/>
                    <a:pt x="9752" y="2025"/>
                  </a:cubicBezTo>
                  <a:cubicBezTo>
                    <a:pt x="9930" y="2025"/>
                    <a:pt x="10109" y="1953"/>
                    <a:pt x="10228" y="1834"/>
                  </a:cubicBezTo>
                  <a:cubicBezTo>
                    <a:pt x="10490" y="1572"/>
                    <a:pt x="10490" y="1132"/>
                    <a:pt x="10228" y="870"/>
                  </a:cubicBezTo>
                  <a:cubicBezTo>
                    <a:pt x="10091" y="733"/>
                    <a:pt x="9915" y="665"/>
                    <a:pt x="9740" y="665"/>
                  </a:cubicBezTo>
                  <a:cubicBezTo>
                    <a:pt x="9564" y="665"/>
                    <a:pt x="9388" y="733"/>
                    <a:pt x="9251" y="870"/>
                  </a:cubicBezTo>
                  <a:cubicBezTo>
                    <a:pt x="9037" y="1096"/>
                    <a:pt x="9001" y="1430"/>
                    <a:pt x="9168" y="1691"/>
                  </a:cubicBezTo>
                  <a:lnTo>
                    <a:pt x="8025" y="2834"/>
                  </a:lnTo>
                  <a:cubicBezTo>
                    <a:pt x="7918" y="2644"/>
                    <a:pt x="7799" y="2537"/>
                    <a:pt x="7501" y="2489"/>
                  </a:cubicBezTo>
                  <a:cubicBezTo>
                    <a:pt x="7493" y="2488"/>
                    <a:pt x="7485" y="2488"/>
                    <a:pt x="7477" y="2488"/>
                  </a:cubicBezTo>
                  <a:cubicBezTo>
                    <a:pt x="7394" y="2488"/>
                    <a:pt x="7334" y="2545"/>
                    <a:pt x="7323" y="2632"/>
                  </a:cubicBezTo>
                  <a:cubicBezTo>
                    <a:pt x="7311" y="2715"/>
                    <a:pt x="7370" y="2787"/>
                    <a:pt x="7454" y="2811"/>
                  </a:cubicBezTo>
                  <a:cubicBezTo>
                    <a:pt x="7680" y="2834"/>
                    <a:pt x="7727" y="2906"/>
                    <a:pt x="7811" y="3192"/>
                  </a:cubicBezTo>
                  <a:cubicBezTo>
                    <a:pt x="7930" y="3549"/>
                    <a:pt x="7989" y="3644"/>
                    <a:pt x="8323" y="3835"/>
                  </a:cubicBezTo>
                  <a:cubicBezTo>
                    <a:pt x="8632" y="4025"/>
                    <a:pt x="8644" y="4061"/>
                    <a:pt x="8597" y="4418"/>
                  </a:cubicBezTo>
                  <a:cubicBezTo>
                    <a:pt x="8537" y="4799"/>
                    <a:pt x="8573" y="4906"/>
                    <a:pt x="8775" y="5216"/>
                  </a:cubicBezTo>
                  <a:cubicBezTo>
                    <a:pt x="8990" y="5525"/>
                    <a:pt x="8990" y="5573"/>
                    <a:pt x="8775" y="5871"/>
                  </a:cubicBezTo>
                  <a:cubicBezTo>
                    <a:pt x="8573" y="6180"/>
                    <a:pt x="8561" y="6287"/>
                    <a:pt x="8597" y="6668"/>
                  </a:cubicBezTo>
                  <a:cubicBezTo>
                    <a:pt x="8644" y="7025"/>
                    <a:pt x="8632" y="7061"/>
                    <a:pt x="8323" y="7252"/>
                  </a:cubicBezTo>
                  <a:cubicBezTo>
                    <a:pt x="7989" y="7442"/>
                    <a:pt x="7930" y="7537"/>
                    <a:pt x="7811" y="7895"/>
                  </a:cubicBezTo>
                  <a:cubicBezTo>
                    <a:pt x="7692" y="8240"/>
                    <a:pt x="7668" y="8264"/>
                    <a:pt x="7311" y="8299"/>
                  </a:cubicBezTo>
                  <a:cubicBezTo>
                    <a:pt x="6918" y="8323"/>
                    <a:pt x="6834" y="8383"/>
                    <a:pt x="6561" y="8657"/>
                  </a:cubicBezTo>
                  <a:cubicBezTo>
                    <a:pt x="6411" y="8813"/>
                    <a:pt x="6334" y="8876"/>
                    <a:pt x="6228" y="8876"/>
                  </a:cubicBezTo>
                  <a:cubicBezTo>
                    <a:pt x="6156" y="8876"/>
                    <a:pt x="6071" y="8847"/>
                    <a:pt x="5942" y="8799"/>
                  </a:cubicBezTo>
                  <a:cubicBezTo>
                    <a:pt x="5799" y="8752"/>
                    <a:pt x="5668" y="8692"/>
                    <a:pt x="5525" y="8692"/>
                  </a:cubicBezTo>
                  <a:cubicBezTo>
                    <a:pt x="5261" y="8692"/>
                    <a:pt x="4987" y="8875"/>
                    <a:pt x="4806" y="8875"/>
                  </a:cubicBezTo>
                  <a:cubicBezTo>
                    <a:pt x="4791" y="8875"/>
                    <a:pt x="4777" y="8874"/>
                    <a:pt x="4763" y="8871"/>
                  </a:cubicBezTo>
                  <a:cubicBezTo>
                    <a:pt x="4668" y="8859"/>
                    <a:pt x="4572" y="8752"/>
                    <a:pt x="4477" y="8657"/>
                  </a:cubicBezTo>
                  <a:cubicBezTo>
                    <a:pt x="4227" y="8383"/>
                    <a:pt x="4120" y="8323"/>
                    <a:pt x="3739" y="8299"/>
                  </a:cubicBezTo>
                  <a:cubicBezTo>
                    <a:pt x="3382" y="8264"/>
                    <a:pt x="3346" y="8240"/>
                    <a:pt x="3227" y="7895"/>
                  </a:cubicBezTo>
                  <a:cubicBezTo>
                    <a:pt x="3108" y="7537"/>
                    <a:pt x="3048" y="7442"/>
                    <a:pt x="2727" y="7252"/>
                  </a:cubicBezTo>
                  <a:cubicBezTo>
                    <a:pt x="2405" y="7061"/>
                    <a:pt x="2393" y="7025"/>
                    <a:pt x="2441" y="6668"/>
                  </a:cubicBezTo>
                  <a:cubicBezTo>
                    <a:pt x="2501" y="6287"/>
                    <a:pt x="2465" y="6180"/>
                    <a:pt x="2262" y="5871"/>
                  </a:cubicBezTo>
                  <a:cubicBezTo>
                    <a:pt x="2048" y="5561"/>
                    <a:pt x="2048" y="5513"/>
                    <a:pt x="2262" y="5216"/>
                  </a:cubicBezTo>
                  <a:cubicBezTo>
                    <a:pt x="2465" y="4906"/>
                    <a:pt x="2477" y="4799"/>
                    <a:pt x="2441" y="4418"/>
                  </a:cubicBezTo>
                  <a:cubicBezTo>
                    <a:pt x="2393" y="4061"/>
                    <a:pt x="2405" y="4025"/>
                    <a:pt x="2727" y="3835"/>
                  </a:cubicBezTo>
                  <a:cubicBezTo>
                    <a:pt x="2846" y="3763"/>
                    <a:pt x="2965" y="3680"/>
                    <a:pt x="3048" y="3585"/>
                  </a:cubicBezTo>
                  <a:cubicBezTo>
                    <a:pt x="3144" y="3477"/>
                    <a:pt x="3179" y="3323"/>
                    <a:pt x="3227" y="3192"/>
                  </a:cubicBezTo>
                  <a:cubicBezTo>
                    <a:pt x="3275" y="3061"/>
                    <a:pt x="3322" y="2942"/>
                    <a:pt x="3394" y="2882"/>
                  </a:cubicBezTo>
                  <a:cubicBezTo>
                    <a:pt x="3465" y="2823"/>
                    <a:pt x="3596" y="2799"/>
                    <a:pt x="3739" y="2787"/>
                  </a:cubicBezTo>
                  <a:cubicBezTo>
                    <a:pt x="4120" y="2763"/>
                    <a:pt x="4215" y="2703"/>
                    <a:pt x="4477" y="2430"/>
                  </a:cubicBezTo>
                  <a:cubicBezTo>
                    <a:pt x="4626" y="2273"/>
                    <a:pt x="4699" y="2210"/>
                    <a:pt x="4807" y="2210"/>
                  </a:cubicBezTo>
                  <a:cubicBezTo>
                    <a:pt x="4880" y="2210"/>
                    <a:pt x="4969" y="2239"/>
                    <a:pt x="5108" y="2287"/>
                  </a:cubicBezTo>
                  <a:cubicBezTo>
                    <a:pt x="5287" y="2352"/>
                    <a:pt x="5406" y="2385"/>
                    <a:pt x="5525" y="2385"/>
                  </a:cubicBezTo>
                  <a:cubicBezTo>
                    <a:pt x="5644" y="2385"/>
                    <a:pt x="5763" y="2352"/>
                    <a:pt x="5942" y="2287"/>
                  </a:cubicBezTo>
                  <a:cubicBezTo>
                    <a:pt x="6081" y="2233"/>
                    <a:pt x="6168" y="2206"/>
                    <a:pt x="6236" y="2206"/>
                  </a:cubicBezTo>
                  <a:cubicBezTo>
                    <a:pt x="6366" y="2206"/>
                    <a:pt x="6425" y="2306"/>
                    <a:pt x="6644" y="2525"/>
                  </a:cubicBezTo>
                  <a:cubicBezTo>
                    <a:pt x="6680" y="2555"/>
                    <a:pt x="6721" y="2570"/>
                    <a:pt x="6762" y="2570"/>
                  </a:cubicBezTo>
                  <a:cubicBezTo>
                    <a:pt x="6802" y="2570"/>
                    <a:pt x="6840" y="2555"/>
                    <a:pt x="6870" y="2525"/>
                  </a:cubicBezTo>
                  <a:cubicBezTo>
                    <a:pt x="6930" y="2465"/>
                    <a:pt x="6930" y="2358"/>
                    <a:pt x="6870" y="2299"/>
                  </a:cubicBezTo>
                  <a:lnTo>
                    <a:pt x="6787" y="2203"/>
                  </a:lnTo>
                  <a:cubicBezTo>
                    <a:pt x="6569" y="1978"/>
                    <a:pt x="6422" y="1886"/>
                    <a:pt x="6241" y="1886"/>
                  </a:cubicBezTo>
                  <a:cubicBezTo>
                    <a:pt x="6125" y="1886"/>
                    <a:pt x="5994" y="1924"/>
                    <a:pt x="5822" y="1989"/>
                  </a:cubicBezTo>
                  <a:cubicBezTo>
                    <a:pt x="5775" y="2001"/>
                    <a:pt x="5715" y="2013"/>
                    <a:pt x="5668" y="2025"/>
                  </a:cubicBezTo>
                  <a:lnTo>
                    <a:pt x="5668" y="1132"/>
                  </a:lnTo>
                  <a:cubicBezTo>
                    <a:pt x="5906" y="1060"/>
                    <a:pt x="6084" y="858"/>
                    <a:pt x="6084" y="584"/>
                  </a:cubicBezTo>
                  <a:cubicBezTo>
                    <a:pt x="6084" y="263"/>
                    <a:pt x="5822" y="1"/>
                    <a:pt x="55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38"/>
            <p:cNvSpPr/>
            <p:nvPr/>
          </p:nvSpPr>
          <p:spPr>
            <a:xfrm>
              <a:off x="6938984" y="3622042"/>
              <a:ext cx="53899" cy="51605"/>
            </a:xfrm>
            <a:custGeom>
              <a:avLst/>
              <a:gdLst/>
              <a:ahLst/>
              <a:cxnLst/>
              <a:rect l="l" t="t" r="r" b="b"/>
              <a:pathLst>
                <a:path w="1692" h="1620" extrusionOk="0">
                  <a:moveTo>
                    <a:pt x="919" y="548"/>
                  </a:moveTo>
                  <a:cubicBezTo>
                    <a:pt x="1015" y="548"/>
                    <a:pt x="1114" y="587"/>
                    <a:pt x="1191" y="665"/>
                  </a:cubicBezTo>
                  <a:cubicBezTo>
                    <a:pt x="1334" y="796"/>
                    <a:pt x="1334" y="1046"/>
                    <a:pt x="1191" y="1200"/>
                  </a:cubicBezTo>
                  <a:cubicBezTo>
                    <a:pt x="1114" y="1272"/>
                    <a:pt x="1015" y="1307"/>
                    <a:pt x="919" y="1307"/>
                  </a:cubicBezTo>
                  <a:cubicBezTo>
                    <a:pt x="822" y="1307"/>
                    <a:pt x="727" y="1272"/>
                    <a:pt x="655" y="1200"/>
                  </a:cubicBezTo>
                  <a:cubicBezTo>
                    <a:pt x="500" y="1046"/>
                    <a:pt x="500" y="807"/>
                    <a:pt x="655" y="665"/>
                  </a:cubicBezTo>
                  <a:cubicBezTo>
                    <a:pt x="727" y="587"/>
                    <a:pt x="822" y="548"/>
                    <a:pt x="919" y="548"/>
                  </a:cubicBezTo>
                  <a:close/>
                  <a:moveTo>
                    <a:pt x="167" y="1"/>
                  </a:moveTo>
                  <a:cubicBezTo>
                    <a:pt x="128" y="1"/>
                    <a:pt x="90" y="16"/>
                    <a:pt x="60" y="45"/>
                  </a:cubicBezTo>
                  <a:cubicBezTo>
                    <a:pt x="0" y="105"/>
                    <a:pt x="0" y="212"/>
                    <a:pt x="60" y="272"/>
                  </a:cubicBezTo>
                  <a:lnTo>
                    <a:pt x="334" y="557"/>
                  </a:lnTo>
                  <a:cubicBezTo>
                    <a:pt x="179" y="819"/>
                    <a:pt x="191" y="1177"/>
                    <a:pt x="429" y="1415"/>
                  </a:cubicBezTo>
                  <a:cubicBezTo>
                    <a:pt x="560" y="1552"/>
                    <a:pt x="739" y="1620"/>
                    <a:pt x="920" y="1620"/>
                  </a:cubicBezTo>
                  <a:cubicBezTo>
                    <a:pt x="1102" y="1620"/>
                    <a:pt x="1286" y="1552"/>
                    <a:pt x="1429" y="1415"/>
                  </a:cubicBezTo>
                  <a:cubicBezTo>
                    <a:pt x="1691" y="1153"/>
                    <a:pt x="1691" y="700"/>
                    <a:pt x="1429" y="415"/>
                  </a:cubicBezTo>
                  <a:cubicBezTo>
                    <a:pt x="1294" y="286"/>
                    <a:pt x="1120" y="223"/>
                    <a:pt x="945" y="223"/>
                  </a:cubicBezTo>
                  <a:cubicBezTo>
                    <a:pt x="812" y="223"/>
                    <a:pt x="678" y="259"/>
                    <a:pt x="560" y="331"/>
                  </a:cubicBezTo>
                  <a:lnTo>
                    <a:pt x="274" y="45"/>
                  </a:lnTo>
                  <a:cubicBezTo>
                    <a:pt x="244" y="16"/>
                    <a:pt x="206" y="1"/>
                    <a:pt x="16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4" name="Google Shape;1624;p38"/>
          <p:cNvGrpSpPr/>
          <p:nvPr/>
        </p:nvGrpSpPr>
        <p:grpSpPr>
          <a:xfrm>
            <a:off x="7948650" y="63057"/>
            <a:ext cx="950715" cy="1539436"/>
            <a:chOff x="8610225" y="169463"/>
            <a:chExt cx="450000" cy="726938"/>
          </a:xfrm>
        </p:grpSpPr>
        <p:sp>
          <p:nvSpPr>
            <p:cNvPr id="1625" name="Google Shape;1625;p38"/>
            <p:cNvSpPr/>
            <p:nvPr/>
          </p:nvSpPr>
          <p:spPr>
            <a:xfrm>
              <a:off x="8610225" y="169463"/>
              <a:ext cx="450000" cy="450000"/>
            </a:xfrm>
            <a:prstGeom prst="pie">
              <a:avLst>
                <a:gd name="adj1" fmla="val 0"/>
                <a:gd name="adj2" fmla="val 10800165"/>
              </a:avLst>
            </a:prstGeom>
            <a:solidFill>
              <a:srgbClr val="CA5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8"/>
            <p:cNvSpPr/>
            <p:nvPr/>
          </p:nvSpPr>
          <p:spPr>
            <a:xfrm>
              <a:off x="8610225" y="446400"/>
              <a:ext cx="450000" cy="450000"/>
            </a:xfrm>
            <a:prstGeom prst="pie">
              <a:avLst>
                <a:gd name="adj1" fmla="val 0"/>
                <a:gd name="adj2" fmla="val 1080016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7" name="Google Shape;1627;p38"/>
          <p:cNvGrpSpPr/>
          <p:nvPr/>
        </p:nvGrpSpPr>
        <p:grpSpPr>
          <a:xfrm rot="5400000">
            <a:off x="7376636" y="3657865"/>
            <a:ext cx="380286" cy="2096523"/>
            <a:chOff x="4315150" y="2880000"/>
            <a:chExt cx="180000" cy="990000"/>
          </a:xfrm>
        </p:grpSpPr>
        <p:sp>
          <p:nvSpPr>
            <p:cNvPr id="1628" name="Google Shape;1628;p38"/>
            <p:cNvSpPr/>
            <p:nvPr/>
          </p:nvSpPr>
          <p:spPr>
            <a:xfrm>
              <a:off x="4315150" y="288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8"/>
            <p:cNvSpPr/>
            <p:nvPr/>
          </p:nvSpPr>
          <p:spPr>
            <a:xfrm>
              <a:off x="4315150" y="315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8"/>
            <p:cNvSpPr/>
            <p:nvPr/>
          </p:nvSpPr>
          <p:spPr>
            <a:xfrm>
              <a:off x="4315150" y="342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8"/>
            <p:cNvSpPr/>
            <p:nvPr/>
          </p:nvSpPr>
          <p:spPr>
            <a:xfrm>
              <a:off x="4315150" y="369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2" name="Google Shape;1632;p38"/>
          <p:cNvGrpSpPr/>
          <p:nvPr/>
        </p:nvGrpSpPr>
        <p:grpSpPr>
          <a:xfrm>
            <a:off x="910800" y="4310726"/>
            <a:ext cx="1343730" cy="585645"/>
            <a:chOff x="2631622" y="4310726"/>
            <a:chExt cx="1343730" cy="585645"/>
          </a:xfrm>
        </p:grpSpPr>
        <p:sp>
          <p:nvSpPr>
            <p:cNvPr id="1633" name="Google Shape;1633;p38"/>
            <p:cNvSpPr/>
            <p:nvPr/>
          </p:nvSpPr>
          <p:spPr>
            <a:xfrm>
              <a:off x="2631622" y="4310726"/>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38"/>
            <p:cNvSpPr/>
            <p:nvPr/>
          </p:nvSpPr>
          <p:spPr>
            <a:xfrm>
              <a:off x="3015552" y="4310726"/>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38"/>
            <p:cNvSpPr/>
            <p:nvPr/>
          </p:nvSpPr>
          <p:spPr>
            <a:xfrm>
              <a:off x="2631622" y="4703771"/>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38"/>
            <p:cNvSpPr/>
            <p:nvPr/>
          </p:nvSpPr>
          <p:spPr>
            <a:xfrm>
              <a:off x="3015552" y="4703771"/>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38"/>
            <p:cNvSpPr/>
            <p:nvPr/>
          </p:nvSpPr>
          <p:spPr>
            <a:xfrm>
              <a:off x="3399477" y="4310726"/>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38"/>
            <p:cNvSpPr/>
            <p:nvPr/>
          </p:nvSpPr>
          <p:spPr>
            <a:xfrm>
              <a:off x="3399477" y="4703771"/>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38"/>
            <p:cNvSpPr/>
            <p:nvPr/>
          </p:nvSpPr>
          <p:spPr>
            <a:xfrm>
              <a:off x="3783352" y="4310726"/>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38"/>
            <p:cNvSpPr/>
            <p:nvPr/>
          </p:nvSpPr>
          <p:spPr>
            <a:xfrm>
              <a:off x="3783352" y="4703771"/>
              <a:ext cx="192000" cy="1926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41" name="Google Shape;1641;p38"/>
          <p:cNvGrpSpPr/>
          <p:nvPr/>
        </p:nvGrpSpPr>
        <p:grpSpPr>
          <a:xfrm>
            <a:off x="910160" y="-1660742"/>
            <a:ext cx="1102829" cy="3205139"/>
            <a:chOff x="7986575" y="2906313"/>
            <a:chExt cx="522000" cy="1513500"/>
          </a:xfrm>
        </p:grpSpPr>
        <p:sp>
          <p:nvSpPr>
            <p:cNvPr id="1642" name="Google Shape;1642;p38"/>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38"/>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38"/>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38"/>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 name="Text Placeholder 60"/>
          <p:cNvSpPr>
            <a:spLocks noGrp="1"/>
          </p:cNvSpPr>
          <p:nvPr>
            <p:ph type="body" idx="1"/>
          </p:nvPr>
        </p:nvSpPr>
        <p:spPr>
          <a:xfrm>
            <a:off x="928662" y="1214428"/>
            <a:ext cx="7221600" cy="3317634"/>
          </a:xfrm>
        </p:spPr>
        <p:txBody>
          <a:bodyPr/>
          <a:lstStyle/>
          <a:p>
            <a:pPr>
              <a:buNone/>
            </a:pPr>
            <a:r>
              <a:rPr lang="id-ID" b="1" dirty="0" smtClean="0"/>
              <a:t>2</a:t>
            </a:r>
            <a:r>
              <a:rPr lang="id-ID" dirty="0" smtClean="0"/>
              <a:t>. </a:t>
            </a:r>
            <a:r>
              <a:rPr lang="id-ID" b="1" dirty="0" smtClean="0"/>
              <a:t>KETELADANAN </a:t>
            </a:r>
          </a:p>
          <a:p>
            <a:pPr algn="just">
              <a:buNone/>
            </a:pPr>
            <a:r>
              <a:rPr lang="id-ID" b="1" dirty="0" smtClean="0"/>
              <a:t>	</a:t>
            </a:r>
            <a:r>
              <a:rPr lang="id-ID" dirty="0" smtClean="0"/>
              <a:t>Keteladanan merupakan sikap “menjadi contoh”. Sikap menjadi contoh merupakan  perilaku   dan sikap tenaga kependidikan dalam memberikan memberikan contoh melalui tindakan-tindakan yang baik sehingga diharapkan menjadi panutan bagi peserta didik atau warga belajar lain. Keteladanan menjadi metode utama dalam menanamkan, mengembangkan, dan menghayati nilai-nilai karakter dalamdiri peserta didik. Inilah pengajaran yang hidup. Kata-kata (pengajaran) menjadi tidak efektif jika tidak didukung dengan perbuatan atau contoh hidup yang baik dari pendidik di sekolah maupun orangtua di rumah.</a:t>
            </a:r>
          </a:p>
          <a:p>
            <a:pPr algn="just">
              <a:buNone/>
            </a:pPr>
            <a:endParaRPr lang="id-ID"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00100" y="1000114"/>
            <a:ext cx="7221600" cy="3386700"/>
          </a:xfrm>
        </p:spPr>
        <p:txBody>
          <a:bodyPr/>
          <a:lstStyle/>
          <a:p>
            <a:pPr algn="just">
              <a:buNone/>
            </a:pPr>
            <a:r>
              <a:rPr lang="id-ID" dirty="0" smtClean="0"/>
              <a:t>Orang inggris mengatakan, the best example of leadership is leadership by example. Pendidik adalah orang yang memberi contoh dan teladan karakter yang baik bagi peserta didik. Pendidikan dan pengajaran akan berdayaguna jika pendidik (orangtua) memiliki contoh hidup (karakter) yang baik dalam hidup nyata. Para pendidik harus menjadi saksi kebaikan, keadilan, kejujuran, disiplin, toleran/belarasa, taqwa, pribadi yang bersih, rapi, yang bersih, rapi, ramah, dan dan patut dicontoh. Dengan begitu, pendidik menjadi tokoh model bagi peserta didik. Hilangnya karakter bangsa (sekarang ini) karena banyak tokoh model (dalam keluarga, sekolah, masyakat, dan pemerintahan) tidak lagi menjadi panutan karakter bagi peserta didik akibat mental egoistis, hedonistis, dan rakus, serta cara berpikir yang pragmatis-temporal yang menguasainya.</a:t>
            </a:r>
            <a:endParaRPr lang="en-US" dirty="0" smtClean="0"/>
          </a:p>
        </p:txBody>
      </p:sp>
      <p:grpSp>
        <p:nvGrpSpPr>
          <p:cNvPr id="4" name="Google Shape;1641;p38"/>
          <p:cNvGrpSpPr/>
          <p:nvPr/>
        </p:nvGrpSpPr>
        <p:grpSpPr>
          <a:xfrm>
            <a:off x="910160" y="-1660742"/>
            <a:ext cx="1102829" cy="3205139"/>
            <a:chOff x="7986575" y="2906313"/>
            <a:chExt cx="522000" cy="1513500"/>
          </a:xfrm>
        </p:grpSpPr>
        <p:sp>
          <p:nvSpPr>
            <p:cNvPr id="5" name="Google Shape;1642;p38"/>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643;p38"/>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644;p38"/>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645;p38"/>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 name="Google Shape;1641;p38"/>
          <p:cNvGrpSpPr/>
          <p:nvPr/>
        </p:nvGrpSpPr>
        <p:grpSpPr>
          <a:xfrm>
            <a:off x="7215206" y="-1857406"/>
            <a:ext cx="1102829" cy="3205139"/>
            <a:chOff x="7986575" y="2906313"/>
            <a:chExt cx="522000" cy="1513500"/>
          </a:xfrm>
        </p:grpSpPr>
        <p:sp>
          <p:nvSpPr>
            <p:cNvPr id="10" name="Google Shape;1642;p38"/>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643;p38"/>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644;p38"/>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645;p38"/>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641;p38"/>
          <p:cNvGrpSpPr/>
          <p:nvPr/>
        </p:nvGrpSpPr>
        <p:grpSpPr>
          <a:xfrm>
            <a:off x="1062560" y="-1508342"/>
            <a:ext cx="1102829" cy="3205139"/>
            <a:chOff x="7986575" y="2906313"/>
            <a:chExt cx="522000" cy="1513500"/>
          </a:xfrm>
        </p:grpSpPr>
        <p:sp>
          <p:nvSpPr>
            <p:cNvPr id="15" name="Google Shape;1642;p38"/>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43;p38"/>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644;p38"/>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645;p38"/>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 name="Google Shape;1641;p38"/>
          <p:cNvGrpSpPr/>
          <p:nvPr/>
        </p:nvGrpSpPr>
        <p:grpSpPr>
          <a:xfrm>
            <a:off x="6929454" y="-1928844"/>
            <a:ext cx="1102829" cy="3205139"/>
            <a:chOff x="7986575" y="2906313"/>
            <a:chExt cx="522000" cy="1513500"/>
          </a:xfrm>
        </p:grpSpPr>
        <p:sp>
          <p:nvSpPr>
            <p:cNvPr id="20" name="Google Shape;1642;p38"/>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643;p38"/>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644;p38"/>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645;p38"/>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22"/>
        <p:cNvGrpSpPr/>
        <p:nvPr/>
      </p:nvGrpSpPr>
      <p:grpSpPr>
        <a:xfrm>
          <a:off x="0" y="0"/>
          <a:ext cx="0" cy="0"/>
          <a:chOff x="0" y="0"/>
          <a:chExt cx="0" cy="0"/>
        </a:xfrm>
      </p:grpSpPr>
      <p:grpSp>
        <p:nvGrpSpPr>
          <p:cNvPr id="2" name="Google Shape;1923;p49"/>
          <p:cNvGrpSpPr/>
          <p:nvPr/>
        </p:nvGrpSpPr>
        <p:grpSpPr>
          <a:xfrm>
            <a:off x="7854143" y="2507886"/>
            <a:ext cx="380286" cy="2096523"/>
            <a:chOff x="4315150" y="2880000"/>
            <a:chExt cx="180000" cy="990000"/>
          </a:xfrm>
        </p:grpSpPr>
        <p:sp>
          <p:nvSpPr>
            <p:cNvPr id="1924" name="Google Shape;1924;p49"/>
            <p:cNvSpPr/>
            <p:nvPr/>
          </p:nvSpPr>
          <p:spPr>
            <a:xfrm>
              <a:off x="4315150" y="288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9"/>
            <p:cNvSpPr/>
            <p:nvPr/>
          </p:nvSpPr>
          <p:spPr>
            <a:xfrm>
              <a:off x="4315150" y="315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49"/>
            <p:cNvSpPr/>
            <p:nvPr/>
          </p:nvSpPr>
          <p:spPr>
            <a:xfrm>
              <a:off x="4315150" y="342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49"/>
            <p:cNvSpPr/>
            <p:nvPr/>
          </p:nvSpPr>
          <p:spPr>
            <a:xfrm>
              <a:off x="4315150" y="369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oogle Shape;1928;p49"/>
          <p:cNvGrpSpPr/>
          <p:nvPr/>
        </p:nvGrpSpPr>
        <p:grpSpPr>
          <a:xfrm>
            <a:off x="244637" y="-536400"/>
            <a:ext cx="950715" cy="1539436"/>
            <a:chOff x="8610225" y="169463"/>
            <a:chExt cx="450000" cy="726938"/>
          </a:xfrm>
        </p:grpSpPr>
        <p:sp>
          <p:nvSpPr>
            <p:cNvPr id="1929" name="Google Shape;1929;p49"/>
            <p:cNvSpPr/>
            <p:nvPr/>
          </p:nvSpPr>
          <p:spPr>
            <a:xfrm>
              <a:off x="8610225" y="169463"/>
              <a:ext cx="450000" cy="450000"/>
            </a:xfrm>
            <a:prstGeom prst="pie">
              <a:avLst>
                <a:gd name="adj1" fmla="val 0"/>
                <a:gd name="adj2" fmla="val 10800165"/>
              </a:avLst>
            </a:prstGeom>
            <a:solidFill>
              <a:srgbClr val="CA5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49"/>
            <p:cNvSpPr/>
            <p:nvPr/>
          </p:nvSpPr>
          <p:spPr>
            <a:xfrm>
              <a:off x="8610225" y="446400"/>
              <a:ext cx="450000" cy="450000"/>
            </a:xfrm>
            <a:prstGeom prst="pie">
              <a:avLst>
                <a:gd name="adj1" fmla="val 0"/>
                <a:gd name="adj2" fmla="val 1080016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 name="Google Shape;1931;p49"/>
          <p:cNvGrpSpPr/>
          <p:nvPr/>
        </p:nvGrpSpPr>
        <p:grpSpPr>
          <a:xfrm>
            <a:off x="910800" y="4329353"/>
            <a:ext cx="575975" cy="585544"/>
            <a:chOff x="3418275" y="1085200"/>
            <a:chExt cx="272625" cy="276500"/>
          </a:xfrm>
        </p:grpSpPr>
        <p:sp>
          <p:nvSpPr>
            <p:cNvPr id="1932" name="Google Shape;1932;p49"/>
            <p:cNvSpPr/>
            <p:nvPr/>
          </p:nvSpPr>
          <p:spPr>
            <a:xfrm>
              <a:off x="3418275" y="10852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49"/>
            <p:cNvSpPr/>
            <p:nvPr/>
          </p:nvSpPr>
          <p:spPr>
            <a:xfrm>
              <a:off x="3600000" y="10852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49"/>
            <p:cNvSpPr/>
            <p:nvPr/>
          </p:nvSpPr>
          <p:spPr>
            <a:xfrm>
              <a:off x="3418275" y="12708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49"/>
            <p:cNvSpPr/>
            <p:nvPr/>
          </p:nvSpPr>
          <p:spPr>
            <a:xfrm>
              <a:off x="3600000" y="12708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oogle Shape;1936;p49"/>
          <p:cNvGrpSpPr/>
          <p:nvPr/>
        </p:nvGrpSpPr>
        <p:grpSpPr>
          <a:xfrm>
            <a:off x="7131600" y="-1660742"/>
            <a:ext cx="1102829" cy="3205139"/>
            <a:chOff x="7986575" y="2906313"/>
            <a:chExt cx="522000" cy="1513500"/>
          </a:xfrm>
        </p:grpSpPr>
        <p:sp>
          <p:nvSpPr>
            <p:cNvPr id="1937" name="Google Shape;1937;p49"/>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49"/>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49"/>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49"/>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42" name="Google Shape;1942;p49"/>
          <p:cNvSpPr txBox="1">
            <a:spLocks noGrp="1"/>
          </p:cNvSpPr>
          <p:nvPr>
            <p:ph type="title" idx="8"/>
          </p:nvPr>
        </p:nvSpPr>
        <p:spPr>
          <a:xfrm>
            <a:off x="1406300" y="540000"/>
            <a:ext cx="6331500" cy="644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lang="id-ID" sz="3600" dirty="0" smtClean="0"/>
              <a:t>Anggota Kelompok 3</a:t>
            </a:r>
            <a:endParaRPr sz="3600"/>
          </a:p>
        </p:txBody>
      </p:sp>
      <p:sp>
        <p:nvSpPr>
          <p:cNvPr id="1943" name="Google Shape;1943;p49"/>
          <p:cNvSpPr txBox="1">
            <a:spLocks noGrp="1"/>
          </p:cNvSpPr>
          <p:nvPr>
            <p:ph type="title"/>
          </p:nvPr>
        </p:nvSpPr>
        <p:spPr>
          <a:xfrm>
            <a:off x="1857356" y="2214560"/>
            <a:ext cx="2246400" cy="338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2000" smtClean="0"/>
              <a:t>Chely Maharani</a:t>
            </a:r>
            <a:endParaRPr sz="2000"/>
          </a:p>
        </p:txBody>
      </p:sp>
      <p:sp>
        <p:nvSpPr>
          <p:cNvPr id="1944" name="Google Shape;1944;p49"/>
          <p:cNvSpPr txBox="1">
            <a:spLocks noGrp="1"/>
          </p:cNvSpPr>
          <p:nvPr>
            <p:ph type="subTitle" idx="1"/>
          </p:nvPr>
        </p:nvSpPr>
        <p:spPr>
          <a:xfrm>
            <a:off x="1785918" y="2500312"/>
            <a:ext cx="2246400" cy="504000"/>
          </a:xfrm>
          <a:prstGeom prst="rect">
            <a:avLst/>
          </a:prstGeom>
        </p:spPr>
        <p:txBody>
          <a:bodyPr spcFirstLastPara="1" wrap="square" lIns="0" tIns="91425" rIns="0" bIns="91425" anchor="t" anchorCtr="0">
            <a:noAutofit/>
          </a:bodyPr>
          <a:lstStyle/>
          <a:p>
            <a:pPr marL="0" lvl="0" indent="0" algn="ctr" rtl="0">
              <a:spcBef>
                <a:spcPts val="0"/>
              </a:spcBef>
              <a:spcAft>
                <a:spcPts val="0"/>
              </a:spcAft>
              <a:buNone/>
            </a:pPr>
            <a:r>
              <a:rPr sz="1600" smtClean="0"/>
              <a:t>2013053171</a:t>
            </a:r>
            <a:endParaRPr sz="1600"/>
          </a:p>
        </p:txBody>
      </p:sp>
      <p:sp>
        <p:nvSpPr>
          <p:cNvPr id="1945" name="Google Shape;1945;p49"/>
          <p:cNvSpPr txBox="1">
            <a:spLocks noGrp="1"/>
          </p:cNvSpPr>
          <p:nvPr>
            <p:ph type="title" idx="2"/>
          </p:nvPr>
        </p:nvSpPr>
        <p:spPr>
          <a:xfrm>
            <a:off x="5214942" y="2214560"/>
            <a:ext cx="2246400" cy="338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2000" smtClean="0"/>
              <a:t>Elly Annisa</a:t>
            </a:r>
            <a:endParaRPr sz="2000"/>
          </a:p>
        </p:txBody>
      </p:sp>
      <p:sp>
        <p:nvSpPr>
          <p:cNvPr id="1946" name="Google Shape;1946;p49"/>
          <p:cNvSpPr txBox="1">
            <a:spLocks noGrp="1"/>
          </p:cNvSpPr>
          <p:nvPr>
            <p:ph type="subTitle" idx="3"/>
          </p:nvPr>
        </p:nvSpPr>
        <p:spPr>
          <a:xfrm>
            <a:off x="5214942" y="2500312"/>
            <a:ext cx="2246400" cy="504000"/>
          </a:xfrm>
          <a:prstGeom prst="rect">
            <a:avLst/>
          </a:prstGeom>
        </p:spPr>
        <p:txBody>
          <a:bodyPr spcFirstLastPara="1" wrap="square" lIns="0" tIns="91425" rIns="0" bIns="91425" anchor="t" anchorCtr="0">
            <a:noAutofit/>
          </a:bodyPr>
          <a:lstStyle/>
          <a:p>
            <a:pPr marL="0" lvl="0" indent="0" algn="ctr" rtl="0">
              <a:spcBef>
                <a:spcPts val="0"/>
              </a:spcBef>
              <a:spcAft>
                <a:spcPts val="0"/>
              </a:spcAft>
              <a:buNone/>
            </a:pPr>
            <a:r>
              <a:rPr sz="1600" smtClean="0"/>
              <a:t>2013053068</a:t>
            </a:r>
            <a:endParaRPr sz="1600"/>
          </a:p>
        </p:txBody>
      </p:sp>
      <p:sp>
        <p:nvSpPr>
          <p:cNvPr id="1950" name="Google Shape;1950;p49"/>
          <p:cNvSpPr/>
          <p:nvPr/>
        </p:nvSpPr>
        <p:spPr>
          <a:xfrm>
            <a:off x="2644800" y="1464600"/>
            <a:ext cx="540000" cy="5394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951" name="Google Shape;1951;p49"/>
          <p:cNvSpPr/>
          <p:nvPr/>
        </p:nvSpPr>
        <p:spPr>
          <a:xfrm>
            <a:off x="5962800" y="1464600"/>
            <a:ext cx="540000" cy="540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nvGrpSpPr>
          <p:cNvPr id="6" name="Google Shape;1954;p49"/>
          <p:cNvGrpSpPr/>
          <p:nvPr/>
        </p:nvGrpSpPr>
        <p:grpSpPr>
          <a:xfrm>
            <a:off x="6045292" y="1554591"/>
            <a:ext cx="375015" cy="360018"/>
            <a:chOff x="4675986" y="2745684"/>
            <a:chExt cx="381346" cy="368644"/>
          </a:xfrm>
        </p:grpSpPr>
        <p:sp>
          <p:nvSpPr>
            <p:cNvPr id="1955" name="Google Shape;1955;p49"/>
            <p:cNvSpPr/>
            <p:nvPr/>
          </p:nvSpPr>
          <p:spPr>
            <a:xfrm>
              <a:off x="4828918" y="2895345"/>
              <a:ext cx="69226" cy="69258"/>
            </a:xfrm>
            <a:custGeom>
              <a:avLst/>
              <a:gdLst/>
              <a:ahLst/>
              <a:cxnLst/>
              <a:rect l="l" t="t" r="r" b="b"/>
              <a:pathLst>
                <a:path w="2180" h="2181" extrusionOk="0">
                  <a:moveTo>
                    <a:pt x="1100" y="1"/>
                  </a:moveTo>
                  <a:cubicBezTo>
                    <a:pt x="535" y="1"/>
                    <a:pt x="1" y="443"/>
                    <a:pt x="1" y="1098"/>
                  </a:cubicBezTo>
                  <a:cubicBezTo>
                    <a:pt x="1" y="1705"/>
                    <a:pt x="501" y="2181"/>
                    <a:pt x="1096" y="2181"/>
                  </a:cubicBezTo>
                  <a:cubicBezTo>
                    <a:pt x="1703" y="2181"/>
                    <a:pt x="2180" y="1693"/>
                    <a:pt x="2180" y="1098"/>
                  </a:cubicBezTo>
                  <a:cubicBezTo>
                    <a:pt x="2180" y="1014"/>
                    <a:pt x="2180" y="955"/>
                    <a:pt x="2168" y="895"/>
                  </a:cubicBezTo>
                  <a:cubicBezTo>
                    <a:pt x="2146" y="819"/>
                    <a:pt x="2074" y="763"/>
                    <a:pt x="1989" y="763"/>
                  </a:cubicBezTo>
                  <a:cubicBezTo>
                    <a:pt x="1981" y="763"/>
                    <a:pt x="1973" y="763"/>
                    <a:pt x="1965" y="764"/>
                  </a:cubicBezTo>
                  <a:cubicBezTo>
                    <a:pt x="1882" y="776"/>
                    <a:pt x="1822" y="871"/>
                    <a:pt x="1834" y="955"/>
                  </a:cubicBezTo>
                  <a:cubicBezTo>
                    <a:pt x="1915" y="1442"/>
                    <a:pt x="1524" y="1834"/>
                    <a:pt x="1092" y="1834"/>
                  </a:cubicBezTo>
                  <a:cubicBezTo>
                    <a:pt x="954" y="1834"/>
                    <a:pt x="812" y="1794"/>
                    <a:pt x="679" y="1705"/>
                  </a:cubicBezTo>
                  <a:cubicBezTo>
                    <a:pt x="60" y="1288"/>
                    <a:pt x="358" y="336"/>
                    <a:pt x="1096" y="336"/>
                  </a:cubicBezTo>
                  <a:cubicBezTo>
                    <a:pt x="1251" y="336"/>
                    <a:pt x="1418" y="395"/>
                    <a:pt x="1548" y="502"/>
                  </a:cubicBezTo>
                  <a:cubicBezTo>
                    <a:pt x="1581" y="525"/>
                    <a:pt x="1615" y="536"/>
                    <a:pt x="1649" y="536"/>
                  </a:cubicBezTo>
                  <a:cubicBezTo>
                    <a:pt x="1701" y="536"/>
                    <a:pt x="1750" y="510"/>
                    <a:pt x="1787" y="466"/>
                  </a:cubicBezTo>
                  <a:cubicBezTo>
                    <a:pt x="1846" y="395"/>
                    <a:pt x="1834" y="288"/>
                    <a:pt x="1763" y="228"/>
                  </a:cubicBezTo>
                  <a:cubicBezTo>
                    <a:pt x="1558" y="72"/>
                    <a:pt x="1327" y="1"/>
                    <a:pt x="11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solidFill>
              </a:endParaRPr>
            </a:p>
          </p:txBody>
        </p:sp>
        <p:sp>
          <p:nvSpPr>
            <p:cNvPr id="1956" name="Google Shape;1956;p49"/>
            <p:cNvSpPr/>
            <p:nvPr/>
          </p:nvSpPr>
          <p:spPr>
            <a:xfrm>
              <a:off x="4675986" y="2745684"/>
              <a:ext cx="381346" cy="368644"/>
            </a:xfrm>
            <a:custGeom>
              <a:avLst/>
              <a:gdLst/>
              <a:ahLst/>
              <a:cxnLst/>
              <a:rect l="l" t="t" r="r" b="b"/>
              <a:pathLst>
                <a:path w="12009" h="11609" extrusionOk="0">
                  <a:moveTo>
                    <a:pt x="1049" y="2188"/>
                  </a:moveTo>
                  <a:cubicBezTo>
                    <a:pt x="1173" y="2188"/>
                    <a:pt x="1299" y="2229"/>
                    <a:pt x="1411" y="2322"/>
                  </a:cubicBezTo>
                  <a:cubicBezTo>
                    <a:pt x="1650" y="2512"/>
                    <a:pt x="1697" y="2846"/>
                    <a:pt x="1531" y="3096"/>
                  </a:cubicBezTo>
                  <a:cubicBezTo>
                    <a:pt x="1413" y="3272"/>
                    <a:pt x="1231" y="3354"/>
                    <a:pt x="1049" y="3354"/>
                  </a:cubicBezTo>
                  <a:cubicBezTo>
                    <a:pt x="791" y="3354"/>
                    <a:pt x="534" y="3188"/>
                    <a:pt x="471" y="2893"/>
                  </a:cubicBezTo>
                  <a:cubicBezTo>
                    <a:pt x="401" y="2493"/>
                    <a:pt x="714" y="2188"/>
                    <a:pt x="1049" y="2188"/>
                  </a:cubicBezTo>
                  <a:close/>
                  <a:moveTo>
                    <a:pt x="4317" y="3036"/>
                  </a:moveTo>
                  <a:cubicBezTo>
                    <a:pt x="4400" y="3084"/>
                    <a:pt x="5472" y="3703"/>
                    <a:pt x="5567" y="3751"/>
                  </a:cubicBezTo>
                  <a:lnTo>
                    <a:pt x="4317" y="4465"/>
                  </a:lnTo>
                  <a:lnTo>
                    <a:pt x="4317" y="3036"/>
                  </a:lnTo>
                  <a:close/>
                  <a:moveTo>
                    <a:pt x="7496" y="3036"/>
                  </a:moveTo>
                  <a:lnTo>
                    <a:pt x="7496" y="4465"/>
                  </a:lnTo>
                  <a:lnTo>
                    <a:pt x="6245" y="3751"/>
                  </a:lnTo>
                  <a:lnTo>
                    <a:pt x="7496" y="3036"/>
                  </a:lnTo>
                  <a:close/>
                  <a:moveTo>
                    <a:pt x="9246" y="2262"/>
                  </a:moveTo>
                  <a:cubicBezTo>
                    <a:pt x="10115" y="2262"/>
                    <a:pt x="10829" y="2965"/>
                    <a:pt x="10829" y="3858"/>
                  </a:cubicBezTo>
                  <a:cubicBezTo>
                    <a:pt x="10829" y="4429"/>
                    <a:pt x="10520" y="4953"/>
                    <a:pt x="10032" y="5239"/>
                  </a:cubicBezTo>
                  <a:lnTo>
                    <a:pt x="9448" y="5572"/>
                  </a:lnTo>
                  <a:cubicBezTo>
                    <a:pt x="9270" y="5477"/>
                    <a:pt x="8055" y="4775"/>
                    <a:pt x="7841" y="4656"/>
                  </a:cubicBezTo>
                  <a:lnTo>
                    <a:pt x="7841" y="2834"/>
                  </a:lnTo>
                  <a:cubicBezTo>
                    <a:pt x="8305" y="2596"/>
                    <a:pt x="8627" y="2262"/>
                    <a:pt x="9246" y="2262"/>
                  </a:cubicBezTo>
                  <a:close/>
                  <a:moveTo>
                    <a:pt x="2565" y="2283"/>
                  </a:moveTo>
                  <a:cubicBezTo>
                    <a:pt x="2837" y="2283"/>
                    <a:pt x="3111" y="2352"/>
                    <a:pt x="3364" y="2489"/>
                  </a:cubicBezTo>
                  <a:cubicBezTo>
                    <a:pt x="3745" y="2715"/>
                    <a:pt x="3602" y="2620"/>
                    <a:pt x="3971" y="2846"/>
                  </a:cubicBezTo>
                  <a:lnTo>
                    <a:pt x="3971" y="4656"/>
                  </a:lnTo>
                  <a:lnTo>
                    <a:pt x="2352" y="5584"/>
                  </a:lnTo>
                  <a:lnTo>
                    <a:pt x="1769" y="5251"/>
                  </a:lnTo>
                  <a:cubicBezTo>
                    <a:pt x="1400" y="5049"/>
                    <a:pt x="1126" y="4703"/>
                    <a:pt x="1030" y="4287"/>
                  </a:cubicBezTo>
                  <a:cubicBezTo>
                    <a:pt x="971" y="4096"/>
                    <a:pt x="947" y="3882"/>
                    <a:pt x="983" y="3691"/>
                  </a:cubicBezTo>
                  <a:lnTo>
                    <a:pt x="983" y="3691"/>
                  </a:lnTo>
                  <a:cubicBezTo>
                    <a:pt x="1005" y="3693"/>
                    <a:pt x="1027" y="3694"/>
                    <a:pt x="1049" y="3694"/>
                  </a:cubicBezTo>
                  <a:cubicBezTo>
                    <a:pt x="1694" y="3694"/>
                    <a:pt x="2153" y="3028"/>
                    <a:pt x="1900" y="2429"/>
                  </a:cubicBezTo>
                  <a:cubicBezTo>
                    <a:pt x="2111" y="2332"/>
                    <a:pt x="2337" y="2283"/>
                    <a:pt x="2565" y="2283"/>
                  </a:cubicBezTo>
                  <a:close/>
                  <a:moveTo>
                    <a:pt x="7841" y="5060"/>
                  </a:moveTo>
                  <a:cubicBezTo>
                    <a:pt x="8008" y="5156"/>
                    <a:pt x="8960" y="5703"/>
                    <a:pt x="9127" y="5787"/>
                  </a:cubicBezTo>
                  <a:lnTo>
                    <a:pt x="7841" y="6513"/>
                  </a:lnTo>
                  <a:lnTo>
                    <a:pt x="7841" y="5060"/>
                  </a:lnTo>
                  <a:close/>
                  <a:moveTo>
                    <a:pt x="3971" y="5060"/>
                  </a:moveTo>
                  <a:lnTo>
                    <a:pt x="3971" y="6525"/>
                  </a:lnTo>
                  <a:lnTo>
                    <a:pt x="2697" y="5787"/>
                  </a:lnTo>
                  <a:lnTo>
                    <a:pt x="3971" y="5060"/>
                  </a:lnTo>
                  <a:close/>
                  <a:moveTo>
                    <a:pt x="5900" y="3965"/>
                  </a:moveTo>
                  <a:lnTo>
                    <a:pt x="7496" y="4870"/>
                  </a:lnTo>
                  <a:lnTo>
                    <a:pt x="7496" y="6715"/>
                  </a:lnTo>
                  <a:lnTo>
                    <a:pt x="5900" y="7620"/>
                  </a:lnTo>
                  <a:lnTo>
                    <a:pt x="4317" y="6715"/>
                  </a:lnTo>
                  <a:lnTo>
                    <a:pt x="4317" y="4870"/>
                  </a:lnTo>
                  <a:lnTo>
                    <a:pt x="5900" y="3965"/>
                  </a:lnTo>
                  <a:close/>
                  <a:moveTo>
                    <a:pt x="4317" y="7120"/>
                  </a:moveTo>
                  <a:lnTo>
                    <a:pt x="5567" y="7835"/>
                  </a:lnTo>
                  <a:lnTo>
                    <a:pt x="4317" y="8549"/>
                  </a:lnTo>
                  <a:lnTo>
                    <a:pt x="4317" y="7120"/>
                  </a:lnTo>
                  <a:close/>
                  <a:moveTo>
                    <a:pt x="7496" y="7108"/>
                  </a:moveTo>
                  <a:lnTo>
                    <a:pt x="7496" y="8549"/>
                  </a:lnTo>
                  <a:cubicBezTo>
                    <a:pt x="7412" y="8501"/>
                    <a:pt x="6341" y="7870"/>
                    <a:pt x="6245" y="7835"/>
                  </a:cubicBezTo>
                  <a:lnTo>
                    <a:pt x="7496" y="7108"/>
                  </a:lnTo>
                  <a:close/>
                  <a:moveTo>
                    <a:pt x="9484" y="5965"/>
                  </a:moveTo>
                  <a:lnTo>
                    <a:pt x="10055" y="6299"/>
                  </a:lnTo>
                  <a:cubicBezTo>
                    <a:pt x="10436" y="6501"/>
                    <a:pt x="10698" y="6846"/>
                    <a:pt x="10806" y="7263"/>
                  </a:cubicBezTo>
                  <a:cubicBezTo>
                    <a:pt x="10853" y="7442"/>
                    <a:pt x="10865" y="7620"/>
                    <a:pt x="10865" y="7799"/>
                  </a:cubicBezTo>
                  <a:cubicBezTo>
                    <a:pt x="10859" y="7799"/>
                    <a:pt x="10853" y="7799"/>
                    <a:pt x="10847" y="7799"/>
                  </a:cubicBezTo>
                  <a:cubicBezTo>
                    <a:pt x="10143" y="7799"/>
                    <a:pt x="9677" y="8506"/>
                    <a:pt x="9972" y="9120"/>
                  </a:cubicBezTo>
                  <a:cubicBezTo>
                    <a:pt x="9748" y="9235"/>
                    <a:pt x="9502" y="9295"/>
                    <a:pt x="9253" y="9295"/>
                  </a:cubicBezTo>
                  <a:cubicBezTo>
                    <a:pt x="8987" y="9295"/>
                    <a:pt x="8718" y="9226"/>
                    <a:pt x="8472" y="9085"/>
                  </a:cubicBezTo>
                  <a:cubicBezTo>
                    <a:pt x="8079" y="8859"/>
                    <a:pt x="8234" y="8942"/>
                    <a:pt x="7853" y="8728"/>
                  </a:cubicBezTo>
                  <a:lnTo>
                    <a:pt x="7853" y="6894"/>
                  </a:lnTo>
                  <a:lnTo>
                    <a:pt x="9484" y="5965"/>
                  </a:lnTo>
                  <a:close/>
                  <a:moveTo>
                    <a:pt x="10799" y="8158"/>
                  </a:moveTo>
                  <a:cubicBezTo>
                    <a:pt x="10910" y="8158"/>
                    <a:pt x="11021" y="8189"/>
                    <a:pt x="11115" y="8251"/>
                  </a:cubicBezTo>
                  <a:cubicBezTo>
                    <a:pt x="11568" y="8549"/>
                    <a:pt x="11413" y="9216"/>
                    <a:pt x="10913" y="9299"/>
                  </a:cubicBezTo>
                  <a:cubicBezTo>
                    <a:pt x="10869" y="9308"/>
                    <a:pt x="10827" y="9312"/>
                    <a:pt x="10786" y="9312"/>
                  </a:cubicBezTo>
                  <a:cubicBezTo>
                    <a:pt x="10343" y="9312"/>
                    <a:pt x="10056" y="8809"/>
                    <a:pt x="10317" y="8406"/>
                  </a:cubicBezTo>
                  <a:cubicBezTo>
                    <a:pt x="10429" y="8243"/>
                    <a:pt x="10614" y="8158"/>
                    <a:pt x="10799" y="8158"/>
                  </a:cubicBezTo>
                  <a:close/>
                  <a:moveTo>
                    <a:pt x="5900" y="8025"/>
                  </a:moveTo>
                  <a:cubicBezTo>
                    <a:pt x="6103" y="8144"/>
                    <a:pt x="7305" y="8823"/>
                    <a:pt x="7496" y="8930"/>
                  </a:cubicBezTo>
                  <a:lnTo>
                    <a:pt x="7496" y="9644"/>
                  </a:lnTo>
                  <a:cubicBezTo>
                    <a:pt x="7496" y="10525"/>
                    <a:pt x="6781" y="11240"/>
                    <a:pt x="5900" y="11240"/>
                  </a:cubicBezTo>
                  <a:cubicBezTo>
                    <a:pt x="5031" y="11240"/>
                    <a:pt x="4317" y="10525"/>
                    <a:pt x="4317" y="9644"/>
                  </a:cubicBezTo>
                  <a:lnTo>
                    <a:pt x="4317" y="8930"/>
                  </a:lnTo>
                  <a:lnTo>
                    <a:pt x="5900" y="8025"/>
                  </a:lnTo>
                  <a:close/>
                  <a:moveTo>
                    <a:pt x="5900" y="0"/>
                  </a:moveTo>
                  <a:cubicBezTo>
                    <a:pt x="4829" y="0"/>
                    <a:pt x="3971" y="869"/>
                    <a:pt x="3971" y="1941"/>
                  </a:cubicBezTo>
                  <a:lnTo>
                    <a:pt x="3971" y="2441"/>
                  </a:lnTo>
                  <a:cubicBezTo>
                    <a:pt x="3686" y="2274"/>
                    <a:pt x="3793" y="2334"/>
                    <a:pt x="3519" y="2191"/>
                  </a:cubicBezTo>
                  <a:cubicBezTo>
                    <a:pt x="3219" y="2016"/>
                    <a:pt x="2890" y="1933"/>
                    <a:pt x="2564" y="1933"/>
                  </a:cubicBezTo>
                  <a:cubicBezTo>
                    <a:pt x="2268" y="1933"/>
                    <a:pt x="1975" y="2001"/>
                    <a:pt x="1709" y="2131"/>
                  </a:cubicBezTo>
                  <a:cubicBezTo>
                    <a:pt x="1515" y="1930"/>
                    <a:pt x="1277" y="1842"/>
                    <a:pt x="1045" y="1842"/>
                  </a:cubicBezTo>
                  <a:cubicBezTo>
                    <a:pt x="508" y="1842"/>
                    <a:pt x="1" y="2313"/>
                    <a:pt x="126" y="2953"/>
                  </a:cubicBezTo>
                  <a:cubicBezTo>
                    <a:pt x="185" y="3251"/>
                    <a:pt x="388" y="3489"/>
                    <a:pt x="638" y="3608"/>
                  </a:cubicBezTo>
                  <a:cubicBezTo>
                    <a:pt x="530" y="4358"/>
                    <a:pt x="888" y="5156"/>
                    <a:pt x="1590" y="5549"/>
                  </a:cubicBezTo>
                  <a:cubicBezTo>
                    <a:pt x="1828" y="5691"/>
                    <a:pt x="1757" y="5644"/>
                    <a:pt x="1995" y="5787"/>
                  </a:cubicBezTo>
                  <a:lnTo>
                    <a:pt x="1590" y="6025"/>
                  </a:lnTo>
                  <a:cubicBezTo>
                    <a:pt x="995" y="6370"/>
                    <a:pt x="626" y="7025"/>
                    <a:pt x="626" y="7716"/>
                  </a:cubicBezTo>
                  <a:cubicBezTo>
                    <a:pt x="626" y="8704"/>
                    <a:pt x="1400" y="9537"/>
                    <a:pt x="2388" y="9632"/>
                  </a:cubicBezTo>
                  <a:lnTo>
                    <a:pt x="2412" y="9632"/>
                  </a:lnTo>
                  <a:cubicBezTo>
                    <a:pt x="2495" y="9632"/>
                    <a:pt x="2566" y="9573"/>
                    <a:pt x="2566" y="9478"/>
                  </a:cubicBezTo>
                  <a:cubicBezTo>
                    <a:pt x="2590" y="9394"/>
                    <a:pt x="2507" y="9299"/>
                    <a:pt x="2424" y="9299"/>
                  </a:cubicBezTo>
                  <a:cubicBezTo>
                    <a:pt x="1602" y="9228"/>
                    <a:pt x="959" y="8549"/>
                    <a:pt x="959" y="7727"/>
                  </a:cubicBezTo>
                  <a:cubicBezTo>
                    <a:pt x="959" y="7144"/>
                    <a:pt x="1281" y="6620"/>
                    <a:pt x="1769" y="6346"/>
                  </a:cubicBezTo>
                  <a:lnTo>
                    <a:pt x="2352" y="6013"/>
                  </a:lnTo>
                  <a:lnTo>
                    <a:pt x="3971" y="6942"/>
                  </a:lnTo>
                  <a:lnTo>
                    <a:pt x="3971" y="8763"/>
                  </a:lnTo>
                  <a:cubicBezTo>
                    <a:pt x="3436" y="9061"/>
                    <a:pt x="3305" y="9168"/>
                    <a:pt x="3031" y="9263"/>
                  </a:cubicBezTo>
                  <a:cubicBezTo>
                    <a:pt x="2947" y="9287"/>
                    <a:pt x="2900" y="9382"/>
                    <a:pt x="2912" y="9466"/>
                  </a:cubicBezTo>
                  <a:cubicBezTo>
                    <a:pt x="2943" y="9549"/>
                    <a:pt x="3011" y="9587"/>
                    <a:pt x="3091" y="9587"/>
                  </a:cubicBezTo>
                  <a:cubicBezTo>
                    <a:pt x="3103" y="9587"/>
                    <a:pt x="3114" y="9586"/>
                    <a:pt x="3126" y="9585"/>
                  </a:cubicBezTo>
                  <a:cubicBezTo>
                    <a:pt x="3436" y="9501"/>
                    <a:pt x="3578" y="9359"/>
                    <a:pt x="3959" y="9168"/>
                  </a:cubicBezTo>
                  <a:lnTo>
                    <a:pt x="3959" y="9680"/>
                  </a:lnTo>
                  <a:cubicBezTo>
                    <a:pt x="3959" y="10752"/>
                    <a:pt x="4817" y="11609"/>
                    <a:pt x="5888" y="11609"/>
                  </a:cubicBezTo>
                  <a:cubicBezTo>
                    <a:pt x="6960" y="11609"/>
                    <a:pt x="7829" y="10752"/>
                    <a:pt x="7829" y="9680"/>
                  </a:cubicBezTo>
                  <a:lnTo>
                    <a:pt x="7829" y="9168"/>
                  </a:lnTo>
                  <a:cubicBezTo>
                    <a:pt x="8317" y="9454"/>
                    <a:pt x="8627" y="9680"/>
                    <a:pt x="9222" y="9680"/>
                  </a:cubicBezTo>
                  <a:cubicBezTo>
                    <a:pt x="9555" y="9680"/>
                    <a:pt x="9865" y="9597"/>
                    <a:pt x="10151" y="9442"/>
                  </a:cubicBezTo>
                  <a:cubicBezTo>
                    <a:pt x="10315" y="9597"/>
                    <a:pt x="10543" y="9696"/>
                    <a:pt x="10788" y="9696"/>
                  </a:cubicBezTo>
                  <a:cubicBezTo>
                    <a:pt x="10845" y="9696"/>
                    <a:pt x="10902" y="9691"/>
                    <a:pt x="10960" y="9680"/>
                  </a:cubicBezTo>
                  <a:cubicBezTo>
                    <a:pt x="11865" y="9466"/>
                    <a:pt x="12008" y="8263"/>
                    <a:pt x="11175" y="7894"/>
                  </a:cubicBezTo>
                  <a:cubicBezTo>
                    <a:pt x="11246" y="7156"/>
                    <a:pt x="10889" y="6406"/>
                    <a:pt x="10210" y="6013"/>
                  </a:cubicBezTo>
                  <a:cubicBezTo>
                    <a:pt x="9972" y="5882"/>
                    <a:pt x="10044" y="5918"/>
                    <a:pt x="9805" y="5775"/>
                  </a:cubicBezTo>
                  <a:lnTo>
                    <a:pt x="10210" y="5537"/>
                  </a:lnTo>
                  <a:cubicBezTo>
                    <a:pt x="11127" y="5001"/>
                    <a:pt x="11460" y="3810"/>
                    <a:pt x="10925" y="2882"/>
                  </a:cubicBezTo>
                  <a:cubicBezTo>
                    <a:pt x="10579" y="2286"/>
                    <a:pt x="9924" y="1917"/>
                    <a:pt x="9246" y="1917"/>
                  </a:cubicBezTo>
                  <a:cubicBezTo>
                    <a:pt x="8531" y="1917"/>
                    <a:pt x="8139" y="2286"/>
                    <a:pt x="7841" y="2429"/>
                  </a:cubicBezTo>
                  <a:cubicBezTo>
                    <a:pt x="7829" y="2012"/>
                    <a:pt x="7865" y="1810"/>
                    <a:pt x="7793" y="1489"/>
                  </a:cubicBezTo>
                  <a:cubicBezTo>
                    <a:pt x="7783" y="1408"/>
                    <a:pt x="7704" y="1352"/>
                    <a:pt x="7629" y="1352"/>
                  </a:cubicBezTo>
                  <a:cubicBezTo>
                    <a:pt x="7616" y="1352"/>
                    <a:pt x="7603" y="1354"/>
                    <a:pt x="7591" y="1358"/>
                  </a:cubicBezTo>
                  <a:cubicBezTo>
                    <a:pt x="7496" y="1369"/>
                    <a:pt x="7436" y="1477"/>
                    <a:pt x="7448" y="1560"/>
                  </a:cubicBezTo>
                  <a:cubicBezTo>
                    <a:pt x="7507" y="1834"/>
                    <a:pt x="7484" y="1989"/>
                    <a:pt x="7496" y="2620"/>
                  </a:cubicBezTo>
                  <a:lnTo>
                    <a:pt x="5900" y="3525"/>
                  </a:lnTo>
                  <a:lnTo>
                    <a:pt x="4317" y="2620"/>
                  </a:lnTo>
                  <a:lnTo>
                    <a:pt x="4317" y="1941"/>
                  </a:lnTo>
                  <a:cubicBezTo>
                    <a:pt x="4317" y="1060"/>
                    <a:pt x="5031" y="346"/>
                    <a:pt x="5900" y="346"/>
                  </a:cubicBezTo>
                  <a:cubicBezTo>
                    <a:pt x="6424" y="346"/>
                    <a:pt x="6912" y="596"/>
                    <a:pt x="7210" y="1024"/>
                  </a:cubicBezTo>
                  <a:cubicBezTo>
                    <a:pt x="7246" y="1075"/>
                    <a:pt x="7301" y="1100"/>
                    <a:pt x="7354" y="1100"/>
                  </a:cubicBezTo>
                  <a:cubicBezTo>
                    <a:pt x="7388" y="1100"/>
                    <a:pt x="7420" y="1090"/>
                    <a:pt x="7448" y="1072"/>
                  </a:cubicBezTo>
                  <a:cubicBezTo>
                    <a:pt x="7531" y="1012"/>
                    <a:pt x="7543" y="905"/>
                    <a:pt x="7496" y="834"/>
                  </a:cubicBezTo>
                  <a:cubicBezTo>
                    <a:pt x="7138" y="310"/>
                    <a:pt x="6543" y="0"/>
                    <a:pt x="59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solidFill>
              </a:endParaRPr>
            </a:p>
          </p:txBody>
        </p:sp>
      </p:grpSp>
      <p:grpSp>
        <p:nvGrpSpPr>
          <p:cNvPr id="7" name="Google Shape;1957;p49"/>
          <p:cNvGrpSpPr/>
          <p:nvPr/>
        </p:nvGrpSpPr>
        <p:grpSpPr>
          <a:xfrm>
            <a:off x="2822057" y="3246902"/>
            <a:ext cx="185461" cy="359991"/>
            <a:chOff x="4969421" y="2902852"/>
            <a:chExt cx="185109" cy="355406"/>
          </a:xfrm>
        </p:grpSpPr>
        <p:sp>
          <p:nvSpPr>
            <p:cNvPr id="1958" name="Google Shape;1958;p49"/>
            <p:cNvSpPr/>
            <p:nvPr/>
          </p:nvSpPr>
          <p:spPr>
            <a:xfrm>
              <a:off x="5022906" y="3084138"/>
              <a:ext cx="16310" cy="15959"/>
            </a:xfrm>
            <a:custGeom>
              <a:avLst/>
              <a:gdLst/>
              <a:ahLst/>
              <a:cxnLst/>
              <a:rect l="l" t="t" r="r" b="b"/>
              <a:pathLst>
                <a:path w="512" h="501" extrusionOk="0">
                  <a:moveTo>
                    <a:pt x="262" y="1"/>
                  </a:moveTo>
                  <a:cubicBezTo>
                    <a:pt x="119" y="1"/>
                    <a:pt x="0" y="120"/>
                    <a:pt x="0" y="251"/>
                  </a:cubicBezTo>
                  <a:cubicBezTo>
                    <a:pt x="0" y="406"/>
                    <a:pt x="119" y="501"/>
                    <a:pt x="262" y="501"/>
                  </a:cubicBezTo>
                  <a:cubicBezTo>
                    <a:pt x="393" y="501"/>
                    <a:pt x="512" y="382"/>
                    <a:pt x="512" y="251"/>
                  </a:cubicBezTo>
                  <a:cubicBezTo>
                    <a:pt x="512" y="120"/>
                    <a:pt x="405" y="13"/>
                    <a:pt x="2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49"/>
            <p:cNvSpPr/>
            <p:nvPr/>
          </p:nvSpPr>
          <p:spPr>
            <a:xfrm>
              <a:off x="5086998" y="3107265"/>
              <a:ext cx="13284" cy="13315"/>
            </a:xfrm>
            <a:custGeom>
              <a:avLst/>
              <a:gdLst/>
              <a:ahLst/>
              <a:cxnLst/>
              <a:rect l="l" t="t" r="r" b="b"/>
              <a:pathLst>
                <a:path w="417" h="418" extrusionOk="0">
                  <a:moveTo>
                    <a:pt x="221" y="0"/>
                  </a:moveTo>
                  <a:cubicBezTo>
                    <a:pt x="215" y="0"/>
                    <a:pt x="209" y="0"/>
                    <a:pt x="203" y="1"/>
                  </a:cubicBezTo>
                  <a:cubicBezTo>
                    <a:pt x="84" y="1"/>
                    <a:pt x="0" y="96"/>
                    <a:pt x="0" y="215"/>
                  </a:cubicBezTo>
                  <a:cubicBezTo>
                    <a:pt x="0" y="334"/>
                    <a:pt x="84" y="418"/>
                    <a:pt x="203" y="418"/>
                  </a:cubicBezTo>
                  <a:cubicBezTo>
                    <a:pt x="334" y="418"/>
                    <a:pt x="417" y="334"/>
                    <a:pt x="417" y="215"/>
                  </a:cubicBezTo>
                  <a:cubicBezTo>
                    <a:pt x="417" y="92"/>
                    <a:pt x="322" y="0"/>
                    <a:pt x="2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49"/>
            <p:cNvSpPr/>
            <p:nvPr/>
          </p:nvSpPr>
          <p:spPr>
            <a:xfrm>
              <a:off x="5039566" y="3205092"/>
              <a:ext cx="13315" cy="13347"/>
            </a:xfrm>
            <a:custGeom>
              <a:avLst/>
              <a:gdLst/>
              <a:ahLst/>
              <a:cxnLst/>
              <a:rect l="l" t="t" r="r" b="b"/>
              <a:pathLst>
                <a:path w="418" h="419" extrusionOk="0">
                  <a:moveTo>
                    <a:pt x="225" y="1"/>
                  </a:moveTo>
                  <a:cubicBezTo>
                    <a:pt x="218" y="1"/>
                    <a:pt x="211" y="1"/>
                    <a:pt x="203" y="2"/>
                  </a:cubicBezTo>
                  <a:cubicBezTo>
                    <a:pt x="84" y="2"/>
                    <a:pt x="1" y="85"/>
                    <a:pt x="1" y="204"/>
                  </a:cubicBezTo>
                  <a:cubicBezTo>
                    <a:pt x="1" y="323"/>
                    <a:pt x="84" y="419"/>
                    <a:pt x="203" y="419"/>
                  </a:cubicBezTo>
                  <a:cubicBezTo>
                    <a:pt x="334" y="419"/>
                    <a:pt x="418" y="323"/>
                    <a:pt x="418" y="204"/>
                  </a:cubicBezTo>
                  <a:cubicBezTo>
                    <a:pt x="418" y="92"/>
                    <a:pt x="343" y="1"/>
                    <a:pt x="2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49"/>
            <p:cNvSpPr/>
            <p:nvPr/>
          </p:nvSpPr>
          <p:spPr>
            <a:xfrm>
              <a:off x="5086998" y="3175530"/>
              <a:ext cx="13284" cy="13315"/>
            </a:xfrm>
            <a:custGeom>
              <a:avLst/>
              <a:gdLst/>
              <a:ahLst/>
              <a:cxnLst/>
              <a:rect l="l" t="t" r="r" b="b"/>
              <a:pathLst>
                <a:path w="417" h="418" extrusionOk="0">
                  <a:moveTo>
                    <a:pt x="219" y="0"/>
                  </a:moveTo>
                  <a:cubicBezTo>
                    <a:pt x="214" y="0"/>
                    <a:pt x="208" y="1"/>
                    <a:pt x="203" y="1"/>
                  </a:cubicBezTo>
                  <a:cubicBezTo>
                    <a:pt x="84" y="1"/>
                    <a:pt x="0" y="96"/>
                    <a:pt x="0" y="215"/>
                  </a:cubicBezTo>
                  <a:cubicBezTo>
                    <a:pt x="0" y="323"/>
                    <a:pt x="84" y="418"/>
                    <a:pt x="203" y="418"/>
                  </a:cubicBezTo>
                  <a:cubicBezTo>
                    <a:pt x="334" y="418"/>
                    <a:pt x="417" y="323"/>
                    <a:pt x="417" y="215"/>
                  </a:cubicBezTo>
                  <a:cubicBezTo>
                    <a:pt x="417" y="103"/>
                    <a:pt x="320" y="0"/>
                    <a:pt x="2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49"/>
            <p:cNvSpPr/>
            <p:nvPr/>
          </p:nvSpPr>
          <p:spPr>
            <a:xfrm>
              <a:off x="5033131" y="3137623"/>
              <a:ext cx="17106" cy="17106"/>
            </a:xfrm>
            <a:custGeom>
              <a:avLst/>
              <a:gdLst/>
              <a:ahLst/>
              <a:cxnLst/>
              <a:rect l="l" t="t" r="r" b="b"/>
              <a:pathLst>
                <a:path w="537" h="537" extrusionOk="0">
                  <a:moveTo>
                    <a:pt x="262" y="1"/>
                  </a:moveTo>
                  <a:cubicBezTo>
                    <a:pt x="120" y="1"/>
                    <a:pt x="1" y="120"/>
                    <a:pt x="1" y="274"/>
                  </a:cubicBezTo>
                  <a:cubicBezTo>
                    <a:pt x="1" y="417"/>
                    <a:pt x="120" y="536"/>
                    <a:pt x="262" y="536"/>
                  </a:cubicBezTo>
                  <a:cubicBezTo>
                    <a:pt x="417" y="536"/>
                    <a:pt x="536" y="417"/>
                    <a:pt x="536" y="274"/>
                  </a:cubicBezTo>
                  <a:cubicBezTo>
                    <a:pt x="536" y="120"/>
                    <a:pt x="417" y="1"/>
                    <a:pt x="2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49"/>
            <p:cNvSpPr/>
            <p:nvPr/>
          </p:nvSpPr>
          <p:spPr>
            <a:xfrm>
              <a:off x="4969421" y="2902852"/>
              <a:ext cx="185109" cy="355406"/>
            </a:xfrm>
            <a:custGeom>
              <a:avLst/>
              <a:gdLst/>
              <a:ahLst/>
              <a:cxnLst/>
              <a:rect l="l" t="t" r="r" b="b"/>
              <a:pathLst>
                <a:path w="5811" h="11157" extrusionOk="0">
                  <a:moveTo>
                    <a:pt x="1916" y="4904"/>
                  </a:moveTo>
                  <a:cubicBezTo>
                    <a:pt x="2183" y="4904"/>
                    <a:pt x="2490" y="4967"/>
                    <a:pt x="2810" y="5156"/>
                  </a:cubicBezTo>
                  <a:cubicBezTo>
                    <a:pt x="3108" y="5335"/>
                    <a:pt x="3426" y="5421"/>
                    <a:pt x="3748" y="5421"/>
                  </a:cubicBezTo>
                  <a:cubicBezTo>
                    <a:pt x="4069" y="5421"/>
                    <a:pt x="4394" y="5335"/>
                    <a:pt x="4703" y="5168"/>
                  </a:cubicBezTo>
                  <a:lnTo>
                    <a:pt x="4703" y="9025"/>
                  </a:lnTo>
                  <a:cubicBezTo>
                    <a:pt x="4703" y="10026"/>
                    <a:pt x="3906" y="10823"/>
                    <a:pt x="2905" y="10823"/>
                  </a:cubicBezTo>
                  <a:cubicBezTo>
                    <a:pt x="1905" y="10823"/>
                    <a:pt x="1108" y="10026"/>
                    <a:pt x="1108" y="9025"/>
                  </a:cubicBezTo>
                  <a:lnTo>
                    <a:pt x="1108" y="5108"/>
                  </a:lnTo>
                  <a:cubicBezTo>
                    <a:pt x="1228" y="5038"/>
                    <a:pt x="1528" y="4904"/>
                    <a:pt x="1916" y="4904"/>
                  </a:cubicBezTo>
                  <a:close/>
                  <a:moveTo>
                    <a:pt x="512" y="1"/>
                  </a:moveTo>
                  <a:cubicBezTo>
                    <a:pt x="226" y="1"/>
                    <a:pt x="0" y="227"/>
                    <a:pt x="0" y="513"/>
                  </a:cubicBezTo>
                  <a:lnTo>
                    <a:pt x="0" y="834"/>
                  </a:lnTo>
                  <a:cubicBezTo>
                    <a:pt x="0" y="1120"/>
                    <a:pt x="226" y="1346"/>
                    <a:pt x="512" y="1346"/>
                  </a:cubicBezTo>
                  <a:lnTo>
                    <a:pt x="774" y="1346"/>
                  </a:lnTo>
                  <a:lnTo>
                    <a:pt x="774" y="9025"/>
                  </a:lnTo>
                  <a:cubicBezTo>
                    <a:pt x="774" y="10204"/>
                    <a:pt x="1727" y="11157"/>
                    <a:pt x="2905" y="11157"/>
                  </a:cubicBezTo>
                  <a:cubicBezTo>
                    <a:pt x="4084" y="11157"/>
                    <a:pt x="5037" y="10204"/>
                    <a:pt x="5037" y="9025"/>
                  </a:cubicBezTo>
                  <a:lnTo>
                    <a:pt x="5037" y="3441"/>
                  </a:lnTo>
                  <a:cubicBezTo>
                    <a:pt x="5037" y="3358"/>
                    <a:pt x="4953" y="3275"/>
                    <a:pt x="4870" y="3275"/>
                  </a:cubicBezTo>
                  <a:cubicBezTo>
                    <a:pt x="4775" y="3275"/>
                    <a:pt x="4703" y="3358"/>
                    <a:pt x="4703" y="3441"/>
                  </a:cubicBezTo>
                  <a:lnTo>
                    <a:pt x="4703" y="4787"/>
                  </a:lnTo>
                  <a:cubicBezTo>
                    <a:pt x="4571" y="4873"/>
                    <a:pt x="4209" y="5081"/>
                    <a:pt x="3757" y="5081"/>
                  </a:cubicBezTo>
                  <a:cubicBezTo>
                    <a:pt x="3519" y="5081"/>
                    <a:pt x="3256" y="5023"/>
                    <a:pt x="2989" y="4858"/>
                  </a:cubicBezTo>
                  <a:cubicBezTo>
                    <a:pt x="2617" y="4633"/>
                    <a:pt x="2259" y="4557"/>
                    <a:pt x="1945" y="4557"/>
                  </a:cubicBezTo>
                  <a:cubicBezTo>
                    <a:pt x="1596" y="4557"/>
                    <a:pt x="1302" y="4651"/>
                    <a:pt x="1108" y="4739"/>
                  </a:cubicBezTo>
                  <a:lnTo>
                    <a:pt x="1108" y="1334"/>
                  </a:lnTo>
                  <a:lnTo>
                    <a:pt x="4703" y="1334"/>
                  </a:lnTo>
                  <a:lnTo>
                    <a:pt x="4703" y="2560"/>
                  </a:lnTo>
                  <a:cubicBezTo>
                    <a:pt x="4703" y="2656"/>
                    <a:pt x="4775" y="2727"/>
                    <a:pt x="4870" y="2727"/>
                  </a:cubicBezTo>
                  <a:cubicBezTo>
                    <a:pt x="4953" y="2727"/>
                    <a:pt x="5037" y="2656"/>
                    <a:pt x="5037" y="2560"/>
                  </a:cubicBezTo>
                  <a:lnTo>
                    <a:pt x="5037" y="1334"/>
                  </a:lnTo>
                  <a:lnTo>
                    <a:pt x="5299" y="1334"/>
                  </a:lnTo>
                  <a:cubicBezTo>
                    <a:pt x="5584" y="1334"/>
                    <a:pt x="5811" y="1108"/>
                    <a:pt x="5811" y="822"/>
                  </a:cubicBezTo>
                  <a:lnTo>
                    <a:pt x="5811" y="501"/>
                  </a:lnTo>
                  <a:cubicBezTo>
                    <a:pt x="5787" y="227"/>
                    <a:pt x="5549" y="1"/>
                    <a:pt x="5287" y="1"/>
                  </a:cubicBezTo>
                  <a:lnTo>
                    <a:pt x="1822" y="1"/>
                  </a:lnTo>
                  <a:cubicBezTo>
                    <a:pt x="1727" y="1"/>
                    <a:pt x="1655" y="84"/>
                    <a:pt x="1655" y="167"/>
                  </a:cubicBezTo>
                  <a:cubicBezTo>
                    <a:pt x="1655" y="263"/>
                    <a:pt x="1727" y="334"/>
                    <a:pt x="1822" y="334"/>
                  </a:cubicBezTo>
                  <a:lnTo>
                    <a:pt x="5287" y="334"/>
                  </a:lnTo>
                  <a:cubicBezTo>
                    <a:pt x="5394" y="334"/>
                    <a:pt x="5465" y="405"/>
                    <a:pt x="5465" y="513"/>
                  </a:cubicBezTo>
                  <a:lnTo>
                    <a:pt x="5465" y="834"/>
                  </a:lnTo>
                  <a:cubicBezTo>
                    <a:pt x="5465" y="941"/>
                    <a:pt x="5394" y="1013"/>
                    <a:pt x="5287" y="1013"/>
                  </a:cubicBezTo>
                  <a:lnTo>
                    <a:pt x="512" y="1013"/>
                  </a:lnTo>
                  <a:cubicBezTo>
                    <a:pt x="405" y="1013"/>
                    <a:pt x="334" y="941"/>
                    <a:pt x="334" y="834"/>
                  </a:cubicBezTo>
                  <a:lnTo>
                    <a:pt x="334" y="513"/>
                  </a:lnTo>
                  <a:cubicBezTo>
                    <a:pt x="334" y="405"/>
                    <a:pt x="405" y="334"/>
                    <a:pt x="512" y="334"/>
                  </a:cubicBezTo>
                  <a:lnTo>
                    <a:pt x="941" y="334"/>
                  </a:lnTo>
                  <a:cubicBezTo>
                    <a:pt x="1024" y="334"/>
                    <a:pt x="1108" y="263"/>
                    <a:pt x="1108" y="167"/>
                  </a:cubicBezTo>
                  <a:cubicBezTo>
                    <a:pt x="1108" y="84"/>
                    <a:pt x="1024" y="1"/>
                    <a:pt x="9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 name="Google Shape;1964;p49"/>
          <p:cNvGrpSpPr/>
          <p:nvPr/>
        </p:nvGrpSpPr>
        <p:grpSpPr>
          <a:xfrm>
            <a:off x="2771154" y="1554297"/>
            <a:ext cx="287283" cy="360007"/>
            <a:chOff x="8007400" y="2902278"/>
            <a:chExt cx="285230" cy="355597"/>
          </a:xfrm>
        </p:grpSpPr>
        <p:sp>
          <p:nvSpPr>
            <p:cNvPr id="1965" name="Google Shape;1965;p49"/>
            <p:cNvSpPr/>
            <p:nvPr/>
          </p:nvSpPr>
          <p:spPr>
            <a:xfrm>
              <a:off x="8134820" y="3165305"/>
              <a:ext cx="39851" cy="39851"/>
            </a:xfrm>
            <a:custGeom>
              <a:avLst/>
              <a:gdLst/>
              <a:ahLst/>
              <a:cxnLst/>
              <a:rect l="l" t="t" r="r" b="b"/>
              <a:pathLst>
                <a:path w="1251" h="1251" extrusionOk="0">
                  <a:moveTo>
                    <a:pt x="632" y="310"/>
                  </a:moveTo>
                  <a:cubicBezTo>
                    <a:pt x="799" y="310"/>
                    <a:pt x="930" y="441"/>
                    <a:pt x="930" y="608"/>
                  </a:cubicBezTo>
                  <a:cubicBezTo>
                    <a:pt x="930" y="775"/>
                    <a:pt x="799" y="906"/>
                    <a:pt x="632" y="906"/>
                  </a:cubicBezTo>
                  <a:cubicBezTo>
                    <a:pt x="465" y="906"/>
                    <a:pt x="334" y="775"/>
                    <a:pt x="334" y="608"/>
                  </a:cubicBezTo>
                  <a:cubicBezTo>
                    <a:pt x="334" y="441"/>
                    <a:pt x="465" y="310"/>
                    <a:pt x="632" y="310"/>
                  </a:cubicBezTo>
                  <a:close/>
                  <a:moveTo>
                    <a:pt x="632" y="1"/>
                  </a:moveTo>
                  <a:cubicBezTo>
                    <a:pt x="287" y="1"/>
                    <a:pt x="1" y="275"/>
                    <a:pt x="1" y="620"/>
                  </a:cubicBezTo>
                  <a:cubicBezTo>
                    <a:pt x="1" y="965"/>
                    <a:pt x="287" y="1251"/>
                    <a:pt x="632" y="1251"/>
                  </a:cubicBezTo>
                  <a:cubicBezTo>
                    <a:pt x="977" y="1251"/>
                    <a:pt x="1251" y="965"/>
                    <a:pt x="1251" y="620"/>
                  </a:cubicBezTo>
                  <a:cubicBezTo>
                    <a:pt x="1251" y="275"/>
                    <a:pt x="977" y="1"/>
                    <a:pt x="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49"/>
            <p:cNvSpPr/>
            <p:nvPr/>
          </p:nvSpPr>
          <p:spPr>
            <a:xfrm>
              <a:off x="8007400" y="2902278"/>
              <a:ext cx="285230" cy="355597"/>
            </a:xfrm>
            <a:custGeom>
              <a:avLst/>
              <a:gdLst/>
              <a:ahLst/>
              <a:cxnLst/>
              <a:rect l="l" t="t" r="r" b="b"/>
              <a:pathLst>
                <a:path w="8954" h="11163" extrusionOk="0">
                  <a:moveTo>
                    <a:pt x="6528" y="337"/>
                  </a:moveTo>
                  <a:cubicBezTo>
                    <a:pt x="6549" y="337"/>
                    <a:pt x="6573" y="346"/>
                    <a:pt x="6596" y="364"/>
                  </a:cubicBezTo>
                  <a:lnTo>
                    <a:pt x="7632" y="1412"/>
                  </a:lnTo>
                  <a:cubicBezTo>
                    <a:pt x="7668" y="1435"/>
                    <a:pt x="7668" y="1483"/>
                    <a:pt x="7632" y="1519"/>
                  </a:cubicBezTo>
                  <a:lnTo>
                    <a:pt x="7489" y="1674"/>
                  </a:lnTo>
                  <a:cubicBezTo>
                    <a:pt x="7472" y="1691"/>
                    <a:pt x="7454" y="1700"/>
                    <a:pt x="7434" y="1700"/>
                  </a:cubicBezTo>
                  <a:cubicBezTo>
                    <a:pt x="7415" y="1700"/>
                    <a:pt x="7394" y="1691"/>
                    <a:pt x="7370" y="1674"/>
                  </a:cubicBezTo>
                  <a:lnTo>
                    <a:pt x="6323" y="626"/>
                  </a:lnTo>
                  <a:cubicBezTo>
                    <a:pt x="6299" y="590"/>
                    <a:pt x="6299" y="542"/>
                    <a:pt x="6323" y="519"/>
                  </a:cubicBezTo>
                  <a:lnTo>
                    <a:pt x="6477" y="364"/>
                  </a:lnTo>
                  <a:cubicBezTo>
                    <a:pt x="6489" y="346"/>
                    <a:pt x="6507" y="337"/>
                    <a:pt x="6528" y="337"/>
                  </a:cubicBezTo>
                  <a:close/>
                  <a:moveTo>
                    <a:pt x="6299" y="1066"/>
                  </a:moveTo>
                  <a:lnTo>
                    <a:pt x="7001" y="1769"/>
                  </a:lnTo>
                  <a:lnTo>
                    <a:pt x="6346" y="2424"/>
                  </a:lnTo>
                  <a:lnTo>
                    <a:pt x="5644" y="1721"/>
                  </a:lnTo>
                  <a:lnTo>
                    <a:pt x="6299" y="1066"/>
                  </a:lnTo>
                  <a:close/>
                  <a:moveTo>
                    <a:pt x="2155" y="4698"/>
                  </a:moveTo>
                  <a:lnTo>
                    <a:pt x="2453" y="4995"/>
                  </a:lnTo>
                  <a:lnTo>
                    <a:pt x="2215" y="5198"/>
                  </a:lnTo>
                  <a:cubicBezTo>
                    <a:pt x="2203" y="5216"/>
                    <a:pt x="2182" y="5225"/>
                    <a:pt x="2160" y="5225"/>
                  </a:cubicBezTo>
                  <a:cubicBezTo>
                    <a:pt x="2137" y="5225"/>
                    <a:pt x="2114" y="5216"/>
                    <a:pt x="2096" y="5198"/>
                  </a:cubicBezTo>
                  <a:lnTo>
                    <a:pt x="1941" y="5031"/>
                  </a:lnTo>
                  <a:cubicBezTo>
                    <a:pt x="1905" y="5007"/>
                    <a:pt x="1905" y="4948"/>
                    <a:pt x="1941" y="4924"/>
                  </a:cubicBezTo>
                  <a:lnTo>
                    <a:pt x="2155" y="4698"/>
                  </a:lnTo>
                  <a:close/>
                  <a:moveTo>
                    <a:pt x="2408" y="3865"/>
                  </a:moveTo>
                  <a:cubicBezTo>
                    <a:pt x="2416" y="3865"/>
                    <a:pt x="2422" y="3869"/>
                    <a:pt x="2429" y="3876"/>
                  </a:cubicBezTo>
                  <a:lnTo>
                    <a:pt x="2572" y="4031"/>
                  </a:lnTo>
                  <a:cubicBezTo>
                    <a:pt x="4203" y="5662"/>
                    <a:pt x="4144" y="5579"/>
                    <a:pt x="4108" y="5603"/>
                  </a:cubicBezTo>
                  <a:lnTo>
                    <a:pt x="3846" y="5876"/>
                  </a:lnTo>
                  <a:cubicBezTo>
                    <a:pt x="3842" y="5879"/>
                    <a:pt x="3839" y="5883"/>
                    <a:pt x="3835" y="5883"/>
                  </a:cubicBezTo>
                  <a:cubicBezTo>
                    <a:pt x="3804" y="5883"/>
                    <a:pt x="3678" y="5722"/>
                    <a:pt x="2120" y="4174"/>
                  </a:cubicBezTo>
                  <a:cubicBezTo>
                    <a:pt x="2096" y="4162"/>
                    <a:pt x="2096" y="4138"/>
                    <a:pt x="2120" y="4138"/>
                  </a:cubicBezTo>
                  <a:cubicBezTo>
                    <a:pt x="2328" y="3930"/>
                    <a:pt x="2378" y="3865"/>
                    <a:pt x="2408" y="3865"/>
                  </a:cubicBezTo>
                  <a:close/>
                  <a:moveTo>
                    <a:pt x="3025" y="5579"/>
                  </a:moveTo>
                  <a:lnTo>
                    <a:pt x="3322" y="5876"/>
                  </a:lnTo>
                  <a:lnTo>
                    <a:pt x="3084" y="6079"/>
                  </a:lnTo>
                  <a:cubicBezTo>
                    <a:pt x="3066" y="6097"/>
                    <a:pt x="3042" y="6106"/>
                    <a:pt x="3020" y="6106"/>
                  </a:cubicBezTo>
                  <a:cubicBezTo>
                    <a:pt x="2998" y="6106"/>
                    <a:pt x="2977" y="6097"/>
                    <a:pt x="2965" y="6079"/>
                  </a:cubicBezTo>
                  <a:lnTo>
                    <a:pt x="2798" y="5912"/>
                  </a:lnTo>
                  <a:cubicBezTo>
                    <a:pt x="2774" y="5888"/>
                    <a:pt x="2774" y="5829"/>
                    <a:pt x="2798" y="5793"/>
                  </a:cubicBezTo>
                  <a:lnTo>
                    <a:pt x="3025" y="5579"/>
                  </a:lnTo>
                  <a:close/>
                  <a:moveTo>
                    <a:pt x="3025" y="6936"/>
                  </a:moveTo>
                  <a:cubicBezTo>
                    <a:pt x="3072" y="6936"/>
                    <a:pt x="3096" y="6972"/>
                    <a:pt x="3096" y="7019"/>
                  </a:cubicBezTo>
                  <a:lnTo>
                    <a:pt x="3096" y="7269"/>
                  </a:lnTo>
                  <a:cubicBezTo>
                    <a:pt x="3096" y="7317"/>
                    <a:pt x="3072" y="7341"/>
                    <a:pt x="3025" y="7341"/>
                  </a:cubicBezTo>
                  <a:lnTo>
                    <a:pt x="405" y="7341"/>
                  </a:lnTo>
                  <a:cubicBezTo>
                    <a:pt x="369" y="7341"/>
                    <a:pt x="334" y="7305"/>
                    <a:pt x="334" y="7269"/>
                  </a:cubicBezTo>
                  <a:lnTo>
                    <a:pt x="334" y="7019"/>
                  </a:lnTo>
                  <a:cubicBezTo>
                    <a:pt x="334" y="6972"/>
                    <a:pt x="358" y="6936"/>
                    <a:pt x="405" y="6936"/>
                  </a:cubicBezTo>
                  <a:close/>
                  <a:moveTo>
                    <a:pt x="1834" y="7674"/>
                  </a:moveTo>
                  <a:cubicBezTo>
                    <a:pt x="2060" y="7960"/>
                    <a:pt x="2322" y="8210"/>
                    <a:pt x="2632" y="8401"/>
                  </a:cubicBezTo>
                  <a:cubicBezTo>
                    <a:pt x="2608" y="8448"/>
                    <a:pt x="2572" y="8496"/>
                    <a:pt x="2548" y="8520"/>
                  </a:cubicBezTo>
                  <a:cubicBezTo>
                    <a:pt x="2489" y="8591"/>
                    <a:pt x="2441" y="8663"/>
                    <a:pt x="2393" y="8746"/>
                  </a:cubicBezTo>
                  <a:cubicBezTo>
                    <a:pt x="2382" y="8770"/>
                    <a:pt x="2334" y="8805"/>
                    <a:pt x="2322" y="8853"/>
                  </a:cubicBezTo>
                  <a:cubicBezTo>
                    <a:pt x="1846" y="8555"/>
                    <a:pt x="1465" y="8151"/>
                    <a:pt x="1167" y="7674"/>
                  </a:cubicBezTo>
                  <a:close/>
                  <a:moveTo>
                    <a:pt x="4632" y="7793"/>
                  </a:moveTo>
                  <a:cubicBezTo>
                    <a:pt x="5870" y="7793"/>
                    <a:pt x="6846" y="8793"/>
                    <a:pt x="6918" y="9936"/>
                  </a:cubicBezTo>
                  <a:lnTo>
                    <a:pt x="2334" y="9936"/>
                  </a:lnTo>
                  <a:cubicBezTo>
                    <a:pt x="2417" y="8770"/>
                    <a:pt x="3406" y="7793"/>
                    <a:pt x="4632" y="7793"/>
                  </a:cubicBezTo>
                  <a:close/>
                  <a:moveTo>
                    <a:pt x="6525" y="1"/>
                  </a:moveTo>
                  <a:cubicBezTo>
                    <a:pt x="6421" y="1"/>
                    <a:pt x="6317" y="42"/>
                    <a:pt x="6239" y="126"/>
                  </a:cubicBezTo>
                  <a:lnTo>
                    <a:pt x="6084" y="269"/>
                  </a:lnTo>
                  <a:cubicBezTo>
                    <a:pt x="5942" y="423"/>
                    <a:pt x="5942" y="662"/>
                    <a:pt x="6073" y="804"/>
                  </a:cubicBezTo>
                  <a:lnTo>
                    <a:pt x="5406" y="1483"/>
                  </a:lnTo>
                  <a:lnTo>
                    <a:pt x="5251" y="1328"/>
                  </a:lnTo>
                  <a:cubicBezTo>
                    <a:pt x="5221" y="1299"/>
                    <a:pt x="5180" y="1284"/>
                    <a:pt x="5136" y="1284"/>
                  </a:cubicBezTo>
                  <a:cubicBezTo>
                    <a:pt x="5093" y="1284"/>
                    <a:pt x="5049" y="1299"/>
                    <a:pt x="5013" y="1328"/>
                  </a:cubicBezTo>
                  <a:lnTo>
                    <a:pt x="3977" y="2376"/>
                  </a:lnTo>
                  <a:cubicBezTo>
                    <a:pt x="3917" y="2436"/>
                    <a:pt x="3917" y="2531"/>
                    <a:pt x="3977" y="2614"/>
                  </a:cubicBezTo>
                  <a:cubicBezTo>
                    <a:pt x="4007" y="2644"/>
                    <a:pt x="4045" y="2659"/>
                    <a:pt x="4087" y="2659"/>
                  </a:cubicBezTo>
                  <a:cubicBezTo>
                    <a:pt x="4129" y="2659"/>
                    <a:pt x="4173" y="2644"/>
                    <a:pt x="4215" y="2614"/>
                  </a:cubicBezTo>
                  <a:lnTo>
                    <a:pt x="5132" y="1685"/>
                  </a:lnTo>
                  <a:lnTo>
                    <a:pt x="6299" y="2852"/>
                  </a:lnTo>
                  <a:lnTo>
                    <a:pt x="4060" y="5079"/>
                  </a:lnTo>
                  <a:lnTo>
                    <a:pt x="2905" y="3924"/>
                  </a:lnTo>
                  <a:lnTo>
                    <a:pt x="3739" y="3090"/>
                  </a:lnTo>
                  <a:cubicBezTo>
                    <a:pt x="3798" y="3031"/>
                    <a:pt x="3798" y="2924"/>
                    <a:pt x="3739" y="2864"/>
                  </a:cubicBezTo>
                  <a:cubicBezTo>
                    <a:pt x="3709" y="2834"/>
                    <a:pt x="3667" y="2820"/>
                    <a:pt x="3624" y="2820"/>
                  </a:cubicBezTo>
                  <a:cubicBezTo>
                    <a:pt x="3581" y="2820"/>
                    <a:pt x="3536" y="2834"/>
                    <a:pt x="3501" y="2864"/>
                  </a:cubicBezTo>
                  <a:lnTo>
                    <a:pt x="2667" y="3698"/>
                  </a:lnTo>
                  <a:lnTo>
                    <a:pt x="2632" y="3662"/>
                  </a:lnTo>
                  <a:cubicBezTo>
                    <a:pt x="2566" y="3596"/>
                    <a:pt x="2477" y="3564"/>
                    <a:pt x="2388" y="3564"/>
                  </a:cubicBezTo>
                  <a:cubicBezTo>
                    <a:pt x="2298" y="3564"/>
                    <a:pt x="2209" y="3596"/>
                    <a:pt x="2143" y="3662"/>
                  </a:cubicBezTo>
                  <a:lnTo>
                    <a:pt x="1870" y="3936"/>
                  </a:lnTo>
                  <a:cubicBezTo>
                    <a:pt x="1739" y="4067"/>
                    <a:pt x="1739" y="4293"/>
                    <a:pt x="1870" y="4424"/>
                  </a:cubicBezTo>
                  <a:lnTo>
                    <a:pt x="1905" y="4460"/>
                  </a:lnTo>
                  <a:cubicBezTo>
                    <a:pt x="1751" y="4638"/>
                    <a:pt x="1548" y="4722"/>
                    <a:pt x="1548" y="4972"/>
                  </a:cubicBezTo>
                  <a:cubicBezTo>
                    <a:pt x="1548" y="5079"/>
                    <a:pt x="1596" y="5186"/>
                    <a:pt x="1667" y="5269"/>
                  </a:cubicBezTo>
                  <a:cubicBezTo>
                    <a:pt x="1786" y="5376"/>
                    <a:pt x="1870" y="5555"/>
                    <a:pt x="2132" y="5555"/>
                  </a:cubicBezTo>
                  <a:cubicBezTo>
                    <a:pt x="2382" y="5555"/>
                    <a:pt x="2465" y="5353"/>
                    <a:pt x="2644" y="5198"/>
                  </a:cubicBezTo>
                  <a:lnTo>
                    <a:pt x="2763" y="5317"/>
                  </a:lnTo>
                  <a:cubicBezTo>
                    <a:pt x="2620" y="5495"/>
                    <a:pt x="2405" y="5591"/>
                    <a:pt x="2405" y="5841"/>
                  </a:cubicBezTo>
                  <a:cubicBezTo>
                    <a:pt x="2405" y="6079"/>
                    <a:pt x="2608" y="6186"/>
                    <a:pt x="2691" y="6305"/>
                  </a:cubicBezTo>
                  <a:cubicBezTo>
                    <a:pt x="2763" y="6377"/>
                    <a:pt x="2870" y="6424"/>
                    <a:pt x="2989" y="6424"/>
                  </a:cubicBezTo>
                  <a:cubicBezTo>
                    <a:pt x="3239" y="6424"/>
                    <a:pt x="3334" y="6210"/>
                    <a:pt x="3513" y="6067"/>
                  </a:cubicBezTo>
                  <a:cubicBezTo>
                    <a:pt x="3525" y="6079"/>
                    <a:pt x="3620" y="6198"/>
                    <a:pt x="3798" y="6198"/>
                  </a:cubicBezTo>
                  <a:cubicBezTo>
                    <a:pt x="3882" y="6198"/>
                    <a:pt x="3977" y="6162"/>
                    <a:pt x="4048" y="6091"/>
                  </a:cubicBezTo>
                  <a:lnTo>
                    <a:pt x="4310" y="5829"/>
                  </a:lnTo>
                  <a:cubicBezTo>
                    <a:pt x="4453" y="5686"/>
                    <a:pt x="4453" y="5472"/>
                    <a:pt x="4310" y="5329"/>
                  </a:cubicBezTo>
                  <a:lnTo>
                    <a:pt x="4287" y="5305"/>
                  </a:lnTo>
                  <a:lnTo>
                    <a:pt x="6239" y="3352"/>
                  </a:lnTo>
                  <a:cubicBezTo>
                    <a:pt x="6930" y="3924"/>
                    <a:pt x="7335" y="4733"/>
                    <a:pt x="7335" y="5626"/>
                  </a:cubicBezTo>
                  <a:cubicBezTo>
                    <a:pt x="7335" y="6555"/>
                    <a:pt x="6906" y="7412"/>
                    <a:pt x="6156" y="7984"/>
                  </a:cubicBezTo>
                  <a:cubicBezTo>
                    <a:pt x="5690" y="7638"/>
                    <a:pt x="5153" y="7470"/>
                    <a:pt x="4619" y="7470"/>
                  </a:cubicBezTo>
                  <a:cubicBezTo>
                    <a:pt x="3993" y="7470"/>
                    <a:pt x="3371" y="7701"/>
                    <a:pt x="2870" y="8151"/>
                  </a:cubicBezTo>
                  <a:cubicBezTo>
                    <a:pt x="2644" y="8008"/>
                    <a:pt x="2453" y="7853"/>
                    <a:pt x="2274" y="7650"/>
                  </a:cubicBezTo>
                  <a:lnTo>
                    <a:pt x="3025" y="7650"/>
                  </a:lnTo>
                  <a:cubicBezTo>
                    <a:pt x="3239" y="7650"/>
                    <a:pt x="3417" y="7472"/>
                    <a:pt x="3417" y="7258"/>
                  </a:cubicBezTo>
                  <a:lnTo>
                    <a:pt x="3417" y="6996"/>
                  </a:lnTo>
                  <a:cubicBezTo>
                    <a:pt x="3417" y="6781"/>
                    <a:pt x="3239" y="6603"/>
                    <a:pt x="3025" y="6603"/>
                  </a:cubicBezTo>
                  <a:lnTo>
                    <a:pt x="405" y="6603"/>
                  </a:lnTo>
                  <a:cubicBezTo>
                    <a:pt x="179" y="6603"/>
                    <a:pt x="0" y="6781"/>
                    <a:pt x="0" y="6996"/>
                  </a:cubicBezTo>
                  <a:lnTo>
                    <a:pt x="0" y="7258"/>
                  </a:lnTo>
                  <a:cubicBezTo>
                    <a:pt x="0" y="7472"/>
                    <a:pt x="179" y="7650"/>
                    <a:pt x="405" y="7650"/>
                  </a:cubicBezTo>
                  <a:lnTo>
                    <a:pt x="774" y="7650"/>
                  </a:lnTo>
                  <a:cubicBezTo>
                    <a:pt x="1036" y="8162"/>
                    <a:pt x="1548" y="8722"/>
                    <a:pt x="2191" y="9127"/>
                  </a:cubicBezTo>
                  <a:cubicBezTo>
                    <a:pt x="2084" y="9377"/>
                    <a:pt x="2036" y="9651"/>
                    <a:pt x="2012" y="9936"/>
                  </a:cubicBezTo>
                  <a:lnTo>
                    <a:pt x="846" y="9936"/>
                  </a:lnTo>
                  <a:cubicBezTo>
                    <a:pt x="774" y="9936"/>
                    <a:pt x="715" y="9972"/>
                    <a:pt x="703" y="10032"/>
                  </a:cubicBezTo>
                  <a:lnTo>
                    <a:pt x="346" y="10948"/>
                  </a:lnTo>
                  <a:cubicBezTo>
                    <a:pt x="298" y="11044"/>
                    <a:pt x="381" y="11163"/>
                    <a:pt x="488" y="11163"/>
                  </a:cubicBezTo>
                  <a:lnTo>
                    <a:pt x="1393" y="11163"/>
                  </a:lnTo>
                  <a:cubicBezTo>
                    <a:pt x="1489" y="11163"/>
                    <a:pt x="1560" y="11091"/>
                    <a:pt x="1560" y="11008"/>
                  </a:cubicBezTo>
                  <a:cubicBezTo>
                    <a:pt x="1560" y="10913"/>
                    <a:pt x="1489" y="10841"/>
                    <a:pt x="1393" y="10841"/>
                  </a:cubicBezTo>
                  <a:lnTo>
                    <a:pt x="739" y="10841"/>
                  </a:lnTo>
                  <a:lnTo>
                    <a:pt x="965" y="10258"/>
                  </a:lnTo>
                  <a:lnTo>
                    <a:pt x="8299" y="10258"/>
                  </a:lnTo>
                  <a:lnTo>
                    <a:pt x="8525" y="10841"/>
                  </a:lnTo>
                  <a:lnTo>
                    <a:pt x="2167" y="10841"/>
                  </a:lnTo>
                  <a:cubicBezTo>
                    <a:pt x="2084" y="10841"/>
                    <a:pt x="2012" y="10913"/>
                    <a:pt x="2012" y="11008"/>
                  </a:cubicBezTo>
                  <a:cubicBezTo>
                    <a:pt x="2012" y="11091"/>
                    <a:pt x="2084" y="11163"/>
                    <a:pt x="2167" y="11163"/>
                  </a:cubicBezTo>
                  <a:lnTo>
                    <a:pt x="8763" y="11163"/>
                  </a:lnTo>
                  <a:cubicBezTo>
                    <a:pt x="8882" y="11163"/>
                    <a:pt x="8954" y="11044"/>
                    <a:pt x="8918" y="10948"/>
                  </a:cubicBezTo>
                  <a:lnTo>
                    <a:pt x="8561" y="10044"/>
                  </a:lnTo>
                  <a:cubicBezTo>
                    <a:pt x="8525" y="9984"/>
                    <a:pt x="8466" y="9936"/>
                    <a:pt x="8406" y="9936"/>
                  </a:cubicBezTo>
                  <a:lnTo>
                    <a:pt x="7251" y="9936"/>
                  </a:lnTo>
                  <a:cubicBezTo>
                    <a:pt x="7216" y="9555"/>
                    <a:pt x="7132" y="9198"/>
                    <a:pt x="6965" y="8889"/>
                  </a:cubicBezTo>
                  <a:cubicBezTo>
                    <a:pt x="7847" y="8210"/>
                    <a:pt x="8430" y="7174"/>
                    <a:pt x="8525" y="6067"/>
                  </a:cubicBezTo>
                  <a:cubicBezTo>
                    <a:pt x="8537" y="5972"/>
                    <a:pt x="8466" y="5900"/>
                    <a:pt x="8382" y="5888"/>
                  </a:cubicBezTo>
                  <a:cubicBezTo>
                    <a:pt x="8371" y="5886"/>
                    <a:pt x="8360" y="5884"/>
                    <a:pt x="8350" y="5884"/>
                  </a:cubicBezTo>
                  <a:cubicBezTo>
                    <a:pt x="8271" y="5884"/>
                    <a:pt x="8214" y="5958"/>
                    <a:pt x="8204" y="6031"/>
                  </a:cubicBezTo>
                  <a:cubicBezTo>
                    <a:pt x="8097" y="7043"/>
                    <a:pt x="7597" y="7972"/>
                    <a:pt x="6799" y="8603"/>
                  </a:cubicBezTo>
                  <a:cubicBezTo>
                    <a:pt x="6751" y="8543"/>
                    <a:pt x="6715" y="8508"/>
                    <a:pt x="6668" y="8460"/>
                  </a:cubicBezTo>
                  <a:cubicBezTo>
                    <a:pt x="6608" y="8389"/>
                    <a:pt x="6537" y="8293"/>
                    <a:pt x="6454" y="8222"/>
                  </a:cubicBezTo>
                  <a:lnTo>
                    <a:pt x="6430" y="8186"/>
                  </a:lnTo>
                  <a:cubicBezTo>
                    <a:pt x="8037" y="6912"/>
                    <a:pt x="8097" y="4460"/>
                    <a:pt x="6477" y="3114"/>
                  </a:cubicBezTo>
                  <a:lnTo>
                    <a:pt x="6632" y="2948"/>
                  </a:lnTo>
                  <a:cubicBezTo>
                    <a:pt x="6692" y="2888"/>
                    <a:pt x="6692" y="2793"/>
                    <a:pt x="6632" y="2733"/>
                  </a:cubicBezTo>
                  <a:lnTo>
                    <a:pt x="6561" y="2650"/>
                  </a:lnTo>
                  <a:lnTo>
                    <a:pt x="6656" y="2567"/>
                  </a:lnTo>
                  <a:cubicBezTo>
                    <a:pt x="7013" y="2793"/>
                    <a:pt x="7489" y="3305"/>
                    <a:pt x="7799" y="3900"/>
                  </a:cubicBezTo>
                  <a:cubicBezTo>
                    <a:pt x="8037" y="4352"/>
                    <a:pt x="8168" y="4876"/>
                    <a:pt x="8216" y="5376"/>
                  </a:cubicBezTo>
                  <a:cubicBezTo>
                    <a:pt x="8216" y="5465"/>
                    <a:pt x="8287" y="5532"/>
                    <a:pt x="8373" y="5532"/>
                  </a:cubicBezTo>
                  <a:cubicBezTo>
                    <a:pt x="8380" y="5532"/>
                    <a:pt x="8387" y="5532"/>
                    <a:pt x="8394" y="5531"/>
                  </a:cubicBezTo>
                  <a:cubicBezTo>
                    <a:pt x="8478" y="5531"/>
                    <a:pt x="8561" y="5436"/>
                    <a:pt x="8537" y="5353"/>
                  </a:cubicBezTo>
                  <a:cubicBezTo>
                    <a:pt x="8454" y="4138"/>
                    <a:pt x="7858" y="3055"/>
                    <a:pt x="6894" y="2328"/>
                  </a:cubicBezTo>
                  <a:lnTo>
                    <a:pt x="7251" y="1971"/>
                  </a:lnTo>
                  <a:cubicBezTo>
                    <a:pt x="7317" y="2002"/>
                    <a:pt x="7384" y="2017"/>
                    <a:pt x="7446" y="2017"/>
                  </a:cubicBezTo>
                  <a:cubicBezTo>
                    <a:pt x="7551" y="2017"/>
                    <a:pt x="7644" y="1975"/>
                    <a:pt x="7704" y="1900"/>
                  </a:cubicBezTo>
                  <a:lnTo>
                    <a:pt x="7858" y="1745"/>
                  </a:lnTo>
                  <a:cubicBezTo>
                    <a:pt x="8025" y="1578"/>
                    <a:pt x="8025" y="1328"/>
                    <a:pt x="7858" y="1162"/>
                  </a:cubicBezTo>
                  <a:lnTo>
                    <a:pt x="6811" y="126"/>
                  </a:lnTo>
                  <a:cubicBezTo>
                    <a:pt x="6733" y="42"/>
                    <a:pt x="6629" y="1"/>
                    <a:pt x="65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 name="Google Shape;1967;p49"/>
          <p:cNvGrpSpPr/>
          <p:nvPr/>
        </p:nvGrpSpPr>
        <p:grpSpPr>
          <a:xfrm>
            <a:off x="6130443" y="3246601"/>
            <a:ext cx="204714" cy="359993"/>
            <a:chOff x="6275635" y="4282651"/>
            <a:chExt cx="209383" cy="366778"/>
          </a:xfrm>
        </p:grpSpPr>
        <p:sp>
          <p:nvSpPr>
            <p:cNvPr id="1968" name="Google Shape;1968;p49"/>
            <p:cNvSpPr/>
            <p:nvPr/>
          </p:nvSpPr>
          <p:spPr>
            <a:xfrm>
              <a:off x="6275635" y="4282651"/>
              <a:ext cx="89162" cy="366778"/>
            </a:xfrm>
            <a:custGeom>
              <a:avLst/>
              <a:gdLst/>
              <a:ahLst/>
              <a:cxnLst/>
              <a:rect l="l" t="t" r="r" b="b"/>
              <a:pathLst>
                <a:path w="2799" h="11514" extrusionOk="0">
                  <a:moveTo>
                    <a:pt x="1382" y="1751"/>
                  </a:moveTo>
                  <a:cubicBezTo>
                    <a:pt x="1667" y="1917"/>
                    <a:pt x="1929" y="2084"/>
                    <a:pt x="2132" y="2275"/>
                  </a:cubicBezTo>
                  <a:lnTo>
                    <a:pt x="620" y="2275"/>
                  </a:lnTo>
                  <a:cubicBezTo>
                    <a:pt x="822" y="2084"/>
                    <a:pt x="1084" y="1917"/>
                    <a:pt x="1382" y="1751"/>
                  </a:cubicBezTo>
                  <a:close/>
                  <a:moveTo>
                    <a:pt x="2370" y="2620"/>
                  </a:moveTo>
                  <a:cubicBezTo>
                    <a:pt x="2465" y="2822"/>
                    <a:pt x="2489" y="3048"/>
                    <a:pt x="2382" y="3298"/>
                  </a:cubicBezTo>
                  <a:lnTo>
                    <a:pt x="381" y="3298"/>
                  </a:lnTo>
                  <a:cubicBezTo>
                    <a:pt x="298" y="3084"/>
                    <a:pt x="286" y="2858"/>
                    <a:pt x="381" y="2620"/>
                  </a:cubicBezTo>
                  <a:close/>
                  <a:moveTo>
                    <a:pt x="2144" y="3644"/>
                  </a:moveTo>
                  <a:cubicBezTo>
                    <a:pt x="1953" y="3834"/>
                    <a:pt x="1679" y="4001"/>
                    <a:pt x="1382" y="4168"/>
                  </a:cubicBezTo>
                  <a:cubicBezTo>
                    <a:pt x="1096" y="4001"/>
                    <a:pt x="822" y="3834"/>
                    <a:pt x="620" y="3644"/>
                  </a:cubicBezTo>
                  <a:close/>
                  <a:moveTo>
                    <a:pt x="2441" y="5918"/>
                  </a:moveTo>
                  <a:cubicBezTo>
                    <a:pt x="2334" y="6394"/>
                    <a:pt x="1893" y="6680"/>
                    <a:pt x="1382" y="6966"/>
                  </a:cubicBezTo>
                  <a:cubicBezTo>
                    <a:pt x="881" y="6680"/>
                    <a:pt x="429" y="6394"/>
                    <a:pt x="346" y="5918"/>
                  </a:cubicBezTo>
                  <a:close/>
                  <a:moveTo>
                    <a:pt x="1382" y="7347"/>
                  </a:moveTo>
                  <a:cubicBezTo>
                    <a:pt x="1679" y="7513"/>
                    <a:pt x="1953" y="7680"/>
                    <a:pt x="2144" y="7870"/>
                  </a:cubicBezTo>
                  <a:lnTo>
                    <a:pt x="620" y="7870"/>
                  </a:lnTo>
                  <a:cubicBezTo>
                    <a:pt x="822" y="7680"/>
                    <a:pt x="1096" y="7513"/>
                    <a:pt x="1382" y="7347"/>
                  </a:cubicBezTo>
                  <a:close/>
                  <a:moveTo>
                    <a:pt x="2394" y="8216"/>
                  </a:moveTo>
                  <a:cubicBezTo>
                    <a:pt x="2489" y="8454"/>
                    <a:pt x="2489" y="8680"/>
                    <a:pt x="2382" y="8894"/>
                  </a:cubicBezTo>
                  <a:lnTo>
                    <a:pt x="405" y="8894"/>
                  </a:lnTo>
                  <a:cubicBezTo>
                    <a:pt x="298" y="8656"/>
                    <a:pt x="298" y="8442"/>
                    <a:pt x="405" y="8216"/>
                  </a:cubicBezTo>
                  <a:close/>
                  <a:moveTo>
                    <a:pt x="2132" y="9240"/>
                  </a:moveTo>
                  <a:cubicBezTo>
                    <a:pt x="1929" y="9430"/>
                    <a:pt x="1667" y="9597"/>
                    <a:pt x="1382" y="9764"/>
                  </a:cubicBezTo>
                  <a:cubicBezTo>
                    <a:pt x="1096" y="9597"/>
                    <a:pt x="834" y="9430"/>
                    <a:pt x="620" y="9240"/>
                  </a:cubicBezTo>
                  <a:close/>
                  <a:moveTo>
                    <a:pt x="167" y="0"/>
                  </a:moveTo>
                  <a:cubicBezTo>
                    <a:pt x="72" y="0"/>
                    <a:pt x="0" y="72"/>
                    <a:pt x="0" y="167"/>
                  </a:cubicBezTo>
                  <a:cubicBezTo>
                    <a:pt x="0" y="846"/>
                    <a:pt x="524" y="1251"/>
                    <a:pt x="1072" y="1560"/>
                  </a:cubicBezTo>
                  <a:cubicBezTo>
                    <a:pt x="500" y="1894"/>
                    <a:pt x="0" y="2310"/>
                    <a:pt x="0" y="2965"/>
                  </a:cubicBezTo>
                  <a:cubicBezTo>
                    <a:pt x="0" y="3644"/>
                    <a:pt x="524" y="4049"/>
                    <a:pt x="1072" y="4358"/>
                  </a:cubicBezTo>
                  <a:cubicBezTo>
                    <a:pt x="524" y="4668"/>
                    <a:pt x="0" y="5072"/>
                    <a:pt x="0" y="5763"/>
                  </a:cubicBezTo>
                  <a:cubicBezTo>
                    <a:pt x="0" y="6442"/>
                    <a:pt x="524" y="6847"/>
                    <a:pt x="1072" y="7156"/>
                  </a:cubicBezTo>
                  <a:cubicBezTo>
                    <a:pt x="524" y="7466"/>
                    <a:pt x="0" y="7870"/>
                    <a:pt x="0" y="8549"/>
                  </a:cubicBezTo>
                  <a:cubicBezTo>
                    <a:pt x="0" y="8799"/>
                    <a:pt x="72" y="9002"/>
                    <a:pt x="179" y="9180"/>
                  </a:cubicBezTo>
                  <a:cubicBezTo>
                    <a:pt x="227" y="9240"/>
                    <a:pt x="322" y="9525"/>
                    <a:pt x="1072" y="9954"/>
                  </a:cubicBezTo>
                  <a:cubicBezTo>
                    <a:pt x="524" y="10264"/>
                    <a:pt x="0" y="10668"/>
                    <a:pt x="0" y="11359"/>
                  </a:cubicBezTo>
                  <a:cubicBezTo>
                    <a:pt x="0" y="11442"/>
                    <a:pt x="72" y="11514"/>
                    <a:pt x="167" y="11514"/>
                  </a:cubicBezTo>
                  <a:cubicBezTo>
                    <a:pt x="250" y="11514"/>
                    <a:pt x="322" y="11442"/>
                    <a:pt x="322" y="11359"/>
                  </a:cubicBezTo>
                  <a:cubicBezTo>
                    <a:pt x="322" y="10776"/>
                    <a:pt x="834" y="10466"/>
                    <a:pt x="1393" y="10145"/>
                  </a:cubicBezTo>
                  <a:cubicBezTo>
                    <a:pt x="1965" y="10466"/>
                    <a:pt x="2465" y="10776"/>
                    <a:pt x="2465" y="11359"/>
                  </a:cubicBezTo>
                  <a:cubicBezTo>
                    <a:pt x="2465" y="11442"/>
                    <a:pt x="2548" y="11514"/>
                    <a:pt x="2632" y="11514"/>
                  </a:cubicBezTo>
                  <a:cubicBezTo>
                    <a:pt x="2727" y="11514"/>
                    <a:pt x="2798" y="11442"/>
                    <a:pt x="2798" y="11359"/>
                  </a:cubicBezTo>
                  <a:cubicBezTo>
                    <a:pt x="2798" y="10668"/>
                    <a:pt x="2274" y="10264"/>
                    <a:pt x="1727" y="9954"/>
                  </a:cubicBezTo>
                  <a:cubicBezTo>
                    <a:pt x="2286" y="9633"/>
                    <a:pt x="2798" y="9216"/>
                    <a:pt x="2798" y="8561"/>
                  </a:cubicBezTo>
                  <a:cubicBezTo>
                    <a:pt x="2798" y="7870"/>
                    <a:pt x="2274" y="7466"/>
                    <a:pt x="1727" y="7156"/>
                  </a:cubicBezTo>
                  <a:cubicBezTo>
                    <a:pt x="2274" y="6847"/>
                    <a:pt x="2798" y="6442"/>
                    <a:pt x="2798" y="5763"/>
                  </a:cubicBezTo>
                  <a:cubicBezTo>
                    <a:pt x="2798" y="5608"/>
                    <a:pt x="2763" y="5465"/>
                    <a:pt x="2727" y="5346"/>
                  </a:cubicBezTo>
                  <a:cubicBezTo>
                    <a:pt x="2699" y="5273"/>
                    <a:pt x="2629" y="5227"/>
                    <a:pt x="2560" y="5227"/>
                  </a:cubicBezTo>
                  <a:cubicBezTo>
                    <a:pt x="2539" y="5227"/>
                    <a:pt x="2519" y="5231"/>
                    <a:pt x="2501" y="5239"/>
                  </a:cubicBezTo>
                  <a:cubicBezTo>
                    <a:pt x="2405" y="5263"/>
                    <a:pt x="2370" y="5370"/>
                    <a:pt x="2394" y="5465"/>
                  </a:cubicBezTo>
                  <a:cubicBezTo>
                    <a:pt x="2405" y="5501"/>
                    <a:pt x="2405" y="5549"/>
                    <a:pt x="2405" y="5596"/>
                  </a:cubicBezTo>
                  <a:lnTo>
                    <a:pt x="322" y="5596"/>
                  </a:lnTo>
                  <a:cubicBezTo>
                    <a:pt x="417" y="5132"/>
                    <a:pt x="881" y="4834"/>
                    <a:pt x="1370" y="4549"/>
                  </a:cubicBezTo>
                  <a:cubicBezTo>
                    <a:pt x="1560" y="4656"/>
                    <a:pt x="1774" y="4775"/>
                    <a:pt x="1929" y="4906"/>
                  </a:cubicBezTo>
                  <a:cubicBezTo>
                    <a:pt x="1960" y="4932"/>
                    <a:pt x="1998" y="4944"/>
                    <a:pt x="2035" y="4944"/>
                  </a:cubicBezTo>
                  <a:cubicBezTo>
                    <a:pt x="2084" y="4944"/>
                    <a:pt x="2134" y="4923"/>
                    <a:pt x="2167" y="4882"/>
                  </a:cubicBezTo>
                  <a:cubicBezTo>
                    <a:pt x="2227" y="4811"/>
                    <a:pt x="2215" y="4703"/>
                    <a:pt x="2144" y="4644"/>
                  </a:cubicBezTo>
                  <a:cubicBezTo>
                    <a:pt x="2001" y="4537"/>
                    <a:pt x="1858" y="4453"/>
                    <a:pt x="1703" y="4358"/>
                  </a:cubicBezTo>
                  <a:cubicBezTo>
                    <a:pt x="2263" y="4049"/>
                    <a:pt x="2775" y="3644"/>
                    <a:pt x="2775" y="2965"/>
                  </a:cubicBezTo>
                  <a:cubicBezTo>
                    <a:pt x="2775" y="2727"/>
                    <a:pt x="2703" y="2513"/>
                    <a:pt x="2596" y="2334"/>
                  </a:cubicBezTo>
                  <a:cubicBezTo>
                    <a:pt x="2560" y="2275"/>
                    <a:pt x="2441" y="1989"/>
                    <a:pt x="1703" y="1560"/>
                  </a:cubicBezTo>
                  <a:cubicBezTo>
                    <a:pt x="2263" y="1239"/>
                    <a:pt x="2798" y="846"/>
                    <a:pt x="2798" y="167"/>
                  </a:cubicBezTo>
                  <a:cubicBezTo>
                    <a:pt x="2798" y="72"/>
                    <a:pt x="2727" y="0"/>
                    <a:pt x="2632" y="0"/>
                  </a:cubicBezTo>
                  <a:cubicBezTo>
                    <a:pt x="2548" y="0"/>
                    <a:pt x="2465" y="72"/>
                    <a:pt x="2465" y="167"/>
                  </a:cubicBezTo>
                  <a:cubicBezTo>
                    <a:pt x="2465" y="739"/>
                    <a:pt x="1965" y="1060"/>
                    <a:pt x="1393" y="1370"/>
                  </a:cubicBezTo>
                  <a:cubicBezTo>
                    <a:pt x="834" y="1060"/>
                    <a:pt x="322" y="727"/>
                    <a:pt x="322" y="167"/>
                  </a:cubicBezTo>
                  <a:cubicBezTo>
                    <a:pt x="322" y="72"/>
                    <a:pt x="250" y="0"/>
                    <a:pt x="1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49"/>
            <p:cNvSpPr/>
            <p:nvPr/>
          </p:nvSpPr>
          <p:spPr>
            <a:xfrm>
              <a:off x="6395474" y="4282651"/>
              <a:ext cx="89544" cy="366778"/>
            </a:xfrm>
            <a:custGeom>
              <a:avLst/>
              <a:gdLst/>
              <a:ahLst/>
              <a:cxnLst/>
              <a:rect l="l" t="t" r="r" b="b"/>
              <a:pathLst>
                <a:path w="2811" h="11514" extrusionOk="0">
                  <a:moveTo>
                    <a:pt x="2799" y="2906"/>
                  </a:moveTo>
                  <a:cubicBezTo>
                    <a:pt x="2799" y="2912"/>
                    <a:pt x="2802" y="2914"/>
                    <a:pt x="2803" y="2914"/>
                  </a:cubicBezTo>
                  <a:cubicBezTo>
                    <a:pt x="2805" y="2914"/>
                    <a:pt x="2805" y="2912"/>
                    <a:pt x="2799" y="2906"/>
                  </a:cubicBezTo>
                  <a:close/>
                  <a:moveTo>
                    <a:pt x="2453" y="3096"/>
                  </a:moveTo>
                  <a:cubicBezTo>
                    <a:pt x="2382" y="3584"/>
                    <a:pt x="1918" y="3870"/>
                    <a:pt x="1406" y="4168"/>
                  </a:cubicBezTo>
                  <a:cubicBezTo>
                    <a:pt x="882" y="3870"/>
                    <a:pt x="417" y="3584"/>
                    <a:pt x="346" y="3096"/>
                  </a:cubicBezTo>
                  <a:close/>
                  <a:moveTo>
                    <a:pt x="1394" y="4549"/>
                  </a:moveTo>
                  <a:cubicBezTo>
                    <a:pt x="1680" y="4715"/>
                    <a:pt x="1965" y="4882"/>
                    <a:pt x="2156" y="5072"/>
                  </a:cubicBezTo>
                  <a:lnTo>
                    <a:pt x="644" y="5072"/>
                  </a:lnTo>
                  <a:cubicBezTo>
                    <a:pt x="834" y="4882"/>
                    <a:pt x="1120" y="4715"/>
                    <a:pt x="1394" y="4549"/>
                  </a:cubicBezTo>
                  <a:close/>
                  <a:moveTo>
                    <a:pt x="2394" y="5418"/>
                  </a:moveTo>
                  <a:cubicBezTo>
                    <a:pt x="2501" y="5644"/>
                    <a:pt x="2501" y="5858"/>
                    <a:pt x="2394" y="6096"/>
                  </a:cubicBezTo>
                  <a:lnTo>
                    <a:pt x="406" y="6096"/>
                  </a:lnTo>
                  <a:cubicBezTo>
                    <a:pt x="298" y="5858"/>
                    <a:pt x="298" y="5644"/>
                    <a:pt x="406" y="5418"/>
                  </a:cubicBezTo>
                  <a:close/>
                  <a:moveTo>
                    <a:pt x="2156" y="6442"/>
                  </a:moveTo>
                  <a:cubicBezTo>
                    <a:pt x="1965" y="6632"/>
                    <a:pt x="1680" y="6799"/>
                    <a:pt x="1406" y="6966"/>
                  </a:cubicBezTo>
                  <a:cubicBezTo>
                    <a:pt x="1120" y="6799"/>
                    <a:pt x="846" y="6632"/>
                    <a:pt x="644" y="6442"/>
                  </a:cubicBezTo>
                  <a:close/>
                  <a:moveTo>
                    <a:pt x="1406" y="7347"/>
                  </a:moveTo>
                  <a:cubicBezTo>
                    <a:pt x="1906" y="7632"/>
                    <a:pt x="2358" y="7918"/>
                    <a:pt x="2453" y="8382"/>
                  </a:cubicBezTo>
                  <a:lnTo>
                    <a:pt x="358" y="8382"/>
                  </a:lnTo>
                  <a:cubicBezTo>
                    <a:pt x="453" y="7918"/>
                    <a:pt x="906" y="7632"/>
                    <a:pt x="1406" y="7347"/>
                  </a:cubicBezTo>
                  <a:close/>
                  <a:moveTo>
                    <a:pt x="2442" y="8716"/>
                  </a:moveTo>
                  <a:cubicBezTo>
                    <a:pt x="2370" y="9180"/>
                    <a:pt x="1906" y="9478"/>
                    <a:pt x="1406" y="9764"/>
                  </a:cubicBezTo>
                  <a:cubicBezTo>
                    <a:pt x="894" y="9478"/>
                    <a:pt x="429" y="9192"/>
                    <a:pt x="346" y="8716"/>
                  </a:cubicBezTo>
                  <a:close/>
                  <a:moveTo>
                    <a:pt x="179" y="0"/>
                  </a:moveTo>
                  <a:cubicBezTo>
                    <a:pt x="96" y="0"/>
                    <a:pt x="13" y="72"/>
                    <a:pt x="13" y="167"/>
                  </a:cubicBezTo>
                  <a:cubicBezTo>
                    <a:pt x="13" y="858"/>
                    <a:pt x="548" y="1251"/>
                    <a:pt x="1084" y="1560"/>
                  </a:cubicBezTo>
                  <a:cubicBezTo>
                    <a:pt x="953" y="1632"/>
                    <a:pt x="834" y="1715"/>
                    <a:pt x="715" y="1786"/>
                  </a:cubicBezTo>
                  <a:cubicBezTo>
                    <a:pt x="584" y="1870"/>
                    <a:pt x="656" y="2096"/>
                    <a:pt x="822" y="2096"/>
                  </a:cubicBezTo>
                  <a:cubicBezTo>
                    <a:pt x="906" y="2096"/>
                    <a:pt x="870" y="2072"/>
                    <a:pt x="1430" y="1751"/>
                  </a:cubicBezTo>
                  <a:cubicBezTo>
                    <a:pt x="1918" y="2036"/>
                    <a:pt x="2370" y="2310"/>
                    <a:pt x="2477" y="2751"/>
                  </a:cubicBezTo>
                  <a:lnTo>
                    <a:pt x="406" y="2751"/>
                  </a:lnTo>
                  <a:cubicBezTo>
                    <a:pt x="417" y="2703"/>
                    <a:pt x="417" y="2644"/>
                    <a:pt x="429" y="2608"/>
                  </a:cubicBezTo>
                  <a:cubicBezTo>
                    <a:pt x="477" y="2513"/>
                    <a:pt x="429" y="2429"/>
                    <a:pt x="346" y="2382"/>
                  </a:cubicBezTo>
                  <a:cubicBezTo>
                    <a:pt x="320" y="2369"/>
                    <a:pt x="295" y="2363"/>
                    <a:pt x="271" y="2363"/>
                  </a:cubicBezTo>
                  <a:cubicBezTo>
                    <a:pt x="208" y="2363"/>
                    <a:pt x="154" y="2404"/>
                    <a:pt x="120" y="2465"/>
                  </a:cubicBezTo>
                  <a:cubicBezTo>
                    <a:pt x="60" y="2608"/>
                    <a:pt x="36" y="2751"/>
                    <a:pt x="13" y="2917"/>
                  </a:cubicBezTo>
                  <a:lnTo>
                    <a:pt x="13" y="2929"/>
                  </a:lnTo>
                  <a:cubicBezTo>
                    <a:pt x="1" y="3620"/>
                    <a:pt x="489" y="4013"/>
                    <a:pt x="1084" y="4358"/>
                  </a:cubicBezTo>
                  <a:cubicBezTo>
                    <a:pt x="537" y="4668"/>
                    <a:pt x="13" y="5072"/>
                    <a:pt x="13" y="5763"/>
                  </a:cubicBezTo>
                  <a:cubicBezTo>
                    <a:pt x="13" y="6442"/>
                    <a:pt x="537" y="6847"/>
                    <a:pt x="1084" y="7156"/>
                  </a:cubicBezTo>
                  <a:cubicBezTo>
                    <a:pt x="513" y="7501"/>
                    <a:pt x="13" y="7882"/>
                    <a:pt x="13" y="8561"/>
                  </a:cubicBezTo>
                  <a:cubicBezTo>
                    <a:pt x="13" y="9240"/>
                    <a:pt x="537" y="9644"/>
                    <a:pt x="1084" y="9954"/>
                  </a:cubicBezTo>
                  <a:cubicBezTo>
                    <a:pt x="537" y="10264"/>
                    <a:pt x="13" y="10668"/>
                    <a:pt x="13" y="11359"/>
                  </a:cubicBezTo>
                  <a:cubicBezTo>
                    <a:pt x="13" y="11442"/>
                    <a:pt x="96" y="11514"/>
                    <a:pt x="179" y="11514"/>
                  </a:cubicBezTo>
                  <a:cubicBezTo>
                    <a:pt x="275" y="11514"/>
                    <a:pt x="346" y="11442"/>
                    <a:pt x="346" y="11359"/>
                  </a:cubicBezTo>
                  <a:cubicBezTo>
                    <a:pt x="346" y="10776"/>
                    <a:pt x="846" y="10466"/>
                    <a:pt x="1418" y="10145"/>
                  </a:cubicBezTo>
                  <a:cubicBezTo>
                    <a:pt x="1977" y="10466"/>
                    <a:pt x="2489" y="10776"/>
                    <a:pt x="2489" y="11359"/>
                  </a:cubicBezTo>
                  <a:cubicBezTo>
                    <a:pt x="2489" y="11442"/>
                    <a:pt x="2561" y="11514"/>
                    <a:pt x="2656" y="11514"/>
                  </a:cubicBezTo>
                  <a:cubicBezTo>
                    <a:pt x="2739" y="11514"/>
                    <a:pt x="2811" y="11442"/>
                    <a:pt x="2811" y="11359"/>
                  </a:cubicBezTo>
                  <a:cubicBezTo>
                    <a:pt x="2811" y="10668"/>
                    <a:pt x="2299" y="10264"/>
                    <a:pt x="1739" y="9954"/>
                  </a:cubicBezTo>
                  <a:cubicBezTo>
                    <a:pt x="2322" y="9609"/>
                    <a:pt x="2811" y="9228"/>
                    <a:pt x="2811" y="8537"/>
                  </a:cubicBezTo>
                  <a:cubicBezTo>
                    <a:pt x="2811" y="7859"/>
                    <a:pt x="2299" y="7466"/>
                    <a:pt x="1739" y="7144"/>
                  </a:cubicBezTo>
                  <a:cubicBezTo>
                    <a:pt x="2299" y="6835"/>
                    <a:pt x="2811" y="6430"/>
                    <a:pt x="2811" y="5739"/>
                  </a:cubicBezTo>
                  <a:cubicBezTo>
                    <a:pt x="2811" y="5061"/>
                    <a:pt x="2299" y="4656"/>
                    <a:pt x="1739" y="4346"/>
                  </a:cubicBezTo>
                  <a:cubicBezTo>
                    <a:pt x="2358" y="4001"/>
                    <a:pt x="2799" y="3632"/>
                    <a:pt x="2799" y="2906"/>
                  </a:cubicBezTo>
                  <a:cubicBezTo>
                    <a:pt x="2775" y="2251"/>
                    <a:pt x="2263" y="1870"/>
                    <a:pt x="1739" y="1560"/>
                  </a:cubicBezTo>
                  <a:cubicBezTo>
                    <a:pt x="2299" y="1251"/>
                    <a:pt x="2811" y="846"/>
                    <a:pt x="2811" y="167"/>
                  </a:cubicBezTo>
                  <a:cubicBezTo>
                    <a:pt x="2811" y="72"/>
                    <a:pt x="2739" y="0"/>
                    <a:pt x="2656" y="0"/>
                  </a:cubicBezTo>
                  <a:cubicBezTo>
                    <a:pt x="2561" y="0"/>
                    <a:pt x="2489" y="72"/>
                    <a:pt x="2489" y="167"/>
                  </a:cubicBezTo>
                  <a:cubicBezTo>
                    <a:pt x="2489" y="739"/>
                    <a:pt x="1977" y="1060"/>
                    <a:pt x="1418" y="1370"/>
                  </a:cubicBezTo>
                  <a:cubicBezTo>
                    <a:pt x="846" y="1060"/>
                    <a:pt x="346" y="727"/>
                    <a:pt x="346" y="167"/>
                  </a:cubicBezTo>
                  <a:cubicBezTo>
                    <a:pt x="346" y="72"/>
                    <a:pt x="275" y="0"/>
                    <a:pt x="1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1951;p49"/>
          <p:cNvSpPr/>
          <p:nvPr/>
        </p:nvSpPr>
        <p:spPr>
          <a:xfrm>
            <a:off x="2714612" y="3143254"/>
            <a:ext cx="540000" cy="540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nvGrpSpPr>
          <p:cNvPr id="47" name="Google Shape;1954;p49"/>
          <p:cNvGrpSpPr/>
          <p:nvPr/>
        </p:nvGrpSpPr>
        <p:grpSpPr>
          <a:xfrm>
            <a:off x="2786050" y="3214692"/>
            <a:ext cx="375015" cy="360018"/>
            <a:chOff x="4675986" y="2745684"/>
            <a:chExt cx="381346" cy="368644"/>
          </a:xfrm>
        </p:grpSpPr>
        <p:sp>
          <p:nvSpPr>
            <p:cNvPr id="48" name="Google Shape;1955;p49"/>
            <p:cNvSpPr/>
            <p:nvPr/>
          </p:nvSpPr>
          <p:spPr>
            <a:xfrm>
              <a:off x="4828918" y="2895345"/>
              <a:ext cx="69226" cy="69258"/>
            </a:xfrm>
            <a:custGeom>
              <a:avLst/>
              <a:gdLst/>
              <a:ahLst/>
              <a:cxnLst/>
              <a:rect l="l" t="t" r="r" b="b"/>
              <a:pathLst>
                <a:path w="2180" h="2181" extrusionOk="0">
                  <a:moveTo>
                    <a:pt x="1100" y="1"/>
                  </a:moveTo>
                  <a:cubicBezTo>
                    <a:pt x="535" y="1"/>
                    <a:pt x="1" y="443"/>
                    <a:pt x="1" y="1098"/>
                  </a:cubicBezTo>
                  <a:cubicBezTo>
                    <a:pt x="1" y="1705"/>
                    <a:pt x="501" y="2181"/>
                    <a:pt x="1096" y="2181"/>
                  </a:cubicBezTo>
                  <a:cubicBezTo>
                    <a:pt x="1703" y="2181"/>
                    <a:pt x="2180" y="1693"/>
                    <a:pt x="2180" y="1098"/>
                  </a:cubicBezTo>
                  <a:cubicBezTo>
                    <a:pt x="2180" y="1014"/>
                    <a:pt x="2180" y="955"/>
                    <a:pt x="2168" y="895"/>
                  </a:cubicBezTo>
                  <a:cubicBezTo>
                    <a:pt x="2146" y="819"/>
                    <a:pt x="2074" y="763"/>
                    <a:pt x="1989" y="763"/>
                  </a:cubicBezTo>
                  <a:cubicBezTo>
                    <a:pt x="1981" y="763"/>
                    <a:pt x="1973" y="763"/>
                    <a:pt x="1965" y="764"/>
                  </a:cubicBezTo>
                  <a:cubicBezTo>
                    <a:pt x="1882" y="776"/>
                    <a:pt x="1822" y="871"/>
                    <a:pt x="1834" y="955"/>
                  </a:cubicBezTo>
                  <a:cubicBezTo>
                    <a:pt x="1915" y="1442"/>
                    <a:pt x="1524" y="1834"/>
                    <a:pt x="1092" y="1834"/>
                  </a:cubicBezTo>
                  <a:cubicBezTo>
                    <a:pt x="954" y="1834"/>
                    <a:pt x="812" y="1794"/>
                    <a:pt x="679" y="1705"/>
                  </a:cubicBezTo>
                  <a:cubicBezTo>
                    <a:pt x="60" y="1288"/>
                    <a:pt x="358" y="336"/>
                    <a:pt x="1096" y="336"/>
                  </a:cubicBezTo>
                  <a:cubicBezTo>
                    <a:pt x="1251" y="336"/>
                    <a:pt x="1418" y="395"/>
                    <a:pt x="1548" y="502"/>
                  </a:cubicBezTo>
                  <a:cubicBezTo>
                    <a:pt x="1581" y="525"/>
                    <a:pt x="1615" y="536"/>
                    <a:pt x="1649" y="536"/>
                  </a:cubicBezTo>
                  <a:cubicBezTo>
                    <a:pt x="1701" y="536"/>
                    <a:pt x="1750" y="510"/>
                    <a:pt x="1787" y="466"/>
                  </a:cubicBezTo>
                  <a:cubicBezTo>
                    <a:pt x="1846" y="395"/>
                    <a:pt x="1834" y="288"/>
                    <a:pt x="1763" y="228"/>
                  </a:cubicBezTo>
                  <a:cubicBezTo>
                    <a:pt x="1558" y="72"/>
                    <a:pt x="1327" y="1"/>
                    <a:pt x="11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solidFill>
              </a:endParaRPr>
            </a:p>
          </p:txBody>
        </p:sp>
        <p:sp>
          <p:nvSpPr>
            <p:cNvPr id="49" name="Google Shape;1956;p49"/>
            <p:cNvSpPr/>
            <p:nvPr/>
          </p:nvSpPr>
          <p:spPr>
            <a:xfrm>
              <a:off x="4675986" y="2745684"/>
              <a:ext cx="381346" cy="368644"/>
            </a:xfrm>
            <a:custGeom>
              <a:avLst/>
              <a:gdLst/>
              <a:ahLst/>
              <a:cxnLst/>
              <a:rect l="l" t="t" r="r" b="b"/>
              <a:pathLst>
                <a:path w="12009" h="11609" extrusionOk="0">
                  <a:moveTo>
                    <a:pt x="1049" y="2188"/>
                  </a:moveTo>
                  <a:cubicBezTo>
                    <a:pt x="1173" y="2188"/>
                    <a:pt x="1299" y="2229"/>
                    <a:pt x="1411" y="2322"/>
                  </a:cubicBezTo>
                  <a:cubicBezTo>
                    <a:pt x="1650" y="2512"/>
                    <a:pt x="1697" y="2846"/>
                    <a:pt x="1531" y="3096"/>
                  </a:cubicBezTo>
                  <a:cubicBezTo>
                    <a:pt x="1413" y="3272"/>
                    <a:pt x="1231" y="3354"/>
                    <a:pt x="1049" y="3354"/>
                  </a:cubicBezTo>
                  <a:cubicBezTo>
                    <a:pt x="791" y="3354"/>
                    <a:pt x="534" y="3188"/>
                    <a:pt x="471" y="2893"/>
                  </a:cubicBezTo>
                  <a:cubicBezTo>
                    <a:pt x="401" y="2493"/>
                    <a:pt x="714" y="2188"/>
                    <a:pt x="1049" y="2188"/>
                  </a:cubicBezTo>
                  <a:close/>
                  <a:moveTo>
                    <a:pt x="4317" y="3036"/>
                  </a:moveTo>
                  <a:cubicBezTo>
                    <a:pt x="4400" y="3084"/>
                    <a:pt x="5472" y="3703"/>
                    <a:pt x="5567" y="3751"/>
                  </a:cubicBezTo>
                  <a:lnTo>
                    <a:pt x="4317" y="4465"/>
                  </a:lnTo>
                  <a:lnTo>
                    <a:pt x="4317" y="3036"/>
                  </a:lnTo>
                  <a:close/>
                  <a:moveTo>
                    <a:pt x="7496" y="3036"/>
                  </a:moveTo>
                  <a:lnTo>
                    <a:pt x="7496" y="4465"/>
                  </a:lnTo>
                  <a:lnTo>
                    <a:pt x="6245" y="3751"/>
                  </a:lnTo>
                  <a:lnTo>
                    <a:pt x="7496" y="3036"/>
                  </a:lnTo>
                  <a:close/>
                  <a:moveTo>
                    <a:pt x="9246" y="2262"/>
                  </a:moveTo>
                  <a:cubicBezTo>
                    <a:pt x="10115" y="2262"/>
                    <a:pt x="10829" y="2965"/>
                    <a:pt x="10829" y="3858"/>
                  </a:cubicBezTo>
                  <a:cubicBezTo>
                    <a:pt x="10829" y="4429"/>
                    <a:pt x="10520" y="4953"/>
                    <a:pt x="10032" y="5239"/>
                  </a:cubicBezTo>
                  <a:lnTo>
                    <a:pt x="9448" y="5572"/>
                  </a:lnTo>
                  <a:cubicBezTo>
                    <a:pt x="9270" y="5477"/>
                    <a:pt x="8055" y="4775"/>
                    <a:pt x="7841" y="4656"/>
                  </a:cubicBezTo>
                  <a:lnTo>
                    <a:pt x="7841" y="2834"/>
                  </a:lnTo>
                  <a:cubicBezTo>
                    <a:pt x="8305" y="2596"/>
                    <a:pt x="8627" y="2262"/>
                    <a:pt x="9246" y="2262"/>
                  </a:cubicBezTo>
                  <a:close/>
                  <a:moveTo>
                    <a:pt x="2565" y="2283"/>
                  </a:moveTo>
                  <a:cubicBezTo>
                    <a:pt x="2837" y="2283"/>
                    <a:pt x="3111" y="2352"/>
                    <a:pt x="3364" y="2489"/>
                  </a:cubicBezTo>
                  <a:cubicBezTo>
                    <a:pt x="3745" y="2715"/>
                    <a:pt x="3602" y="2620"/>
                    <a:pt x="3971" y="2846"/>
                  </a:cubicBezTo>
                  <a:lnTo>
                    <a:pt x="3971" y="4656"/>
                  </a:lnTo>
                  <a:lnTo>
                    <a:pt x="2352" y="5584"/>
                  </a:lnTo>
                  <a:lnTo>
                    <a:pt x="1769" y="5251"/>
                  </a:lnTo>
                  <a:cubicBezTo>
                    <a:pt x="1400" y="5049"/>
                    <a:pt x="1126" y="4703"/>
                    <a:pt x="1030" y="4287"/>
                  </a:cubicBezTo>
                  <a:cubicBezTo>
                    <a:pt x="971" y="4096"/>
                    <a:pt x="947" y="3882"/>
                    <a:pt x="983" y="3691"/>
                  </a:cubicBezTo>
                  <a:lnTo>
                    <a:pt x="983" y="3691"/>
                  </a:lnTo>
                  <a:cubicBezTo>
                    <a:pt x="1005" y="3693"/>
                    <a:pt x="1027" y="3694"/>
                    <a:pt x="1049" y="3694"/>
                  </a:cubicBezTo>
                  <a:cubicBezTo>
                    <a:pt x="1694" y="3694"/>
                    <a:pt x="2153" y="3028"/>
                    <a:pt x="1900" y="2429"/>
                  </a:cubicBezTo>
                  <a:cubicBezTo>
                    <a:pt x="2111" y="2332"/>
                    <a:pt x="2337" y="2283"/>
                    <a:pt x="2565" y="2283"/>
                  </a:cubicBezTo>
                  <a:close/>
                  <a:moveTo>
                    <a:pt x="7841" y="5060"/>
                  </a:moveTo>
                  <a:cubicBezTo>
                    <a:pt x="8008" y="5156"/>
                    <a:pt x="8960" y="5703"/>
                    <a:pt x="9127" y="5787"/>
                  </a:cubicBezTo>
                  <a:lnTo>
                    <a:pt x="7841" y="6513"/>
                  </a:lnTo>
                  <a:lnTo>
                    <a:pt x="7841" y="5060"/>
                  </a:lnTo>
                  <a:close/>
                  <a:moveTo>
                    <a:pt x="3971" y="5060"/>
                  </a:moveTo>
                  <a:lnTo>
                    <a:pt x="3971" y="6525"/>
                  </a:lnTo>
                  <a:lnTo>
                    <a:pt x="2697" y="5787"/>
                  </a:lnTo>
                  <a:lnTo>
                    <a:pt x="3971" y="5060"/>
                  </a:lnTo>
                  <a:close/>
                  <a:moveTo>
                    <a:pt x="5900" y="3965"/>
                  </a:moveTo>
                  <a:lnTo>
                    <a:pt x="7496" y="4870"/>
                  </a:lnTo>
                  <a:lnTo>
                    <a:pt x="7496" y="6715"/>
                  </a:lnTo>
                  <a:lnTo>
                    <a:pt x="5900" y="7620"/>
                  </a:lnTo>
                  <a:lnTo>
                    <a:pt x="4317" y="6715"/>
                  </a:lnTo>
                  <a:lnTo>
                    <a:pt x="4317" y="4870"/>
                  </a:lnTo>
                  <a:lnTo>
                    <a:pt x="5900" y="3965"/>
                  </a:lnTo>
                  <a:close/>
                  <a:moveTo>
                    <a:pt x="4317" y="7120"/>
                  </a:moveTo>
                  <a:lnTo>
                    <a:pt x="5567" y="7835"/>
                  </a:lnTo>
                  <a:lnTo>
                    <a:pt x="4317" y="8549"/>
                  </a:lnTo>
                  <a:lnTo>
                    <a:pt x="4317" y="7120"/>
                  </a:lnTo>
                  <a:close/>
                  <a:moveTo>
                    <a:pt x="7496" y="7108"/>
                  </a:moveTo>
                  <a:lnTo>
                    <a:pt x="7496" y="8549"/>
                  </a:lnTo>
                  <a:cubicBezTo>
                    <a:pt x="7412" y="8501"/>
                    <a:pt x="6341" y="7870"/>
                    <a:pt x="6245" y="7835"/>
                  </a:cubicBezTo>
                  <a:lnTo>
                    <a:pt x="7496" y="7108"/>
                  </a:lnTo>
                  <a:close/>
                  <a:moveTo>
                    <a:pt x="9484" y="5965"/>
                  </a:moveTo>
                  <a:lnTo>
                    <a:pt x="10055" y="6299"/>
                  </a:lnTo>
                  <a:cubicBezTo>
                    <a:pt x="10436" y="6501"/>
                    <a:pt x="10698" y="6846"/>
                    <a:pt x="10806" y="7263"/>
                  </a:cubicBezTo>
                  <a:cubicBezTo>
                    <a:pt x="10853" y="7442"/>
                    <a:pt x="10865" y="7620"/>
                    <a:pt x="10865" y="7799"/>
                  </a:cubicBezTo>
                  <a:cubicBezTo>
                    <a:pt x="10859" y="7799"/>
                    <a:pt x="10853" y="7799"/>
                    <a:pt x="10847" y="7799"/>
                  </a:cubicBezTo>
                  <a:cubicBezTo>
                    <a:pt x="10143" y="7799"/>
                    <a:pt x="9677" y="8506"/>
                    <a:pt x="9972" y="9120"/>
                  </a:cubicBezTo>
                  <a:cubicBezTo>
                    <a:pt x="9748" y="9235"/>
                    <a:pt x="9502" y="9295"/>
                    <a:pt x="9253" y="9295"/>
                  </a:cubicBezTo>
                  <a:cubicBezTo>
                    <a:pt x="8987" y="9295"/>
                    <a:pt x="8718" y="9226"/>
                    <a:pt x="8472" y="9085"/>
                  </a:cubicBezTo>
                  <a:cubicBezTo>
                    <a:pt x="8079" y="8859"/>
                    <a:pt x="8234" y="8942"/>
                    <a:pt x="7853" y="8728"/>
                  </a:cubicBezTo>
                  <a:lnTo>
                    <a:pt x="7853" y="6894"/>
                  </a:lnTo>
                  <a:lnTo>
                    <a:pt x="9484" y="5965"/>
                  </a:lnTo>
                  <a:close/>
                  <a:moveTo>
                    <a:pt x="10799" y="8158"/>
                  </a:moveTo>
                  <a:cubicBezTo>
                    <a:pt x="10910" y="8158"/>
                    <a:pt x="11021" y="8189"/>
                    <a:pt x="11115" y="8251"/>
                  </a:cubicBezTo>
                  <a:cubicBezTo>
                    <a:pt x="11568" y="8549"/>
                    <a:pt x="11413" y="9216"/>
                    <a:pt x="10913" y="9299"/>
                  </a:cubicBezTo>
                  <a:cubicBezTo>
                    <a:pt x="10869" y="9308"/>
                    <a:pt x="10827" y="9312"/>
                    <a:pt x="10786" y="9312"/>
                  </a:cubicBezTo>
                  <a:cubicBezTo>
                    <a:pt x="10343" y="9312"/>
                    <a:pt x="10056" y="8809"/>
                    <a:pt x="10317" y="8406"/>
                  </a:cubicBezTo>
                  <a:cubicBezTo>
                    <a:pt x="10429" y="8243"/>
                    <a:pt x="10614" y="8158"/>
                    <a:pt x="10799" y="8158"/>
                  </a:cubicBezTo>
                  <a:close/>
                  <a:moveTo>
                    <a:pt x="5900" y="8025"/>
                  </a:moveTo>
                  <a:cubicBezTo>
                    <a:pt x="6103" y="8144"/>
                    <a:pt x="7305" y="8823"/>
                    <a:pt x="7496" y="8930"/>
                  </a:cubicBezTo>
                  <a:lnTo>
                    <a:pt x="7496" y="9644"/>
                  </a:lnTo>
                  <a:cubicBezTo>
                    <a:pt x="7496" y="10525"/>
                    <a:pt x="6781" y="11240"/>
                    <a:pt x="5900" y="11240"/>
                  </a:cubicBezTo>
                  <a:cubicBezTo>
                    <a:pt x="5031" y="11240"/>
                    <a:pt x="4317" y="10525"/>
                    <a:pt x="4317" y="9644"/>
                  </a:cubicBezTo>
                  <a:lnTo>
                    <a:pt x="4317" y="8930"/>
                  </a:lnTo>
                  <a:lnTo>
                    <a:pt x="5900" y="8025"/>
                  </a:lnTo>
                  <a:close/>
                  <a:moveTo>
                    <a:pt x="5900" y="0"/>
                  </a:moveTo>
                  <a:cubicBezTo>
                    <a:pt x="4829" y="0"/>
                    <a:pt x="3971" y="869"/>
                    <a:pt x="3971" y="1941"/>
                  </a:cubicBezTo>
                  <a:lnTo>
                    <a:pt x="3971" y="2441"/>
                  </a:lnTo>
                  <a:cubicBezTo>
                    <a:pt x="3686" y="2274"/>
                    <a:pt x="3793" y="2334"/>
                    <a:pt x="3519" y="2191"/>
                  </a:cubicBezTo>
                  <a:cubicBezTo>
                    <a:pt x="3219" y="2016"/>
                    <a:pt x="2890" y="1933"/>
                    <a:pt x="2564" y="1933"/>
                  </a:cubicBezTo>
                  <a:cubicBezTo>
                    <a:pt x="2268" y="1933"/>
                    <a:pt x="1975" y="2001"/>
                    <a:pt x="1709" y="2131"/>
                  </a:cubicBezTo>
                  <a:cubicBezTo>
                    <a:pt x="1515" y="1930"/>
                    <a:pt x="1277" y="1842"/>
                    <a:pt x="1045" y="1842"/>
                  </a:cubicBezTo>
                  <a:cubicBezTo>
                    <a:pt x="508" y="1842"/>
                    <a:pt x="1" y="2313"/>
                    <a:pt x="126" y="2953"/>
                  </a:cubicBezTo>
                  <a:cubicBezTo>
                    <a:pt x="185" y="3251"/>
                    <a:pt x="388" y="3489"/>
                    <a:pt x="638" y="3608"/>
                  </a:cubicBezTo>
                  <a:cubicBezTo>
                    <a:pt x="530" y="4358"/>
                    <a:pt x="888" y="5156"/>
                    <a:pt x="1590" y="5549"/>
                  </a:cubicBezTo>
                  <a:cubicBezTo>
                    <a:pt x="1828" y="5691"/>
                    <a:pt x="1757" y="5644"/>
                    <a:pt x="1995" y="5787"/>
                  </a:cubicBezTo>
                  <a:lnTo>
                    <a:pt x="1590" y="6025"/>
                  </a:lnTo>
                  <a:cubicBezTo>
                    <a:pt x="995" y="6370"/>
                    <a:pt x="626" y="7025"/>
                    <a:pt x="626" y="7716"/>
                  </a:cubicBezTo>
                  <a:cubicBezTo>
                    <a:pt x="626" y="8704"/>
                    <a:pt x="1400" y="9537"/>
                    <a:pt x="2388" y="9632"/>
                  </a:cubicBezTo>
                  <a:lnTo>
                    <a:pt x="2412" y="9632"/>
                  </a:lnTo>
                  <a:cubicBezTo>
                    <a:pt x="2495" y="9632"/>
                    <a:pt x="2566" y="9573"/>
                    <a:pt x="2566" y="9478"/>
                  </a:cubicBezTo>
                  <a:cubicBezTo>
                    <a:pt x="2590" y="9394"/>
                    <a:pt x="2507" y="9299"/>
                    <a:pt x="2424" y="9299"/>
                  </a:cubicBezTo>
                  <a:cubicBezTo>
                    <a:pt x="1602" y="9228"/>
                    <a:pt x="959" y="8549"/>
                    <a:pt x="959" y="7727"/>
                  </a:cubicBezTo>
                  <a:cubicBezTo>
                    <a:pt x="959" y="7144"/>
                    <a:pt x="1281" y="6620"/>
                    <a:pt x="1769" y="6346"/>
                  </a:cubicBezTo>
                  <a:lnTo>
                    <a:pt x="2352" y="6013"/>
                  </a:lnTo>
                  <a:lnTo>
                    <a:pt x="3971" y="6942"/>
                  </a:lnTo>
                  <a:lnTo>
                    <a:pt x="3971" y="8763"/>
                  </a:lnTo>
                  <a:cubicBezTo>
                    <a:pt x="3436" y="9061"/>
                    <a:pt x="3305" y="9168"/>
                    <a:pt x="3031" y="9263"/>
                  </a:cubicBezTo>
                  <a:cubicBezTo>
                    <a:pt x="2947" y="9287"/>
                    <a:pt x="2900" y="9382"/>
                    <a:pt x="2912" y="9466"/>
                  </a:cubicBezTo>
                  <a:cubicBezTo>
                    <a:pt x="2943" y="9549"/>
                    <a:pt x="3011" y="9587"/>
                    <a:pt x="3091" y="9587"/>
                  </a:cubicBezTo>
                  <a:cubicBezTo>
                    <a:pt x="3103" y="9587"/>
                    <a:pt x="3114" y="9586"/>
                    <a:pt x="3126" y="9585"/>
                  </a:cubicBezTo>
                  <a:cubicBezTo>
                    <a:pt x="3436" y="9501"/>
                    <a:pt x="3578" y="9359"/>
                    <a:pt x="3959" y="9168"/>
                  </a:cubicBezTo>
                  <a:lnTo>
                    <a:pt x="3959" y="9680"/>
                  </a:lnTo>
                  <a:cubicBezTo>
                    <a:pt x="3959" y="10752"/>
                    <a:pt x="4817" y="11609"/>
                    <a:pt x="5888" y="11609"/>
                  </a:cubicBezTo>
                  <a:cubicBezTo>
                    <a:pt x="6960" y="11609"/>
                    <a:pt x="7829" y="10752"/>
                    <a:pt x="7829" y="9680"/>
                  </a:cubicBezTo>
                  <a:lnTo>
                    <a:pt x="7829" y="9168"/>
                  </a:lnTo>
                  <a:cubicBezTo>
                    <a:pt x="8317" y="9454"/>
                    <a:pt x="8627" y="9680"/>
                    <a:pt x="9222" y="9680"/>
                  </a:cubicBezTo>
                  <a:cubicBezTo>
                    <a:pt x="9555" y="9680"/>
                    <a:pt x="9865" y="9597"/>
                    <a:pt x="10151" y="9442"/>
                  </a:cubicBezTo>
                  <a:cubicBezTo>
                    <a:pt x="10315" y="9597"/>
                    <a:pt x="10543" y="9696"/>
                    <a:pt x="10788" y="9696"/>
                  </a:cubicBezTo>
                  <a:cubicBezTo>
                    <a:pt x="10845" y="9696"/>
                    <a:pt x="10902" y="9691"/>
                    <a:pt x="10960" y="9680"/>
                  </a:cubicBezTo>
                  <a:cubicBezTo>
                    <a:pt x="11865" y="9466"/>
                    <a:pt x="12008" y="8263"/>
                    <a:pt x="11175" y="7894"/>
                  </a:cubicBezTo>
                  <a:cubicBezTo>
                    <a:pt x="11246" y="7156"/>
                    <a:pt x="10889" y="6406"/>
                    <a:pt x="10210" y="6013"/>
                  </a:cubicBezTo>
                  <a:cubicBezTo>
                    <a:pt x="9972" y="5882"/>
                    <a:pt x="10044" y="5918"/>
                    <a:pt x="9805" y="5775"/>
                  </a:cubicBezTo>
                  <a:lnTo>
                    <a:pt x="10210" y="5537"/>
                  </a:lnTo>
                  <a:cubicBezTo>
                    <a:pt x="11127" y="5001"/>
                    <a:pt x="11460" y="3810"/>
                    <a:pt x="10925" y="2882"/>
                  </a:cubicBezTo>
                  <a:cubicBezTo>
                    <a:pt x="10579" y="2286"/>
                    <a:pt x="9924" y="1917"/>
                    <a:pt x="9246" y="1917"/>
                  </a:cubicBezTo>
                  <a:cubicBezTo>
                    <a:pt x="8531" y="1917"/>
                    <a:pt x="8139" y="2286"/>
                    <a:pt x="7841" y="2429"/>
                  </a:cubicBezTo>
                  <a:cubicBezTo>
                    <a:pt x="7829" y="2012"/>
                    <a:pt x="7865" y="1810"/>
                    <a:pt x="7793" y="1489"/>
                  </a:cubicBezTo>
                  <a:cubicBezTo>
                    <a:pt x="7783" y="1408"/>
                    <a:pt x="7704" y="1352"/>
                    <a:pt x="7629" y="1352"/>
                  </a:cubicBezTo>
                  <a:cubicBezTo>
                    <a:pt x="7616" y="1352"/>
                    <a:pt x="7603" y="1354"/>
                    <a:pt x="7591" y="1358"/>
                  </a:cubicBezTo>
                  <a:cubicBezTo>
                    <a:pt x="7496" y="1369"/>
                    <a:pt x="7436" y="1477"/>
                    <a:pt x="7448" y="1560"/>
                  </a:cubicBezTo>
                  <a:cubicBezTo>
                    <a:pt x="7507" y="1834"/>
                    <a:pt x="7484" y="1989"/>
                    <a:pt x="7496" y="2620"/>
                  </a:cubicBezTo>
                  <a:lnTo>
                    <a:pt x="5900" y="3525"/>
                  </a:lnTo>
                  <a:lnTo>
                    <a:pt x="4317" y="2620"/>
                  </a:lnTo>
                  <a:lnTo>
                    <a:pt x="4317" y="1941"/>
                  </a:lnTo>
                  <a:cubicBezTo>
                    <a:pt x="4317" y="1060"/>
                    <a:pt x="5031" y="346"/>
                    <a:pt x="5900" y="346"/>
                  </a:cubicBezTo>
                  <a:cubicBezTo>
                    <a:pt x="6424" y="346"/>
                    <a:pt x="6912" y="596"/>
                    <a:pt x="7210" y="1024"/>
                  </a:cubicBezTo>
                  <a:cubicBezTo>
                    <a:pt x="7246" y="1075"/>
                    <a:pt x="7301" y="1100"/>
                    <a:pt x="7354" y="1100"/>
                  </a:cubicBezTo>
                  <a:cubicBezTo>
                    <a:pt x="7388" y="1100"/>
                    <a:pt x="7420" y="1090"/>
                    <a:pt x="7448" y="1072"/>
                  </a:cubicBezTo>
                  <a:cubicBezTo>
                    <a:pt x="7531" y="1012"/>
                    <a:pt x="7543" y="905"/>
                    <a:pt x="7496" y="834"/>
                  </a:cubicBezTo>
                  <a:cubicBezTo>
                    <a:pt x="7138" y="310"/>
                    <a:pt x="6543" y="0"/>
                    <a:pt x="59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solidFill>
              </a:endParaRPr>
            </a:p>
          </p:txBody>
        </p:sp>
      </p:grpSp>
      <p:sp>
        <p:nvSpPr>
          <p:cNvPr id="53" name="Google Shape;1945;p49"/>
          <p:cNvSpPr txBox="1">
            <a:spLocks noGrp="1"/>
          </p:cNvSpPr>
          <p:nvPr>
            <p:ph type="title" idx="2"/>
          </p:nvPr>
        </p:nvSpPr>
        <p:spPr>
          <a:xfrm>
            <a:off x="1928794" y="3714758"/>
            <a:ext cx="2246400" cy="338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2000" smtClean="0"/>
              <a:t>Tika Rahmawati</a:t>
            </a:r>
            <a:endParaRPr sz="2000"/>
          </a:p>
        </p:txBody>
      </p:sp>
      <p:sp>
        <p:nvSpPr>
          <p:cNvPr id="54" name="Google Shape;1945;p49"/>
          <p:cNvSpPr txBox="1">
            <a:spLocks noGrp="1"/>
          </p:cNvSpPr>
          <p:nvPr>
            <p:ph type="title" idx="2"/>
          </p:nvPr>
        </p:nvSpPr>
        <p:spPr>
          <a:xfrm>
            <a:off x="1928794" y="4071948"/>
            <a:ext cx="2246400" cy="338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1600" smtClean="0"/>
              <a:t>2013053090</a:t>
            </a:r>
            <a:endParaRPr sz="1600"/>
          </a:p>
        </p:txBody>
      </p:sp>
      <p:sp>
        <p:nvSpPr>
          <p:cNvPr id="50" name="Google Shape;1950;p49"/>
          <p:cNvSpPr/>
          <p:nvPr/>
        </p:nvSpPr>
        <p:spPr>
          <a:xfrm>
            <a:off x="6072198" y="3143254"/>
            <a:ext cx="540000" cy="5394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nvGrpSpPr>
          <p:cNvPr id="51" name="Google Shape;1964;p49"/>
          <p:cNvGrpSpPr/>
          <p:nvPr/>
        </p:nvGrpSpPr>
        <p:grpSpPr>
          <a:xfrm>
            <a:off x="6215074" y="3214692"/>
            <a:ext cx="287283" cy="360007"/>
            <a:chOff x="8007400" y="2902278"/>
            <a:chExt cx="285230" cy="355597"/>
          </a:xfrm>
        </p:grpSpPr>
        <p:sp>
          <p:nvSpPr>
            <p:cNvPr id="52" name="Google Shape;1965;p49"/>
            <p:cNvSpPr/>
            <p:nvPr/>
          </p:nvSpPr>
          <p:spPr>
            <a:xfrm>
              <a:off x="8134820" y="3165305"/>
              <a:ext cx="39851" cy="39851"/>
            </a:xfrm>
            <a:custGeom>
              <a:avLst/>
              <a:gdLst/>
              <a:ahLst/>
              <a:cxnLst/>
              <a:rect l="l" t="t" r="r" b="b"/>
              <a:pathLst>
                <a:path w="1251" h="1251" extrusionOk="0">
                  <a:moveTo>
                    <a:pt x="632" y="310"/>
                  </a:moveTo>
                  <a:cubicBezTo>
                    <a:pt x="799" y="310"/>
                    <a:pt x="930" y="441"/>
                    <a:pt x="930" y="608"/>
                  </a:cubicBezTo>
                  <a:cubicBezTo>
                    <a:pt x="930" y="775"/>
                    <a:pt x="799" y="906"/>
                    <a:pt x="632" y="906"/>
                  </a:cubicBezTo>
                  <a:cubicBezTo>
                    <a:pt x="465" y="906"/>
                    <a:pt x="334" y="775"/>
                    <a:pt x="334" y="608"/>
                  </a:cubicBezTo>
                  <a:cubicBezTo>
                    <a:pt x="334" y="441"/>
                    <a:pt x="465" y="310"/>
                    <a:pt x="632" y="310"/>
                  </a:cubicBezTo>
                  <a:close/>
                  <a:moveTo>
                    <a:pt x="632" y="1"/>
                  </a:moveTo>
                  <a:cubicBezTo>
                    <a:pt x="287" y="1"/>
                    <a:pt x="1" y="275"/>
                    <a:pt x="1" y="620"/>
                  </a:cubicBezTo>
                  <a:cubicBezTo>
                    <a:pt x="1" y="965"/>
                    <a:pt x="287" y="1251"/>
                    <a:pt x="632" y="1251"/>
                  </a:cubicBezTo>
                  <a:cubicBezTo>
                    <a:pt x="977" y="1251"/>
                    <a:pt x="1251" y="965"/>
                    <a:pt x="1251" y="620"/>
                  </a:cubicBezTo>
                  <a:cubicBezTo>
                    <a:pt x="1251" y="275"/>
                    <a:pt x="977" y="1"/>
                    <a:pt x="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966;p49"/>
            <p:cNvSpPr/>
            <p:nvPr/>
          </p:nvSpPr>
          <p:spPr>
            <a:xfrm>
              <a:off x="8007400" y="2902278"/>
              <a:ext cx="285230" cy="355597"/>
            </a:xfrm>
            <a:custGeom>
              <a:avLst/>
              <a:gdLst/>
              <a:ahLst/>
              <a:cxnLst/>
              <a:rect l="l" t="t" r="r" b="b"/>
              <a:pathLst>
                <a:path w="8954" h="11163" extrusionOk="0">
                  <a:moveTo>
                    <a:pt x="6528" y="337"/>
                  </a:moveTo>
                  <a:cubicBezTo>
                    <a:pt x="6549" y="337"/>
                    <a:pt x="6573" y="346"/>
                    <a:pt x="6596" y="364"/>
                  </a:cubicBezTo>
                  <a:lnTo>
                    <a:pt x="7632" y="1412"/>
                  </a:lnTo>
                  <a:cubicBezTo>
                    <a:pt x="7668" y="1435"/>
                    <a:pt x="7668" y="1483"/>
                    <a:pt x="7632" y="1519"/>
                  </a:cubicBezTo>
                  <a:lnTo>
                    <a:pt x="7489" y="1674"/>
                  </a:lnTo>
                  <a:cubicBezTo>
                    <a:pt x="7472" y="1691"/>
                    <a:pt x="7454" y="1700"/>
                    <a:pt x="7434" y="1700"/>
                  </a:cubicBezTo>
                  <a:cubicBezTo>
                    <a:pt x="7415" y="1700"/>
                    <a:pt x="7394" y="1691"/>
                    <a:pt x="7370" y="1674"/>
                  </a:cubicBezTo>
                  <a:lnTo>
                    <a:pt x="6323" y="626"/>
                  </a:lnTo>
                  <a:cubicBezTo>
                    <a:pt x="6299" y="590"/>
                    <a:pt x="6299" y="542"/>
                    <a:pt x="6323" y="519"/>
                  </a:cubicBezTo>
                  <a:lnTo>
                    <a:pt x="6477" y="364"/>
                  </a:lnTo>
                  <a:cubicBezTo>
                    <a:pt x="6489" y="346"/>
                    <a:pt x="6507" y="337"/>
                    <a:pt x="6528" y="337"/>
                  </a:cubicBezTo>
                  <a:close/>
                  <a:moveTo>
                    <a:pt x="6299" y="1066"/>
                  </a:moveTo>
                  <a:lnTo>
                    <a:pt x="7001" y="1769"/>
                  </a:lnTo>
                  <a:lnTo>
                    <a:pt x="6346" y="2424"/>
                  </a:lnTo>
                  <a:lnTo>
                    <a:pt x="5644" y="1721"/>
                  </a:lnTo>
                  <a:lnTo>
                    <a:pt x="6299" y="1066"/>
                  </a:lnTo>
                  <a:close/>
                  <a:moveTo>
                    <a:pt x="2155" y="4698"/>
                  </a:moveTo>
                  <a:lnTo>
                    <a:pt x="2453" y="4995"/>
                  </a:lnTo>
                  <a:lnTo>
                    <a:pt x="2215" y="5198"/>
                  </a:lnTo>
                  <a:cubicBezTo>
                    <a:pt x="2203" y="5216"/>
                    <a:pt x="2182" y="5225"/>
                    <a:pt x="2160" y="5225"/>
                  </a:cubicBezTo>
                  <a:cubicBezTo>
                    <a:pt x="2137" y="5225"/>
                    <a:pt x="2114" y="5216"/>
                    <a:pt x="2096" y="5198"/>
                  </a:cubicBezTo>
                  <a:lnTo>
                    <a:pt x="1941" y="5031"/>
                  </a:lnTo>
                  <a:cubicBezTo>
                    <a:pt x="1905" y="5007"/>
                    <a:pt x="1905" y="4948"/>
                    <a:pt x="1941" y="4924"/>
                  </a:cubicBezTo>
                  <a:lnTo>
                    <a:pt x="2155" y="4698"/>
                  </a:lnTo>
                  <a:close/>
                  <a:moveTo>
                    <a:pt x="2408" y="3865"/>
                  </a:moveTo>
                  <a:cubicBezTo>
                    <a:pt x="2416" y="3865"/>
                    <a:pt x="2422" y="3869"/>
                    <a:pt x="2429" y="3876"/>
                  </a:cubicBezTo>
                  <a:lnTo>
                    <a:pt x="2572" y="4031"/>
                  </a:lnTo>
                  <a:cubicBezTo>
                    <a:pt x="4203" y="5662"/>
                    <a:pt x="4144" y="5579"/>
                    <a:pt x="4108" y="5603"/>
                  </a:cubicBezTo>
                  <a:lnTo>
                    <a:pt x="3846" y="5876"/>
                  </a:lnTo>
                  <a:cubicBezTo>
                    <a:pt x="3842" y="5879"/>
                    <a:pt x="3839" y="5883"/>
                    <a:pt x="3835" y="5883"/>
                  </a:cubicBezTo>
                  <a:cubicBezTo>
                    <a:pt x="3804" y="5883"/>
                    <a:pt x="3678" y="5722"/>
                    <a:pt x="2120" y="4174"/>
                  </a:cubicBezTo>
                  <a:cubicBezTo>
                    <a:pt x="2096" y="4162"/>
                    <a:pt x="2096" y="4138"/>
                    <a:pt x="2120" y="4138"/>
                  </a:cubicBezTo>
                  <a:cubicBezTo>
                    <a:pt x="2328" y="3930"/>
                    <a:pt x="2378" y="3865"/>
                    <a:pt x="2408" y="3865"/>
                  </a:cubicBezTo>
                  <a:close/>
                  <a:moveTo>
                    <a:pt x="3025" y="5579"/>
                  </a:moveTo>
                  <a:lnTo>
                    <a:pt x="3322" y="5876"/>
                  </a:lnTo>
                  <a:lnTo>
                    <a:pt x="3084" y="6079"/>
                  </a:lnTo>
                  <a:cubicBezTo>
                    <a:pt x="3066" y="6097"/>
                    <a:pt x="3042" y="6106"/>
                    <a:pt x="3020" y="6106"/>
                  </a:cubicBezTo>
                  <a:cubicBezTo>
                    <a:pt x="2998" y="6106"/>
                    <a:pt x="2977" y="6097"/>
                    <a:pt x="2965" y="6079"/>
                  </a:cubicBezTo>
                  <a:lnTo>
                    <a:pt x="2798" y="5912"/>
                  </a:lnTo>
                  <a:cubicBezTo>
                    <a:pt x="2774" y="5888"/>
                    <a:pt x="2774" y="5829"/>
                    <a:pt x="2798" y="5793"/>
                  </a:cubicBezTo>
                  <a:lnTo>
                    <a:pt x="3025" y="5579"/>
                  </a:lnTo>
                  <a:close/>
                  <a:moveTo>
                    <a:pt x="3025" y="6936"/>
                  </a:moveTo>
                  <a:cubicBezTo>
                    <a:pt x="3072" y="6936"/>
                    <a:pt x="3096" y="6972"/>
                    <a:pt x="3096" y="7019"/>
                  </a:cubicBezTo>
                  <a:lnTo>
                    <a:pt x="3096" y="7269"/>
                  </a:lnTo>
                  <a:cubicBezTo>
                    <a:pt x="3096" y="7317"/>
                    <a:pt x="3072" y="7341"/>
                    <a:pt x="3025" y="7341"/>
                  </a:cubicBezTo>
                  <a:lnTo>
                    <a:pt x="405" y="7341"/>
                  </a:lnTo>
                  <a:cubicBezTo>
                    <a:pt x="369" y="7341"/>
                    <a:pt x="334" y="7305"/>
                    <a:pt x="334" y="7269"/>
                  </a:cubicBezTo>
                  <a:lnTo>
                    <a:pt x="334" y="7019"/>
                  </a:lnTo>
                  <a:cubicBezTo>
                    <a:pt x="334" y="6972"/>
                    <a:pt x="358" y="6936"/>
                    <a:pt x="405" y="6936"/>
                  </a:cubicBezTo>
                  <a:close/>
                  <a:moveTo>
                    <a:pt x="1834" y="7674"/>
                  </a:moveTo>
                  <a:cubicBezTo>
                    <a:pt x="2060" y="7960"/>
                    <a:pt x="2322" y="8210"/>
                    <a:pt x="2632" y="8401"/>
                  </a:cubicBezTo>
                  <a:cubicBezTo>
                    <a:pt x="2608" y="8448"/>
                    <a:pt x="2572" y="8496"/>
                    <a:pt x="2548" y="8520"/>
                  </a:cubicBezTo>
                  <a:cubicBezTo>
                    <a:pt x="2489" y="8591"/>
                    <a:pt x="2441" y="8663"/>
                    <a:pt x="2393" y="8746"/>
                  </a:cubicBezTo>
                  <a:cubicBezTo>
                    <a:pt x="2382" y="8770"/>
                    <a:pt x="2334" y="8805"/>
                    <a:pt x="2322" y="8853"/>
                  </a:cubicBezTo>
                  <a:cubicBezTo>
                    <a:pt x="1846" y="8555"/>
                    <a:pt x="1465" y="8151"/>
                    <a:pt x="1167" y="7674"/>
                  </a:cubicBezTo>
                  <a:close/>
                  <a:moveTo>
                    <a:pt x="4632" y="7793"/>
                  </a:moveTo>
                  <a:cubicBezTo>
                    <a:pt x="5870" y="7793"/>
                    <a:pt x="6846" y="8793"/>
                    <a:pt x="6918" y="9936"/>
                  </a:cubicBezTo>
                  <a:lnTo>
                    <a:pt x="2334" y="9936"/>
                  </a:lnTo>
                  <a:cubicBezTo>
                    <a:pt x="2417" y="8770"/>
                    <a:pt x="3406" y="7793"/>
                    <a:pt x="4632" y="7793"/>
                  </a:cubicBezTo>
                  <a:close/>
                  <a:moveTo>
                    <a:pt x="6525" y="1"/>
                  </a:moveTo>
                  <a:cubicBezTo>
                    <a:pt x="6421" y="1"/>
                    <a:pt x="6317" y="42"/>
                    <a:pt x="6239" y="126"/>
                  </a:cubicBezTo>
                  <a:lnTo>
                    <a:pt x="6084" y="269"/>
                  </a:lnTo>
                  <a:cubicBezTo>
                    <a:pt x="5942" y="423"/>
                    <a:pt x="5942" y="662"/>
                    <a:pt x="6073" y="804"/>
                  </a:cubicBezTo>
                  <a:lnTo>
                    <a:pt x="5406" y="1483"/>
                  </a:lnTo>
                  <a:lnTo>
                    <a:pt x="5251" y="1328"/>
                  </a:lnTo>
                  <a:cubicBezTo>
                    <a:pt x="5221" y="1299"/>
                    <a:pt x="5180" y="1284"/>
                    <a:pt x="5136" y="1284"/>
                  </a:cubicBezTo>
                  <a:cubicBezTo>
                    <a:pt x="5093" y="1284"/>
                    <a:pt x="5049" y="1299"/>
                    <a:pt x="5013" y="1328"/>
                  </a:cubicBezTo>
                  <a:lnTo>
                    <a:pt x="3977" y="2376"/>
                  </a:lnTo>
                  <a:cubicBezTo>
                    <a:pt x="3917" y="2436"/>
                    <a:pt x="3917" y="2531"/>
                    <a:pt x="3977" y="2614"/>
                  </a:cubicBezTo>
                  <a:cubicBezTo>
                    <a:pt x="4007" y="2644"/>
                    <a:pt x="4045" y="2659"/>
                    <a:pt x="4087" y="2659"/>
                  </a:cubicBezTo>
                  <a:cubicBezTo>
                    <a:pt x="4129" y="2659"/>
                    <a:pt x="4173" y="2644"/>
                    <a:pt x="4215" y="2614"/>
                  </a:cubicBezTo>
                  <a:lnTo>
                    <a:pt x="5132" y="1685"/>
                  </a:lnTo>
                  <a:lnTo>
                    <a:pt x="6299" y="2852"/>
                  </a:lnTo>
                  <a:lnTo>
                    <a:pt x="4060" y="5079"/>
                  </a:lnTo>
                  <a:lnTo>
                    <a:pt x="2905" y="3924"/>
                  </a:lnTo>
                  <a:lnTo>
                    <a:pt x="3739" y="3090"/>
                  </a:lnTo>
                  <a:cubicBezTo>
                    <a:pt x="3798" y="3031"/>
                    <a:pt x="3798" y="2924"/>
                    <a:pt x="3739" y="2864"/>
                  </a:cubicBezTo>
                  <a:cubicBezTo>
                    <a:pt x="3709" y="2834"/>
                    <a:pt x="3667" y="2820"/>
                    <a:pt x="3624" y="2820"/>
                  </a:cubicBezTo>
                  <a:cubicBezTo>
                    <a:pt x="3581" y="2820"/>
                    <a:pt x="3536" y="2834"/>
                    <a:pt x="3501" y="2864"/>
                  </a:cubicBezTo>
                  <a:lnTo>
                    <a:pt x="2667" y="3698"/>
                  </a:lnTo>
                  <a:lnTo>
                    <a:pt x="2632" y="3662"/>
                  </a:lnTo>
                  <a:cubicBezTo>
                    <a:pt x="2566" y="3596"/>
                    <a:pt x="2477" y="3564"/>
                    <a:pt x="2388" y="3564"/>
                  </a:cubicBezTo>
                  <a:cubicBezTo>
                    <a:pt x="2298" y="3564"/>
                    <a:pt x="2209" y="3596"/>
                    <a:pt x="2143" y="3662"/>
                  </a:cubicBezTo>
                  <a:lnTo>
                    <a:pt x="1870" y="3936"/>
                  </a:lnTo>
                  <a:cubicBezTo>
                    <a:pt x="1739" y="4067"/>
                    <a:pt x="1739" y="4293"/>
                    <a:pt x="1870" y="4424"/>
                  </a:cubicBezTo>
                  <a:lnTo>
                    <a:pt x="1905" y="4460"/>
                  </a:lnTo>
                  <a:cubicBezTo>
                    <a:pt x="1751" y="4638"/>
                    <a:pt x="1548" y="4722"/>
                    <a:pt x="1548" y="4972"/>
                  </a:cubicBezTo>
                  <a:cubicBezTo>
                    <a:pt x="1548" y="5079"/>
                    <a:pt x="1596" y="5186"/>
                    <a:pt x="1667" y="5269"/>
                  </a:cubicBezTo>
                  <a:cubicBezTo>
                    <a:pt x="1786" y="5376"/>
                    <a:pt x="1870" y="5555"/>
                    <a:pt x="2132" y="5555"/>
                  </a:cubicBezTo>
                  <a:cubicBezTo>
                    <a:pt x="2382" y="5555"/>
                    <a:pt x="2465" y="5353"/>
                    <a:pt x="2644" y="5198"/>
                  </a:cubicBezTo>
                  <a:lnTo>
                    <a:pt x="2763" y="5317"/>
                  </a:lnTo>
                  <a:cubicBezTo>
                    <a:pt x="2620" y="5495"/>
                    <a:pt x="2405" y="5591"/>
                    <a:pt x="2405" y="5841"/>
                  </a:cubicBezTo>
                  <a:cubicBezTo>
                    <a:pt x="2405" y="6079"/>
                    <a:pt x="2608" y="6186"/>
                    <a:pt x="2691" y="6305"/>
                  </a:cubicBezTo>
                  <a:cubicBezTo>
                    <a:pt x="2763" y="6377"/>
                    <a:pt x="2870" y="6424"/>
                    <a:pt x="2989" y="6424"/>
                  </a:cubicBezTo>
                  <a:cubicBezTo>
                    <a:pt x="3239" y="6424"/>
                    <a:pt x="3334" y="6210"/>
                    <a:pt x="3513" y="6067"/>
                  </a:cubicBezTo>
                  <a:cubicBezTo>
                    <a:pt x="3525" y="6079"/>
                    <a:pt x="3620" y="6198"/>
                    <a:pt x="3798" y="6198"/>
                  </a:cubicBezTo>
                  <a:cubicBezTo>
                    <a:pt x="3882" y="6198"/>
                    <a:pt x="3977" y="6162"/>
                    <a:pt x="4048" y="6091"/>
                  </a:cubicBezTo>
                  <a:lnTo>
                    <a:pt x="4310" y="5829"/>
                  </a:lnTo>
                  <a:cubicBezTo>
                    <a:pt x="4453" y="5686"/>
                    <a:pt x="4453" y="5472"/>
                    <a:pt x="4310" y="5329"/>
                  </a:cubicBezTo>
                  <a:lnTo>
                    <a:pt x="4287" y="5305"/>
                  </a:lnTo>
                  <a:lnTo>
                    <a:pt x="6239" y="3352"/>
                  </a:lnTo>
                  <a:cubicBezTo>
                    <a:pt x="6930" y="3924"/>
                    <a:pt x="7335" y="4733"/>
                    <a:pt x="7335" y="5626"/>
                  </a:cubicBezTo>
                  <a:cubicBezTo>
                    <a:pt x="7335" y="6555"/>
                    <a:pt x="6906" y="7412"/>
                    <a:pt x="6156" y="7984"/>
                  </a:cubicBezTo>
                  <a:cubicBezTo>
                    <a:pt x="5690" y="7638"/>
                    <a:pt x="5153" y="7470"/>
                    <a:pt x="4619" y="7470"/>
                  </a:cubicBezTo>
                  <a:cubicBezTo>
                    <a:pt x="3993" y="7470"/>
                    <a:pt x="3371" y="7701"/>
                    <a:pt x="2870" y="8151"/>
                  </a:cubicBezTo>
                  <a:cubicBezTo>
                    <a:pt x="2644" y="8008"/>
                    <a:pt x="2453" y="7853"/>
                    <a:pt x="2274" y="7650"/>
                  </a:cubicBezTo>
                  <a:lnTo>
                    <a:pt x="3025" y="7650"/>
                  </a:lnTo>
                  <a:cubicBezTo>
                    <a:pt x="3239" y="7650"/>
                    <a:pt x="3417" y="7472"/>
                    <a:pt x="3417" y="7258"/>
                  </a:cubicBezTo>
                  <a:lnTo>
                    <a:pt x="3417" y="6996"/>
                  </a:lnTo>
                  <a:cubicBezTo>
                    <a:pt x="3417" y="6781"/>
                    <a:pt x="3239" y="6603"/>
                    <a:pt x="3025" y="6603"/>
                  </a:cubicBezTo>
                  <a:lnTo>
                    <a:pt x="405" y="6603"/>
                  </a:lnTo>
                  <a:cubicBezTo>
                    <a:pt x="179" y="6603"/>
                    <a:pt x="0" y="6781"/>
                    <a:pt x="0" y="6996"/>
                  </a:cubicBezTo>
                  <a:lnTo>
                    <a:pt x="0" y="7258"/>
                  </a:lnTo>
                  <a:cubicBezTo>
                    <a:pt x="0" y="7472"/>
                    <a:pt x="179" y="7650"/>
                    <a:pt x="405" y="7650"/>
                  </a:cubicBezTo>
                  <a:lnTo>
                    <a:pt x="774" y="7650"/>
                  </a:lnTo>
                  <a:cubicBezTo>
                    <a:pt x="1036" y="8162"/>
                    <a:pt x="1548" y="8722"/>
                    <a:pt x="2191" y="9127"/>
                  </a:cubicBezTo>
                  <a:cubicBezTo>
                    <a:pt x="2084" y="9377"/>
                    <a:pt x="2036" y="9651"/>
                    <a:pt x="2012" y="9936"/>
                  </a:cubicBezTo>
                  <a:lnTo>
                    <a:pt x="846" y="9936"/>
                  </a:lnTo>
                  <a:cubicBezTo>
                    <a:pt x="774" y="9936"/>
                    <a:pt x="715" y="9972"/>
                    <a:pt x="703" y="10032"/>
                  </a:cubicBezTo>
                  <a:lnTo>
                    <a:pt x="346" y="10948"/>
                  </a:lnTo>
                  <a:cubicBezTo>
                    <a:pt x="298" y="11044"/>
                    <a:pt x="381" y="11163"/>
                    <a:pt x="488" y="11163"/>
                  </a:cubicBezTo>
                  <a:lnTo>
                    <a:pt x="1393" y="11163"/>
                  </a:lnTo>
                  <a:cubicBezTo>
                    <a:pt x="1489" y="11163"/>
                    <a:pt x="1560" y="11091"/>
                    <a:pt x="1560" y="11008"/>
                  </a:cubicBezTo>
                  <a:cubicBezTo>
                    <a:pt x="1560" y="10913"/>
                    <a:pt x="1489" y="10841"/>
                    <a:pt x="1393" y="10841"/>
                  </a:cubicBezTo>
                  <a:lnTo>
                    <a:pt x="739" y="10841"/>
                  </a:lnTo>
                  <a:lnTo>
                    <a:pt x="965" y="10258"/>
                  </a:lnTo>
                  <a:lnTo>
                    <a:pt x="8299" y="10258"/>
                  </a:lnTo>
                  <a:lnTo>
                    <a:pt x="8525" y="10841"/>
                  </a:lnTo>
                  <a:lnTo>
                    <a:pt x="2167" y="10841"/>
                  </a:lnTo>
                  <a:cubicBezTo>
                    <a:pt x="2084" y="10841"/>
                    <a:pt x="2012" y="10913"/>
                    <a:pt x="2012" y="11008"/>
                  </a:cubicBezTo>
                  <a:cubicBezTo>
                    <a:pt x="2012" y="11091"/>
                    <a:pt x="2084" y="11163"/>
                    <a:pt x="2167" y="11163"/>
                  </a:cubicBezTo>
                  <a:lnTo>
                    <a:pt x="8763" y="11163"/>
                  </a:lnTo>
                  <a:cubicBezTo>
                    <a:pt x="8882" y="11163"/>
                    <a:pt x="8954" y="11044"/>
                    <a:pt x="8918" y="10948"/>
                  </a:cubicBezTo>
                  <a:lnTo>
                    <a:pt x="8561" y="10044"/>
                  </a:lnTo>
                  <a:cubicBezTo>
                    <a:pt x="8525" y="9984"/>
                    <a:pt x="8466" y="9936"/>
                    <a:pt x="8406" y="9936"/>
                  </a:cubicBezTo>
                  <a:lnTo>
                    <a:pt x="7251" y="9936"/>
                  </a:lnTo>
                  <a:cubicBezTo>
                    <a:pt x="7216" y="9555"/>
                    <a:pt x="7132" y="9198"/>
                    <a:pt x="6965" y="8889"/>
                  </a:cubicBezTo>
                  <a:cubicBezTo>
                    <a:pt x="7847" y="8210"/>
                    <a:pt x="8430" y="7174"/>
                    <a:pt x="8525" y="6067"/>
                  </a:cubicBezTo>
                  <a:cubicBezTo>
                    <a:pt x="8537" y="5972"/>
                    <a:pt x="8466" y="5900"/>
                    <a:pt x="8382" y="5888"/>
                  </a:cubicBezTo>
                  <a:cubicBezTo>
                    <a:pt x="8371" y="5886"/>
                    <a:pt x="8360" y="5884"/>
                    <a:pt x="8350" y="5884"/>
                  </a:cubicBezTo>
                  <a:cubicBezTo>
                    <a:pt x="8271" y="5884"/>
                    <a:pt x="8214" y="5958"/>
                    <a:pt x="8204" y="6031"/>
                  </a:cubicBezTo>
                  <a:cubicBezTo>
                    <a:pt x="8097" y="7043"/>
                    <a:pt x="7597" y="7972"/>
                    <a:pt x="6799" y="8603"/>
                  </a:cubicBezTo>
                  <a:cubicBezTo>
                    <a:pt x="6751" y="8543"/>
                    <a:pt x="6715" y="8508"/>
                    <a:pt x="6668" y="8460"/>
                  </a:cubicBezTo>
                  <a:cubicBezTo>
                    <a:pt x="6608" y="8389"/>
                    <a:pt x="6537" y="8293"/>
                    <a:pt x="6454" y="8222"/>
                  </a:cubicBezTo>
                  <a:lnTo>
                    <a:pt x="6430" y="8186"/>
                  </a:lnTo>
                  <a:cubicBezTo>
                    <a:pt x="8037" y="6912"/>
                    <a:pt x="8097" y="4460"/>
                    <a:pt x="6477" y="3114"/>
                  </a:cubicBezTo>
                  <a:lnTo>
                    <a:pt x="6632" y="2948"/>
                  </a:lnTo>
                  <a:cubicBezTo>
                    <a:pt x="6692" y="2888"/>
                    <a:pt x="6692" y="2793"/>
                    <a:pt x="6632" y="2733"/>
                  </a:cubicBezTo>
                  <a:lnTo>
                    <a:pt x="6561" y="2650"/>
                  </a:lnTo>
                  <a:lnTo>
                    <a:pt x="6656" y="2567"/>
                  </a:lnTo>
                  <a:cubicBezTo>
                    <a:pt x="7013" y="2793"/>
                    <a:pt x="7489" y="3305"/>
                    <a:pt x="7799" y="3900"/>
                  </a:cubicBezTo>
                  <a:cubicBezTo>
                    <a:pt x="8037" y="4352"/>
                    <a:pt x="8168" y="4876"/>
                    <a:pt x="8216" y="5376"/>
                  </a:cubicBezTo>
                  <a:cubicBezTo>
                    <a:pt x="8216" y="5465"/>
                    <a:pt x="8287" y="5532"/>
                    <a:pt x="8373" y="5532"/>
                  </a:cubicBezTo>
                  <a:cubicBezTo>
                    <a:pt x="8380" y="5532"/>
                    <a:pt x="8387" y="5532"/>
                    <a:pt x="8394" y="5531"/>
                  </a:cubicBezTo>
                  <a:cubicBezTo>
                    <a:pt x="8478" y="5531"/>
                    <a:pt x="8561" y="5436"/>
                    <a:pt x="8537" y="5353"/>
                  </a:cubicBezTo>
                  <a:cubicBezTo>
                    <a:pt x="8454" y="4138"/>
                    <a:pt x="7858" y="3055"/>
                    <a:pt x="6894" y="2328"/>
                  </a:cubicBezTo>
                  <a:lnTo>
                    <a:pt x="7251" y="1971"/>
                  </a:lnTo>
                  <a:cubicBezTo>
                    <a:pt x="7317" y="2002"/>
                    <a:pt x="7384" y="2017"/>
                    <a:pt x="7446" y="2017"/>
                  </a:cubicBezTo>
                  <a:cubicBezTo>
                    <a:pt x="7551" y="2017"/>
                    <a:pt x="7644" y="1975"/>
                    <a:pt x="7704" y="1900"/>
                  </a:cubicBezTo>
                  <a:lnTo>
                    <a:pt x="7858" y="1745"/>
                  </a:lnTo>
                  <a:cubicBezTo>
                    <a:pt x="8025" y="1578"/>
                    <a:pt x="8025" y="1328"/>
                    <a:pt x="7858" y="1162"/>
                  </a:cubicBezTo>
                  <a:lnTo>
                    <a:pt x="6811" y="126"/>
                  </a:lnTo>
                  <a:cubicBezTo>
                    <a:pt x="6733" y="42"/>
                    <a:pt x="6629" y="1"/>
                    <a:pt x="65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 name="Google Shape;1945;p49"/>
          <p:cNvSpPr txBox="1">
            <a:spLocks noGrp="1"/>
          </p:cNvSpPr>
          <p:nvPr>
            <p:ph type="title" idx="2"/>
          </p:nvPr>
        </p:nvSpPr>
        <p:spPr>
          <a:xfrm>
            <a:off x="5214942" y="3714758"/>
            <a:ext cx="2246400" cy="338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2000" smtClean="0"/>
              <a:t>Yenny Nafisah</a:t>
            </a:r>
            <a:endParaRPr sz="2000"/>
          </a:p>
        </p:txBody>
      </p:sp>
      <p:sp>
        <p:nvSpPr>
          <p:cNvPr id="57" name="Google Shape;1945;p49"/>
          <p:cNvSpPr txBox="1">
            <a:spLocks noGrp="1"/>
          </p:cNvSpPr>
          <p:nvPr>
            <p:ph type="title" idx="2"/>
          </p:nvPr>
        </p:nvSpPr>
        <p:spPr>
          <a:xfrm>
            <a:off x="5214942" y="4000510"/>
            <a:ext cx="2246400" cy="338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1600" smtClean="0"/>
              <a:t>2013053143</a:t>
            </a:r>
            <a:endParaRPr sz="1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52"/>
        <p:cNvGrpSpPr/>
        <p:nvPr/>
      </p:nvGrpSpPr>
      <p:grpSpPr>
        <a:xfrm>
          <a:off x="0" y="0"/>
          <a:ext cx="0" cy="0"/>
          <a:chOff x="0" y="0"/>
          <a:chExt cx="0" cy="0"/>
        </a:xfrm>
      </p:grpSpPr>
      <p:sp>
        <p:nvSpPr>
          <p:cNvPr id="2153" name="Google Shape;2153;p56"/>
          <p:cNvSpPr txBox="1">
            <a:spLocks noGrp="1"/>
          </p:cNvSpPr>
          <p:nvPr>
            <p:ph type="body" idx="1"/>
          </p:nvPr>
        </p:nvSpPr>
        <p:spPr>
          <a:xfrm>
            <a:off x="857224" y="1214428"/>
            <a:ext cx="6900098" cy="3419100"/>
          </a:xfrm>
          <a:prstGeom prst="rect">
            <a:avLst/>
          </a:prstGeom>
        </p:spPr>
        <p:txBody>
          <a:bodyPr spcFirstLastPara="1" wrap="square" lIns="0" tIns="91425" rIns="0" bIns="91425" anchor="t" anchorCtr="0">
            <a:noAutofit/>
          </a:bodyPr>
          <a:lstStyle/>
          <a:p>
            <a:pPr marL="241300" lvl="0" indent="-215900" algn="just">
              <a:buNone/>
            </a:pPr>
            <a:r>
              <a:rPr lang="id-ID" dirty="0" smtClean="0"/>
              <a:t>Karakter dapat diartikan sebagai cara untuk berpikir dan  berperilaku tiap individu untuk hidup dan bersosialisasi, baik dalam lingkup keluarga, sekolah, masyarakat dan negara. Individu yang berkarakter baik adalah  individu yang dapat membuat keputusan dan siap mempertanggungjawabkan setiap akibat dari keputusannya.</a:t>
            </a:r>
          </a:p>
          <a:p>
            <a:pPr marL="241300" lvl="0" indent="-215900" algn="just">
              <a:buNone/>
            </a:pPr>
            <a:endParaRPr lang="id-ID" dirty="0" smtClean="0"/>
          </a:p>
          <a:p>
            <a:pPr marL="241300" lvl="0" indent="-215900" algn="just">
              <a:buNone/>
            </a:pPr>
            <a:r>
              <a:rPr lang="id-ID" dirty="0" smtClean="0"/>
              <a:t>Warsono dkk mengutip jack corley dan thomas phillip dalam samani dan haryono menyatakan bahwa, karakter dapat didefinisikan sebagai sikap dan perilaku tiap individu yang bisa mempermudah tindakan moral. </a:t>
            </a:r>
          </a:p>
          <a:p>
            <a:pPr marL="241300" lvl="0" indent="-215900" algn="just">
              <a:buNone/>
            </a:pPr>
            <a:endParaRPr lang="id-ID" dirty="0" smtClean="0"/>
          </a:p>
          <a:p>
            <a:pPr marL="241300" lvl="0" indent="-215900" algn="just">
              <a:buNone/>
            </a:pPr>
            <a:r>
              <a:rPr lang="id-ID" dirty="0" smtClean="0"/>
              <a:t>Pembentukan karakter dalam suatu sistem pendidikan adalah keterkaitan antara komponen-komponen karakter yang mengandung nilai-nilai perilaku, yang dapat dilakukan atau bertindak secara bertahap dan saling berhubungan antara pengetahuan nilai-nilai perilaku dengan sikap atau emosi yang kuat untuk melaksanakannya.</a:t>
            </a:r>
            <a:endParaRPr lang="en-US" dirty="0" smtClean="0"/>
          </a:p>
          <a:p>
            <a:pPr>
              <a:buNone/>
            </a:pPr>
            <a:r>
              <a:rPr lang="id-ID" dirty="0" smtClean="0"/>
              <a:t> </a:t>
            </a:r>
            <a:endParaRPr lang="en-US" dirty="0" smtClean="0"/>
          </a:p>
          <a:p>
            <a:pPr marL="241300" lvl="0" indent="-215900" algn="just">
              <a:buNone/>
            </a:pPr>
            <a:endParaRPr/>
          </a:p>
        </p:txBody>
      </p:sp>
      <p:sp>
        <p:nvSpPr>
          <p:cNvPr id="2154" name="Google Shape;2154;p56"/>
          <p:cNvSpPr txBox="1">
            <a:spLocks noGrp="1"/>
          </p:cNvSpPr>
          <p:nvPr>
            <p:ph type="title"/>
          </p:nvPr>
        </p:nvSpPr>
        <p:spPr>
          <a:xfrm>
            <a:off x="857224" y="285734"/>
            <a:ext cx="5857916" cy="644400"/>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2800" b="1" smtClean="0"/>
              <a:t>Pembentukan Karakter</a:t>
            </a:r>
            <a:endParaRPr sz="2800" b="1"/>
          </a:p>
        </p:txBody>
      </p:sp>
      <p:grpSp>
        <p:nvGrpSpPr>
          <p:cNvPr id="2" name="Google Shape;2155;p56"/>
          <p:cNvGrpSpPr/>
          <p:nvPr/>
        </p:nvGrpSpPr>
        <p:grpSpPr>
          <a:xfrm>
            <a:off x="-357222" y="-428646"/>
            <a:ext cx="1102829" cy="3205139"/>
            <a:chOff x="7986575" y="2906313"/>
            <a:chExt cx="522000" cy="1513500"/>
          </a:xfrm>
        </p:grpSpPr>
        <p:sp>
          <p:nvSpPr>
            <p:cNvPr id="2156" name="Google Shape;2156;p56"/>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56"/>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56"/>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56"/>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oogle Shape;2160;p56"/>
          <p:cNvGrpSpPr/>
          <p:nvPr/>
        </p:nvGrpSpPr>
        <p:grpSpPr>
          <a:xfrm rot="5400000">
            <a:off x="6286208" y="3572186"/>
            <a:ext cx="950700" cy="2093100"/>
            <a:chOff x="5908964" y="3240000"/>
            <a:chExt cx="950700" cy="2093100"/>
          </a:xfrm>
        </p:grpSpPr>
        <p:sp>
          <p:nvSpPr>
            <p:cNvPr id="2161" name="Google Shape;2161;p56"/>
            <p:cNvSpPr/>
            <p:nvPr/>
          </p:nvSpPr>
          <p:spPr>
            <a:xfrm>
              <a:off x="5908964" y="3240000"/>
              <a:ext cx="950700" cy="951900"/>
            </a:xfrm>
            <a:prstGeom prst="donut">
              <a:avLst>
                <a:gd name="adj" fmla="val 25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56"/>
            <p:cNvSpPr/>
            <p:nvPr/>
          </p:nvSpPr>
          <p:spPr>
            <a:xfrm>
              <a:off x="5908964" y="4381200"/>
              <a:ext cx="950700" cy="951900"/>
            </a:xfrm>
            <a:prstGeom prst="donut">
              <a:avLst>
                <a:gd name="adj" fmla="val 25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8"/>
        <p:cNvGrpSpPr/>
        <p:nvPr/>
      </p:nvGrpSpPr>
      <p:grpSpPr>
        <a:xfrm>
          <a:off x="0" y="0"/>
          <a:ext cx="0" cy="0"/>
          <a:chOff x="0" y="0"/>
          <a:chExt cx="0" cy="0"/>
        </a:xfrm>
      </p:grpSpPr>
      <p:sp>
        <p:nvSpPr>
          <p:cNvPr id="1509" name="Google Shape;1509;p34"/>
          <p:cNvSpPr txBox="1">
            <a:spLocks noGrp="1"/>
          </p:cNvSpPr>
          <p:nvPr>
            <p:ph type="title"/>
          </p:nvPr>
        </p:nvSpPr>
        <p:spPr>
          <a:xfrm>
            <a:off x="857224" y="285734"/>
            <a:ext cx="7221600" cy="644400"/>
          </a:xfrm>
          <a:prstGeom prst="rect">
            <a:avLst/>
          </a:prstGeom>
        </p:spPr>
        <p:txBody>
          <a:bodyPr spcFirstLastPara="1" wrap="square" lIns="0" tIns="91425" rIns="0" bIns="91425" anchor="ctr" anchorCtr="0">
            <a:noAutofit/>
          </a:bodyPr>
          <a:lstStyle/>
          <a:p>
            <a:pPr marL="0" lvl="0" indent="0" algn="l" rtl="0">
              <a:spcBef>
                <a:spcPts val="0"/>
              </a:spcBef>
              <a:spcAft>
                <a:spcPts val="0"/>
              </a:spcAft>
              <a:buNone/>
            </a:pPr>
            <a:r>
              <a:rPr sz="2000" smtClean="0"/>
              <a:t>Hubungan Antara Pendidikan Dan Pembentukan Karakter</a:t>
            </a:r>
            <a:endParaRPr sz="2000"/>
          </a:p>
        </p:txBody>
      </p:sp>
      <p:sp>
        <p:nvSpPr>
          <p:cNvPr id="1510" name="Google Shape;1510;p34"/>
          <p:cNvSpPr txBox="1">
            <a:spLocks noGrp="1"/>
          </p:cNvSpPr>
          <p:nvPr>
            <p:ph type="body" idx="1"/>
          </p:nvPr>
        </p:nvSpPr>
        <p:spPr>
          <a:xfrm>
            <a:off x="857224" y="1142990"/>
            <a:ext cx="7221600" cy="3386700"/>
          </a:xfrm>
          <a:prstGeom prst="rect">
            <a:avLst/>
          </a:prstGeom>
        </p:spPr>
        <p:txBody>
          <a:bodyPr spcFirstLastPara="1" wrap="square" lIns="0" tIns="91425" rIns="0" bIns="91425" anchor="ctr" anchorCtr="0">
            <a:noAutofit/>
          </a:bodyPr>
          <a:lstStyle/>
          <a:p>
            <a:pPr algn="just">
              <a:buNone/>
            </a:pPr>
            <a:r>
              <a:rPr lang="id-ID" i="1" dirty="0" smtClean="0"/>
              <a:t>“Manusia hanya dapat menjadi sungguh-sungguh manusia melalui pendidikan dan pembentukan diri (character) yang berkelanjutan. Manusia hanya dapat dididik oleh manusia lain yang juga dididik oleh manusia yang lain”,</a:t>
            </a:r>
            <a:r>
              <a:rPr lang="id-ID" dirty="0" smtClean="0"/>
              <a:t>begitu kata Immanuel Kant. Artinya bahwa, pendidikan dan pembentukan karakter sejak awal munculnya pendidikan oleh para ahli dianggap sebagai hal yang niscaya dan saling berhubungan.</a:t>
            </a:r>
          </a:p>
          <a:p>
            <a:pPr>
              <a:buNone/>
            </a:pPr>
            <a:endParaRPr lang="id-ID" dirty="0" smtClean="0"/>
          </a:p>
          <a:p>
            <a:pPr algn="just">
              <a:buNone/>
            </a:pPr>
            <a:r>
              <a:rPr lang="id-ID" dirty="0" smtClean="0"/>
              <a:t>Sejalan dengan implementasi pendidikan karakter, UNESCO dalam empat pilar pendidikan secara implisit sebenarnya juga menyinggung perlunya pendidikan karakter. Seperti kita ketahui ada empat pilar pendidikan yang diharapkan ditegakkan dalam implementasi pendidikan diseluruh dunia, yang meliputi; </a:t>
            </a:r>
            <a:r>
              <a:rPr lang="id-ID" i="1" dirty="0" smtClean="0"/>
              <a:t>learning to know, learning to do, learning to be, </a:t>
            </a:r>
            <a:r>
              <a:rPr lang="id-ID" dirty="0" smtClean="0"/>
              <a:t>dan </a:t>
            </a:r>
            <a:r>
              <a:rPr lang="id-ID" i="1" dirty="0" smtClean="0"/>
              <a:t>learning to live together</a:t>
            </a:r>
            <a:r>
              <a:rPr lang="id-ID" dirty="0" smtClean="0"/>
              <a:t>. Dua pilar terakhir </a:t>
            </a:r>
            <a:r>
              <a:rPr lang="id-ID" i="1" dirty="0" smtClean="0"/>
              <a:t>learning to be, </a:t>
            </a:r>
            <a:r>
              <a:rPr lang="id-ID" dirty="0" smtClean="0"/>
              <a:t>dan </a:t>
            </a:r>
            <a:r>
              <a:rPr lang="id-ID" i="1" dirty="0" smtClean="0"/>
              <a:t>learning to live together </a:t>
            </a:r>
            <a:r>
              <a:rPr lang="id-ID" dirty="0" smtClean="0"/>
              <a:t>pada hakekatnya adalah implementasi dari pendidikan karakter.</a:t>
            </a:r>
          </a:p>
          <a:p>
            <a:pPr>
              <a:buNone/>
            </a:pPr>
            <a:endParaRPr lang="en-US" dirty="0" smtClean="0"/>
          </a:p>
          <a:p>
            <a:pPr algn="just">
              <a:buNone/>
            </a:pPr>
            <a:r>
              <a:rPr lang="id-ID" dirty="0" smtClean="0"/>
              <a:t>Dengan demikian, pendidikan karakter mempunyai visi senantiasa mengarahkan diri pada pembentukan individu bermoral, cakap mengambil keputusan yang tampil dalam perilakunya, sekaligus mampu berperan aktif dalam membangun kehidupan bersama. Pendidikan karakter dimulai dari lingkungan keluarga karena lingkungan inilah yang pertama kali dikenal oleh seseorang sejak ia lahir.</a:t>
            </a:r>
            <a:endParaRPr lang="en-US" dirty="0" smtClean="0"/>
          </a:p>
          <a:p>
            <a:pPr>
              <a:buNone/>
            </a:pPr>
            <a:endParaRPr lang="en-US" dirty="0" smtClean="0"/>
          </a:p>
          <a:p>
            <a:pPr marL="0" lvl="0" indent="0" algn="l" rtl="0">
              <a:spcBef>
                <a:spcPts val="0"/>
              </a:spcBef>
              <a:spcAft>
                <a:spcPts val="0"/>
              </a:spcAft>
              <a:buNone/>
            </a:pPr>
            <a:endParaRPr/>
          </a:p>
        </p:txBody>
      </p:sp>
      <p:grpSp>
        <p:nvGrpSpPr>
          <p:cNvPr id="1511" name="Google Shape;1511;p34"/>
          <p:cNvGrpSpPr/>
          <p:nvPr/>
        </p:nvGrpSpPr>
        <p:grpSpPr>
          <a:xfrm>
            <a:off x="7948638" y="-481418"/>
            <a:ext cx="950715" cy="1539436"/>
            <a:chOff x="8610225" y="169463"/>
            <a:chExt cx="450000" cy="726938"/>
          </a:xfrm>
        </p:grpSpPr>
        <p:sp>
          <p:nvSpPr>
            <p:cNvPr id="1512" name="Google Shape;1512;p34"/>
            <p:cNvSpPr/>
            <p:nvPr/>
          </p:nvSpPr>
          <p:spPr>
            <a:xfrm>
              <a:off x="8610225" y="169463"/>
              <a:ext cx="450000" cy="450000"/>
            </a:xfrm>
            <a:prstGeom prst="pie">
              <a:avLst>
                <a:gd name="adj1" fmla="val 0"/>
                <a:gd name="adj2" fmla="val 10800165"/>
              </a:avLst>
            </a:prstGeom>
            <a:solidFill>
              <a:srgbClr val="CA5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4"/>
            <p:cNvSpPr/>
            <p:nvPr/>
          </p:nvSpPr>
          <p:spPr>
            <a:xfrm>
              <a:off x="8610225" y="446400"/>
              <a:ext cx="450000" cy="450000"/>
            </a:xfrm>
            <a:prstGeom prst="pie">
              <a:avLst>
                <a:gd name="adj1" fmla="val 0"/>
                <a:gd name="adj2" fmla="val 1080016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4" name="Google Shape;1514;p34"/>
          <p:cNvGrpSpPr/>
          <p:nvPr/>
        </p:nvGrpSpPr>
        <p:grpSpPr>
          <a:xfrm>
            <a:off x="7148511" y="4255308"/>
            <a:ext cx="1102829" cy="3205139"/>
            <a:chOff x="7986575" y="2906313"/>
            <a:chExt cx="522000" cy="1513500"/>
          </a:xfrm>
        </p:grpSpPr>
        <p:sp>
          <p:nvSpPr>
            <p:cNvPr id="1515" name="Google Shape;1515;p34"/>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34"/>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34"/>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34"/>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22"/>
        <p:cNvGrpSpPr/>
        <p:nvPr/>
      </p:nvGrpSpPr>
      <p:grpSpPr>
        <a:xfrm>
          <a:off x="0" y="0"/>
          <a:ext cx="0" cy="0"/>
          <a:chOff x="0" y="0"/>
          <a:chExt cx="0" cy="0"/>
        </a:xfrm>
      </p:grpSpPr>
      <p:sp>
        <p:nvSpPr>
          <p:cNvPr id="48" name="Title 47"/>
          <p:cNvSpPr>
            <a:spLocks noGrp="1"/>
          </p:cNvSpPr>
          <p:nvPr>
            <p:ph type="title"/>
          </p:nvPr>
        </p:nvSpPr>
        <p:spPr>
          <a:xfrm>
            <a:off x="928662" y="357172"/>
            <a:ext cx="7221600" cy="644400"/>
          </a:xfrm>
        </p:spPr>
        <p:txBody>
          <a:bodyPr/>
          <a:lstStyle/>
          <a:p>
            <a:r>
              <a:rPr lang="id-ID" sz="2000" dirty="0" smtClean="0"/>
              <a:t>Proses Mengetahui, Menghayati, Melakukan Dan Membiasakan Karakter Yang Baik</a:t>
            </a:r>
            <a:endParaRPr lang="en-US" sz="2000" dirty="0"/>
          </a:p>
        </p:txBody>
      </p:sp>
      <p:sp>
        <p:nvSpPr>
          <p:cNvPr id="49" name="Text Placeholder 48"/>
          <p:cNvSpPr>
            <a:spLocks noGrp="1"/>
          </p:cNvSpPr>
          <p:nvPr>
            <p:ph type="body" idx="1"/>
          </p:nvPr>
        </p:nvSpPr>
        <p:spPr>
          <a:xfrm>
            <a:off x="857224" y="1214428"/>
            <a:ext cx="7221600" cy="3643338"/>
          </a:xfrm>
        </p:spPr>
        <p:txBody>
          <a:bodyPr/>
          <a:lstStyle/>
          <a:p>
            <a:pPr>
              <a:buNone/>
            </a:pPr>
            <a:r>
              <a:rPr lang="id-ID" dirty="0" smtClean="0"/>
              <a:t>Ada tiga faktor yang sangat penting dalam proses pembentukan karakter anak yaitu faktor pendidikan (sekolah), lingkungan masyarakat, dan lingkungan keluarga. </a:t>
            </a:r>
            <a:endParaRPr lang="en-US" dirty="0" smtClean="0"/>
          </a:p>
          <a:p>
            <a:pPr>
              <a:buNone/>
            </a:pPr>
            <a:endParaRPr lang="id-ID" dirty="0" smtClean="0"/>
          </a:p>
          <a:p>
            <a:pPr lvl="0">
              <a:buFont typeface="Arial" pitchFamily="34" charset="0"/>
              <a:buChar char="•"/>
            </a:pPr>
            <a:r>
              <a:rPr lang="id-ID" b="1" dirty="0" smtClean="0"/>
              <a:t>Pembentukan karakter di sekolah </a:t>
            </a:r>
            <a:endParaRPr lang="en-US" b="1" dirty="0" smtClean="0"/>
          </a:p>
          <a:p>
            <a:pPr algn="just">
              <a:buNone/>
            </a:pPr>
            <a:r>
              <a:rPr lang="id-ID" dirty="0" smtClean="0"/>
              <a:t>	Dalam lingkungan sekolah seorang figur yang berperan penting dalam  pembentukan karakter seorang anak adalah guru. Fungsi guru bukan hanya sekedar tenaga pengajar tetapi juga merupakan tenaga pendidik. </a:t>
            </a:r>
          </a:p>
          <a:p>
            <a:pPr>
              <a:buNone/>
            </a:pPr>
            <a:endParaRPr lang="id-ID" dirty="0" smtClean="0"/>
          </a:p>
          <a:p>
            <a:pPr lvl="0">
              <a:buFont typeface="Arial" pitchFamily="34" charset="0"/>
              <a:buChar char="•"/>
            </a:pPr>
            <a:r>
              <a:rPr lang="id-ID" b="1" dirty="0" smtClean="0"/>
              <a:t>Pembentukan karakter di lingkungan masyarakat </a:t>
            </a:r>
            <a:endParaRPr lang="en-US" b="1" dirty="0" smtClean="0"/>
          </a:p>
          <a:p>
            <a:pPr algn="just">
              <a:buNone/>
            </a:pPr>
            <a:r>
              <a:rPr lang="id-ID" dirty="0" smtClean="0"/>
              <a:t>	Lingkungan adalah salah satu tempat yang menentukan proses pembentukan karakter diri seseorang. Lingkungan yang positif bisa membentuk diri seseorang menjadi pribadi berkarakter positif, sebaliknya lingkungan yang negatif dan tidak sehat  bisa membentuk pribadi yang negatif pula</a:t>
            </a:r>
          </a:p>
          <a:p>
            <a:pPr>
              <a:buNone/>
            </a:pPr>
            <a:endParaRPr lang="id-ID" dirty="0" smtClean="0"/>
          </a:p>
          <a:p>
            <a:pPr lvl="0">
              <a:buFont typeface="Arial" pitchFamily="34" charset="0"/>
              <a:buChar char="•"/>
            </a:pPr>
            <a:r>
              <a:rPr lang="id-ID" b="1" dirty="0" smtClean="0"/>
              <a:t>Pembentukan karakter dalam keluarga </a:t>
            </a:r>
            <a:endParaRPr lang="en-US" b="1" dirty="0" smtClean="0"/>
          </a:p>
          <a:p>
            <a:pPr algn="just">
              <a:buNone/>
            </a:pPr>
            <a:r>
              <a:rPr lang="id-ID" dirty="0" smtClean="0"/>
              <a:t>	Dalam keluarga yang berperan penting dalam proses pembentukan karakter pada anak adalah orang tua dan yang paling dominan adalah ayah atau kepala keluarga yang berkewajiban mempin dalam suatu keluarga. Dalam kehidupan keluarga kita harus membiasakan menerapkan nilai-nilai kebiaasaan-kebiasaan positif seperti menanamkan sikap jujur dan terbuka pada anak.</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28662" y="357172"/>
            <a:ext cx="7221600" cy="4460642"/>
          </a:xfrm>
        </p:spPr>
        <p:txBody>
          <a:bodyPr/>
          <a:lstStyle/>
          <a:p>
            <a:pPr algn="just">
              <a:buNone/>
            </a:pPr>
            <a:r>
              <a:rPr lang="id-ID" dirty="0" smtClean="0"/>
              <a:t>Proses terbentukanya karakter seseorang perlau melalui tahap yang  cukup panjang sampai bertahun-tahun. Suatu sikap atau prilaku dapat menjadi karakter melalui proses mengetahui, menghayati, melakukan, dan membiasakan. </a:t>
            </a:r>
            <a:endParaRPr lang="en-US" dirty="0" smtClean="0"/>
          </a:p>
          <a:p>
            <a:pPr>
              <a:buNone/>
            </a:pPr>
            <a:endParaRPr lang="id-ID" dirty="0" smtClean="0"/>
          </a:p>
          <a:p>
            <a:pPr lvl="0">
              <a:buFont typeface="Arial" pitchFamily="34" charset="0"/>
              <a:buChar char="•"/>
            </a:pPr>
            <a:r>
              <a:rPr lang="id-ID" b="1" dirty="0" smtClean="0"/>
              <a:t>Mengetahui (knowledge)</a:t>
            </a:r>
            <a:endParaRPr lang="en-US" b="1" dirty="0" smtClean="0"/>
          </a:p>
          <a:p>
            <a:pPr algn="just">
              <a:buNone/>
            </a:pPr>
            <a:r>
              <a:rPr lang="id-ID" dirty="0" smtClean="0"/>
              <a:t>	Pembentukan karakter dimulai dari fase ini yaitu kesadaran dalam bidang kognitif.. Untuk seorang anak, dia mulai mengenal berbagai karakter baik dari lingkungan keluarganya. Misalnya, pada keluarga yang suka memberi, bersedekah,sopan santun dan tolong-menolong</a:t>
            </a:r>
          </a:p>
          <a:p>
            <a:pPr>
              <a:buNone/>
            </a:pPr>
            <a:endParaRPr lang="id-ID" dirty="0" smtClean="0"/>
          </a:p>
          <a:p>
            <a:pPr lvl="0">
              <a:buFont typeface="Arial" pitchFamily="34" charset="0"/>
              <a:buChar char="•"/>
            </a:pPr>
            <a:r>
              <a:rPr lang="id-ID" b="1" dirty="0" smtClean="0"/>
              <a:t>Menghayati (understanding)</a:t>
            </a:r>
            <a:endParaRPr lang="en-US" b="1" dirty="0" smtClean="0"/>
          </a:p>
          <a:p>
            <a:pPr algn="just">
              <a:buNone/>
            </a:pPr>
            <a:r>
              <a:rPr lang="id-ID" dirty="0" smtClean="0"/>
              <a:t>	Setelah seseorang mengenal suatu karakter baik, dengan melihat berulang-ulang, akan timbul pertanyaan mengapa begitu? Dia bertanya, kenapa kita harus memberi orang yang minta sedekah? Ibunya tentu akan menjelaskan dengan bahasa yang mudah dipahami. Kemudian dia sendiri juga merasakan betapa senangnya ketika kakaknya juga mau berbagi mainan dengannya. Dia kemudian membayangkan betapa senangnya orang yang sedang membutuhkan jika dia diberi uang atau makanan. Pada tahap ini, si anak mulai paham jawaban atas pertanyaan ”mengapa”. Pada tahap ini yakni kedalaman kognitif dan afektif yang dimiliki oleh individu.  </a:t>
            </a:r>
            <a:endParaRPr lang="en-US" dirty="0" smtClean="0"/>
          </a:p>
          <a:p>
            <a:pPr>
              <a:buNone/>
            </a:pPr>
            <a:endParaRPr lang="id-ID" dirty="0" smtClean="0"/>
          </a:p>
          <a:p>
            <a:pPr lvl="0">
              <a:buFont typeface="Arial" pitchFamily="34" charset="0"/>
              <a:buChar char="•"/>
            </a:pPr>
            <a:r>
              <a:rPr lang="id-ID" b="1" dirty="0" smtClean="0"/>
              <a:t>Melakukan (acting)</a:t>
            </a:r>
            <a:endParaRPr lang="en-US" b="1" dirty="0" smtClean="0"/>
          </a:p>
          <a:p>
            <a:pPr algn="just">
              <a:buNone/>
            </a:pPr>
            <a:r>
              <a:rPr lang="id-ID" dirty="0" smtClean="0"/>
              <a:t>	Jika kedua aspek diatas sudah terlaksana makan akan dengan mudah dilakukan oleh seseorang yaitu sesuatu yang dimiliki oleh individu untuk melakukan suatu pekerjaan. Didasari oleh pemahaman yang diperolehnya, kemudian si anak ikut menerapkannya. Pada tahapan awal, dia mungkin sekedar meniru saja. Dia hanya melakukan itu jika berada dalam lingkungan keluarga saja, di luar dia tidak menerapkannya. Seorang yang sampai pada tahapan ini mungkin melakukan sesuatu atau memberi sedekah itu tanpa didorong oleh motivasi yang kuat dari dalam dirinya.</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28662" y="142858"/>
            <a:ext cx="7221600" cy="4460642"/>
          </a:xfrm>
        </p:spPr>
        <p:txBody>
          <a:bodyPr/>
          <a:lstStyle/>
          <a:p>
            <a:pPr lvl="0">
              <a:buFont typeface="Arial" pitchFamily="34" charset="0"/>
              <a:buChar char="•"/>
            </a:pPr>
            <a:r>
              <a:rPr lang="id-ID" b="1" dirty="0" smtClean="0"/>
              <a:t>Membiasakan menjadi karakter yang baik</a:t>
            </a:r>
            <a:endParaRPr lang="en-US" b="1" dirty="0" smtClean="0"/>
          </a:p>
          <a:p>
            <a:pPr algn="just">
              <a:buNone/>
            </a:pPr>
            <a:r>
              <a:rPr lang="id-ID" dirty="0" smtClean="0"/>
              <a:t>	Pembiasaan adalah sesuatu yang sengaja dilakukan secara berulang-ulang agar sesuatu itu menjadi kebiasaan. Karakter baik seseorang harus dilatih dan dibiasakan. Melakukan sesuatu secara berulang-ulang, maka sesuatu itu akan menjadi milik kita. Pada tingkatan ini terjadinya internalisasi nilai-nilai yang terkandung dalam suatu sikap atau perbuatan di dalam jiwa seseorang. Sumber motivasi melakukan suatu respon adalah dari dasar nurani. Karakter ini akan menjadi semakin kuat jika ikut didorong oleh suatu ideologi atau believe.</a:t>
            </a:r>
          </a:p>
          <a:p>
            <a:pPr>
              <a:buNone/>
            </a:pPr>
            <a:endParaRPr lang="id-ID" dirty="0" smtClean="0"/>
          </a:p>
          <a:p>
            <a:pPr algn="just">
              <a:buNone/>
            </a:pPr>
            <a:r>
              <a:rPr lang="id-ID" dirty="0" smtClean="0"/>
              <a:t>Karakter menjadi kuat jika rangkaian proses tersebut dilewati dengan baik. Tahapan tersebut dapat dikelompokkan lagi atas dua bagian. Bagian pertama dominan aspek cognitifnya, yaitu mulai dari tahap pengenalan hingga tahap penerapan. Selanjutnya bagian kedua mulai didominasi oleh ranah afektif, yaitu mulai dari pengulangan sampai internalisasi menjadi karakter.</a:t>
            </a:r>
          </a:p>
          <a:p>
            <a:pPr>
              <a:buNone/>
            </a:pPr>
            <a:endParaRPr lang="id-ID" dirty="0" smtClean="0"/>
          </a:p>
          <a:p>
            <a:pPr algn="just">
              <a:buNone/>
            </a:pPr>
            <a:r>
              <a:rPr lang="id-ID" dirty="0" smtClean="0"/>
              <a:t>Tahapan tersebut juga akan saling pengaruh mempengaruhi. Mekanismenya ibaratkan roda gigi yang saling menggerakkan. Mengenal sesuatu akan menggerakkan seseorang untuk memahaminya. Pemahaman berikutnya akan memudahkan dia untuk menerapkan suatu perbuatan. Perbuatan yang berulang-ulang akan melahirkan kebiasaan.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3"/>
        <p:cNvGrpSpPr/>
        <p:nvPr/>
      </p:nvGrpSpPr>
      <p:grpSpPr>
        <a:xfrm>
          <a:off x="0" y="0"/>
          <a:ext cx="0" cy="0"/>
          <a:chOff x="0" y="0"/>
          <a:chExt cx="0" cy="0"/>
        </a:xfrm>
      </p:grpSpPr>
      <p:grpSp>
        <p:nvGrpSpPr>
          <p:cNvPr id="1554" name="Google Shape;1554;p36"/>
          <p:cNvGrpSpPr/>
          <p:nvPr/>
        </p:nvGrpSpPr>
        <p:grpSpPr>
          <a:xfrm>
            <a:off x="6825450" y="540011"/>
            <a:ext cx="380286" cy="2096523"/>
            <a:chOff x="4315150" y="2880000"/>
            <a:chExt cx="180000" cy="990000"/>
          </a:xfrm>
        </p:grpSpPr>
        <p:sp>
          <p:nvSpPr>
            <p:cNvPr id="1555" name="Google Shape;1555;p36"/>
            <p:cNvSpPr/>
            <p:nvPr/>
          </p:nvSpPr>
          <p:spPr>
            <a:xfrm>
              <a:off x="4315150" y="288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36"/>
            <p:cNvSpPr/>
            <p:nvPr/>
          </p:nvSpPr>
          <p:spPr>
            <a:xfrm>
              <a:off x="4315150" y="315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36"/>
            <p:cNvSpPr/>
            <p:nvPr/>
          </p:nvSpPr>
          <p:spPr>
            <a:xfrm>
              <a:off x="4315150" y="342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6"/>
            <p:cNvSpPr/>
            <p:nvPr/>
          </p:nvSpPr>
          <p:spPr>
            <a:xfrm>
              <a:off x="4315150" y="3690000"/>
              <a:ext cx="180000" cy="180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9" name="Google Shape;1559;p36"/>
          <p:cNvGrpSpPr/>
          <p:nvPr/>
        </p:nvGrpSpPr>
        <p:grpSpPr>
          <a:xfrm>
            <a:off x="5339063" y="540005"/>
            <a:ext cx="575975" cy="585544"/>
            <a:chOff x="3418275" y="1085200"/>
            <a:chExt cx="272625" cy="276500"/>
          </a:xfrm>
        </p:grpSpPr>
        <p:sp>
          <p:nvSpPr>
            <p:cNvPr id="1560" name="Google Shape;1560;p36"/>
            <p:cNvSpPr/>
            <p:nvPr/>
          </p:nvSpPr>
          <p:spPr>
            <a:xfrm>
              <a:off x="3418275" y="10852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36"/>
            <p:cNvSpPr/>
            <p:nvPr/>
          </p:nvSpPr>
          <p:spPr>
            <a:xfrm>
              <a:off x="3600000" y="10852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6"/>
            <p:cNvSpPr/>
            <p:nvPr/>
          </p:nvSpPr>
          <p:spPr>
            <a:xfrm>
              <a:off x="3418275" y="12708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6"/>
            <p:cNvSpPr/>
            <p:nvPr/>
          </p:nvSpPr>
          <p:spPr>
            <a:xfrm>
              <a:off x="3600000" y="1270800"/>
              <a:ext cx="90900" cy="90900"/>
            </a:xfrm>
            <a:prstGeom prst="ellipse">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4" name="Google Shape;1564;p36"/>
          <p:cNvGrpSpPr/>
          <p:nvPr/>
        </p:nvGrpSpPr>
        <p:grpSpPr>
          <a:xfrm rot="18852105">
            <a:off x="1177790" y="3026535"/>
            <a:ext cx="950700" cy="2093100"/>
            <a:chOff x="5908964" y="3240000"/>
            <a:chExt cx="950700" cy="2093100"/>
          </a:xfrm>
        </p:grpSpPr>
        <p:sp>
          <p:nvSpPr>
            <p:cNvPr id="1565" name="Google Shape;1565;p36"/>
            <p:cNvSpPr/>
            <p:nvPr/>
          </p:nvSpPr>
          <p:spPr>
            <a:xfrm>
              <a:off x="5908964" y="3240000"/>
              <a:ext cx="950700" cy="951900"/>
            </a:xfrm>
            <a:prstGeom prst="donut">
              <a:avLst>
                <a:gd name="adj" fmla="val 25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36"/>
            <p:cNvSpPr/>
            <p:nvPr/>
          </p:nvSpPr>
          <p:spPr>
            <a:xfrm>
              <a:off x="5908964" y="4381200"/>
              <a:ext cx="950700" cy="951900"/>
            </a:xfrm>
            <a:prstGeom prst="donut">
              <a:avLst>
                <a:gd name="adj" fmla="val 25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8" name="Google Shape;1568;p36"/>
          <p:cNvSpPr txBox="1">
            <a:spLocks noGrp="1"/>
          </p:cNvSpPr>
          <p:nvPr>
            <p:ph type="title"/>
          </p:nvPr>
        </p:nvSpPr>
        <p:spPr>
          <a:xfrm>
            <a:off x="2000232" y="857238"/>
            <a:ext cx="4786346" cy="3139202"/>
          </a:xfrm>
          <a:prstGeom prst="rect">
            <a:avLst/>
          </a:prstGeom>
        </p:spPr>
        <p:txBody>
          <a:bodyPr spcFirstLastPara="1" wrap="square" lIns="0" tIns="91425" rIns="0" bIns="91425" anchor="ctr" anchorCtr="0">
            <a:noAutofit/>
          </a:bodyPr>
          <a:lstStyle/>
          <a:p>
            <a:pPr marL="228600" indent="-228600" algn="l">
              <a:lnSpc>
                <a:spcPct val="150000"/>
              </a:lnSpc>
            </a:pPr>
            <a:r>
              <a:rPr sz="1200" smtClean="0"/>
              <a:t>1. </a:t>
            </a:r>
            <a:r>
              <a:rPr lang="id-ID" sz="1200" b="1" dirty="0" smtClean="0"/>
              <a:t>PENGKONDISIAN</a:t>
            </a:r>
            <a:r>
              <a:rPr sz="1200" smtClean="0"/>
              <a:t/>
            </a:r>
            <a:br>
              <a:rPr sz="1200" smtClean="0"/>
            </a:br>
            <a:r>
              <a:rPr lang="id-ID" sz="1200" dirty="0" smtClean="0"/>
              <a:t>Pengkondisian berkaitan dengan upaya untuk menata lingkungan fisik maupun nonfisik demi terciptanya suasana mendukung terlaksananya pendidikan karakter. Kegiatan menata lingkungan fisik misalnya adalah mengkondisikan tempat sampah, halaman yang hijau dengan pepohonan, poster kata-kata bijak yang dipajang. Sedangkan pengkondisian lingkungan nonfisik misalnya mengelola konflik supaya tidak menjurus kepada perpecahan, atau bahkan menghilangkan konflik tersebut. Pembentukan karakter terpuji melalui pengkondisian dapat dilakukan dengan beberapa cara. Beberapa diantaranya adalah:</a:t>
            </a:r>
            <a:r>
              <a:rPr lang="en-US" sz="1200" dirty="0" smtClean="0"/>
              <a:t/>
            </a:r>
            <a:br>
              <a:rPr lang="en-US" sz="1200" dirty="0" smtClean="0"/>
            </a:br>
            <a:endParaRPr sz="1200"/>
          </a:p>
        </p:txBody>
      </p:sp>
      <p:sp>
        <p:nvSpPr>
          <p:cNvPr id="1569" name="Google Shape;1569;p36"/>
          <p:cNvSpPr txBox="1">
            <a:spLocks noGrp="1"/>
          </p:cNvSpPr>
          <p:nvPr>
            <p:ph type="title" idx="2"/>
          </p:nvPr>
        </p:nvSpPr>
        <p:spPr>
          <a:xfrm>
            <a:off x="1643042" y="142858"/>
            <a:ext cx="5500726" cy="500066"/>
          </a:xfrm>
          <a:prstGeom prst="rect">
            <a:avLst/>
          </a:prstGeom>
        </p:spPr>
        <p:txBody>
          <a:bodyPr spcFirstLastPara="1" wrap="square" lIns="0" tIns="91425" rIns="0" bIns="91425" anchor="ctr" anchorCtr="0">
            <a:noAutofit/>
          </a:bodyPr>
          <a:lstStyle/>
          <a:p>
            <a:pPr marL="0" lvl="0" indent="0" algn="ctr" rtl="0">
              <a:spcBef>
                <a:spcPts val="0"/>
              </a:spcBef>
              <a:spcAft>
                <a:spcPts val="0"/>
              </a:spcAft>
              <a:buNone/>
            </a:pPr>
            <a:r>
              <a:rPr sz="2400" smtClean="0"/>
              <a:t>Pengkondisian Dan Keteladanan</a:t>
            </a:r>
            <a:endParaRPr sz="2400"/>
          </a:p>
        </p:txBody>
      </p:sp>
      <p:grpSp>
        <p:nvGrpSpPr>
          <p:cNvPr id="1570" name="Google Shape;1570;p36"/>
          <p:cNvGrpSpPr/>
          <p:nvPr/>
        </p:nvGrpSpPr>
        <p:grpSpPr>
          <a:xfrm>
            <a:off x="0" y="-1602570"/>
            <a:ext cx="1102829" cy="3205139"/>
            <a:chOff x="7986575" y="2906313"/>
            <a:chExt cx="522000" cy="1513500"/>
          </a:xfrm>
        </p:grpSpPr>
        <p:sp>
          <p:nvSpPr>
            <p:cNvPr id="1571" name="Google Shape;1571;p36"/>
            <p:cNvSpPr/>
            <p:nvPr/>
          </p:nvSpPr>
          <p:spPr>
            <a:xfrm>
              <a:off x="7986575" y="30587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36"/>
            <p:cNvSpPr/>
            <p:nvPr/>
          </p:nvSpPr>
          <p:spPr>
            <a:xfrm>
              <a:off x="8130575" y="2906313"/>
              <a:ext cx="90000" cy="1208700"/>
            </a:xfrm>
            <a:prstGeom prst="round2SameRect">
              <a:avLst>
                <a:gd name="adj1" fmla="val 50000"/>
                <a:gd name="adj2"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36"/>
            <p:cNvSpPr/>
            <p:nvPr/>
          </p:nvSpPr>
          <p:spPr>
            <a:xfrm>
              <a:off x="8274575" y="3211113"/>
              <a:ext cx="90000" cy="1208700"/>
            </a:xfrm>
            <a:prstGeom prst="round2SameRect">
              <a:avLst>
                <a:gd name="adj1" fmla="val 50000"/>
                <a:gd name="adj2" fmla="val 50000"/>
              </a:avLst>
            </a:pr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36"/>
            <p:cNvSpPr/>
            <p:nvPr/>
          </p:nvSpPr>
          <p:spPr>
            <a:xfrm>
              <a:off x="8418575" y="3058713"/>
              <a:ext cx="90000" cy="1208700"/>
            </a:xfrm>
            <a:prstGeom prst="round2SameRect">
              <a:avLst>
                <a:gd name="adj1" fmla="val 50000"/>
                <a:gd name="adj2"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28662" y="1071552"/>
            <a:ext cx="4775408" cy="3357585"/>
          </a:xfrm>
        </p:spPr>
        <p:txBody>
          <a:bodyPr/>
          <a:lstStyle/>
          <a:p>
            <a:pPr lvl="0"/>
            <a:r>
              <a:rPr lang="id-ID" sz="1200" b="1" dirty="0" smtClean="0"/>
              <a:t>a. Pemberian tugas mata pelajaran</a:t>
            </a:r>
            <a:r>
              <a:rPr lang="id-ID" sz="1200" dirty="0" smtClean="0"/>
              <a:t/>
            </a:r>
            <a:br>
              <a:rPr lang="id-ID" sz="1200" dirty="0" smtClean="0"/>
            </a:br>
            <a:r>
              <a:rPr lang="en-US" sz="1200" dirty="0" smtClean="0"/>
              <a:t/>
            </a:r>
            <a:br>
              <a:rPr lang="en-US" sz="1200" dirty="0" smtClean="0"/>
            </a:br>
            <a:r>
              <a:rPr lang="id-ID" sz="1200" dirty="0" smtClean="0"/>
              <a:t>Dengan pemberian tugas pada mata pelajaran yang ada di sekolah dapat mendorong pola pikir prestatif peserta didik, peserta didik diajarkan untuk mencari tahu atas tugas yang diberikan oleh guru di mana ada kaitannya dengan materi dalam mata pelajaran. </a:t>
            </a:r>
            <a:br>
              <a:rPr lang="id-ID" sz="1200" dirty="0" smtClean="0"/>
            </a:br>
            <a:r>
              <a:rPr lang="id-ID" sz="1200" dirty="0" smtClean="0"/>
              <a:t/>
            </a:r>
            <a:br>
              <a:rPr lang="id-ID" sz="1200" dirty="0" smtClean="0"/>
            </a:br>
            <a:r>
              <a:rPr lang="id-ID" sz="1200" b="1" dirty="0" smtClean="0"/>
              <a:t>b. Disiplin moral </a:t>
            </a:r>
            <a:r>
              <a:rPr lang="id-ID" sz="1200" dirty="0" smtClean="0"/>
              <a:t/>
            </a:r>
            <a:br>
              <a:rPr lang="id-ID" sz="1200" dirty="0" smtClean="0"/>
            </a:br>
            <a:r>
              <a:rPr lang="en-US" sz="1200" dirty="0" smtClean="0"/>
              <a:t/>
            </a:r>
            <a:br>
              <a:rPr lang="en-US" sz="1200" dirty="0" smtClean="0"/>
            </a:br>
            <a:r>
              <a:rPr lang="id-ID" sz="1200" dirty="0" smtClean="0"/>
              <a:t>Disiplin moral menjadi alasan pengembangan peserta didik untuk berperilaku dengan  penuh rasa tanggung jawab di segala situasi, tidak hanya ketika mereka di bawah  pengendalian atau pengawasan atau orang dewasa saja.</a:t>
            </a:r>
            <a:br>
              <a:rPr lang="id-ID" sz="1200" dirty="0" smtClean="0"/>
            </a:br>
            <a:r>
              <a:rPr lang="id-ID" sz="1200" dirty="0" smtClean="0"/>
              <a:t/>
            </a:r>
            <a:br>
              <a:rPr lang="id-ID" sz="1200" dirty="0" smtClean="0"/>
            </a:br>
            <a:r>
              <a:rPr lang="id-ID" sz="1200" b="1" dirty="0" smtClean="0"/>
              <a:t>c. Kewajiban peserta didik untuk mengikuti kegiatan ekstrakurikuler </a:t>
            </a:r>
            <a:br>
              <a:rPr lang="id-ID" sz="1200" b="1" dirty="0" smtClean="0"/>
            </a:br>
            <a:r>
              <a:rPr lang="en-US" sz="1200" dirty="0" smtClean="0"/>
              <a:t/>
            </a:r>
            <a:br>
              <a:rPr lang="en-US" sz="1200" dirty="0" smtClean="0"/>
            </a:br>
            <a:r>
              <a:rPr lang="id-ID" sz="1200" dirty="0" smtClean="0"/>
              <a:t>Dengan mengikuti kegiatan ekstrakurikuler, bakat dan minat peserta didik akan tersalurkan selain itu, mereka juga berkesempatan untuk mengikuti ajang perlombaan sesuai bidang yang merika geluti.</a:t>
            </a:r>
            <a:endParaRPr 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holera Disease by Slidesgo">
  <a:themeElements>
    <a:clrScheme name="Simple Light">
      <a:dk1>
        <a:srgbClr val="000000"/>
      </a:dk1>
      <a:lt1>
        <a:srgbClr val="5F3636"/>
      </a:lt1>
      <a:dk2>
        <a:srgbClr val="CA5241"/>
      </a:dk2>
      <a:lt2>
        <a:srgbClr val="FA7960"/>
      </a:lt2>
      <a:accent1>
        <a:srgbClr val="FFB38F"/>
      </a:accent1>
      <a:accent2>
        <a:srgbClr val="73A68D"/>
      </a:accent2>
      <a:accent3>
        <a:srgbClr val="9ABFAF"/>
      </a:accent3>
      <a:accent4>
        <a:srgbClr val="CEE2D4"/>
      </a:accent4>
      <a:accent5>
        <a:srgbClr val="FDF7E7"/>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403</Words>
  <Application>Microsoft Office PowerPoint</Application>
  <PresentationFormat>On-screen Show (16:9)</PresentationFormat>
  <Paragraphs>80</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Cholera Disease by Slidesgo</vt:lpstr>
      <vt:lpstr>PEMBENTUKKAN KARAKTER</vt:lpstr>
      <vt:lpstr>Anggota Kelompok 3</vt:lpstr>
      <vt:lpstr>Pembentukan Karakter</vt:lpstr>
      <vt:lpstr>Hubungan Antara Pendidikan Dan Pembentukan Karakter</vt:lpstr>
      <vt:lpstr>Proses Mengetahui, Menghayati, Melakukan Dan Membiasakan Karakter Yang Baik</vt:lpstr>
      <vt:lpstr>PowerPoint Presentation</vt:lpstr>
      <vt:lpstr>PowerPoint Presentation</vt:lpstr>
      <vt:lpstr>1. PENGKONDISIAN Pengkondisian berkaitan dengan upaya untuk menata lingkungan fisik maupun nonfisik demi terciptanya suasana mendukung terlaksananya pendidikan karakter. Kegiatan menata lingkungan fisik misalnya adalah mengkondisikan tempat sampah, halaman yang hijau dengan pepohonan, poster kata-kata bijak yang dipajang. Sedangkan pengkondisian lingkungan nonfisik misalnya mengelola konflik supaya tidak menjurus kepada perpecahan, atau bahkan menghilangkan konflik tersebut. Pembentukan karakter terpuji melalui pengkondisian dapat dilakukan dengan beberapa cara. Beberapa diantaranya adalah: </vt:lpstr>
      <vt:lpstr>a. Pemberian tugas mata pelajaran  Dengan pemberian tugas pada mata pelajaran yang ada di sekolah dapat mendorong pola pikir prestatif peserta didik, peserta didik diajarkan untuk mencari tahu atas tugas yang diberikan oleh guru di mana ada kaitannya dengan materi dalam mata pelajaran.   b. Disiplin moral   Disiplin moral menjadi alasan pengembangan peserta didik untuk berperilaku dengan  penuh rasa tanggung jawab di segala situasi, tidak hanya ketika mereka di bawah  pengendalian atau pengawasan atau orang dewasa saja.  c. Kewajiban peserta didik untuk mengikuti kegiatan ekstrakurikuler   Dengan mengikuti kegiatan ekstrakurikuler, bakat dan minat peserta didik akan tersalurkan selain itu, mereka juga berkesempatan untuk mengikuti ajang perlombaan sesuai bidang yang merika geluti.</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PENGORGANISASIAN  PELATIHAN</dc:title>
  <dc:creator>alin imayo</dc:creator>
  <cp:lastModifiedBy>LENOV0_E2</cp:lastModifiedBy>
  <cp:revision>31</cp:revision>
  <dcterms:modified xsi:type="dcterms:W3CDTF">2024-02-05T05:37:54Z</dcterms:modified>
</cp:coreProperties>
</file>