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82" r:id="rId9"/>
    <p:sldId id="263" r:id="rId10"/>
    <p:sldId id="264" r:id="rId11"/>
    <p:sldId id="266" r:id="rId12"/>
    <p:sldId id="271" r:id="rId13"/>
    <p:sldId id="265" r:id="rId14"/>
    <p:sldId id="268" r:id="rId15"/>
    <p:sldId id="269" r:id="rId16"/>
    <p:sldId id="270" r:id="rId17"/>
    <p:sldId id="267" r:id="rId18"/>
    <p:sldId id="272" r:id="rId19"/>
    <p:sldId id="274" r:id="rId20"/>
    <p:sldId id="273" r:id="rId21"/>
    <p:sldId id="276" r:id="rId22"/>
    <p:sldId id="285" r:id="rId23"/>
    <p:sldId id="286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FF99FF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65" d="100"/>
          <a:sy n="65" d="100"/>
        </p:scale>
        <p:origin x="143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4C7CC-8C7D-4D79-8C7A-F257D449FD64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0E7B56-71C6-404C-8E0F-D13ECF3D1ED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0E7B56-71C6-404C-8E0F-D13ECF3D1ED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26" name="Picture 2" descr="D:\TUK PRESENTASI\black-background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533400" y="2590800"/>
            <a:ext cx="8000999" cy="258532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Penyebaran</a:t>
            </a:r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Pencemaran</a:t>
            </a:r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Air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dan</a:t>
            </a:r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Dampak</a:t>
            </a:r>
            <a:r>
              <a:rPr lang="en-US" sz="5400" b="1" dirty="0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 yang </a:t>
            </a:r>
            <a:r>
              <a:rPr lang="en-US" sz="5400" b="1" dirty="0" err="1" smtClean="0">
                <a:solidFill>
                  <a:schemeClr val="accent4">
                    <a:lumMod val="40000"/>
                    <a:lumOff val="60000"/>
                  </a:schemeClr>
                </a:solidFill>
              </a:rPr>
              <a:t>Ditimbulkan</a:t>
            </a:r>
            <a:endParaRPr lang="en-US" sz="5400" dirty="0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838200"/>
            <a:ext cx="2895600" cy="6858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ight Arrow 5"/>
          <p:cNvSpPr/>
          <p:nvPr/>
        </p:nvSpPr>
        <p:spPr>
          <a:xfrm>
            <a:off x="3505200" y="1066800"/>
            <a:ext cx="381000" cy="228600"/>
          </a:xfrm>
          <a:prstGeom prst="rightArrow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114800" y="304800"/>
            <a:ext cx="4648200" cy="190500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asing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memasuki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tatanan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514600" y="2743200"/>
            <a:ext cx="3886200" cy="685800"/>
          </a:xfrm>
          <a:prstGeom prst="rect">
            <a:avLst/>
          </a:prstGeom>
          <a:solidFill>
            <a:srgbClr val="99C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masuknya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33400" y="4038600"/>
            <a:ext cx="2590800" cy="685800"/>
          </a:xfrm>
          <a:prstGeom prst="rect">
            <a:avLst/>
          </a:prstGeom>
          <a:solidFill>
            <a:srgbClr val="99C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alamiah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1" name="Straight Arrow Connector 10"/>
          <p:cNvCxnSpPr>
            <a:stCxn id="8" idx="2"/>
          </p:cNvCxnSpPr>
          <p:nvPr/>
        </p:nvCxnSpPr>
        <p:spPr>
          <a:xfrm rot="5400000">
            <a:off x="2952750" y="2381250"/>
            <a:ext cx="457200" cy="25527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2"/>
          </p:cNvCxnSpPr>
          <p:nvPr/>
        </p:nvCxnSpPr>
        <p:spPr>
          <a:xfrm rot="16200000" flipH="1">
            <a:off x="5391150" y="2495550"/>
            <a:ext cx="533400" cy="24003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5638800" y="4114800"/>
            <a:ext cx="3048000" cy="685800"/>
          </a:xfrm>
          <a:prstGeom prst="rect">
            <a:avLst/>
          </a:prstGeom>
          <a:solidFill>
            <a:srgbClr val="99C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antropogenik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76200" y="4953000"/>
            <a:ext cx="3505200" cy="1905000"/>
          </a:xfrm>
          <a:prstGeom prst="rect">
            <a:avLst/>
          </a:prstGeom>
          <a:solidFill>
            <a:srgbClr val="99C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Letusan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gunung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merapi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longsor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banjir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fenomena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alamiah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25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dikendalikan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334000" y="4953000"/>
            <a:ext cx="3505200" cy="1905000"/>
          </a:xfrm>
          <a:prstGeom prst="rect">
            <a:avLst/>
          </a:prstGeom>
          <a:solidFill>
            <a:srgbClr val="99CCFF"/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domestic (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rumah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tangga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perkotaan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industri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266_example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427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514600" y="533400"/>
            <a:ext cx="42672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toksiknya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" y="1828800"/>
            <a:ext cx="25908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7" name="Straight Arrow Connector 6"/>
          <p:cNvCxnSpPr>
            <a:stCxn id="5" idx="2"/>
          </p:cNvCxnSpPr>
          <p:nvPr/>
        </p:nvCxnSpPr>
        <p:spPr>
          <a:xfrm rot="5400000">
            <a:off x="3048000" y="76200"/>
            <a:ext cx="457200" cy="27432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cxnSp>
        <p:nvCxnSpPr>
          <p:cNvPr id="8" name="Straight Arrow Connector 7"/>
          <p:cNvCxnSpPr>
            <a:stCxn id="5" idx="2"/>
          </p:cNvCxnSpPr>
          <p:nvPr/>
        </p:nvCxnSpPr>
        <p:spPr>
          <a:xfrm rot="16200000" flipH="1">
            <a:off x="5486400" y="381000"/>
            <a:ext cx="533400" cy="2209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cxnSp>
      <p:sp>
        <p:nvSpPr>
          <p:cNvPr id="9" name="Rectangle 8"/>
          <p:cNvSpPr/>
          <p:nvPr/>
        </p:nvSpPr>
        <p:spPr>
          <a:xfrm>
            <a:off x="5715000" y="1905000"/>
            <a:ext cx="2667000" cy="6858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toksik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6200" y="2743200"/>
            <a:ext cx="3962400" cy="24384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ekosistem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alami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destruktif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 (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merusak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apabila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berada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berlebihan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334000" y="2743200"/>
            <a:ext cx="3505200" cy="2286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letal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maupun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sub-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letal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gangguan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pertumbuahn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tingkah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laku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morfologi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akuatik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457200" y="5410200"/>
            <a:ext cx="3048000" cy="11430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Nutrient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tersuspensi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memicu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eutrofikasi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5638800" y="5334000"/>
            <a:ext cx="3048000" cy="12192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Bahan-bahan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alami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pestisida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detergen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381000" y="1981200"/>
            <a:ext cx="8229600" cy="2819400"/>
          </a:xfrm>
          <a:prstGeom prst="rect">
            <a:avLst/>
          </a:prstGeom>
          <a:noFill/>
          <a:ln w="57150"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dilihat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skema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berikut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266_example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42760"/>
          </a:xfrm>
          <a:prstGeom prst="rect">
            <a:avLst/>
          </a:prstGeom>
          <a:noFill/>
        </p:spPr>
      </p:pic>
      <p:pic>
        <p:nvPicPr>
          <p:cNvPr id="3148" name="Picture 76"/>
          <p:cNvPicPr>
            <a:picLocks noChangeAspect="1" noChangeArrowheads="1"/>
          </p:cNvPicPr>
          <p:nvPr/>
        </p:nvPicPr>
        <p:blipFill>
          <a:blip r:embed="rId3"/>
          <a:srcRect l="16406" t="27083" r="14063" b="10417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895600" y="152400"/>
            <a:ext cx="3581400" cy="5334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Jenis-jenis</a:t>
            </a:r>
            <a:r>
              <a:rPr lang="en-US" sz="2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28600" y="990600"/>
            <a:ext cx="8534400" cy="8382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maka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kombinasi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28600" y="2133600"/>
            <a:ext cx="8534400" cy="42672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lvl="0"/>
            <a:endParaRPr lang="en-US" sz="2300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3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Additive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penjumlahan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Zinc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Kadmium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3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Synergism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penjumlahan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masing-masing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Copper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surfaktan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/>
            <a:r>
              <a:rPr lang="en-US" sz="2300" i="1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Antagonism</a:t>
            </a:r>
            <a:r>
              <a:rPr lang="en-US" sz="2300" dirty="0" smtClean="0">
                <a:solidFill>
                  <a:schemeClr val="accent4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mengganggu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kumulatif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kecil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hilang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pengaruh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kombinasi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Kalsium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3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dirty="0" err="1" smtClean="0">
                <a:latin typeface="Times New Roman" pitchFamily="18" charset="0"/>
                <a:cs typeface="Times New Roman" pitchFamily="18" charset="0"/>
              </a:rPr>
              <a:t>Timbal</a:t>
            </a:r>
            <a:endParaRPr lang="en-US" sz="23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en-US" sz="23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2057400" y="304800"/>
            <a:ext cx="5105400" cy="6858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Dampak</a:t>
            </a:r>
            <a:r>
              <a:rPr lang="en-US" sz="2800" b="1" dirty="0" smtClean="0"/>
              <a:t> yang </a:t>
            </a:r>
            <a:r>
              <a:rPr lang="en-US" sz="2800" b="1" dirty="0" err="1" smtClean="0"/>
              <a:t>Ditimbulkan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Pencemaran</a:t>
            </a:r>
            <a:r>
              <a:rPr lang="en-US" sz="2800" b="1" dirty="0" smtClean="0"/>
              <a:t>:</a:t>
            </a:r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524000"/>
            <a:ext cx="8153400" cy="49530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dikatakan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mengancam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mekanisme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angin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aliran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rambat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difusi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menyebar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keracunan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Gangguan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menimbulkan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penurunan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kuantitas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609600" y="1524000"/>
            <a:ext cx="8153400" cy="472440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marL="457200" indent="-457200" algn="just">
              <a:lnSpc>
                <a:spcPct val="114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eutrofkasi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erosi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sedimentasi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terbawa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kemudian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diendapkan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tertutupnya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akhirnya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menyebabkan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kematian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457200" algn="just">
              <a:lnSpc>
                <a:spcPct val="114000"/>
              </a:lnSpc>
              <a:tabLst>
                <a:tab pos="457200" algn="l"/>
              </a:tabLst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lnSpc>
                <a:spcPct val="114000"/>
              </a:lnSpc>
              <a:buFont typeface="Wingdings" pitchFamily="2" charset="2"/>
              <a:buChar char="q"/>
              <a:tabLst>
                <a:tab pos="457200" algn="l"/>
              </a:tabLst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terganggu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habis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dekomposisi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aerobik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zat-zat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terkandung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5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67000" y="381000"/>
            <a:ext cx="3810000" cy="5334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/>
              <a:t>Akibat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Pencemaran</a:t>
            </a:r>
            <a:r>
              <a:rPr lang="en-US" sz="2800" b="1" dirty="0" smtClean="0"/>
              <a:t>:</a:t>
            </a:r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3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1752600"/>
            <a:ext cx="8382000" cy="4876800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lvl="0">
              <a:lnSpc>
                <a:spcPct val="114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00050" lvl="0" indent="-400050">
              <a:lnSpc>
                <a:spcPct val="114000"/>
              </a:lnSpc>
              <a:buBlip>
                <a:blip r:embed="rId4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lumpur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meningkat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mengurangi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cahaya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diperlukan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berfotosintesis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00050" lvl="0" indent="-400050">
              <a:lnSpc>
                <a:spcPct val="114000"/>
              </a:lnSpc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400050" lvl="0" indent="-400050">
              <a:lnSpc>
                <a:spcPct val="114000"/>
              </a:lnSpc>
              <a:buBlip>
                <a:blip r:embed="rId4"/>
              </a:buBlip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meskipun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membunuh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air,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Tingkah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laku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berpindah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migrasi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disebabkan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perubahan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suhu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pendek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457200" indent="-457200" algn="just">
              <a:lnSpc>
                <a:spcPct val="114000"/>
              </a:lnSpc>
              <a:buFont typeface="Wingdings" pitchFamily="2" charset="2"/>
              <a:buChar char="q"/>
              <a:tabLst>
                <a:tab pos="457200" algn="l"/>
              </a:tabLst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609600"/>
            <a:ext cx="8153400" cy="609600"/>
          </a:xfrm>
          <a:prstGeom prst="rect">
            <a:avLst/>
          </a:prstGeom>
          <a:gradFill flip="none" rotWithShape="1">
            <a:gsLst>
              <a:gs pos="0">
                <a:schemeClr val="accent4">
                  <a:tint val="50000"/>
                  <a:satMod val="300000"/>
                </a:schemeClr>
              </a:gs>
              <a:gs pos="35000">
                <a:schemeClr val="accent4">
                  <a:tint val="37000"/>
                  <a:satMod val="300000"/>
                </a:schemeClr>
              </a:gs>
              <a:gs pos="100000">
                <a:schemeClr val="accent4">
                  <a:tint val="15000"/>
                  <a:satMod val="350000"/>
                </a:schemeClr>
              </a:gs>
            </a:gsLst>
            <a:lin ang="10800000" scaled="1"/>
            <a:tileRect/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dampak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endParaRPr lang="en-US" sz="2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81000" y="685800"/>
            <a:ext cx="8382000" cy="5638800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Lumpur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erosi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pengelolaan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mengendap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pantai-pantai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mematikan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Senyawa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proses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penguraiannya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mengambil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asam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terlalu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membahayakan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kehidupan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lvl="0" indent="-342900">
              <a:lnSpc>
                <a:spcPct val="114000"/>
              </a:lnSpc>
              <a:buBlip>
                <a:blip r:embed="rId3"/>
              </a:buBlip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berdampak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biota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gagalnya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fungsi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biologi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metabolisme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reproduksi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foto</a:t>
            </a:r>
            <a:r>
              <a:rPr lang="id-ID" sz="2800" dirty="0" smtClean="0">
                <a:latin typeface="Times New Roman" pitchFamily="18" charset="0"/>
                <a:cs typeface="Times New Roman" pitchFamily="18" charset="0"/>
              </a:rPr>
              <a:t>s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intesis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pengikatan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nutrien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266_example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4276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914400"/>
            <a:ext cx="8382000" cy="4648200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perlu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diperhatikan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diantisipasi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khususnya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dipakai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penduduk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endParaRPr lang="en-US" sz="2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ditinjau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sudut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mikrobiologi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lain :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non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581400" y="3124200"/>
            <a:ext cx="5181600" cy="312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Penyimpangan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sifat-sifat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normal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diakibatkan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masuknya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polutan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berupa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gas,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partikulat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04800" y="1143000"/>
            <a:ext cx="2362200" cy="1371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polusi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</a:t>
            </a:r>
            <a:r>
              <a:rPr lang="en-US" sz="2800" i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2743200" y="1905000"/>
            <a:ext cx="2362200" cy="1588"/>
          </a:xfrm>
          <a:prstGeom prst="line">
            <a:avLst/>
          </a:prstGeom>
          <a:ln w="571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>
            <a:off x="4609306" y="2400300"/>
            <a:ext cx="991394" cy="794"/>
          </a:xfrm>
          <a:prstGeom prst="straightConnector1">
            <a:avLst/>
          </a:prstGeom>
          <a:ln w="57150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81000" y="838200"/>
            <a:ext cx="8382000" cy="5029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Banyaknya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merangsang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pesat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Hal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cepat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meningkat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akibatnya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kadar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terlarut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menipis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mengakibatkan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memerlukan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oksigen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mati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Ekologi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berubah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drastis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Keadaan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anaerobik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sungai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biota air. </a:t>
            </a:r>
          </a:p>
          <a:p>
            <a:pPr marL="342900" indent="-342900" algn="just">
              <a:lnSpc>
                <a:spcPct val="114000"/>
              </a:lnSpc>
              <a:buBlip>
                <a:blip r:embed="rId3"/>
              </a:buBlip>
              <a:tabLst>
                <a:tab pos="457200" algn="l"/>
              </a:tabLst>
            </a:pP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7890" name="Picture 2" descr="D:\PROPOSAL n' SKRIPSI kak nani\PROPOSAL n SKRIPSI\TUK PRESENTASI\father-sermon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1219200" y="2514600"/>
            <a:ext cx="700384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TERIMA KASIH</a:t>
            </a:r>
            <a:endParaRPr lang="en-US" sz="88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free-christian-powerpoint-background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457200" y="609600"/>
            <a:ext cx="8229600" cy="59436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533400" marR="0" lvl="0" indent="-5334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40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TUGAS</a:t>
            </a:r>
          </a:p>
          <a:p>
            <a:pPr marL="533400" marR="0" lvl="0" indent="-533400" algn="ctr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533400" marR="0" lvl="0" indent="-533400" algn="just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Studi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kasus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mengenai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Indonesia,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mencakup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perairan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(parameter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fisika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kimia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biologi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)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jenis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yang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telah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2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terjadi</a:t>
            </a: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2800" baseline="0" dirty="0" smtClean="0">
              <a:latin typeface="Times New Roman" pitchFamily="18" charset="0"/>
              <a:cs typeface="Times New Roman" pitchFamily="18" charset="0"/>
            </a:endParaRP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FORMAT MAKALAH: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        PENDAHULUAN (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Latar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belakang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Tujuan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      TINJAUAN PUSTAKA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III     PEMBAHASAN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IV     KESIMPULAN</a:t>
            </a: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33400" y="1447800"/>
            <a:ext cx="8229600" cy="17526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Char char="v"/>
              <a:tabLst/>
              <a:defRPr/>
            </a:pPr>
            <a:r>
              <a:rPr kumimoji="0" lang="en-US" sz="4800" b="0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Makalah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di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kumpul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4800" b="0" i="0" u="none" strike="noStrike" kern="1200" cap="none" spc="0" normalizeH="0" noProof="0" dirty="0" err="1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tanggal</a:t>
            </a:r>
            <a:r>
              <a:rPr kumimoji="0" lang="en-US" sz="4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id-ID" sz="4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Times New Roman" pitchFamily="18" charset="0"/>
                <a:cs typeface="Times New Roman" pitchFamily="18" charset="0"/>
              </a:rPr>
              <a:t>22 Mei 2014</a:t>
            </a:r>
            <a:endParaRPr kumimoji="0" lang="en-US" sz="4800" b="0" i="0" u="none" strike="noStrike" kern="1200" cap="none" spc="0" normalizeH="0" noProof="0" dirty="0" smtClean="0">
              <a:ln>
                <a:noFill/>
              </a:ln>
              <a:effectLst/>
              <a:uLnTx/>
              <a:uFillTx/>
              <a:latin typeface="Times New Roman" pitchFamily="18" charset="0"/>
              <a:cs typeface="Times New Roman" pitchFamily="18" charset="0"/>
            </a:endParaRPr>
          </a:p>
          <a:p>
            <a:pPr marL="533400" marR="0" lvl="0" indent="-533400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000" baseline="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457200" y="762000"/>
            <a:ext cx="7315200" cy="1905000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kuantitas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sesuai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kebutuhan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hidupnya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6" name="Rectangle 5"/>
          <p:cNvSpPr/>
          <p:nvPr/>
        </p:nvSpPr>
        <p:spPr>
          <a:xfrm>
            <a:off x="1524000" y="4267200"/>
            <a:ext cx="7315200" cy="1676400"/>
          </a:xfrm>
          <a:prstGeom prst="rect">
            <a:avLst/>
          </a:prstGeom>
          <a:ln w="57150"/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keberadaan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kandungan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berbahaya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air.</a:t>
            </a:r>
          </a:p>
        </p:txBody>
      </p:sp>
      <p:sp>
        <p:nvSpPr>
          <p:cNvPr id="7" name="Down Arrow 6"/>
          <p:cNvSpPr/>
          <p:nvPr/>
        </p:nvSpPr>
        <p:spPr>
          <a:xfrm>
            <a:off x="3505200" y="2819400"/>
            <a:ext cx="533400" cy="1143000"/>
          </a:xfrm>
          <a:prstGeom prst="downArrow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114800" y="3124200"/>
            <a:ext cx="1981200" cy="533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Dipengaruhi</a:t>
            </a:r>
            <a:endParaRPr lang="en-US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533400" y="457200"/>
            <a:ext cx="8001000" cy="762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dikelompokkan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kategori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: </a:t>
            </a:r>
          </a:p>
        </p:txBody>
      </p:sp>
      <p:sp>
        <p:nvSpPr>
          <p:cNvPr id="6" name="Rectangle 5"/>
          <p:cNvSpPr/>
          <p:nvPr/>
        </p:nvSpPr>
        <p:spPr>
          <a:xfrm>
            <a:off x="533400" y="2362200"/>
            <a:ext cx="2971800" cy="7620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0" name="Straight Arrow Connector 9"/>
          <p:cNvCxnSpPr>
            <a:stCxn id="5" idx="2"/>
          </p:cNvCxnSpPr>
          <p:nvPr/>
        </p:nvCxnSpPr>
        <p:spPr>
          <a:xfrm rot="5400000">
            <a:off x="2838450" y="361950"/>
            <a:ext cx="838200" cy="25527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2"/>
          </p:cNvCxnSpPr>
          <p:nvPr/>
        </p:nvCxnSpPr>
        <p:spPr>
          <a:xfrm rot="16200000" flipH="1">
            <a:off x="5467350" y="285750"/>
            <a:ext cx="762000" cy="26289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6096000" y="2286000"/>
            <a:ext cx="2438400" cy="9144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rot="5400000">
            <a:off x="1752600" y="3352006"/>
            <a:ext cx="457200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5400000">
            <a:off x="7011194" y="3428206"/>
            <a:ext cx="457200" cy="1588"/>
          </a:xfrm>
          <a:prstGeom prst="line">
            <a:avLst/>
          </a:prstGeom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28600" y="3657600"/>
            <a:ext cx="4191000" cy="29718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Buangan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effluent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berasal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pabrik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domestik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dibuang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953000" y="3733800"/>
            <a:ext cx="3962400" cy="1828800"/>
          </a:xfrm>
          <a:prstGeom prst="rect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Kontaminan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masuk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tanah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adanya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permukaan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D:\TUK PRESENTASI\266_example.jpg"/>
          <p:cNvPicPr>
            <a:picLocks noChangeAspect="1" noChangeArrowheads="1"/>
          </p:cNvPicPr>
          <p:nvPr/>
        </p:nvPicPr>
        <p:blipFill>
          <a:blip r:embed="rId2"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4276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" y="457200"/>
            <a:ext cx="8305800" cy="3048000"/>
          </a:xfrm>
          <a:prstGeom prst="rect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Bahaya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kesehatan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manusia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mengkonsumsi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tercemar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berkualitas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buruk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diminum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akibat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pemakaian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tercemar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keperluan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sehari-hari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mencuci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peralatan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dll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533400" y="3886200"/>
            <a:ext cx="8305800" cy="2133600"/>
          </a:xfrm>
          <a:prstGeom prst="rect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>
              <a:lnSpc>
                <a:spcPct val="114000"/>
              </a:lnSpc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Pencemaran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virus,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bakteri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parasit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zat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kimia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bakunya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ataupun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pengolahan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pabrik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konsumen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powerpoint-templates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" y="1600200"/>
            <a:ext cx="8305800" cy="3505200"/>
          </a:xfrm>
          <a:prstGeom prst="rect">
            <a:avLst/>
          </a:prstGeom>
          <a:ln w="57150">
            <a:solidFill>
              <a:srgbClr val="66FF33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  <a:tabLst>
                <a:tab pos="6057900" algn="l"/>
              </a:tabLst>
            </a:pP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indikator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lnSpc>
                <a:spcPct val="150000"/>
              </a:lnSpc>
              <a:tabLst>
                <a:tab pos="6057900" algn="l"/>
              </a:tabLst>
            </a:pP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Sekelompok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yang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petunjuk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air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mendeteksi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menghitung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kontaminasi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  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di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air,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makanan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sampel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lainnya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 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green-ligh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solidFill>
              <a:schemeClr val="accent1">
                <a:lumMod val="40000"/>
                <a:lumOff val="60000"/>
              </a:schemeClr>
            </a:solidFill>
          </a:ln>
        </p:spPr>
      </p:pic>
      <p:sp>
        <p:nvSpPr>
          <p:cNvPr id="5" name="Rectangle 4"/>
          <p:cNvSpPr/>
          <p:nvPr/>
        </p:nvSpPr>
        <p:spPr>
          <a:xfrm>
            <a:off x="304800" y="457200"/>
            <a:ext cx="8458200" cy="579120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14000"/>
              </a:lnSpc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indikator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persyaratan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dipenuhi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mikroorganisme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lnSpc>
                <a:spcPct val="114000"/>
              </a:lnSpc>
            </a:pPr>
            <a:endParaRPr lang="en-US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air</a:t>
            </a: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bila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polusi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muncul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diisolasi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murah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diidentifikasi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dihitung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jumlahnya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tahan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dibanding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patogen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57200">
              <a:buFont typeface="Wingdings" pitchFamily="2" charset="2"/>
              <a:buChar char="v"/>
            </a:pP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Merespon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perlakuan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kondisi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lingkungan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lvl="0" indent="400050">
              <a:buFont typeface="Wingdings" pitchFamily="2" charset="2"/>
              <a:buChar char="v"/>
              <a:tabLst>
                <a:tab pos="457200" algn="l"/>
              </a:tabLst>
            </a:pP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Kepadatan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indikator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berkaitan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langsung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	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derajat</a:t>
            </a:r>
            <a:r>
              <a:rPr lang="en-US" sz="25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500" dirty="0" err="1" smtClean="0">
                <a:latin typeface="Times New Roman" pitchFamily="18" charset="0"/>
                <a:cs typeface="Times New Roman" pitchFamily="18" charset="0"/>
              </a:rPr>
              <a:t>polusi</a:t>
            </a: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  <a:p>
            <a:pPr marL="457200" lvl="0" indent="-457200">
              <a:lnSpc>
                <a:spcPct val="114000"/>
              </a:lnSpc>
              <a:buFont typeface="Wingdings" pitchFamily="2" charset="2"/>
              <a:buChar char="v"/>
            </a:pPr>
            <a:endParaRPr lang="en-US" sz="25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PROPOSAL n' SKRIPSI kak nani\PROPOSAL n SKRIPSI\TUK PRESENTASI\background-for-powerpoint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94944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2209800" y="533400"/>
            <a:ext cx="4572000" cy="1143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Contoh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Organisme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Indikator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609600" y="2667000"/>
            <a:ext cx="6553200" cy="31242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514350" indent="-514350">
              <a:lnSpc>
                <a:spcPct val="114000"/>
              </a:lnSpc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Kerang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14000"/>
              </a:lnSpc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Kijing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14000"/>
              </a:lnSpc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Cacing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bersegmen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lnSpc>
                <a:spcPct val="114000"/>
              </a:lnSpc>
              <a:buAutoNum type="arabicPeriod"/>
            </a:pP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Siput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2" descr="D:\TUK PRESENTASI\3423788326_bb1b40e33f.jpg"/>
          <p:cNvPicPr>
            <a:picLocks noChangeAspect="1" noChangeArrowheads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124200" y="381000"/>
            <a:ext cx="2895600" cy="685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Pencemar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1000" y="1752600"/>
            <a:ext cx="31242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Suatu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point source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8" name="Straight Arrow Connector 7"/>
          <p:cNvCxnSpPr>
            <a:stCxn id="5" idx="2"/>
          </p:cNvCxnSpPr>
          <p:nvPr/>
        </p:nvCxnSpPr>
        <p:spPr>
          <a:xfrm rot="5400000">
            <a:off x="3048000" y="152400"/>
            <a:ext cx="609600" cy="2438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>
            <a:stCxn id="5" idx="2"/>
          </p:cNvCxnSpPr>
          <p:nvPr/>
        </p:nvCxnSpPr>
        <p:spPr>
          <a:xfrm rot="16200000" flipH="1">
            <a:off x="5562600" y="76200"/>
            <a:ext cx="533400" cy="25146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5257800" y="1828800"/>
            <a:ext cx="3505200" cy="914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Lokasi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tentu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tersebar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non point source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).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9600" y="2971800"/>
            <a:ext cx="2743200" cy="14478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Knalpot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mobil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cerobong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asap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pabrik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saluran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limbah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industri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228600" y="4800600"/>
            <a:ext cx="3429000" cy="20574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lokal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efek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ditentukan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karakteristik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spasial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air</a:t>
            </a:r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334000" y="3048000"/>
            <a:ext cx="3429000" cy="350520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Sumber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i="1" dirty="0" smtClean="0">
                <a:latin typeface="Times New Roman" pitchFamily="18" charset="0"/>
                <a:cs typeface="Times New Roman" pitchFamily="18" charset="0"/>
              </a:rPr>
              <a:t>point source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jumlah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limpasan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pertanian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mengandung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pestisida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pupuk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limpasan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daerah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latin typeface="Times New Roman" pitchFamily="18" charset="0"/>
                <a:cs typeface="Times New Roman" pitchFamily="18" charset="0"/>
              </a:rPr>
              <a:t>pemukiman</a:t>
            </a:r>
            <a:r>
              <a:rPr lang="en-US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endParaRPr lang="en-US" sz="2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805</TotalTime>
  <Words>822</Words>
  <Application>Microsoft Office PowerPoint</Application>
  <PresentationFormat>On-screen Show (4:3)</PresentationFormat>
  <Paragraphs>96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Windows User</cp:lastModifiedBy>
  <cp:revision>73</cp:revision>
  <dcterms:created xsi:type="dcterms:W3CDTF">2006-08-16T00:00:00Z</dcterms:created>
  <dcterms:modified xsi:type="dcterms:W3CDTF">2020-11-14T05:03:00Z</dcterms:modified>
</cp:coreProperties>
</file>