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48" r:id="rId3"/>
    <p:sldId id="257" r:id="rId4"/>
    <p:sldId id="337" r:id="rId5"/>
    <p:sldId id="293" r:id="rId6"/>
    <p:sldId id="295" r:id="rId7"/>
    <p:sldId id="299" r:id="rId8"/>
    <p:sldId id="301" r:id="rId9"/>
    <p:sldId id="303" r:id="rId10"/>
    <p:sldId id="305" r:id="rId11"/>
    <p:sldId id="307" r:id="rId12"/>
    <p:sldId id="309" r:id="rId13"/>
    <p:sldId id="311" r:id="rId14"/>
    <p:sldId id="313" r:id="rId15"/>
    <p:sldId id="258" r:id="rId16"/>
    <p:sldId id="265" r:id="rId17"/>
    <p:sldId id="266" r:id="rId18"/>
    <p:sldId id="354" r:id="rId19"/>
    <p:sldId id="356" r:id="rId20"/>
    <p:sldId id="358" r:id="rId21"/>
    <p:sldId id="362" r:id="rId22"/>
    <p:sldId id="360" r:id="rId23"/>
    <p:sldId id="315" r:id="rId24"/>
    <p:sldId id="316" r:id="rId25"/>
    <p:sldId id="317" r:id="rId26"/>
    <p:sldId id="318" r:id="rId27"/>
    <p:sldId id="319" r:id="rId28"/>
    <p:sldId id="320" r:id="rId29"/>
    <p:sldId id="322" r:id="rId30"/>
    <p:sldId id="324" r:id="rId31"/>
    <p:sldId id="326" r:id="rId32"/>
    <p:sldId id="327" r:id="rId33"/>
    <p:sldId id="336" r:id="rId34"/>
    <p:sldId id="323" r:id="rId35"/>
    <p:sldId id="267" r:id="rId36"/>
    <p:sldId id="274" r:id="rId37"/>
    <p:sldId id="268" r:id="rId38"/>
    <p:sldId id="343" r:id="rId39"/>
    <p:sldId id="347" r:id="rId40"/>
    <p:sldId id="328" r:id="rId41"/>
    <p:sldId id="329" r:id="rId42"/>
    <p:sldId id="285" r:id="rId43"/>
    <p:sldId id="287" r:id="rId44"/>
    <p:sldId id="289" r:id="rId45"/>
    <p:sldId id="269" r:id="rId46"/>
    <p:sldId id="338" r:id="rId47"/>
    <p:sldId id="339" r:id="rId48"/>
    <p:sldId id="340" r:id="rId49"/>
    <p:sldId id="341" r:id="rId50"/>
    <p:sldId id="330" r:id="rId51"/>
    <p:sldId id="331" r:id="rId52"/>
    <p:sldId id="332" r:id="rId53"/>
    <p:sldId id="333" r:id="rId54"/>
    <p:sldId id="270" r:id="rId55"/>
    <p:sldId id="280" r:id="rId56"/>
    <p:sldId id="28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B0E0B-C739-4223-9537-D38CC08B946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F7DAFC5-839F-4E70-922A-6433E6634AAD}">
      <dgm:prSet phldrT="[Text]" custT="1"/>
      <dgm:spPr>
        <a:solidFill>
          <a:srgbClr val="00B050"/>
        </a:solidFill>
      </dgm:spPr>
      <dgm:t>
        <a:bodyPr/>
        <a:lstStyle/>
        <a:p>
          <a:r>
            <a:rPr lang="en-US" sz="2000" b="1" dirty="0" smtClean="0">
              <a:solidFill>
                <a:schemeClr val="tx1"/>
              </a:solidFill>
            </a:rPr>
            <a:t>HASIL</a:t>
          </a:r>
        </a:p>
        <a:p>
          <a:r>
            <a:rPr lang="en-US" sz="2000" b="1" i="1" dirty="0" smtClean="0">
              <a:latin typeface="Arial Rounded MT Bold" panose="020F0704030504030204" pitchFamily="34" charset="0"/>
            </a:rPr>
            <a:t>Regulatory Impact Assessment/RIA</a:t>
          </a:r>
          <a:r>
            <a:rPr lang="en-US" sz="2000" b="1" dirty="0" smtClean="0">
              <a:solidFill>
                <a:schemeClr val="tx1"/>
              </a:solidFill>
            </a:rPr>
            <a:t> </a:t>
          </a:r>
          <a:endParaRPr lang="en-US" sz="2000" b="1" dirty="0">
            <a:solidFill>
              <a:schemeClr val="tx1"/>
            </a:solidFill>
          </a:endParaRPr>
        </a:p>
      </dgm:t>
    </dgm:pt>
    <dgm:pt modelId="{8BEA7DD8-D280-4420-B6AF-D02099B36A2D}" type="parTrans" cxnId="{15BFA9F4-FCAF-4636-B398-07FABA40B2A2}">
      <dgm:prSet/>
      <dgm:spPr/>
      <dgm:t>
        <a:bodyPr/>
        <a:lstStyle/>
        <a:p>
          <a:endParaRPr lang="en-US"/>
        </a:p>
      </dgm:t>
    </dgm:pt>
    <dgm:pt modelId="{7800B8F5-D865-4741-A1FD-01051F6F1B14}" type="sibTrans" cxnId="{15BFA9F4-FCAF-4636-B398-07FABA40B2A2}">
      <dgm:prSet/>
      <dgm:spPr/>
      <dgm:t>
        <a:bodyPr/>
        <a:lstStyle/>
        <a:p>
          <a:endParaRPr lang="en-US"/>
        </a:p>
      </dgm:t>
    </dgm:pt>
    <dgm:pt modelId="{D21B9D05-550E-425B-B64E-41C0156DCDC0}">
      <dgm:prSet phldrT="[Text]" custT="1"/>
      <dgm:spPr>
        <a:solidFill>
          <a:srgbClr val="92D050"/>
        </a:solidFill>
      </dgm:spPr>
      <dgm:t>
        <a:bodyPr/>
        <a:lstStyle/>
        <a:p>
          <a:r>
            <a:rPr lang="en-US" sz="2400" b="1" dirty="0" smtClean="0">
              <a:solidFill>
                <a:schemeClr val="tx1"/>
              </a:solidFill>
            </a:rPr>
            <a:t>LAYAK DITERUSKAN</a:t>
          </a:r>
          <a:endParaRPr lang="en-US" sz="2400" b="1" dirty="0">
            <a:solidFill>
              <a:schemeClr val="tx1"/>
            </a:solidFill>
          </a:endParaRPr>
        </a:p>
      </dgm:t>
    </dgm:pt>
    <dgm:pt modelId="{7570AFCE-B185-423A-89E3-3C0A9E9F5F31}" type="parTrans" cxnId="{60FB1C7D-1215-4EF6-96DA-63BD218E0900}">
      <dgm:prSet/>
      <dgm:spPr>
        <a:solidFill>
          <a:schemeClr val="accent2"/>
        </a:solidFill>
      </dgm:spPr>
      <dgm:t>
        <a:bodyPr/>
        <a:lstStyle/>
        <a:p>
          <a:endParaRPr lang="en-US"/>
        </a:p>
      </dgm:t>
    </dgm:pt>
    <dgm:pt modelId="{5935F3FD-DF8A-4172-8B69-3726E4515EF3}" type="sibTrans" cxnId="{60FB1C7D-1215-4EF6-96DA-63BD218E0900}">
      <dgm:prSet/>
      <dgm:spPr/>
      <dgm:t>
        <a:bodyPr/>
        <a:lstStyle/>
        <a:p>
          <a:endParaRPr lang="en-US"/>
        </a:p>
      </dgm:t>
    </dgm:pt>
    <dgm:pt modelId="{9BFA3ABA-E09B-4AEF-890A-8346365FDA0E}">
      <dgm:prSet phldrT="[Text]" custT="1"/>
      <dgm:spPr>
        <a:solidFill>
          <a:srgbClr val="92D050"/>
        </a:solidFill>
      </dgm:spPr>
      <dgm:t>
        <a:bodyPr/>
        <a:lstStyle/>
        <a:p>
          <a:r>
            <a:rPr lang="en-US" sz="2400" b="1" dirty="0" smtClean="0">
              <a:solidFill>
                <a:schemeClr val="tx1"/>
              </a:solidFill>
            </a:rPr>
            <a:t>DITUNDA IMPLEMENTASINYA</a:t>
          </a:r>
          <a:endParaRPr lang="en-US" sz="2400" b="1" dirty="0">
            <a:solidFill>
              <a:schemeClr val="tx1"/>
            </a:solidFill>
          </a:endParaRPr>
        </a:p>
      </dgm:t>
    </dgm:pt>
    <dgm:pt modelId="{FE6DE98D-0ECE-4189-A6DB-F2C3871F4450}" type="parTrans" cxnId="{7AB165B0-F218-4F35-AAD9-C26C8915D309}">
      <dgm:prSet/>
      <dgm:spPr>
        <a:solidFill>
          <a:schemeClr val="accent2"/>
        </a:solidFill>
      </dgm:spPr>
      <dgm:t>
        <a:bodyPr/>
        <a:lstStyle/>
        <a:p>
          <a:endParaRPr lang="en-US"/>
        </a:p>
      </dgm:t>
    </dgm:pt>
    <dgm:pt modelId="{05819DBD-626F-4D32-8CFD-E7953FDC8FF3}" type="sibTrans" cxnId="{7AB165B0-F218-4F35-AAD9-C26C8915D309}">
      <dgm:prSet/>
      <dgm:spPr/>
      <dgm:t>
        <a:bodyPr/>
        <a:lstStyle/>
        <a:p>
          <a:endParaRPr lang="en-US"/>
        </a:p>
      </dgm:t>
    </dgm:pt>
    <dgm:pt modelId="{C4788366-8C6C-4AD6-B42C-B1C3043D0466}">
      <dgm:prSet phldrT="[Text]" custT="1"/>
      <dgm:spPr>
        <a:solidFill>
          <a:srgbClr val="92D050"/>
        </a:solidFill>
      </dgm:spPr>
      <dgm:t>
        <a:bodyPr/>
        <a:lstStyle/>
        <a:p>
          <a:r>
            <a:rPr lang="en-US" sz="2400" b="1" dirty="0" smtClean="0">
              <a:solidFill>
                <a:schemeClr val="tx1"/>
              </a:solidFill>
            </a:rPr>
            <a:t>DIHENTIKAN SAMA SEKALI</a:t>
          </a:r>
          <a:endParaRPr lang="en-US" sz="2400" b="1" dirty="0">
            <a:solidFill>
              <a:schemeClr val="tx1"/>
            </a:solidFill>
          </a:endParaRPr>
        </a:p>
      </dgm:t>
    </dgm:pt>
    <dgm:pt modelId="{5CA2C11A-C5FE-4E96-A568-E36A055DD424}" type="parTrans" cxnId="{DC845024-3EF8-492A-97E3-01DD496B9472}">
      <dgm:prSet/>
      <dgm:spPr>
        <a:solidFill>
          <a:schemeClr val="accent2"/>
        </a:solidFill>
      </dgm:spPr>
      <dgm:t>
        <a:bodyPr/>
        <a:lstStyle/>
        <a:p>
          <a:endParaRPr lang="en-US"/>
        </a:p>
      </dgm:t>
    </dgm:pt>
    <dgm:pt modelId="{FB4D0A5D-A959-4085-8C7D-85A1ECBCA725}" type="sibTrans" cxnId="{DC845024-3EF8-492A-97E3-01DD496B9472}">
      <dgm:prSet/>
      <dgm:spPr/>
      <dgm:t>
        <a:bodyPr/>
        <a:lstStyle/>
        <a:p>
          <a:endParaRPr lang="en-US"/>
        </a:p>
      </dgm:t>
    </dgm:pt>
    <dgm:pt modelId="{969090D6-56BB-4AAC-9D46-58408533B15B}" type="pres">
      <dgm:prSet presAssocID="{C63B0E0B-C739-4223-9537-D38CC08B9465}" presName="cycle" presStyleCnt="0">
        <dgm:presLayoutVars>
          <dgm:chMax val="1"/>
          <dgm:dir/>
          <dgm:animLvl val="ctr"/>
          <dgm:resizeHandles val="exact"/>
        </dgm:presLayoutVars>
      </dgm:prSet>
      <dgm:spPr/>
      <dgm:t>
        <a:bodyPr/>
        <a:lstStyle/>
        <a:p>
          <a:endParaRPr lang="en-US"/>
        </a:p>
      </dgm:t>
    </dgm:pt>
    <dgm:pt modelId="{E396CB99-2237-4D71-832D-7ADCEE45DFA7}" type="pres">
      <dgm:prSet presAssocID="{7F7DAFC5-839F-4E70-922A-6433E6634AAD}" presName="centerShape" presStyleLbl="node0" presStyleIdx="0" presStyleCnt="1" custScaleX="149102"/>
      <dgm:spPr/>
      <dgm:t>
        <a:bodyPr/>
        <a:lstStyle/>
        <a:p>
          <a:endParaRPr lang="en-US"/>
        </a:p>
      </dgm:t>
    </dgm:pt>
    <dgm:pt modelId="{D86F906F-24A7-4A15-B38F-E84592029608}" type="pres">
      <dgm:prSet presAssocID="{7570AFCE-B185-423A-89E3-3C0A9E9F5F31}" presName="parTrans" presStyleLbl="bgSibTrans2D1" presStyleIdx="0" presStyleCnt="3" custLinFactNeighborX="28728"/>
      <dgm:spPr/>
      <dgm:t>
        <a:bodyPr/>
        <a:lstStyle/>
        <a:p>
          <a:endParaRPr lang="en-US"/>
        </a:p>
      </dgm:t>
    </dgm:pt>
    <dgm:pt modelId="{0473E673-2B38-45F3-9B52-13A1C7FD4280}" type="pres">
      <dgm:prSet presAssocID="{D21B9D05-550E-425B-B64E-41C0156DCDC0}" presName="node" presStyleLbl="node1" presStyleIdx="0" presStyleCnt="3">
        <dgm:presLayoutVars>
          <dgm:bulletEnabled val="1"/>
        </dgm:presLayoutVars>
      </dgm:prSet>
      <dgm:spPr/>
      <dgm:t>
        <a:bodyPr/>
        <a:lstStyle/>
        <a:p>
          <a:endParaRPr lang="en-US"/>
        </a:p>
      </dgm:t>
    </dgm:pt>
    <dgm:pt modelId="{16E1EC5E-BBC6-48F7-AA7E-C82F2455822C}" type="pres">
      <dgm:prSet presAssocID="{FE6DE98D-0ECE-4189-A6DB-F2C3871F4450}" presName="parTrans" presStyleLbl="bgSibTrans2D1" presStyleIdx="1" presStyleCnt="3" custLinFactNeighborY="17852"/>
      <dgm:spPr/>
      <dgm:t>
        <a:bodyPr/>
        <a:lstStyle/>
        <a:p>
          <a:endParaRPr lang="en-US"/>
        </a:p>
      </dgm:t>
    </dgm:pt>
    <dgm:pt modelId="{5B476877-5C28-4569-A0D8-FD8B253350F7}" type="pres">
      <dgm:prSet presAssocID="{9BFA3ABA-E09B-4AEF-890A-8346365FDA0E}" presName="node" presStyleLbl="node1" presStyleIdx="1" presStyleCnt="3" custScaleX="121874">
        <dgm:presLayoutVars>
          <dgm:bulletEnabled val="1"/>
        </dgm:presLayoutVars>
      </dgm:prSet>
      <dgm:spPr/>
      <dgm:t>
        <a:bodyPr/>
        <a:lstStyle/>
        <a:p>
          <a:endParaRPr lang="en-US"/>
        </a:p>
      </dgm:t>
    </dgm:pt>
    <dgm:pt modelId="{841C4B50-05D9-4008-AAD2-A699D81A4F88}" type="pres">
      <dgm:prSet presAssocID="{5CA2C11A-C5FE-4E96-A568-E36A055DD424}" presName="parTrans" presStyleLbl="bgSibTrans2D1" presStyleIdx="2" presStyleCnt="3" custLinFactNeighborX="-33549"/>
      <dgm:spPr/>
      <dgm:t>
        <a:bodyPr/>
        <a:lstStyle/>
        <a:p>
          <a:endParaRPr lang="en-US"/>
        </a:p>
      </dgm:t>
    </dgm:pt>
    <dgm:pt modelId="{78520AE7-79AD-40FC-8289-574166850BF3}" type="pres">
      <dgm:prSet presAssocID="{C4788366-8C6C-4AD6-B42C-B1C3043D0466}" presName="node" presStyleLbl="node1" presStyleIdx="2" presStyleCnt="3">
        <dgm:presLayoutVars>
          <dgm:bulletEnabled val="1"/>
        </dgm:presLayoutVars>
      </dgm:prSet>
      <dgm:spPr/>
      <dgm:t>
        <a:bodyPr/>
        <a:lstStyle/>
        <a:p>
          <a:endParaRPr lang="en-US"/>
        </a:p>
      </dgm:t>
    </dgm:pt>
  </dgm:ptLst>
  <dgm:cxnLst>
    <dgm:cxn modelId="{8219DDB5-CB44-4F0A-A26A-7C4CBF30821E}" type="presOf" srcId="{9BFA3ABA-E09B-4AEF-890A-8346365FDA0E}" destId="{5B476877-5C28-4569-A0D8-FD8B253350F7}" srcOrd="0" destOrd="0" presId="urn:microsoft.com/office/officeart/2005/8/layout/radial4"/>
    <dgm:cxn modelId="{BF009DA8-1802-4616-8CC8-0007D12EEC7E}" type="presOf" srcId="{C63B0E0B-C739-4223-9537-D38CC08B9465}" destId="{969090D6-56BB-4AAC-9D46-58408533B15B}" srcOrd="0" destOrd="0" presId="urn:microsoft.com/office/officeart/2005/8/layout/radial4"/>
    <dgm:cxn modelId="{60FB1C7D-1215-4EF6-96DA-63BD218E0900}" srcId="{7F7DAFC5-839F-4E70-922A-6433E6634AAD}" destId="{D21B9D05-550E-425B-B64E-41C0156DCDC0}" srcOrd="0" destOrd="0" parTransId="{7570AFCE-B185-423A-89E3-3C0A9E9F5F31}" sibTransId="{5935F3FD-DF8A-4172-8B69-3726E4515EF3}"/>
    <dgm:cxn modelId="{7AB165B0-F218-4F35-AAD9-C26C8915D309}" srcId="{7F7DAFC5-839F-4E70-922A-6433E6634AAD}" destId="{9BFA3ABA-E09B-4AEF-890A-8346365FDA0E}" srcOrd="1" destOrd="0" parTransId="{FE6DE98D-0ECE-4189-A6DB-F2C3871F4450}" sibTransId="{05819DBD-626F-4D32-8CFD-E7953FDC8FF3}"/>
    <dgm:cxn modelId="{6FD3D2D5-3128-489F-8653-1E42F57D4EB2}" type="presOf" srcId="{5CA2C11A-C5FE-4E96-A568-E36A055DD424}" destId="{841C4B50-05D9-4008-AAD2-A699D81A4F88}" srcOrd="0" destOrd="0" presId="urn:microsoft.com/office/officeart/2005/8/layout/radial4"/>
    <dgm:cxn modelId="{084141A2-D17C-4AE2-89F2-F2613DDFC980}" type="presOf" srcId="{7F7DAFC5-839F-4E70-922A-6433E6634AAD}" destId="{E396CB99-2237-4D71-832D-7ADCEE45DFA7}" srcOrd="0" destOrd="0" presId="urn:microsoft.com/office/officeart/2005/8/layout/radial4"/>
    <dgm:cxn modelId="{027E6EB5-87C1-4FB9-928D-18D81610CA6B}" type="presOf" srcId="{FE6DE98D-0ECE-4189-A6DB-F2C3871F4450}" destId="{16E1EC5E-BBC6-48F7-AA7E-C82F2455822C}" srcOrd="0" destOrd="0" presId="urn:microsoft.com/office/officeart/2005/8/layout/radial4"/>
    <dgm:cxn modelId="{DC845024-3EF8-492A-97E3-01DD496B9472}" srcId="{7F7DAFC5-839F-4E70-922A-6433E6634AAD}" destId="{C4788366-8C6C-4AD6-B42C-B1C3043D0466}" srcOrd="2" destOrd="0" parTransId="{5CA2C11A-C5FE-4E96-A568-E36A055DD424}" sibTransId="{FB4D0A5D-A959-4085-8C7D-85A1ECBCA725}"/>
    <dgm:cxn modelId="{3A258358-DA00-4553-9BBA-992DDDE856B1}" type="presOf" srcId="{D21B9D05-550E-425B-B64E-41C0156DCDC0}" destId="{0473E673-2B38-45F3-9B52-13A1C7FD4280}" srcOrd="0" destOrd="0" presId="urn:microsoft.com/office/officeart/2005/8/layout/radial4"/>
    <dgm:cxn modelId="{15BFA9F4-FCAF-4636-B398-07FABA40B2A2}" srcId="{C63B0E0B-C739-4223-9537-D38CC08B9465}" destId="{7F7DAFC5-839F-4E70-922A-6433E6634AAD}" srcOrd="0" destOrd="0" parTransId="{8BEA7DD8-D280-4420-B6AF-D02099B36A2D}" sibTransId="{7800B8F5-D865-4741-A1FD-01051F6F1B14}"/>
    <dgm:cxn modelId="{0CBEF9FB-B589-4E84-B5D2-43291FE3D754}" type="presOf" srcId="{7570AFCE-B185-423A-89E3-3C0A9E9F5F31}" destId="{D86F906F-24A7-4A15-B38F-E84592029608}" srcOrd="0" destOrd="0" presId="urn:microsoft.com/office/officeart/2005/8/layout/radial4"/>
    <dgm:cxn modelId="{9877FDCB-0DBA-4349-AB48-EA6D32F1E278}" type="presOf" srcId="{C4788366-8C6C-4AD6-B42C-B1C3043D0466}" destId="{78520AE7-79AD-40FC-8289-574166850BF3}" srcOrd="0" destOrd="0" presId="urn:microsoft.com/office/officeart/2005/8/layout/radial4"/>
    <dgm:cxn modelId="{F18EE86C-1E36-4040-8F83-4B6D9E3B0EC4}" type="presParOf" srcId="{969090D6-56BB-4AAC-9D46-58408533B15B}" destId="{E396CB99-2237-4D71-832D-7ADCEE45DFA7}" srcOrd="0" destOrd="0" presId="urn:microsoft.com/office/officeart/2005/8/layout/radial4"/>
    <dgm:cxn modelId="{C4F3AB43-B585-49AA-B55F-CECE7B490F32}" type="presParOf" srcId="{969090D6-56BB-4AAC-9D46-58408533B15B}" destId="{D86F906F-24A7-4A15-B38F-E84592029608}" srcOrd="1" destOrd="0" presId="urn:microsoft.com/office/officeart/2005/8/layout/radial4"/>
    <dgm:cxn modelId="{2157B16C-5857-4628-AC52-0B6B01F3AFE2}" type="presParOf" srcId="{969090D6-56BB-4AAC-9D46-58408533B15B}" destId="{0473E673-2B38-45F3-9B52-13A1C7FD4280}" srcOrd="2" destOrd="0" presId="urn:microsoft.com/office/officeart/2005/8/layout/radial4"/>
    <dgm:cxn modelId="{5335C0CA-6C01-448A-A2FA-F4BCD50EEFD7}" type="presParOf" srcId="{969090D6-56BB-4AAC-9D46-58408533B15B}" destId="{16E1EC5E-BBC6-48F7-AA7E-C82F2455822C}" srcOrd="3" destOrd="0" presId="urn:microsoft.com/office/officeart/2005/8/layout/radial4"/>
    <dgm:cxn modelId="{3423FE22-6B39-4DC4-A4AC-6F366915D267}" type="presParOf" srcId="{969090D6-56BB-4AAC-9D46-58408533B15B}" destId="{5B476877-5C28-4569-A0D8-FD8B253350F7}" srcOrd="4" destOrd="0" presId="urn:microsoft.com/office/officeart/2005/8/layout/radial4"/>
    <dgm:cxn modelId="{9260DF15-3F1D-4803-8DD4-D0B6BAB3265E}" type="presParOf" srcId="{969090D6-56BB-4AAC-9D46-58408533B15B}" destId="{841C4B50-05D9-4008-AAD2-A699D81A4F88}" srcOrd="5" destOrd="0" presId="urn:microsoft.com/office/officeart/2005/8/layout/radial4"/>
    <dgm:cxn modelId="{18B10586-01A3-4821-BB85-F13669B711D3}" type="presParOf" srcId="{969090D6-56BB-4AAC-9D46-58408533B15B}" destId="{78520AE7-79AD-40FC-8289-574166850BF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A0ED70-C802-4E63-A66F-AA9F05B1F15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4C44F8B1-4CEB-4F88-808D-E871A8E7A1D5}">
      <dgm:prSet phldrT="[Text]"/>
      <dgm:spPr>
        <a:solidFill>
          <a:schemeClr val="accent6">
            <a:lumMod val="60000"/>
            <a:lumOff val="40000"/>
          </a:schemeClr>
        </a:solidFill>
      </dgm:spPr>
      <dgm:t>
        <a:bodyPr/>
        <a:lstStyle/>
        <a:p>
          <a:r>
            <a:rPr lang="en-US" b="1" dirty="0" smtClean="0">
              <a:solidFill>
                <a:schemeClr val="tx1"/>
              </a:solidFill>
            </a:rPr>
            <a:t>VARIASI PERUBAHAN</a:t>
          </a:r>
          <a:endParaRPr lang="en-US" b="1" dirty="0">
            <a:solidFill>
              <a:schemeClr val="tx1"/>
            </a:solidFill>
          </a:endParaRPr>
        </a:p>
      </dgm:t>
    </dgm:pt>
    <dgm:pt modelId="{1E9465FA-5783-4559-BD39-F7B8E0243B99}" type="parTrans" cxnId="{71F1CDB2-9409-45B2-9736-6679B71E00A8}">
      <dgm:prSet/>
      <dgm:spPr/>
      <dgm:t>
        <a:bodyPr/>
        <a:lstStyle/>
        <a:p>
          <a:endParaRPr lang="en-US"/>
        </a:p>
      </dgm:t>
    </dgm:pt>
    <dgm:pt modelId="{6C0E1DDF-53D8-4796-B460-DDAF8390FF8B}" type="sibTrans" cxnId="{71F1CDB2-9409-45B2-9736-6679B71E00A8}">
      <dgm:prSet/>
      <dgm:spPr/>
      <dgm:t>
        <a:bodyPr/>
        <a:lstStyle/>
        <a:p>
          <a:endParaRPr lang="en-US"/>
        </a:p>
      </dgm:t>
    </dgm:pt>
    <dgm:pt modelId="{38F239BA-0775-4141-A2CA-EAD30CDB95E6}">
      <dgm:prSet phldrT="[Text]" custT="1"/>
      <dgm:spPr>
        <a:solidFill>
          <a:schemeClr val="accent6">
            <a:lumMod val="60000"/>
            <a:lumOff val="40000"/>
          </a:schemeClr>
        </a:solidFill>
      </dgm:spPr>
      <dgm:t>
        <a:bodyPr/>
        <a:lstStyle/>
        <a:p>
          <a:r>
            <a:rPr lang="en-US" sz="2400" b="1" dirty="0" smtClean="0">
              <a:solidFill>
                <a:schemeClr val="tx1"/>
              </a:solidFill>
            </a:rPr>
            <a:t>SUKSESI  KEBIJAKAN</a:t>
          </a:r>
          <a:endParaRPr lang="en-US" sz="2400" b="1" dirty="0">
            <a:solidFill>
              <a:schemeClr val="tx1"/>
            </a:solidFill>
          </a:endParaRPr>
        </a:p>
      </dgm:t>
    </dgm:pt>
    <dgm:pt modelId="{98F8443C-76A5-422D-832C-3C8CF130EBD8}" type="parTrans" cxnId="{3365347D-67CA-4D35-B509-BBFBA66F184A}">
      <dgm:prSet/>
      <dgm:spPr>
        <a:solidFill>
          <a:schemeClr val="accent2"/>
        </a:solidFill>
      </dgm:spPr>
      <dgm:t>
        <a:bodyPr/>
        <a:lstStyle/>
        <a:p>
          <a:endParaRPr lang="en-US"/>
        </a:p>
      </dgm:t>
    </dgm:pt>
    <dgm:pt modelId="{D6922FB7-E2C4-421A-BB0B-8BC37D100CF2}" type="sibTrans" cxnId="{3365347D-67CA-4D35-B509-BBFBA66F184A}">
      <dgm:prSet/>
      <dgm:spPr/>
      <dgm:t>
        <a:bodyPr/>
        <a:lstStyle/>
        <a:p>
          <a:endParaRPr lang="en-US"/>
        </a:p>
      </dgm:t>
    </dgm:pt>
    <dgm:pt modelId="{A718050F-30AB-4898-925A-FFF92A324117}">
      <dgm:prSet phldrT="[Text]" custT="1"/>
      <dgm:spPr>
        <a:solidFill>
          <a:schemeClr val="accent6">
            <a:lumMod val="40000"/>
            <a:lumOff val="60000"/>
          </a:schemeClr>
        </a:solidFill>
      </dgm:spPr>
      <dgm:t>
        <a:bodyPr/>
        <a:lstStyle/>
        <a:p>
          <a:r>
            <a:rPr lang="en-US" sz="2400" b="1" dirty="0" smtClean="0">
              <a:solidFill>
                <a:schemeClr val="tx1"/>
              </a:solidFill>
            </a:rPr>
            <a:t>INOVASI KEBIJAKAN</a:t>
          </a:r>
          <a:endParaRPr lang="en-US" sz="2400" b="1" dirty="0">
            <a:solidFill>
              <a:schemeClr val="tx1"/>
            </a:solidFill>
          </a:endParaRPr>
        </a:p>
      </dgm:t>
    </dgm:pt>
    <dgm:pt modelId="{EF72F628-0B6B-45E4-87E9-DD2744BFCA8A}" type="parTrans" cxnId="{91A804FB-3711-43A6-AF43-95E54E7BF18C}">
      <dgm:prSet/>
      <dgm:spPr>
        <a:solidFill>
          <a:schemeClr val="accent2"/>
        </a:solidFill>
      </dgm:spPr>
      <dgm:t>
        <a:bodyPr/>
        <a:lstStyle/>
        <a:p>
          <a:endParaRPr lang="en-US"/>
        </a:p>
      </dgm:t>
    </dgm:pt>
    <dgm:pt modelId="{67A28934-D2BA-494E-8964-1DA81E01BCF6}" type="sibTrans" cxnId="{91A804FB-3711-43A6-AF43-95E54E7BF18C}">
      <dgm:prSet/>
      <dgm:spPr/>
      <dgm:t>
        <a:bodyPr/>
        <a:lstStyle/>
        <a:p>
          <a:endParaRPr lang="en-US"/>
        </a:p>
      </dgm:t>
    </dgm:pt>
    <dgm:pt modelId="{94D7F37D-6EA4-4FAD-93EE-619273946A6E}">
      <dgm:prSet phldrT="[Text]" custT="1"/>
      <dgm:spPr>
        <a:solidFill>
          <a:schemeClr val="accent6">
            <a:lumMod val="40000"/>
            <a:lumOff val="60000"/>
          </a:schemeClr>
        </a:solidFill>
      </dgm:spPr>
      <dgm:t>
        <a:bodyPr/>
        <a:lstStyle/>
        <a:p>
          <a:r>
            <a:rPr lang="en-US" sz="2400" b="1" dirty="0" smtClean="0">
              <a:solidFill>
                <a:schemeClr val="tx1"/>
              </a:solidFill>
            </a:rPr>
            <a:t>PEMELIHARAAN KEBIJAKAN</a:t>
          </a:r>
          <a:endParaRPr lang="en-US" sz="2400" b="1" dirty="0">
            <a:solidFill>
              <a:schemeClr val="tx1"/>
            </a:solidFill>
          </a:endParaRPr>
        </a:p>
      </dgm:t>
    </dgm:pt>
    <dgm:pt modelId="{226B954A-0FBD-49F1-BE6B-AC44B9F18FA1}" type="parTrans" cxnId="{561F1EEF-7BEA-40E0-AF46-1FBD71E55C4F}">
      <dgm:prSet/>
      <dgm:spPr>
        <a:solidFill>
          <a:schemeClr val="accent2"/>
        </a:solidFill>
      </dgm:spPr>
      <dgm:t>
        <a:bodyPr/>
        <a:lstStyle/>
        <a:p>
          <a:endParaRPr lang="en-US"/>
        </a:p>
      </dgm:t>
    </dgm:pt>
    <dgm:pt modelId="{3C54F884-17B9-47A9-A32D-719C0926F651}" type="sibTrans" cxnId="{561F1EEF-7BEA-40E0-AF46-1FBD71E55C4F}">
      <dgm:prSet/>
      <dgm:spPr/>
      <dgm:t>
        <a:bodyPr/>
        <a:lstStyle/>
        <a:p>
          <a:endParaRPr lang="en-US"/>
        </a:p>
      </dgm:t>
    </dgm:pt>
    <dgm:pt modelId="{9A14F7E7-F493-4926-A8B8-686F2B431267}">
      <dgm:prSet phldrT="[Text]"/>
      <dgm:spPr>
        <a:solidFill>
          <a:schemeClr val="accent6">
            <a:lumMod val="60000"/>
            <a:lumOff val="40000"/>
          </a:schemeClr>
        </a:solidFill>
      </dgm:spPr>
      <dgm:t>
        <a:bodyPr/>
        <a:lstStyle/>
        <a:p>
          <a:r>
            <a:rPr lang="en-US" b="1" dirty="0" smtClean="0">
              <a:solidFill>
                <a:schemeClr val="tx1"/>
              </a:solidFill>
            </a:rPr>
            <a:t>TERMINASI KEBIJAKAN</a:t>
          </a:r>
          <a:endParaRPr lang="en-US" b="1" dirty="0">
            <a:solidFill>
              <a:schemeClr val="tx1"/>
            </a:solidFill>
          </a:endParaRPr>
        </a:p>
      </dgm:t>
    </dgm:pt>
    <dgm:pt modelId="{28121798-4FEF-48AB-8306-EF0AAA7C74AB}" type="parTrans" cxnId="{A4634BFA-B2BF-4833-B8C6-6DE05AB0050E}">
      <dgm:prSet/>
      <dgm:spPr>
        <a:solidFill>
          <a:schemeClr val="accent2"/>
        </a:solidFill>
      </dgm:spPr>
      <dgm:t>
        <a:bodyPr/>
        <a:lstStyle/>
        <a:p>
          <a:endParaRPr lang="en-US"/>
        </a:p>
      </dgm:t>
    </dgm:pt>
    <dgm:pt modelId="{BEC4AA3C-3C06-405C-851B-9A1C5591BB3B}" type="sibTrans" cxnId="{A4634BFA-B2BF-4833-B8C6-6DE05AB0050E}">
      <dgm:prSet/>
      <dgm:spPr/>
      <dgm:t>
        <a:bodyPr/>
        <a:lstStyle/>
        <a:p>
          <a:endParaRPr lang="en-US"/>
        </a:p>
      </dgm:t>
    </dgm:pt>
    <dgm:pt modelId="{696695F6-8C9F-4479-95D3-5DA39A3ACFCF}" type="pres">
      <dgm:prSet presAssocID="{88A0ED70-C802-4E63-A66F-AA9F05B1F15D}" presName="cycle" presStyleCnt="0">
        <dgm:presLayoutVars>
          <dgm:chMax val="1"/>
          <dgm:dir/>
          <dgm:animLvl val="ctr"/>
          <dgm:resizeHandles val="exact"/>
        </dgm:presLayoutVars>
      </dgm:prSet>
      <dgm:spPr/>
      <dgm:t>
        <a:bodyPr/>
        <a:lstStyle/>
        <a:p>
          <a:endParaRPr lang="en-US"/>
        </a:p>
      </dgm:t>
    </dgm:pt>
    <dgm:pt modelId="{AB878C97-282B-4B4F-BBAC-403571CDA13A}" type="pres">
      <dgm:prSet presAssocID="{4C44F8B1-4CEB-4F88-808D-E871A8E7A1D5}" presName="centerShape" presStyleLbl="node0" presStyleIdx="0" presStyleCnt="1"/>
      <dgm:spPr/>
      <dgm:t>
        <a:bodyPr/>
        <a:lstStyle/>
        <a:p>
          <a:endParaRPr lang="en-US"/>
        </a:p>
      </dgm:t>
    </dgm:pt>
    <dgm:pt modelId="{7E788871-D1A4-4A47-9D7C-B6EE4E779B87}" type="pres">
      <dgm:prSet presAssocID="{98F8443C-76A5-422D-832C-3C8CF130EBD8}" presName="parTrans" presStyleLbl="bgSibTrans2D1" presStyleIdx="0" presStyleCnt="4"/>
      <dgm:spPr/>
      <dgm:t>
        <a:bodyPr/>
        <a:lstStyle/>
        <a:p>
          <a:endParaRPr lang="en-US"/>
        </a:p>
      </dgm:t>
    </dgm:pt>
    <dgm:pt modelId="{723176BB-941E-449C-B1A3-04C7D8F4D367}" type="pres">
      <dgm:prSet presAssocID="{38F239BA-0775-4141-A2CA-EAD30CDB95E6}" presName="node" presStyleLbl="node1" presStyleIdx="0" presStyleCnt="4">
        <dgm:presLayoutVars>
          <dgm:bulletEnabled val="1"/>
        </dgm:presLayoutVars>
      </dgm:prSet>
      <dgm:spPr/>
      <dgm:t>
        <a:bodyPr/>
        <a:lstStyle/>
        <a:p>
          <a:endParaRPr lang="en-US"/>
        </a:p>
      </dgm:t>
    </dgm:pt>
    <dgm:pt modelId="{B5B1DF98-A882-409E-93CB-12561599110A}" type="pres">
      <dgm:prSet presAssocID="{EF72F628-0B6B-45E4-87E9-DD2744BFCA8A}" presName="parTrans" presStyleLbl="bgSibTrans2D1" presStyleIdx="1" presStyleCnt="4"/>
      <dgm:spPr/>
      <dgm:t>
        <a:bodyPr/>
        <a:lstStyle/>
        <a:p>
          <a:endParaRPr lang="en-US"/>
        </a:p>
      </dgm:t>
    </dgm:pt>
    <dgm:pt modelId="{9D9FEA32-AA3B-453E-BC29-290E8D4FBA15}" type="pres">
      <dgm:prSet presAssocID="{A718050F-30AB-4898-925A-FFF92A324117}" presName="node" presStyleLbl="node1" presStyleIdx="1" presStyleCnt="4">
        <dgm:presLayoutVars>
          <dgm:bulletEnabled val="1"/>
        </dgm:presLayoutVars>
      </dgm:prSet>
      <dgm:spPr/>
      <dgm:t>
        <a:bodyPr/>
        <a:lstStyle/>
        <a:p>
          <a:endParaRPr lang="en-US"/>
        </a:p>
      </dgm:t>
    </dgm:pt>
    <dgm:pt modelId="{5CDD96A7-69E8-46A1-92C2-313ECBC09D7A}" type="pres">
      <dgm:prSet presAssocID="{226B954A-0FBD-49F1-BE6B-AC44B9F18FA1}" presName="parTrans" presStyleLbl="bgSibTrans2D1" presStyleIdx="2" presStyleCnt="4"/>
      <dgm:spPr/>
      <dgm:t>
        <a:bodyPr/>
        <a:lstStyle/>
        <a:p>
          <a:endParaRPr lang="en-US"/>
        </a:p>
      </dgm:t>
    </dgm:pt>
    <dgm:pt modelId="{BA4B9604-DE75-4E6F-8FA3-1236D0A6666D}" type="pres">
      <dgm:prSet presAssocID="{94D7F37D-6EA4-4FAD-93EE-619273946A6E}" presName="node" presStyleLbl="node1" presStyleIdx="2" presStyleCnt="4" custScaleX="125461">
        <dgm:presLayoutVars>
          <dgm:bulletEnabled val="1"/>
        </dgm:presLayoutVars>
      </dgm:prSet>
      <dgm:spPr/>
      <dgm:t>
        <a:bodyPr/>
        <a:lstStyle/>
        <a:p>
          <a:endParaRPr lang="en-US"/>
        </a:p>
      </dgm:t>
    </dgm:pt>
    <dgm:pt modelId="{FB7D63ED-28D2-4E3B-84E2-9FD6352E2A51}" type="pres">
      <dgm:prSet presAssocID="{28121798-4FEF-48AB-8306-EF0AAA7C74AB}" presName="parTrans" presStyleLbl="bgSibTrans2D1" presStyleIdx="3" presStyleCnt="4"/>
      <dgm:spPr/>
      <dgm:t>
        <a:bodyPr/>
        <a:lstStyle/>
        <a:p>
          <a:endParaRPr lang="en-US"/>
        </a:p>
      </dgm:t>
    </dgm:pt>
    <dgm:pt modelId="{3FCC8E3D-A4AF-49E0-A4AB-DD101BACE039}" type="pres">
      <dgm:prSet presAssocID="{9A14F7E7-F493-4926-A8B8-686F2B431267}" presName="node" presStyleLbl="node1" presStyleIdx="3" presStyleCnt="4">
        <dgm:presLayoutVars>
          <dgm:bulletEnabled val="1"/>
        </dgm:presLayoutVars>
      </dgm:prSet>
      <dgm:spPr/>
      <dgm:t>
        <a:bodyPr/>
        <a:lstStyle/>
        <a:p>
          <a:endParaRPr lang="en-US"/>
        </a:p>
      </dgm:t>
    </dgm:pt>
  </dgm:ptLst>
  <dgm:cxnLst>
    <dgm:cxn modelId="{71F1CDB2-9409-45B2-9736-6679B71E00A8}" srcId="{88A0ED70-C802-4E63-A66F-AA9F05B1F15D}" destId="{4C44F8B1-4CEB-4F88-808D-E871A8E7A1D5}" srcOrd="0" destOrd="0" parTransId="{1E9465FA-5783-4559-BD39-F7B8E0243B99}" sibTransId="{6C0E1DDF-53D8-4796-B460-DDAF8390FF8B}"/>
    <dgm:cxn modelId="{15229E04-7DFC-4C0B-A21C-91298FFA393A}" type="presOf" srcId="{A718050F-30AB-4898-925A-FFF92A324117}" destId="{9D9FEA32-AA3B-453E-BC29-290E8D4FBA15}" srcOrd="0" destOrd="0" presId="urn:microsoft.com/office/officeart/2005/8/layout/radial4"/>
    <dgm:cxn modelId="{A4634BFA-B2BF-4833-B8C6-6DE05AB0050E}" srcId="{4C44F8B1-4CEB-4F88-808D-E871A8E7A1D5}" destId="{9A14F7E7-F493-4926-A8B8-686F2B431267}" srcOrd="3" destOrd="0" parTransId="{28121798-4FEF-48AB-8306-EF0AAA7C74AB}" sibTransId="{BEC4AA3C-3C06-405C-851B-9A1C5591BB3B}"/>
    <dgm:cxn modelId="{561F1EEF-7BEA-40E0-AF46-1FBD71E55C4F}" srcId="{4C44F8B1-4CEB-4F88-808D-E871A8E7A1D5}" destId="{94D7F37D-6EA4-4FAD-93EE-619273946A6E}" srcOrd="2" destOrd="0" parTransId="{226B954A-0FBD-49F1-BE6B-AC44B9F18FA1}" sibTransId="{3C54F884-17B9-47A9-A32D-719C0926F651}"/>
    <dgm:cxn modelId="{A2AAD537-477B-43AD-B000-FD8ED0EE8CBD}" type="presOf" srcId="{EF72F628-0B6B-45E4-87E9-DD2744BFCA8A}" destId="{B5B1DF98-A882-409E-93CB-12561599110A}" srcOrd="0" destOrd="0" presId="urn:microsoft.com/office/officeart/2005/8/layout/radial4"/>
    <dgm:cxn modelId="{4D0BEEEE-9031-45EF-AE5F-D5CC6739E9E2}" type="presOf" srcId="{9A14F7E7-F493-4926-A8B8-686F2B431267}" destId="{3FCC8E3D-A4AF-49E0-A4AB-DD101BACE039}" srcOrd="0" destOrd="0" presId="urn:microsoft.com/office/officeart/2005/8/layout/radial4"/>
    <dgm:cxn modelId="{3D0952EC-EAC1-46F4-B060-C086632DC367}" type="presOf" srcId="{98F8443C-76A5-422D-832C-3C8CF130EBD8}" destId="{7E788871-D1A4-4A47-9D7C-B6EE4E779B87}" srcOrd="0" destOrd="0" presId="urn:microsoft.com/office/officeart/2005/8/layout/radial4"/>
    <dgm:cxn modelId="{2D0928F4-EC52-4B13-AC89-CF0471F1C6FF}" type="presOf" srcId="{88A0ED70-C802-4E63-A66F-AA9F05B1F15D}" destId="{696695F6-8C9F-4479-95D3-5DA39A3ACFCF}" srcOrd="0" destOrd="0" presId="urn:microsoft.com/office/officeart/2005/8/layout/radial4"/>
    <dgm:cxn modelId="{91A804FB-3711-43A6-AF43-95E54E7BF18C}" srcId="{4C44F8B1-4CEB-4F88-808D-E871A8E7A1D5}" destId="{A718050F-30AB-4898-925A-FFF92A324117}" srcOrd="1" destOrd="0" parTransId="{EF72F628-0B6B-45E4-87E9-DD2744BFCA8A}" sibTransId="{67A28934-D2BA-494E-8964-1DA81E01BCF6}"/>
    <dgm:cxn modelId="{52F783A0-E020-4B82-897F-38FF23BADDD3}" type="presOf" srcId="{38F239BA-0775-4141-A2CA-EAD30CDB95E6}" destId="{723176BB-941E-449C-B1A3-04C7D8F4D367}" srcOrd="0" destOrd="0" presId="urn:microsoft.com/office/officeart/2005/8/layout/radial4"/>
    <dgm:cxn modelId="{B80C6407-204D-453C-9522-C47C25D96327}" type="presOf" srcId="{226B954A-0FBD-49F1-BE6B-AC44B9F18FA1}" destId="{5CDD96A7-69E8-46A1-92C2-313ECBC09D7A}" srcOrd="0" destOrd="0" presId="urn:microsoft.com/office/officeart/2005/8/layout/radial4"/>
    <dgm:cxn modelId="{3365347D-67CA-4D35-B509-BBFBA66F184A}" srcId="{4C44F8B1-4CEB-4F88-808D-E871A8E7A1D5}" destId="{38F239BA-0775-4141-A2CA-EAD30CDB95E6}" srcOrd="0" destOrd="0" parTransId="{98F8443C-76A5-422D-832C-3C8CF130EBD8}" sibTransId="{D6922FB7-E2C4-421A-BB0B-8BC37D100CF2}"/>
    <dgm:cxn modelId="{503AE8A4-8EC8-4BEC-97BB-FC5974E0BD26}" type="presOf" srcId="{28121798-4FEF-48AB-8306-EF0AAA7C74AB}" destId="{FB7D63ED-28D2-4E3B-84E2-9FD6352E2A51}" srcOrd="0" destOrd="0" presId="urn:microsoft.com/office/officeart/2005/8/layout/radial4"/>
    <dgm:cxn modelId="{86E2D4F0-C86E-42AF-9C64-DA808DB943F5}" type="presOf" srcId="{94D7F37D-6EA4-4FAD-93EE-619273946A6E}" destId="{BA4B9604-DE75-4E6F-8FA3-1236D0A6666D}" srcOrd="0" destOrd="0" presId="urn:microsoft.com/office/officeart/2005/8/layout/radial4"/>
    <dgm:cxn modelId="{8F6AC6CE-95D0-4876-86A6-D554ECB997D2}" type="presOf" srcId="{4C44F8B1-4CEB-4F88-808D-E871A8E7A1D5}" destId="{AB878C97-282B-4B4F-BBAC-403571CDA13A}" srcOrd="0" destOrd="0" presId="urn:microsoft.com/office/officeart/2005/8/layout/radial4"/>
    <dgm:cxn modelId="{2AB55B1B-7FE6-417B-B2DC-0D149B00ADD5}" type="presParOf" srcId="{696695F6-8C9F-4479-95D3-5DA39A3ACFCF}" destId="{AB878C97-282B-4B4F-BBAC-403571CDA13A}" srcOrd="0" destOrd="0" presId="urn:microsoft.com/office/officeart/2005/8/layout/radial4"/>
    <dgm:cxn modelId="{087EF7AB-1806-4136-8BE2-A2C725E5880E}" type="presParOf" srcId="{696695F6-8C9F-4479-95D3-5DA39A3ACFCF}" destId="{7E788871-D1A4-4A47-9D7C-B6EE4E779B87}" srcOrd="1" destOrd="0" presId="urn:microsoft.com/office/officeart/2005/8/layout/radial4"/>
    <dgm:cxn modelId="{468160F0-BF3C-4F36-B06A-558BBC15FBE9}" type="presParOf" srcId="{696695F6-8C9F-4479-95D3-5DA39A3ACFCF}" destId="{723176BB-941E-449C-B1A3-04C7D8F4D367}" srcOrd="2" destOrd="0" presId="urn:microsoft.com/office/officeart/2005/8/layout/radial4"/>
    <dgm:cxn modelId="{A2B036BB-C7E7-41F1-B6C4-74D92DC6C27E}" type="presParOf" srcId="{696695F6-8C9F-4479-95D3-5DA39A3ACFCF}" destId="{B5B1DF98-A882-409E-93CB-12561599110A}" srcOrd="3" destOrd="0" presId="urn:microsoft.com/office/officeart/2005/8/layout/radial4"/>
    <dgm:cxn modelId="{F153BA3E-FBA5-4C25-824A-587F6388AE27}" type="presParOf" srcId="{696695F6-8C9F-4479-95D3-5DA39A3ACFCF}" destId="{9D9FEA32-AA3B-453E-BC29-290E8D4FBA15}" srcOrd="4" destOrd="0" presId="urn:microsoft.com/office/officeart/2005/8/layout/radial4"/>
    <dgm:cxn modelId="{5CBB3316-0061-424B-9972-D0BF06907771}" type="presParOf" srcId="{696695F6-8C9F-4479-95D3-5DA39A3ACFCF}" destId="{5CDD96A7-69E8-46A1-92C2-313ECBC09D7A}" srcOrd="5" destOrd="0" presId="urn:microsoft.com/office/officeart/2005/8/layout/radial4"/>
    <dgm:cxn modelId="{050325CA-8C80-4297-893A-777DD4AA62A0}" type="presParOf" srcId="{696695F6-8C9F-4479-95D3-5DA39A3ACFCF}" destId="{BA4B9604-DE75-4E6F-8FA3-1236D0A6666D}" srcOrd="6" destOrd="0" presId="urn:microsoft.com/office/officeart/2005/8/layout/radial4"/>
    <dgm:cxn modelId="{B8C8FB39-6966-460C-B028-6330D2EE3B78}" type="presParOf" srcId="{696695F6-8C9F-4479-95D3-5DA39A3ACFCF}" destId="{FB7D63ED-28D2-4E3B-84E2-9FD6352E2A51}" srcOrd="7" destOrd="0" presId="urn:microsoft.com/office/officeart/2005/8/layout/radial4"/>
    <dgm:cxn modelId="{BCB13472-2249-45FF-9078-AEBBBE915B24}" type="presParOf" srcId="{696695F6-8C9F-4479-95D3-5DA39A3ACFCF}" destId="{3FCC8E3D-A4AF-49E0-A4AB-DD101BACE039}"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F089B0-93E8-49A8-9B9E-D2A72B84B0B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A23841C-79C5-408E-BE95-31AA2C5A6F2A}">
      <dgm:prSet phldrT="[Text]" custT="1"/>
      <dgm:spPr>
        <a:solidFill>
          <a:schemeClr val="tx2">
            <a:lumMod val="20000"/>
            <a:lumOff val="80000"/>
          </a:schemeClr>
        </a:solidFill>
      </dgm:spPr>
      <dgm:t>
        <a:bodyPr/>
        <a:lstStyle/>
        <a:p>
          <a:r>
            <a:rPr lang="en-US" sz="2000" b="1" dirty="0" smtClean="0">
              <a:solidFill>
                <a:schemeClr val="tx1"/>
              </a:solidFill>
            </a:rPr>
            <a:t>PENGGANTIAN KEBIJAKAN YG SUDAH ADA</a:t>
          </a:r>
          <a:endParaRPr lang="en-US" sz="2000" b="1" dirty="0">
            <a:solidFill>
              <a:schemeClr val="tx1"/>
            </a:solidFill>
          </a:endParaRPr>
        </a:p>
      </dgm:t>
    </dgm:pt>
    <dgm:pt modelId="{D23D288B-B22A-4DC5-8E9B-F71C9148519E}" type="parTrans" cxnId="{3FD1FB4A-E0D2-4688-97F6-9E8995BBD878}">
      <dgm:prSet/>
      <dgm:spPr/>
      <dgm:t>
        <a:bodyPr/>
        <a:lstStyle/>
        <a:p>
          <a:endParaRPr lang="en-US"/>
        </a:p>
      </dgm:t>
    </dgm:pt>
    <dgm:pt modelId="{61430ED0-DA7D-4AAD-85FC-1F0C7DA35D5A}" type="sibTrans" cxnId="{3FD1FB4A-E0D2-4688-97F6-9E8995BBD878}">
      <dgm:prSet/>
      <dgm:spPr>
        <a:solidFill>
          <a:schemeClr val="accent2"/>
        </a:solidFill>
      </dgm:spPr>
      <dgm:t>
        <a:bodyPr/>
        <a:lstStyle/>
        <a:p>
          <a:endParaRPr lang="en-US"/>
        </a:p>
      </dgm:t>
    </dgm:pt>
    <dgm:pt modelId="{12FC4A26-7A3E-4DEC-A5F8-C9423E1D79D1}">
      <dgm:prSet phldrT="[Text]"/>
      <dgm:spPr/>
      <dgm:t>
        <a:bodyPr/>
        <a:lstStyle/>
        <a:p>
          <a:r>
            <a:rPr lang="en-US" b="1" dirty="0" smtClean="0"/>
            <a:t>LINEAR</a:t>
          </a:r>
          <a:endParaRPr lang="en-US" b="1" dirty="0"/>
        </a:p>
      </dgm:t>
    </dgm:pt>
    <dgm:pt modelId="{45C9F889-3018-483A-97D8-6D72C2780409}" type="parTrans" cxnId="{22F480A8-8323-4442-A389-E460DD16D4EC}">
      <dgm:prSet/>
      <dgm:spPr/>
      <dgm:t>
        <a:bodyPr/>
        <a:lstStyle/>
        <a:p>
          <a:endParaRPr lang="en-US"/>
        </a:p>
      </dgm:t>
    </dgm:pt>
    <dgm:pt modelId="{9924B1B0-95FE-47DB-85B3-70A85B225A69}" type="sibTrans" cxnId="{22F480A8-8323-4442-A389-E460DD16D4EC}">
      <dgm:prSet/>
      <dgm:spPr/>
      <dgm:t>
        <a:bodyPr/>
        <a:lstStyle/>
        <a:p>
          <a:endParaRPr lang="en-US"/>
        </a:p>
      </dgm:t>
    </dgm:pt>
    <dgm:pt modelId="{77E7854F-630E-48CB-A997-F5EED292555C}">
      <dgm:prSet phldrT="[Text]"/>
      <dgm:spPr>
        <a:solidFill>
          <a:schemeClr val="tx2">
            <a:lumMod val="20000"/>
            <a:lumOff val="80000"/>
          </a:schemeClr>
        </a:solidFill>
      </dgm:spPr>
      <dgm:t>
        <a:bodyPr/>
        <a:lstStyle/>
        <a:p>
          <a:r>
            <a:rPr lang="en-US" b="1" dirty="0" smtClean="0">
              <a:solidFill>
                <a:schemeClr val="tx1"/>
              </a:solidFill>
            </a:rPr>
            <a:t>KEBIJAKAN YANG BARU</a:t>
          </a:r>
          <a:endParaRPr lang="en-US" b="1" dirty="0">
            <a:solidFill>
              <a:schemeClr val="tx1"/>
            </a:solidFill>
          </a:endParaRPr>
        </a:p>
      </dgm:t>
    </dgm:pt>
    <dgm:pt modelId="{60844F30-3327-4BDB-B7BC-26D899CEB519}" type="parTrans" cxnId="{5E00DDA4-7C12-4578-B7E0-5DC4A9DC23A6}">
      <dgm:prSet/>
      <dgm:spPr/>
      <dgm:t>
        <a:bodyPr/>
        <a:lstStyle/>
        <a:p>
          <a:endParaRPr lang="en-US"/>
        </a:p>
      </dgm:t>
    </dgm:pt>
    <dgm:pt modelId="{334073DC-886B-463E-B0CD-998624BF4A9E}" type="sibTrans" cxnId="{5E00DDA4-7C12-4578-B7E0-5DC4A9DC23A6}">
      <dgm:prSet/>
      <dgm:spPr/>
      <dgm:t>
        <a:bodyPr/>
        <a:lstStyle/>
        <a:p>
          <a:endParaRPr lang="en-US"/>
        </a:p>
      </dgm:t>
    </dgm:pt>
    <dgm:pt modelId="{12110D27-A279-42BC-B28B-9D7E5778524C}">
      <dgm:prSet phldrT="[Text]"/>
      <dgm:spPr/>
      <dgm:t>
        <a:bodyPr/>
        <a:lstStyle/>
        <a:p>
          <a:r>
            <a:rPr lang="en-US" b="1" dirty="0" smtClean="0"/>
            <a:t>KONSOLIDASI</a:t>
          </a:r>
          <a:endParaRPr lang="en-US" b="1" dirty="0"/>
        </a:p>
      </dgm:t>
    </dgm:pt>
    <dgm:pt modelId="{BA302CFD-2809-4F84-BF3A-7A40CDD6EAE4}" type="parTrans" cxnId="{FE69B314-423C-42E6-ACF7-662F84D90BCB}">
      <dgm:prSet/>
      <dgm:spPr/>
      <dgm:t>
        <a:bodyPr/>
        <a:lstStyle/>
        <a:p>
          <a:endParaRPr lang="en-US"/>
        </a:p>
      </dgm:t>
    </dgm:pt>
    <dgm:pt modelId="{BE5DC368-A0EF-4AE2-96C7-DDD4936E7EB5}" type="sibTrans" cxnId="{FE69B314-423C-42E6-ACF7-662F84D90BCB}">
      <dgm:prSet/>
      <dgm:spPr/>
      <dgm:t>
        <a:bodyPr/>
        <a:lstStyle/>
        <a:p>
          <a:endParaRPr lang="en-US"/>
        </a:p>
      </dgm:t>
    </dgm:pt>
    <dgm:pt modelId="{61B28481-BC40-48B8-B594-80C987081E8E}">
      <dgm:prSet phldrT="[Text]"/>
      <dgm:spPr/>
      <dgm:t>
        <a:bodyPr/>
        <a:lstStyle/>
        <a:p>
          <a:r>
            <a:rPr lang="en-US" b="1" dirty="0" smtClean="0"/>
            <a:t>PEMISAHAN</a:t>
          </a:r>
          <a:endParaRPr lang="en-US" b="1" dirty="0"/>
        </a:p>
      </dgm:t>
    </dgm:pt>
    <dgm:pt modelId="{5EA3B6A2-C2A2-4C56-9D69-EC632C7B95A1}" type="parTrans" cxnId="{84B345A4-176A-4E23-A052-C9B4A0D31CF2}">
      <dgm:prSet/>
      <dgm:spPr/>
      <dgm:t>
        <a:bodyPr/>
        <a:lstStyle/>
        <a:p>
          <a:endParaRPr lang="en-US"/>
        </a:p>
      </dgm:t>
    </dgm:pt>
    <dgm:pt modelId="{BE396CD6-F538-445A-BC42-0D715A7FB5F0}" type="sibTrans" cxnId="{84B345A4-176A-4E23-A052-C9B4A0D31CF2}">
      <dgm:prSet/>
      <dgm:spPr/>
      <dgm:t>
        <a:bodyPr/>
        <a:lstStyle/>
        <a:p>
          <a:endParaRPr lang="en-US"/>
        </a:p>
      </dgm:t>
    </dgm:pt>
    <dgm:pt modelId="{6BAC1AC4-8724-4B99-A511-58FEBA009924}" type="pres">
      <dgm:prSet presAssocID="{E6F089B0-93E8-49A8-9B9E-D2A72B84B0B8}" presName="linearFlow" presStyleCnt="0">
        <dgm:presLayoutVars>
          <dgm:dir/>
          <dgm:animLvl val="lvl"/>
          <dgm:resizeHandles val="exact"/>
        </dgm:presLayoutVars>
      </dgm:prSet>
      <dgm:spPr/>
      <dgm:t>
        <a:bodyPr/>
        <a:lstStyle/>
        <a:p>
          <a:endParaRPr lang="en-US"/>
        </a:p>
      </dgm:t>
    </dgm:pt>
    <dgm:pt modelId="{BADEDE1D-13FE-4D22-93CE-35814C3B6B51}" type="pres">
      <dgm:prSet presAssocID="{3A23841C-79C5-408E-BE95-31AA2C5A6F2A}" presName="composite" presStyleCnt="0"/>
      <dgm:spPr/>
    </dgm:pt>
    <dgm:pt modelId="{E01A50F6-AC76-4DAF-9C08-BB2735F9221C}" type="pres">
      <dgm:prSet presAssocID="{3A23841C-79C5-408E-BE95-31AA2C5A6F2A}" presName="parTx" presStyleLbl="node1" presStyleIdx="0" presStyleCnt="2">
        <dgm:presLayoutVars>
          <dgm:chMax val="0"/>
          <dgm:chPref val="0"/>
          <dgm:bulletEnabled val="1"/>
        </dgm:presLayoutVars>
      </dgm:prSet>
      <dgm:spPr/>
      <dgm:t>
        <a:bodyPr/>
        <a:lstStyle/>
        <a:p>
          <a:endParaRPr lang="en-US"/>
        </a:p>
      </dgm:t>
    </dgm:pt>
    <dgm:pt modelId="{5BAFEB98-9358-4E14-8732-4E16A118CFAE}" type="pres">
      <dgm:prSet presAssocID="{3A23841C-79C5-408E-BE95-31AA2C5A6F2A}" presName="parSh" presStyleLbl="node1" presStyleIdx="0" presStyleCnt="2" custScaleX="112016" custScaleY="153433" custLinFactNeighborX="2529" custLinFactNeighborY="-336"/>
      <dgm:spPr/>
      <dgm:t>
        <a:bodyPr/>
        <a:lstStyle/>
        <a:p>
          <a:endParaRPr lang="en-US"/>
        </a:p>
      </dgm:t>
    </dgm:pt>
    <dgm:pt modelId="{6FF03373-446F-4911-951F-D5AD9570AF3D}" type="pres">
      <dgm:prSet presAssocID="{3A23841C-79C5-408E-BE95-31AA2C5A6F2A}" presName="desTx" presStyleLbl="fgAcc1" presStyleIdx="0" presStyleCnt="2" custScaleX="108951" custScaleY="160007">
        <dgm:presLayoutVars>
          <dgm:bulletEnabled val="1"/>
        </dgm:presLayoutVars>
      </dgm:prSet>
      <dgm:spPr/>
      <dgm:t>
        <a:bodyPr/>
        <a:lstStyle/>
        <a:p>
          <a:endParaRPr lang="en-US"/>
        </a:p>
      </dgm:t>
    </dgm:pt>
    <dgm:pt modelId="{D3AB3A26-C5A9-4DFA-93FF-B671548AFD0F}" type="pres">
      <dgm:prSet presAssocID="{61430ED0-DA7D-4AAD-85FC-1F0C7DA35D5A}" presName="sibTrans" presStyleLbl="sibTrans2D1" presStyleIdx="0" presStyleCnt="1" custLinFactNeighborY="-30266"/>
      <dgm:spPr/>
      <dgm:t>
        <a:bodyPr/>
        <a:lstStyle/>
        <a:p>
          <a:endParaRPr lang="en-US"/>
        </a:p>
      </dgm:t>
    </dgm:pt>
    <dgm:pt modelId="{8049C44B-44FC-4B9B-9E13-FA295C0651F4}" type="pres">
      <dgm:prSet presAssocID="{61430ED0-DA7D-4AAD-85FC-1F0C7DA35D5A}" presName="connTx" presStyleLbl="sibTrans2D1" presStyleIdx="0" presStyleCnt="1"/>
      <dgm:spPr/>
      <dgm:t>
        <a:bodyPr/>
        <a:lstStyle/>
        <a:p>
          <a:endParaRPr lang="en-US"/>
        </a:p>
      </dgm:t>
    </dgm:pt>
    <dgm:pt modelId="{D6894EC2-067D-4C63-A164-D1F93813F3B5}" type="pres">
      <dgm:prSet presAssocID="{77E7854F-630E-48CB-A997-F5EED292555C}" presName="composite" presStyleCnt="0"/>
      <dgm:spPr/>
    </dgm:pt>
    <dgm:pt modelId="{6FDA9C07-39AB-406A-81FC-D78F7BE9D2F8}" type="pres">
      <dgm:prSet presAssocID="{77E7854F-630E-48CB-A997-F5EED292555C}" presName="parTx" presStyleLbl="node1" presStyleIdx="0" presStyleCnt="2">
        <dgm:presLayoutVars>
          <dgm:chMax val="0"/>
          <dgm:chPref val="0"/>
          <dgm:bulletEnabled val="1"/>
        </dgm:presLayoutVars>
      </dgm:prSet>
      <dgm:spPr/>
      <dgm:t>
        <a:bodyPr/>
        <a:lstStyle/>
        <a:p>
          <a:endParaRPr lang="en-US"/>
        </a:p>
      </dgm:t>
    </dgm:pt>
    <dgm:pt modelId="{F6D74A88-4D60-49C8-A713-57ADC3CD9BC4}" type="pres">
      <dgm:prSet presAssocID="{77E7854F-630E-48CB-A997-F5EED292555C}" presName="parSh" presStyleLbl="node1" presStyleIdx="1" presStyleCnt="2" custScaleY="143407" custLinFactNeighborX="-2294" custLinFactNeighborY="444"/>
      <dgm:spPr/>
      <dgm:t>
        <a:bodyPr/>
        <a:lstStyle/>
        <a:p>
          <a:endParaRPr lang="en-US"/>
        </a:p>
      </dgm:t>
    </dgm:pt>
    <dgm:pt modelId="{1561F3D5-F398-4E46-B142-5D03E841179E}" type="pres">
      <dgm:prSet presAssocID="{77E7854F-630E-48CB-A997-F5EED292555C}" presName="desTx" presStyleLbl="fgAcc1" presStyleIdx="1" presStyleCnt="2">
        <dgm:presLayoutVars>
          <dgm:bulletEnabled val="1"/>
        </dgm:presLayoutVars>
      </dgm:prSet>
      <dgm:spPr/>
      <dgm:t>
        <a:bodyPr/>
        <a:lstStyle/>
        <a:p>
          <a:endParaRPr lang="en-US"/>
        </a:p>
      </dgm:t>
    </dgm:pt>
  </dgm:ptLst>
  <dgm:cxnLst>
    <dgm:cxn modelId="{2B80F44F-4DA9-42D7-BF6B-CDE5BA635382}" type="presOf" srcId="{61B28481-BC40-48B8-B594-80C987081E8E}" destId="{6FF03373-446F-4911-951F-D5AD9570AF3D}" srcOrd="0" destOrd="2" presId="urn:microsoft.com/office/officeart/2005/8/layout/process3"/>
    <dgm:cxn modelId="{0C12A0D5-3C1C-4FC8-84E9-2437A9099A49}" type="presOf" srcId="{77E7854F-630E-48CB-A997-F5EED292555C}" destId="{F6D74A88-4D60-49C8-A713-57ADC3CD9BC4}" srcOrd="1" destOrd="0" presId="urn:microsoft.com/office/officeart/2005/8/layout/process3"/>
    <dgm:cxn modelId="{84B345A4-176A-4E23-A052-C9B4A0D31CF2}" srcId="{3A23841C-79C5-408E-BE95-31AA2C5A6F2A}" destId="{61B28481-BC40-48B8-B594-80C987081E8E}" srcOrd="2" destOrd="0" parTransId="{5EA3B6A2-C2A2-4C56-9D69-EC632C7B95A1}" sibTransId="{BE396CD6-F538-445A-BC42-0D715A7FB5F0}"/>
    <dgm:cxn modelId="{372D83B1-F364-46FA-AC6E-3998F9C66348}" type="presOf" srcId="{3A23841C-79C5-408E-BE95-31AA2C5A6F2A}" destId="{5BAFEB98-9358-4E14-8732-4E16A118CFAE}" srcOrd="1" destOrd="0" presId="urn:microsoft.com/office/officeart/2005/8/layout/process3"/>
    <dgm:cxn modelId="{16FF0469-2243-42E5-A0F7-3847C84D1B57}" type="presOf" srcId="{3A23841C-79C5-408E-BE95-31AA2C5A6F2A}" destId="{E01A50F6-AC76-4DAF-9C08-BB2735F9221C}" srcOrd="0" destOrd="0" presId="urn:microsoft.com/office/officeart/2005/8/layout/process3"/>
    <dgm:cxn modelId="{AAD17DC0-26D6-4ABB-9E14-816F69E8F86D}" type="presOf" srcId="{61430ED0-DA7D-4AAD-85FC-1F0C7DA35D5A}" destId="{8049C44B-44FC-4B9B-9E13-FA295C0651F4}" srcOrd="1" destOrd="0" presId="urn:microsoft.com/office/officeart/2005/8/layout/process3"/>
    <dgm:cxn modelId="{27899B9A-7454-49E1-920D-3E4404F4A1A4}" type="presOf" srcId="{77E7854F-630E-48CB-A997-F5EED292555C}" destId="{6FDA9C07-39AB-406A-81FC-D78F7BE9D2F8}" srcOrd="0" destOrd="0" presId="urn:microsoft.com/office/officeart/2005/8/layout/process3"/>
    <dgm:cxn modelId="{BEA664E3-CE18-422A-B2AB-D8201BB16260}" type="presOf" srcId="{61430ED0-DA7D-4AAD-85FC-1F0C7DA35D5A}" destId="{D3AB3A26-C5A9-4DFA-93FF-B671548AFD0F}" srcOrd="0" destOrd="0" presId="urn:microsoft.com/office/officeart/2005/8/layout/process3"/>
    <dgm:cxn modelId="{5E00DDA4-7C12-4578-B7E0-5DC4A9DC23A6}" srcId="{E6F089B0-93E8-49A8-9B9E-D2A72B84B0B8}" destId="{77E7854F-630E-48CB-A997-F5EED292555C}" srcOrd="1" destOrd="0" parTransId="{60844F30-3327-4BDB-B7BC-26D899CEB519}" sibTransId="{334073DC-886B-463E-B0CD-998624BF4A9E}"/>
    <dgm:cxn modelId="{3FD1FB4A-E0D2-4688-97F6-9E8995BBD878}" srcId="{E6F089B0-93E8-49A8-9B9E-D2A72B84B0B8}" destId="{3A23841C-79C5-408E-BE95-31AA2C5A6F2A}" srcOrd="0" destOrd="0" parTransId="{D23D288B-B22A-4DC5-8E9B-F71C9148519E}" sibTransId="{61430ED0-DA7D-4AAD-85FC-1F0C7DA35D5A}"/>
    <dgm:cxn modelId="{22F480A8-8323-4442-A389-E460DD16D4EC}" srcId="{3A23841C-79C5-408E-BE95-31AA2C5A6F2A}" destId="{12FC4A26-7A3E-4DEC-A5F8-C9423E1D79D1}" srcOrd="0" destOrd="0" parTransId="{45C9F889-3018-483A-97D8-6D72C2780409}" sibTransId="{9924B1B0-95FE-47DB-85B3-70A85B225A69}"/>
    <dgm:cxn modelId="{FE69B314-423C-42E6-ACF7-662F84D90BCB}" srcId="{3A23841C-79C5-408E-BE95-31AA2C5A6F2A}" destId="{12110D27-A279-42BC-B28B-9D7E5778524C}" srcOrd="1" destOrd="0" parTransId="{BA302CFD-2809-4F84-BF3A-7A40CDD6EAE4}" sibTransId="{BE5DC368-A0EF-4AE2-96C7-DDD4936E7EB5}"/>
    <dgm:cxn modelId="{A79F3B63-6B8B-4B50-98B4-2D6ECFDE7777}" type="presOf" srcId="{E6F089B0-93E8-49A8-9B9E-D2A72B84B0B8}" destId="{6BAC1AC4-8724-4B99-A511-58FEBA009924}" srcOrd="0" destOrd="0" presId="urn:microsoft.com/office/officeart/2005/8/layout/process3"/>
    <dgm:cxn modelId="{AB44A712-7D43-4AE2-B660-A053C7635B49}" type="presOf" srcId="{12110D27-A279-42BC-B28B-9D7E5778524C}" destId="{6FF03373-446F-4911-951F-D5AD9570AF3D}" srcOrd="0" destOrd="1" presId="urn:microsoft.com/office/officeart/2005/8/layout/process3"/>
    <dgm:cxn modelId="{59BAD9C6-FF87-4F91-B7EC-3F42CD108ED7}" type="presOf" srcId="{12FC4A26-7A3E-4DEC-A5F8-C9423E1D79D1}" destId="{6FF03373-446F-4911-951F-D5AD9570AF3D}" srcOrd="0" destOrd="0" presId="urn:microsoft.com/office/officeart/2005/8/layout/process3"/>
    <dgm:cxn modelId="{8BDBA702-6D6D-421C-8965-A65029038B74}" type="presParOf" srcId="{6BAC1AC4-8724-4B99-A511-58FEBA009924}" destId="{BADEDE1D-13FE-4D22-93CE-35814C3B6B51}" srcOrd="0" destOrd="0" presId="urn:microsoft.com/office/officeart/2005/8/layout/process3"/>
    <dgm:cxn modelId="{87B564D7-EABC-4672-8A41-ED1B15553E74}" type="presParOf" srcId="{BADEDE1D-13FE-4D22-93CE-35814C3B6B51}" destId="{E01A50F6-AC76-4DAF-9C08-BB2735F9221C}" srcOrd="0" destOrd="0" presId="urn:microsoft.com/office/officeart/2005/8/layout/process3"/>
    <dgm:cxn modelId="{1AA26795-57FD-46EA-A9C6-6A06BB4FDC16}" type="presParOf" srcId="{BADEDE1D-13FE-4D22-93CE-35814C3B6B51}" destId="{5BAFEB98-9358-4E14-8732-4E16A118CFAE}" srcOrd="1" destOrd="0" presId="urn:microsoft.com/office/officeart/2005/8/layout/process3"/>
    <dgm:cxn modelId="{367FA56B-B643-4287-B7AF-44C76C1EDF31}" type="presParOf" srcId="{BADEDE1D-13FE-4D22-93CE-35814C3B6B51}" destId="{6FF03373-446F-4911-951F-D5AD9570AF3D}" srcOrd="2" destOrd="0" presId="urn:microsoft.com/office/officeart/2005/8/layout/process3"/>
    <dgm:cxn modelId="{C8384FC9-8753-488E-B1B1-CE6CAF43A358}" type="presParOf" srcId="{6BAC1AC4-8724-4B99-A511-58FEBA009924}" destId="{D3AB3A26-C5A9-4DFA-93FF-B671548AFD0F}" srcOrd="1" destOrd="0" presId="urn:microsoft.com/office/officeart/2005/8/layout/process3"/>
    <dgm:cxn modelId="{0A1B7C4E-011D-454E-AA7C-D96FCC851124}" type="presParOf" srcId="{D3AB3A26-C5A9-4DFA-93FF-B671548AFD0F}" destId="{8049C44B-44FC-4B9B-9E13-FA295C0651F4}" srcOrd="0" destOrd="0" presId="urn:microsoft.com/office/officeart/2005/8/layout/process3"/>
    <dgm:cxn modelId="{4105646F-7878-4842-9BA9-7C8432AB2FFF}" type="presParOf" srcId="{6BAC1AC4-8724-4B99-A511-58FEBA009924}" destId="{D6894EC2-067D-4C63-A164-D1F93813F3B5}" srcOrd="2" destOrd="0" presId="urn:microsoft.com/office/officeart/2005/8/layout/process3"/>
    <dgm:cxn modelId="{95AA9315-6A6C-4D6B-A7BB-CA38F536AED5}" type="presParOf" srcId="{D6894EC2-067D-4C63-A164-D1F93813F3B5}" destId="{6FDA9C07-39AB-406A-81FC-D78F7BE9D2F8}" srcOrd="0" destOrd="0" presId="urn:microsoft.com/office/officeart/2005/8/layout/process3"/>
    <dgm:cxn modelId="{1A806373-49BC-456A-9CAD-820DCB862FDD}" type="presParOf" srcId="{D6894EC2-067D-4C63-A164-D1F93813F3B5}" destId="{F6D74A88-4D60-49C8-A713-57ADC3CD9BC4}" srcOrd="1" destOrd="0" presId="urn:microsoft.com/office/officeart/2005/8/layout/process3"/>
    <dgm:cxn modelId="{02107D8A-1B39-4E5D-AB2B-1959BC849B13}" type="presParOf" srcId="{D6894EC2-067D-4C63-A164-D1F93813F3B5}" destId="{1561F3D5-F398-4E46-B142-5D03E841179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645C66-491D-4B9B-8694-A11C7CEA666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A30775-8330-439E-932F-AEEBACE7C464}">
      <dgm:prSet phldrT="[Text]" custT="1"/>
      <dgm:spPr>
        <a:solidFill>
          <a:schemeClr val="accent3">
            <a:lumMod val="20000"/>
            <a:lumOff val="80000"/>
          </a:schemeClr>
        </a:solidFill>
      </dgm:spPr>
      <dgm:t>
        <a:bodyPr/>
        <a:lstStyle/>
        <a:p>
          <a:r>
            <a:rPr lang="en-US" sz="3600" b="1" dirty="0" smtClean="0">
              <a:solidFill>
                <a:schemeClr val="tx1"/>
              </a:solidFill>
            </a:rPr>
            <a:t>LINIER</a:t>
          </a:r>
          <a:endParaRPr lang="en-US" sz="3600" b="1" dirty="0">
            <a:solidFill>
              <a:schemeClr val="tx1"/>
            </a:solidFill>
          </a:endParaRPr>
        </a:p>
      </dgm:t>
    </dgm:pt>
    <dgm:pt modelId="{B8BE29E5-AB08-41EE-9738-665D2DA77FE8}" type="parTrans" cxnId="{77787667-97DB-44A2-8C43-FAB7AAA742F3}">
      <dgm:prSet/>
      <dgm:spPr/>
      <dgm:t>
        <a:bodyPr/>
        <a:lstStyle/>
        <a:p>
          <a:endParaRPr lang="en-US"/>
        </a:p>
      </dgm:t>
    </dgm:pt>
    <dgm:pt modelId="{648395F5-FC6C-43C1-9142-89B968E796F2}" type="sibTrans" cxnId="{77787667-97DB-44A2-8C43-FAB7AAA742F3}">
      <dgm:prSet/>
      <dgm:spPr/>
      <dgm:t>
        <a:bodyPr/>
        <a:lstStyle/>
        <a:p>
          <a:endParaRPr lang="en-US"/>
        </a:p>
      </dgm:t>
    </dgm:pt>
    <dgm:pt modelId="{1C7210A9-6A02-40AB-B23D-42F6E59E80E6}">
      <dgm:prSet phldrT="[Text]" custT="1"/>
      <dgm:spPr>
        <a:solidFill>
          <a:schemeClr val="accent6">
            <a:lumMod val="40000"/>
            <a:lumOff val="60000"/>
            <a:alpha val="90000"/>
          </a:schemeClr>
        </a:solidFill>
      </dgm:spPr>
      <dgm:t>
        <a:bodyPr/>
        <a:lstStyle/>
        <a:p>
          <a:r>
            <a:rPr lang="en-US" sz="2400" b="1" dirty="0" err="1" smtClean="0">
              <a:solidFill>
                <a:schemeClr val="tx1"/>
              </a:solidFill>
            </a:rPr>
            <a:t>Penggantian</a:t>
          </a:r>
          <a:r>
            <a:rPr lang="en-US" sz="2400" b="1" dirty="0" smtClean="0">
              <a:solidFill>
                <a:schemeClr val="tx1"/>
              </a:solidFill>
            </a:rPr>
            <a:t> </a:t>
          </a:r>
          <a:r>
            <a:rPr lang="en-US" sz="2400" b="1" dirty="0" err="1" smtClean="0">
              <a:solidFill>
                <a:schemeClr val="tx1"/>
              </a:solidFill>
            </a:rPr>
            <a:t>langsung</a:t>
          </a:r>
          <a:r>
            <a:rPr lang="en-US" sz="2400" b="1" dirty="0" smtClean="0">
              <a:solidFill>
                <a:schemeClr val="tx1"/>
              </a:solidFill>
            </a:rPr>
            <a:t> </a:t>
          </a:r>
          <a:r>
            <a:rPr lang="en-US" sz="2400" b="1" dirty="0" err="1" smtClean="0">
              <a:solidFill>
                <a:schemeClr val="tx1"/>
              </a:solidFill>
            </a:rPr>
            <a:t>kebijakan</a:t>
          </a:r>
          <a:r>
            <a:rPr lang="en-US" sz="2400" b="1" dirty="0" smtClean="0">
              <a:solidFill>
                <a:schemeClr val="tx1"/>
              </a:solidFill>
            </a:rPr>
            <a:t>/program/</a:t>
          </a:r>
          <a:r>
            <a:rPr lang="en-US" sz="2400" b="1" dirty="0" err="1" smtClean="0">
              <a:solidFill>
                <a:schemeClr val="tx1"/>
              </a:solidFill>
            </a:rPr>
            <a:t>organisasi</a:t>
          </a:r>
          <a:r>
            <a:rPr lang="en-US" sz="2400" b="1" dirty="0" smtClean="0">
              <a:solidFill>
                <a:schemeClr val="tx1"/>
              </a:solidFill>
            </a:rPr>
            <a:t> </a:t>
          </a:r>
          <a:r>
            <a:rPr lang="en-US" sz="2400" b="1" dirty="0" err="1" smtClean="0">
              <a:solidFill>
                <a:schemeClr val="tx1"/>
              </a:solidFill>
            </a:rPr>
            <a:t>dgn</a:t>
          </a:r>
          <a:r>
            <a:rPr lang="en-US" sz="2400" b="1" dirty="0" smtClean="0">
              <a:solidFill>
                <a:schemeClr val="tx1"/>
              </a:solidFill>
            </a:rPr>
            <a:t> yang </a:t>
          </a:r>
          <a:r>
            <a:rPr lang="en-US" sz="2400" b="1" dirty="0" err="1" smtClean="0">
              <a:solidFill>
                <a:schemeClr val="tx1"/>
              </a:solidFill>
            </a:rPr>
            <a:t>lainnya</a:t>
          </a:r>
          <a:endParaRPr lang="en-US" sz="2400" b="1" dirty="0">
            <a:solidFill>
              <a:schemeClr val="tx1"/>
            </a:solidFill>
          </a:endParaRPr>
        </a:p>
      </dgm:t>
    </dgm:pt>
    <dgm:pt modelId="{14ED35A3-1AF4-4018-887D-37B495260961}" type="parTrans" cxnId="{D51063BA-71DB-4BEF-819A-8640EC688A11}">
      <dgm:prSet/>
      <dgm:spPr/>
      <dgm:t>
        <a:bodyPr/>
        <a:lstStyle/>
        <a:p>
          <a:endParaRPr lang="en-US"/>
        </a:p>
      </dgm:t>
    </dgm:pt>
    <dgm:pt modelId="{BBDC59C8-1D23-4698-98F3-1C7F852C9E7C}" type="sibTrans" cxnId="{D51063BA-71DB-4BEF-819A-8640EC688A11}">
      <dgm:prSet/>
      <dgm:spPr/>
      <dgm:t>
        <a:bodyPr/>
        <a:lstStyle/>
        <a:p>
          <a:endParaRPr lang="en-US"/>
        </a:p>
      </dgm:t>
    </dgm:pt>
    <dgm:pt modelId="{4BDCF496-BD44-4184-A002-7275F3DA2C2C}">
      <dgm:prSet phldrT="[Text]" custT="1"/>
      <dgm:spPr>
        <a:solidFill>
          <a:schemeClr val="accent3">
            <a:lumMod val="20000"/>
            <a:lumOff val="80000"/>
          </a:schemeClr>
        </a:solidFill>
      </dgm:spPr>
      <dgm:t>
        <a:bodyPr/>
        <a:lstStyle/>
        <a:p>
          <a:r>
            <a:rPr lang="en-US" sz="3200" b="1" dirty="0" smtClean="0">
              <a:solidFill>
                <a:schemeClr val="tx1"/>
              </a:solidFill>
            </a:rPr>
            <a:t>KONSOLIDASI</a:t>
          </a:r>
          <a:endParaRPr lang="en-US" sz="3200" b="1" dirty="0">
            <a:solidFill>
              <a:schemeClr val="tx1"/>
            </a:solidFill>
          </a:endParaRPr>
        </a:p>
      </dgm:t>
    </dgm:pt>
    <dgm:pt modelId="{5F310598-98A8-4F5F-B8AD-CC5E240D5144}" type="parTrans" cxnId="{20DFBD14-830E-42C7-B828-FCF6F5E19C6D}">
      <dgm:prSet/>
      <dgm:spPr/>
      <dgm:t>
        <a:bodyPr/>
        <a:lstStyle/>
        <a:p>
          <a:endParaRPr lang="en-US"/>
        </a:p>
      </dgm:t>
    </dgm:pt>
    <dgm:pt modelId="{C9D53BD8-7D84-4895-9533-B59BBD39643E}" type="sibTrans" cxnId="{20DFBD14-830E-42C7-B828-FCF6F5E19C6D}">
      <dgm:prSet/>
      <dgm:spPr/>
      <dgm:t>
        <a:bodyPr/>
        <a:lstStyle/>
        <a:p>
          <a:endParaRPr lang="en-US"/>
        </a:p>
      </dgm:t>
    </dgm:pt>
    <dgm:pt modelId="{4C6B6A8D-DB26-477E-AFFA-2D10744B1D51}">
      <dgm:prSet phldrT="[Text]" custT="1"/>
      <dgm:spPr>
        <a:solidFill>
          <a:schemeClr val="accent6">
            <a:lumMod val="40000"/>
            <a:lumOff val="60000"/>
            <a:alpha val="90000"/>
          </a:schemeClr>
        </a:solidFill>
      </dgm:spPr>
      <dgm:t>
        <a:bodyPr/>
        <a:lstStyle/>
        <a:p>
          <a:r>
            <a:rPr lang="en-US" sz="2400" b="1" dirty="0" err="1" smtClean="0"/>
            <a:t>Penyusunan</a:t>
          </a:r>
          <a:r>
            <a:rPr lang="en-US" sz="2400" b="1" dirty="0" smtClean="0"/>
            <a:t> </a:t>
          </a:r>
          <a:r>
            <a:rPr lang="en-US" sz="2400" b="1" dirty="0" err="1" smtClean="0"/>
            <a:t>ulang</a:t>
          </a:r>
          <a:r>
            <a:rPr lang="en-US" sz="2400" b="1" dirty="0" smtClean="0"/>
            <a:t> (re-packing) </a:t>
          </a:r>
          <a:r>
            <a:rPr lang="en-US" sz="2400" b="1" dirty="0" err="1" smtClean="0"/>
            <a:t>sejumlah</a:t>
          </a:r>
          <a:r>
            <a:rPr lang="en-US" sz="2400" b="1" dirty="0" smtClean="0"/>
            <a:t> </a:t>
          </a:r>
          <a:r>
            <a:rPr lang="en-US" sz="2400" b="1" dirty="0" err="1" smtClean="0"/>
            <a:t>kebijakan</a:t>
          </a:r>
          <a:r>
            <a:rPr lang="en-US" sz="2400" b="1" dirty="0" smtClean="0"/>
            <a:t>/program/ </a:t>
          </a:r>
          <a:r>
            <a:rPr lang="en-US" sz="2400" b="1" dirty="0" err="1" smtClean="0"/>
            <a:t>organisssi</a:t>
          </a:r>
          <a:r>
            <a:rPr lang="en-US" sz="2400" b="1" dirty="0" smtClean="0"/>
            <a:t> </a:t>
          </a:r>
          <a:r>
            <a:rPr lang="en-US" sz="2400" b="1" dirty="0" err="1" smtClean="0"/>
            <a:t>menjadi</a:t>
          </a:r>
          <a:r>
            <a:rPr lang="en-US" sz="2400" b="1" dirty="0" smtClean="0"/>
            <a:t> </a:t>
          </a:r>
          <a:r>
            <a:rPr lang="en-US" sz="2400" b="1" dirty="0" err="1" smtClean="0"/>
            <a:t>satu</a:t>
          </a:r>
          <a:r>
            <a:rPr lang="en-US" sz="2400" b="1" dirty="0" smtClean="0"/>
            <a:t> </a:t>
          </a:r>
          <a:r>
            <a:rPr lang="en-US" sz="2400" b="1" dirty="0" err="1" smtClean="0"/>
            <a:t>kesatuan</a:t>
          </a:r>
          <a:endParaRPr lang="en-US" sz="2400" b="1" dirty="0"/>
        </a:p>
      </dgm:t>
    </dgm:pt>
    <dgm:pt modelId="{8E2CB9CA-8016-4C56-9F31-AEBCCCE62070}" type="parTrans" cxnId="{B91DD733-DCEC-4B33-920F-4C20F5CC4741}">
      <dgm:prSet/>
      <dgm:spPr/>
      <dgm:t>
        <a:bodyPr/>
        <a:lstStyle/>
        <a:p>
          <a:endParaRPr lang="en-US"/>
        </a:p>
      </dgm:t>
    </dgm:pt>
    <dgm:pt modelId="{A0A735A8-428B-4B23-A1AA-274EB13F3917}" type="sibTrans" cxnId="{B91DD733-DCEC-4B33-920F-4C20F5CC4741}">
      <dgm:prSet/>
      <dgm:spPr/>
      <dgm:t>
        <a:bodyPr/>
        <a:lstStyle/>
        <a:p>
          <a:endParaRPr lang="en-US"/>
        </a:p>
      </dgm:t>
    </dgm:pt>
    <dgm:pt modelId="{137867E5-6751-4B78-8BAB-7107B0E952E8}">
      <dgm:prSet phldrT="[Text]"/>
      <dgm:spPr>
        <a:solidFill>
          <a:schemeClr val="accent3">
            <a:lumMod val="20000"/>
            <a:lumOff val="80000"/>
          </a:schemeClr>
        </a:solidFill>
      </dgm:spPr>
      <dgm:t>
        <a:bodyPr/>
        <a:lstStyle/>
        <a:p>
          <a:r>
            <a:rPr lang="en-US" b="1" dirty="0" smtClean="0">
              <a:solidFill>
                <a:schemeClr val="tx1"/>
              </a:solidFill>
            </a:rPr>
            <a:t>SPILITING (PEMISAHAN)</a:t>
          </a:r>
          <a:endParaRPr lang="en-US" b="1" dirty="0">
            <a:solidFill>
              <a:schemeClr val="tx1"/>
            </a:solidFill>
          </a:endParaRPr>
        </a:p>
      </dgm:t>
    </dgm:pt>
    <dgm:pt modelId="{2D380F76-E330-424E-A2EB-6FA29FF195AC}" type="parTrans" cxnId="{CF25C5D7-6428-4BAC-9AAE-BE4FD55CF353}">
      <dgm:prSet/>
      <dgm:spPr/>
      <dgm:t>
        <a:bodyPr/>
        <a:lstStyle/>
        <a:p>
          <a:endParaRPr lang="en-US"/>
        </a:p>
      </dgm:t>
    </dgm:pt>
    <dgm:pt modelId="{3BF751B4-28D8-4553-8CA9-9D82771C4283}" type="sibTrans" cxnId="{CF25C5D7-6428-4BAC-9AAE-BE4FD55CF353}">
      <dgm:prSet/>
      <dgm:spPr/>
      <dgm:t>
        <a:bodyPr/>
        <a:lstStyle/>
        <a:p>
          <a:endParaRPr lang="en-US"/>
        </a:p>
      </dgm:t>
    </dgm:pt>
    <dgm:pt modelId="{503C283C-FA4D-45B5-A501-E2E6D3A21067}">
      <dgm:prSet phldrT="[Text]" custT="1"/>
      <dgm:spPr>
        <a:solidFill>
          <a:schemeClr val="accent6">
            <a:lumMod val="40000"/>
            <a:lumOff val="60000"/>
            <a:alpha val="90000"/>
          </a:schemeClr>
        </a:solidFill>
      </dgm:spPr>
      <dgm:t>
        <a:bodyPr/>
        <a:lstStyle/>
        <a:p>
          <a:r>
            <a:rPr lang="en-US" sz="2400" b="1" dirty="0" err="1" smtClean="0"/>
            <a:t>Pembongkaran</a:t>
          </a:r>
          <a:r>
            <a:rPr lang="en-US" sz="2400" b="1" dirty="0" smtClean="0"/>
            <a:t> </a:t>
          </a:r>
          <a:r>
            <a:rPr lang="en-US" sz="2400" b="1" dirty="0" err="1" smtClean="0"/>
            <a:t>sebuah</a:t>
          </a:r>
          <a:r>
            <a:rPr lang="en-US" sz="2400" b="1" dirty="0" smtClean="0"/>
            <a:t> </a:t>
          </a:r>
          <a:r>
            <a:rPr lang="en-US" sz="2400" b="1" dirty="0" err="1" smtClean="0"/>
            <a:t>kebijakan</a:t>
          </a:r>
          <a:r>
            <a:rPr lang="en-US" sz="2400" b="1" dirty="0" smtClean="0"/>
            <a:t> /program/</a:t>
          </a:r>
          <a:r>
            <a:rPr lang="en-US" sz="2400" b="1" dirty="0" err="1" smtClean="0"/>
            <a:t>organisasi</a:t>
          </a:r>
          <a:r>
            <a:rPr lang="en-US" sz="2400" b="1" dirty="0" smtClean="0"/>
            <a:t>  </a:t>
          </a:r>
          <a:r>
            <a:rPr lang="en-US" sz="2400" b="1" dirty="0" err="1" smtClean="0"/>
            <a:t>menjadi</a:t>
          </a:r>
          <a:r>
            <a:rPr lang="en-US" sz="2400" b="1" dirty="0" smtClean="0"/>
            <a:t> </a:t>
          </a:r>
          <a:r>
            <a:rPr lang="en-US" sz="2400" b="1" dirty="0" err="1" smtClean="0"/>
            <a:t>sejumlah</a:t>
          </a:r>
          <a:r>
            <a:rPr lang="en-US" sz="2400" b="1" dirty="0" smtClean="0"/>
            <a:t> </a:t>
          </a:r>
          <a:r>
            <a:rPr lang="en-US" sz="2400" b="1" dirty="0" err="1" smtClean="0"/>
            <a:t>komponen</a:t>
          </a:r>
          <a:r>
            <a:rPr lang="en-US" sz="2400" b="1" dirty="0" smtClean="0"/>
            <a:t> yang </a:t>
          </a:r>
          <a:r>
            <a:rPr lang="en-US" sz="2400" b="1" dirty="0" err="1" smtClean="0"/>
            <a:t>terpisah-pisah</a:t>
          </a:r>
          <a:endParaRPr lang="en-US" sz="2400" b="1" dirty="0"/>
        </a:p>
      </dgm:t>
    </dgm:pt>
    <dgm:pt modelId="{59F493CB-2B1F-4CB7-A0D1-63B9C8EE8AC5}" type="parTrans" cxnId="{40EAD0B9-64AC-4020-8A57-2E15096670C8}">
      <dgm:prSet/>
      <dgm:spPr/>
      <dgm:t>
        <a:bodyPr/>
        <a:lstStyle/>
        <a:p>
          <a:endParaRPr lang="en-US"/>
        </a:p>
      </dgm:t>
    </dgm:pt>
    <dgm:pt modelId="{0F338D47-BAAD-424C-946C-5D73B68DA21D}" type="sibTrans" cxnId="{40EAD0B9-64AC-4020-8A57-2E15096670C8}">
      <dgm:prSet/>
      <dgm:spPr/>
      <dgm:t>
        <a:bodyPr/>
        <a:lstStyle/>
        <a:p>
          <a:endParaRPr lang="en-US"/>
        </a:p>
      </dgm:t>
    </dgm:pt>
    <dgm:pt modelId="{51A77855-DEEB-4425-99C6-C067A58903F6}" type="pres">
      <dgm:prSet presAssocID="{5D645C66-491D-4B9B-8694-A11C7CEA6668}" presName="Name0" presStyleCnt="0">
        <dgm:presLayoutVars>
          <dgm:dir/>
          <dgm:animLvl val="lvl"/>
          <dgm:resizeHandles val="exact"/>
        </dgm:presLayoutVars>
      </dgm:prSet>
      <dgm:spPr/>
      <dgm:t>
        <a:bodyPr/>
        <a:lstStyle/>
        <a:p>
          <a:endParaRPr lang="en-US"/>
        </a:p>
      </dgm:t>
    </dgm:pt>
    <dgm:pt modelId="{26290086-DAC7-4C80-8CB5-5E2D9E29E55B}" type="pres">
      <dgm:prSet presAssocID="{BFA30775-8330-439E-932F-AEEBACE7C464}" presName="linNode" presStyleCnt="0"/>
      <dgm:spPr/>
    </dgm:pt>
    <dgm:pt modelId="{F9ACB25C-4E17-4331-866E-D7527A323600}" type="pres">
      <dgm:prSet presAssocID="{BFA30775-8330-439E-932F-AEEBACE7C464}" presName="parentText" presStyleLbl="node1" presStyleIdx="0" presStyleCnt="3">
        <dgm:presLayoutVars>
          <dgm:chMax val="1"/>
          <dgm:bulletEnabled val="1"/>
        </dgm:presLayoutVars>
      </dgm:prSet>
      <dgm:spPr/>
      <dgm:t>
        <a:bodyPr/>
        <a:lstStyle/>
        <a:p>
          <a:endParaRPr lang="en-US"/>
        </a:p>
      </dgm:t>
    </dgm:pt>
    <dgm:pt modelId="{B7C04AA7-B010-47C6-B294-666556703FC4}" type="pres">
      <dgm:prSet presAssocID="{BFA30775-8330-439E-932F-AEEBACE7C464}" presName="descendantText" presStyleLbl="alignAccFollowNode1" presStyleIdx="0" presStyleCnt="3">
        <dgm:presLayoutVars>
          <dgm:bulletEnabled val="1"/>
        </dgm:presLayoutVars>
      </dgm:prSet>
      <dgm:spPr/>
      <dgm:t>
        <a:bodyPr/>
        <a:lstStyle/>
        <a:p>
          <a:endParaRPr lang="en-US"/>
        </a:p>
      </dgm:t>
    </dgm:pt>
    <dgm:pt modelId="{FCDFA8B5-019B-4B77-A8AB-370EA9F2A286}" type="pres">
      <dgm:prSet presAssocID="{648395F5-FC6C-43C1-9142-89B968E796F2}" presName="sp" presStyleCnt="0"/>
      <dgm:spPr/>
    </dgm:pt>
    <dgm:pt modelId="{08FBAD48-A1A6-413C-9E45-27F031926877}" type="pres">
      <dgm:prSet presAssocID="{4BDCF496-BD44-4184-A002-7275F3DA2C2C}" presName="linNode" presStyleCnt="0"/>
      <dgm:spPr/>
    </dgm:pt>
    <dgm:pt modelId="{AC3345B4-1FA6-4EF2-ADAC-A38A7332FD84}" type="pres">
      <dgm:prSet presAssocID="{4BDCF496-BD44-4184-A002-7275F3DA2C2C}" presName="parentText" presStyleLbl="node1" presStyleIdx="1" presStyleCnt="3">
        <dgm:presLayoutVars>
          <dgm:chMax val="1"/>
          <dgm:bulletEnabled val="1"/>
        </dgm:presLayoutVars>
      </dgm:prSet>
      <dgm:spPr/>
      <dgm:t>
        <a:bodyPr/>
        <a:lstStyle/>
        <a:p>
          <a:endParaRPr lang="en-US"/>
        </a:p>
      </dgm:t>
    </dgm:pt>
    <dgm:pt modelId="{C3194E1F-76EC-4386-819F-69DD11AE12AE}" type="pres">
      <dgm:prSet presAssocID="{4BDCF496-BD44-4184-A002-7275F3DA2C2C}" presName="descendantText" presStyleLbl="alignAccFollowNode1" presStyleIdx="1" presStyleCnt="3">
        <dgm:presLayoutVars>
          <dgm:bulletEnabled val="1"/>
        </dgm:presLayoutVars>
      </dgm:prSet>
      <dgm:spPr/>
      <dgm:t>
        <a:bodyPr/>
        <a:lstStyle/>
        <a:p>
          <a:endParaRPr lang="en-US"/>
        </a:p>
      </dgm:t>
    </dgm:pt>
    <dgm:pt modelId="{FC078E49-00B8-4464-9D1F-84FEFC413274}" type="pres">
      <dgm:prSet presAssocID="{C9D53BD8-7D84-4895-9533-B59BBD39643E}" presName="sp" presStyleCnt="0"/>
      <dgm:spPr/>
    </dgm:pt>
    <dgm:pt modelId="{D8CDFF03-B618-410B-BF49-21FE62520804}" type="pres">
      <dgm:prSet presAssocID="{137867E5-6751-4B78-8BAB-7107B0E952E8}" presName="linNode" presStyleCnt="0"/>
      <dgm:spPr/>
    </dgm:pt>
    <dgm:pt modelId="{4BF1A301-7FBE-464B-8F05-BDC745DDF3F7}" type="pres">
      <dgm:prSet presAssocID="{137867E5-6751-4B78-8BAB-7107B0E952E8}" presName="parentText" presStyleLbl="node1" presStyleIdx="2" presStyleCnt="3">
        <dgm:presLayoutVars>
          <dgm:chMax val="1"/>
          <dgm:bulletEnabled val="1"/>
        </dgm:presLayoutVars>
      </dgm:prSet>
      <dgm:spPr/>
      <dgm:t>
        <a:bodyPr/>
        <a:lstStyle/>
        <a:p>
          <a:endParaRPr lang="en-US"/>
        </a:p>
      </dgm:t>
    </dgm:pt>
    <dgm:pt modelId="{97CF2ABA-E684-4982-BE65-EFBC35F8C8FD}" type="pres">
      <dgm:prSet presAssocID="{137867E5-6751-4B78-8BAB-7107B0E952E8}" presName="descendantText" presStyleLbl="alignAccFollowNode1" presStyleIdx="2" presStyleCnt="3">
        <dgm:presLayoutVars>
          <dgm:bulletEnabled val="1"/>
        </dgm:presLayoutVars>
      </dgm:prSet>
      <dgm:spPr/>
      <dgm:t>
        <a:bodyPr/>
        <a:lstStyle/>
        <a:p>
          <a:endParaRPr lang="en-US"/>
        </a:p>
      </dgm:t>
    </dgm:pt>
  </dgm:ptLst>
  <dgm:cxnLst>
    <dgm:cxn modelId="{265EF854-2A5D-4F09-B32F-0868DDDE91F7}" type="presOf" srcId="{503C283C-FA4D-45B5-A501-E2E6D3A21067}" destId="{97CF2ABA-E684-4982-BE65-EFBC35F8C8FD}" srcOrd="0" destOrd="0" presId="urn:microsoft.com/office/officeart/2005/8/layout/vList5"/>
    <dgm:cxn modelId="{3833B99B-DCC9-46D7-B4CE-D687B8021ED3}" type="presOf" srcId="{1C7210A9-6A02-40AB-B23D-42F6E59E80E6}" destId="{B7C04AA7-B010-47C6-B294-666556703FC4}" srcOrd="0" destOrd="0" presId="urn:microsoft.com/office/officeart/2005/8/layout/vList5"/>
    <dgm:cxn modelId="{6D7CB545-1A3D-410A-A8F7-DE57461864A9}" type="presOf" srcId="{4BDCF496-BD44-4184-A002-7275F3DA2C2C}" destId="{AC3345B4-1FA6-4EF2-ADAC-A38A7332FD84}" srcOrd="0" destOrd="0" presId="urn:microsoft.com/office/officeart/2005/8/layout/vList5"/>
    <dgm:cxn modelId="{B91DD733-DCEC-4B33-920F-4C20F5CC4741}" srcId="{4BDCF496-BD44-4184-A002-7275F3DA2C2C}" destId="{4C6B6A8D-DB26-477E-AFFA-2D10744B1D51}" srcOrd="0" destOrd="0" parTransId="{8E2CB9CA-8016-4C56-9F31-AEBCCCE62070}" sibTransId="{A0A735A8-428B-4B23-A1AA-274EB13F3917}"/>
    <dgm:cxn modelId="{20DFBD14-830E-42C7-B828-FCF6F5E19C6D}" srcId="{5D645C66-491D-4B9B-8694-A11C7CEA6668}" destId="{4BDCF496-BD44-4184-A002-7275F3DA2C2C}" srcOrd="1" destOrd="0" parTransId="{5F310598-98A8-4F5F-B8AD-CC5E240D5144}" sibTransId="{C9D53BD8-7D84-4895-9533-B59BBD39643E}"/>
    <dgm:cxn modelId="{40EAD0B9-64AC-4020-8A57-2E15096670C8}" srcId="{137867E5-6751-4B78-8BAB-7107B0E952E8}" destId="{503C283C-FA4D-45B5-A501-E2E6D3A21067}" srcOrd="0" destOrd="0" parTransId="{59F493CB-2B1F-4CB7-A0D1-63B9C8EE8AC5}" sibTransId="{0F338D47-BAAD-424C-946C-5D73B68DA21D}"/>
    <dgm:cxn modelId="{CE4125ED-FCD3-4363-BB26-FD5409DBB3B1}" type="presOf" srcId="{4C6B6A8D-DB26-477E-AFFA-2D10744B1D51}" destId="{C3194E1F-76EC-4386-819F-69DD11AE12AE}" srcOrd="0" destOrd="0" presId="urn:microsoft.com/office/officeart/2005/8/layout/vList5"/>
    <dgm:cxn modelId="{90D6BD60-F687-4D46-BEE5-0A3653A366EB}" type="presOf" srcId="{5D645C66-491D-4B9B-8694-A11C7CEA6668}" destId="{51A77855-DEEB-4425-99C6-C067A58903F6}" srcOrd="0" destOrd="0" presId="urn:microsoft.com/office/officeart/2005/8/layout/vList5"/>
    <dgm:cxn modelId="{D51063BA-71DB-4BEF-819A-8640EC688A11}" srcId="{BFA30775-8330-439E-932F-AEEBACE7C464}" destId="{1C7210A9-6A02-40AB-B23D-42F6E59E80E6}" srcOrd="0" destOrd="0" parTransId="{14ED35A3-1AF4-4018-887D-37B495260961}" sibTransId="{BBDC59C8-1D23-4698-98F3-1C7F852C9E7C}"/>
    <dgm:cxn modelId="{FBDE569E-FCB5-4E29-9B06-DFC922982CBF}" type="presOf" srcId="{BFA30775-8330-439E-932F-AEEBACE7C464}" destId="{F9ACB25C-4E17-4331-866E-D7527A323600}" srcOrd="0" destOrd="0" presId="urn:microsoft.com/office/officeart/2005/8/layout/vList5"/>
    <dgm:cxn modelId="{CF25C5D7-6428-4BAC-9AAE-BE4FD55CF353}" srcId="{5D645C66-491D-4B9B-8694-A11C7CEA6668}" destId="{137867E5-6751-4B78-8BAB-7107B0E952E8}" srcOrd="2" destOrd="0" parTransId="{2D380F76-E330-424E-A2EB-6FA29FF195AC}" sibTransId="{3BF751B4-28D8-4553-8CA9-9D82771C4283}"/>
    <dgm:cxn modelId="{35A739A3-5054-4CFA-8850-01191EB779AC}" type="presOf" srcId="{137867E5-6751-4B78-8BAB-7107B0E952E8}" destId="{4BF1A301-7FBE-464B-8F05-BDC745DDF3F7}" srcOrd="0" destOrd="0" presId="urn:microsoft.com/office/officeart/2005/8/layout/vList5"/>
    <dgm:cxn modelId="{77787667-97DB-44A2-8C43-FAB7AAA742F3}" srcId="{5D645C66-491D-4B9B-8694-A11C7CEA6668}" destId="{BFA30775-8330-439E-932F-AEEBACE7C464}" srcOrd="0" destOrd="0" parTransId="{B8BE29E5-AB08-41EE-9738-665D2DA77FE8}" sibTransId="{648395F5-FC6C-43C1-9142-89B968E796F2}"/>
    <dgm:cxn modelId="{3D75E325-A700-434B-8E07-600841F22BF4}" type="presParOf" srcId="{51A77855-DEEB-4425-99C6-C067A58903F6}" destId="{26290086-DAC7-4C80-8CB5-5E2D9E29E55B}" srcOrd="0" destOrd="0" presId="urn:microsoft.com/office/officeart/2005/8/layout/vList5"/>
    <dgm:cxn modelId="{B703DE56-08D1-4342-A299-0175D0879458}" type="presParOf" srcId="{26290086-DAC7-4C80-8CB5-5E2D9E29E55B}" destId="{F9ACB25C-4E17-4331-866E-D7527A323600}" srcOrd="0" destOrd="0" presId="urn:microsoft.com/office/officeart/2005/8/layout/vList5"/>
    <dgm:cxn modelId="{4BEA67CB-D891-4521-8B3B-90C550BE3DF0}" type="presParOf" srcId="{26290086-DAC7-4C80-8CB5-5E2D9E29E55B}" destId="{B7C04AA7-B010-47C6-B294-666556703FC4}" srcOrd="1" destOrd="0" presId="urn:microsoft.com/office/officeart/2005/8/layout/vList5"/>
    <dgm:cxn modelId="{9D6CECCB-71C7-45CC-8EAD-BB789442626F}" type="presParOf" srcId="{51A77855-DEEB-4425-99C6-C067A58903F6}" destId="{FCDFA8B5-019B-4B77-A8AB-370EA9F2A286}" srcOrd="1" destOrd="0" presId="urn:microsoft.com/office/officeart/2005/8/layout/vList5"/>
    <dgm:cxn modelId="{A9652884-C60C-40C9-9D2C-D267036DA0EA}" type="presParOf" srcId="{51A77855-DEEB-4425-99C6-C067A58903F6}" destId="{08FBAD48-A1A6-413C-9E45-27F031926877}" srcOrd="2" destOrd="0" presId="urn:microsoft.com/office/officeart/2005/8/layout/vList5"/>
    <dgm:cxn modelId="{54089C98-9E3E-4F8E-932B-29F15FDBC236}" type="presParOf" srcId="{08FBAD48-A1A6-413C-9E45-27F031926877}" destId="{AC3345B4-1FA6-4EF2-ADAC-A38A7332FD84}" srcOrd="0" destOrd="0" presId="urn:microsoft.com/office/officeart/2005/8/layout/vList5"/>
    <dgm:cxn modelId="{308AC1F7-2294-474E-8B33-48BB701E08AF}" type="presParOf" srcId="{08FBAD48-A1A6-413C-9E45-27F031926877}" destId="{C3194E1F-76EC-4386-819F-69DD11AE12AE}" srcOrd="1" destOrd="0" presId="urn:microsoft.com/office/officeart/2005/8/layout/vList5"/>
    <dgm:cxn modelId="{CD98E761-1F11-47A7-A37B-DE2ADABC16BF}" type="presParOf" srcId="{51A77855-DEEB-4425-99C6-C067A58903F6}" destId="{FC078E49-00B8-4464-9D1F-84FEFC413274}" srcOrd="3" destOrd="0" presId="urn:microsoft.com/office/officeart/2005/8/layout/vList5"/>
    <dgm:cxn modelId="{BB0D7905-B246-43FF-9300-986CE6A18F01}" type="presParOf" srcId="{51A77855-DEEB-4425-99C6-C067A58903F6}" destId="{D8CDFF03-B618-410B-BF49-21FE62520804}" srcOrd="4" destOrd="0" presId="urn:microsoft.com/office/officeart/2005/8/layout/vList5"/>
    <dgm:cxn modelId="{6B7FE33E-B348-44F7-ACD8-3B8CC9F7B106}" type="presParOf" srcId="{D8CDFF03-B618-410B-BF49-21FE62520804}" destId="{4BF1A301-7FBE-464B-8F05-BDC745DDF3F7}" srcOrd="0" destOrd="0" presId="urn:microsoft.com/office/officeart/2005/8/layout/vList5"/>
    <dgm:cxn modelId="{858E4B80-6F46-4C28-B927-0F1D2827D9BB}" type="presParOf" srcId="{D8CDFF03-B618-410B-BF49-21FE62520804}" destId="{97CF2ABA-E684-4982-BE65-EFBC35F8C8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645C66-491D-4B9B-8694-A11C7CEA666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A30775-8330-439E-932F-AEEBACE7C464}">
      <dgm:prSet phldrT="[Text]" custT="1"/>
      <dgm:spPr>
        <a:solidFill>
          <a:schemeClr val="accent3">
            <a:lumMod val="20000"/>
            <a:lumOff val="80000"/>
          </a:schemeClr>
        </a:solidFill>
      </dgm:spPr>
      <dgm:t>
        <a:bodyPr/>
        <a:lstStyle/>
        <a:p>
          <a:r>
            <a:rPr lang="en-US" sz="2800" b="1" dirty="0" smtClean="0">
              <a:solidFill>
                <a:schemeClr val="tx1"/>
              </a:solidFill>
            </a:rPr>
            <a:t>PERLUASAN PROGRAM</a:t>
          </a:r>
          <a:endParaRPr lang="en-US" sz="2800" b="1" dirty="0">
            <a:solidFill>
              <a:schemeClr val="tx1"/>
            </a:solidFill>
          </a:endParaRPr>
        </a:p>
      </dgm:t>
    </dgm:pt>
    <dgm:pt modelId="{B8BE29E5-AB08-41EE-9738-665D2DA77FE8}" type="parTrans" cxnId="{77787667-97DB-44A2-8C43-FAB7AAA742F3}">
      <dgm:prSet/>
      <dgm:spPr/>
      <dgm:t>
        <a:bodyPr/>
        <a:lstStyle/>
        <a:p>
          <a:endParaRPr lang="en-US"/>
        </a:p>
      </dgm:t>
    </dgm:pt>
    <dgm:pt modelId="{648395F5-FC6C-43C1-9142-89B968E796F2}" type="sibTrans" cxnId="{77787667-97DB-44A2-8C43-FAB7AAA742F3}">
      <dgm:prSet/>
      <dgm:spPr/>
      <dgm:t>
        <a:bodyPr/>
        <a:lstStyle/>
        <a:p>
          <a:endParaRPr lang="en-US"/>
        </a:p>
      </dgm:t>
    </dgm:pt>
    <dgm:pt modelId="{1C7210A9-6A02-40AB-B23D-42F6E59E80E6}">
      <dgm:prSet phldrT="[Text]" custT="1"/>
      <dgm:spPr>
        <a:solidFill>
          <a:schemeClr val="accent6">
            <a:lumMod val="40000"/>
            <a:lumOff val="60000"/>
            <a:alpha val="90000"/>
          </a:schemeClr>
        </a:solidFill>
      </dgm:spPr>
      <dgm:t>
        <a:bodyPr/>
        <a:lstStyle/>
        <a:p>
          <a:r>
            <a:rPr lang="en-US" sz="2400" b="1" dirty="0" err="1" smtClean="0">
              <a:solidFill>
                <a:schemeClr val="tx1"/>
              </a:solidFill>
            </a:rPr>
            <a:t>Penambahan</a:t>
          </a:r>
          <a:r>
            <a:rPr lang="en-US" sz="2400" b="1" dirty="0" smtClean="0">
              <a:solidFill>
                <a:schemeClr val="tx1"/>
              </a:solidFill>
            </a:rPr>
            <a:t> </a:t>
          </a:r>
          <a:r>
            <a:rPr lang="en-US" sz="2400" b="1" dirty="0" err="1" smtClean="0">
              <a:solidFill>
                <a:schemeClr val="tx1"/>
              </a:solidFill>
            </a:rPr>
            <a:t>cakupan</a:t>
          </a:r>
          <a:endParaRPr lang="en-US" sz="2400" b="1" dirty="0">
            <a:solidFill>
              <a:schemeClr val="tx1"/>
            </a:solidFill>
          </a:endParaRPr>
        </a:p>
      </dgm:t>
    </dgm:pt>
    <dgm:pt modelId="{14ED35A3-1AF4-4018-887D-37B495260961}" type="parTrans" cxnId="{D51063BA-71DB-4BEF-819A-8640EC688A11}">
      <dgm:prSet/>
      <dgm:spPr/>
      <dgm:t>
        <a:bodyPr/>
        <a:lstStyle/>
        <a:p>
          <a:endParaRPr lang="en-US"/>
        </a:p>
      </dgm:t>
    </dgm:pt>
    <dgm:pt modelId="{BBDC59C8-1D23-4698-98F3-1C7F852C9E7C}" type="sibTrans" cxnId="{D51063BA-71DB-4BEF-819A-8640EC688A11}">
      <dgm:prSet/>
      <dgm:spPr/>
      <dgm:t>
        <a:bodyPr/>
        <a:lstStyle/>
        <a:p>
          <a:endParaRPr lang="en-US"/>
        </a:p>
      </dgm:t>
    </dgm:pt>
    <dgm:pt modelId="{4BDCF496-BD44-4184-A002-7275F3DA2C2C}">
      <dgm:prSet phldrT="[Text]" custT="1"/>
      <dgm:spPr>
        <a:solidFill>
          <a:schemeClr val="accent3">
            <a:lumMod val="20000"/>
            <a:lumOff val="80000"/>
          </a:schemeClr>
        </a:solidFill>
      </dgm:spPr>
      <dgm:t>
        <a:bodyPr/>
        <a:lstStyle/>
        <a:p>
          <a:r>
            <a:rPr lang="en-US" sz="2400" b="1" dirty="0" smtClean="0">
              <a:solidFill>
                <a:schemeClr val="tx1"/>
              </a:solidFill>
            </a:rPr>
            <a:t>PERLUASAN TARGET SASARAN/CLIEN</a:t>
          </a:r>
          <a:endParaRPr lang="en-US" sz="2400" b="1" dirty="0">
            <a:solidFill>
              <a:schemeClr val="tx1"/>
            </a:solidFill>
          </a:endParaRPr>
        </a:p>
      </dgm:t>
    </dgm:pt>
    <dgm:pt modelId="{5F310598-98A8-4F5F-B8AD-CC5E240D5144}" type="parTrans" cxnId="{20DFBD14-830E-42C7-B828-FCF6F5E19C6D}">
      <dgm:prSet/>
      <dgm:spPr/>
      <dgm:t>
        <a:bodyPr/>
        <a:lstStyle/>
        <a:p>
          <a:endParaRPr lang="en-US"/>
        </a:p>
      </dgm:t>
    </dgm:pt>
    <dgm:pt modelId="{C9D53BD8-7D84-4895-9533-B59BBD39643E}" type="sibTrans" cxnId="{20DFBD14-830E-42C7-B828-FCF6F5E19C6D}">
      <dgm:prSet/>
      <dgm:spPr/>
      <dgm:t>
        <a:bodyPr/>
        <a:lstStyle/>
        <a:p>
          <a:endParaRPr lang="en-US"/>
        </a:p>
      </dgm:t>
    </dgm:pt>
    <dgm:pt modelId="{4C6B6A8D-DB26-477E-AFFA-2D10744B1D51}">
      <dgm:prSet phldrT="[Text]" custT="1"/>
      <dgm:spPr>
        <a:solidFill>
          <a:schemeClr val="accent6">
            <a:lumMod val="40000"/>
            <a:lumOff val="60000"/>
            <a:alpha val="90000"/>
          </a:schemeClr>
        </a:solidFill>
      </dgm:spPr>
      <dgm:t>
        <a:bodyPr/>
        <a:lstStyle/>
        <a:p>
          <a:r>
            <a:rPr lang="en-US" sz="2400" b="1" dirty="0" err="1" smtClean="0"/>
            <a:t>Memperluas</a:t>
          </a:r>
          <a:r>
            <a:rPr lang="en-US" sz="2400" b="1" dirty="0" smtClean="0"/>
            <a:t> target </a:t>
          </a:r>
          <a:r>
            <a:rPr lang="en-US" sz="2400" b="1" dirty="0" err="1" smtClean="0"/>
            <a:t>sasaran</a:t>
          </a:r>
          <a:endParaRPr lang="en-US" sz="2400" b="1" dirty="0"/>
        </a:p>
      </dgm:t>
    </dgm:pt>
    <dgm:pt modelId="{8E2CB9CA-8016-4C56-9F31-AEBCCCE62070}" type="parTrans" cxnId="{B91DD733-DCEC-4B33-920F-4C20F5CC4741}">
      <dgm:prSet/>
      <dgm:spPr/>
      <dgm:t>
        <a:bodyPr/>
        <a:lstStyle/>
        <a:p>
          <a:endParaRPr lang="en-US"/>
        </a:p>
      </dgm:t>
    </dgm:pt>
    <dgm:pt modelId="{A0A735A8-428B-4B23-A1AA-274EB13F3917}" type="sibTrans" cxnId="{B91DD733-DCEC-4B33-920F-4C20F5CC4741}">
      <dgm:prSet/>
      <dgm:spPr/>
      <dgm:t>
        <a:bodyPr/>
        <a:lstStyle/>
        <a:p>
          <a:endParaRPr lang="en-US"/>
        </a:p>
      </dgm:t>
    </dgm:pt>
    <dgm:pt modelId="{137867E5-6751-4B78-8BAB-7107B0E952E8}">
      <dgm:prSet phldrT="[Text]" custT="1"/>
      <dgm:spPr>
        <a:solidFill>
          <a:schemeClr val="accent3">
            <a:lumMod val="20000"/>
            <a:lumOff val="80000"/>
          </a:schemeClr>
        </a:solidFill>
      </dgm:spPr>
      <dgm:t>
        <a:bodyPr/>
        <a:lstStyle/>
        <a:p>
          <a:r>
            <a:rPr lang="en-US" sz="2400" b="1" dirty="0" smtClean="0">
              <a:solidFill>
                <a:schemeClr val="tx1"/>
              </a:solidFill>
            </a:rPr>
            <a:t>PENAMBAHAN PROGRAM</a:t>
          </a:r>
          <a:endParaRPr lang="en-US" sz="2400" b="1" dirty="0">
            <a:solidFill>
              <a:schemeClr val="tx1"/>
            </a:solidFill>
          </a:endParaRPr>
        </a:p>
      </dgm:t>
    </dgm:pt>
    <dgm:pt modelId="{2D380F76-E330-424E-A2EB-6FA29FF195AC}" type="parTrans" cxnId="{CF25C5D7-6428-4BAC-9AAE-BE4FD55CF353}">
      <dgm:prSet/>
      <dgm:spPr/>
      <dgm:t>
        <a:bodyPr/>
        <a:lstStyle/>
        <a:p>
          <a:endParaRPr lang="en-US"/>
        </a:p>
      </dgm:t>
    </dgm:pt>
    <dgm:pt modelId="{3BF751B4-28D8-4553-8CA9-9D82771C4283}" type="sibTrans" cxnId="{CF25C5D7-6428-4BAC-9AAE-BE4FD55CF353}">
      <dgm:prSet/>
      <dgm:spPr/>
      <dgm:t>
        <a:bodyPr/>
        <a:lstStyle/>
        <a:p>
          <a:endParaRPr lang="en-US"/>
        </a:p>
      </dgm:t>
    </dgm:pt>
    <dgm:pt modelId="{503C283C-FA4D-45B5-A501-E2E6D3A21067}">
      <dgm:prSet phldrT="[Text]" custT="1"/>
      <dgm:spPr>
        <a:solidFill>
          <a:schemeClr val="accent6">
            <a:lumMod val="40000"/>
            <a:lumOff val="60000"/>
            <a:alpha val="90000"/>
          </a:schemeClr>
        </a:solidFill>
      </dgm:spPr>
      <dgm:t>
        <a:bodyPr/>
        <a:lstStyle/>
        <a:p>
          <a:pPr>
            <a:lnSpc>
              <a:spcPct val="100000"/>
            </a:lnSpc>
            <a:spcAft>
              <a:spcPts val="0"/>
            </a:spcAft>
          </a:pPr>
          <a:r>
            <a:rPr lang="en-US" sz="2000" b="1" dirty="0" err="1" smtClean="0"/>
            <a:t>Standar</a:t>
          </a:r>
          <a:r>
            <a:rPr lang="en-US" sz="2000" b="1" dirty="0" smtClean="0"/>
            <a:t> program yang </a:t>
          </a:r>
          <a:r>
            <a:rPr lang="en-US" sz="2000" b="1" dirty="0" err="1" smtClean="0"/>
            <a:t>sudah</a:t>
          </a:r>
          <a:r>
            <a:rPr lang="en-US" sz="2000" b="1" dirty="0" smtClean="0"/>
            <a:t> </a:t>
          </a:r>
          <a:r>
            <a:rPr lang="en-US" sz="2000" b="1" dirty="0" err="1" smtClean="0"/>
            <a:t>ada</a:t>
          </a:r>
          <a:r>
            <a:rPr lang="en-US" sz="2000" b="1" dirty="0" smtClean="0"/>
            <a:t> </a:t>
          </a:r>
          <a:endParaRPr lang="en-US" sz="2000" b="1" dirty="0"/>
        </a:p>
      </dgm:t>
    </dgm:pt>
    <dgm:pt modelId="{59F493CB-2B1F-4CB7-A0D1-63B9C8EE8AC5}" type="parTrans" cxnId="{40EAD0B9-64AC-4020-8A57-2E15096670C8}">
      <dgm:prSet/>
      <dgm:spPr/>
      <dgm:t>
        <a:bodyPr/>
        <a:lstStyle/>
        <a:p>
          <a:endParaRPr lang="en-US"/>
        </a:p>
      </dgm:t>
    </dgm:pt>
    <dgm:pt modelId="{0F338D47-BAAD-424C-946C-5D73B68DA21D}" type="sibTrans" cxnId="{40EAD0B9-64AC-4020-8A57-2E15096670C8}">
      <dgm:prSet/>
      <dgm:spPr/>
      <dgm:t>
        <a:bodyPr/>
        <a:lstStyle/>
        <a:p>
          <a:endParaRPr lang="en-US"/>
        </a:p>
      </dgm:t>
    </dgm:pt>
    <dgm:pt modelId="{E649B377-A860-41C7-9166-CABEBF95AA1E}">
      <dgm:prSet phldrT="[Text]" custT="1"/>
      <dgm:spPr>
        <a:solidFill>
          <a:schemeClr val="accent3">
            <a:lumMod val="20000"/>
            <a:lumOff val="80000"/>
          </a:schemeClr>
        </a:solidFill>
      </dgm:spPr>
      <dgm:t>
        <a:bodyPr/>
        <a:lstStyle/>
        <a:p>
          <a:pPr>
            <a:lnSpc>
              <a:spcPct val="90000"/>
            </a:lnSpc>
            <a:spcAft>
              <a:spcPct val="15000"/>
            </a:spcAft>
          </a:pPr>
          <a:r>
            <a:rPr lang="en-US" sz="2400" b="1" dirty="0" smtClean="0">
              <a:solidFill>
                <a:schemeClr val="tx1"/>
              </a:solidFill>
            </a:rPr>
            <a:t>PERLUASAN EKSTERNAL</a:t>
          </a:r>
          <a:endParaRPr lang="en-US" sz="2400" b="1" dirty="0"/>
        </a:p>
      </dgm:t>
    </dgm:pt>
    <dgm:pt modelId="{05F07CEA-14AD-4DCA-93E3-464E4FD38675}" type="parTrans" cxnId="{5587306A-DD4C-4508-B967-C266516CA2A7}">
      <dgm:prSet/>
      <dgm:spPr/>
      <dgm:t>
        <a:bodyPr/>
        <a:lstStyle/>
        <a:p>
          <a:endParaRPr lang="en-US"/>
        </a:p>
      </dgm:t>
    </dgm:pt>
    <dgm:pt modelId="{4B4629AA-9364-48B9-8326-0B46610A2309}" type="sibTrans" cxnId="{5587306A-DD4C-4508-B967-C266516CA2A7}">
      <dgm:prSet/>
      <dgm:spPr/>
      <dgm:t>
        <a:bodyPr/>
        <a:lstStyle/>
        <a:p>
          <a:endParaRPr lang="en-US"/>
        </a:p>
      </dgm:t>
    </dgm:pt>
    <dgm:pt modelId="{D6F9F04D-8E2B-44B0-84CF-3B7E09A6399D}">
      <dgm:prSet phldrT="[Text]" custT="1"/>
      <dgm:spPr>
        <a:solidFill>
          <a:schemeClr val="accent6">
            <a:lumMod val="40000"/>
            <a:lumOff val="60000"/>
            <a:alpha val="90000"/>
          </a:schemeClr>
        </a:solidFill>
      </dgm:spPr>
      <dgm:t>
        <a:bodyPr/>
        <a:lstStyle/>
        <a:p>
          <a:pPr>
            <a:lnSpc>
              <a:spcPct val="100000"/>
            </a:lnSpc>
            <a:spcAft>
              <a:spcPts val="0"/>
            </a:spcAft>
          </a:pPr>
          <a:r>
            <a:rPr lang="en-US" sz="2000" b="1" dirty="0" err="1" smtClean="0"/>
            <a:t>Pengembangan</a:t>
          </a:r>
          <a:r>
            <a:rPr lang="en-US" sz="2000" b="1" dirty="0" smtClean="0"/>
            <a:t> </a:t>
          </a:r>
          <a:r>
            <a:rPr lang="en-US" sz="2000" b="1" dirty="0" err="1" smtClean="0"/>
            <a:t>waktu</a:t>
          </a:r>
          <a:r>
            <a:rPr lang="en-US" sz="2000" b="1" dirty="0" smtClean="0"/>
            <a:t> </a:t>
          </a:r>
          <a:r>
            <a:rPr lang="en-US" sz="2000" b="1" dirty="0" err="1" smtClean="0"/>
            <a:t>dan</a:t>
          </a:r>
          <a:r>
            <a:rPr lang="en-US" sz="2000" b="1" dirty="0" smtClean="0"/>
            <a:t> area </a:t>
          </a:r>
          <a:r>
            <a:rPr lang="en-US" sz="2000" b="1" dirty="0" err="1" smtClean="0"/>
            <a:t>geografis</a:t>
          </a:r>
          <a:r>
            <a:rPr lang="en-US" sz="2000" b="1" dirty="0" smtClean="0"/>
            <a:t> </a:t>
          </a:r>
          <a:r>
            <a:rPr lang="en-US" sz="2000" b="1" dirty="0" err="1" smtClean="0"/>
            <a:t>yg</a:t>
          </a:r>
          <a:r>
            <a:rPr lang="en-US" sz="2000" b="1" dirty="0" smtClean="0"/>
            <a:t> </a:t>
          </a:r>
          <a:r>
            <a:rPr lang="en-US" sz="2000" b="1" dirty="0" err="1" smtClean="0"/>
            <a:t>baru</a:t>
          </a:r>
          <a:endParaRPr lang="en-US" sz="2000" b="1" dirty="0"/>
        </a:p>
      </dgm:t>
    </dgm:pt>
    <dgm:pt modelId="{C113E8C8-BEAF-4B97-A19A-3B738D87B944}" type="parTrans" cxnId="{EA5D5E06-C724-4AC2-A3B7-DB34A2FF43F5}">
      <dgm:prSet/>
      <dgm:spPr/>
    </dgm:pt>
    <dgm:pt modelId="{35F95FA2-3375-4A4F-88E3-777AEEB19398}" type="sibTrans" cxnId="{EA5D5E06-C724-4AC2-A3B7-DB34A2FF43F5}">
      <dgm:prSet/>
      <dgm:spPr/>
    </dgm:pt>
    <dgm:pt modelId="{96931689-C4C0-404D-9D09-E2C7BDCEAD4E}">
      <dgm:prSet phldrT="[Text]"/>
      <dgm:spPr>
        <a:solidFill>
          <a:schemeClr val="accent6">
            <a:lumMod val="40000"/>
            <a:lumOff val="60000"/>
            <a:alpha val="90000"/>
          </a:schemeClr>
        </a:solidFill>
      </dgm:spPr>
      <dgm:t>
        <a:bodyPr/>
        <a:lstStyle/>
        <a:p>
          <a:r>
            <a:rPr lang="en-US" b="1" dirty="0" err="1" smtClean="0"/>
            <a:t>Permintaan</a:t>
          </a:r>
          <a:r>
            <a:rPr lang="en-US" b="1" dirty="0" smtClean="0"/>
            <a:t> </a:t>
          </a:r>
          <a:r>
            <a:rPr lang="en-US" b="1" dirty="0" err="1" smtClean="0"/>
            <a:t>pihak</a:t>
          </a:r>
          <a:r>
            <a:rPr lang="en-US" b="1" dirty="0" smtClean="0"/>
            <a:t> </a:t>
          </a:r>
          <a:r>
            <a:rPr lang="en-US" b="1" dirty="0" err="1" smtClean="0"/>
            <a:t>luar</a:t>
          </a:r>
          <a:endParaRPr lang="en-US" b="1" dirty="0"/>
        </a:p>
      </dgm:t>
    </dgm:pt>
    <dgm:pt modelId="{9C020C16-C497-4903-AA26-04B633D1D893}" type="parTrans" cxnId="{6B91C208-F3D2-4498-B695-35C5865DB3D4}">
      <dgm:prSet/>
      <dgm:spPr/>
      <dgm:t>
        <a:bodyPr/>
        <a:lstStyle/>
        <a:p>
          <a:endParaRPr lang="en-US"/>
        </a:p>
      </dgm:t>
    </dgm:pt>
    <dgm:pt modelId="{A68A026C-FD6A-4DBB-A42A-AE4296A3D984}" type="sibTrans" cxnId="{6B91C208-F3D2-4498-B695-35C5865DB3D4}">
      <dgm:prSet/>
      <dgm:spPr/>
      <dgm:t>
        <a:bodyPr/>
        <a:lstStyle/>
        <a:p>
          <a:endParaRPr lang="en-US"/>
        </a:p>
      </dgm:t>
    </dgm:pt>
    <dgm:pt modelId="{51A77855-DEEB-4425-99C6-C067A58903F6}" type="pres">
      <dgm:prSet presAssocID="{5D645C66-491D-4B9B-8694-A11C7CEA6668}" presName="Name0" presStyleCnt="0">
        <dgm:presLayoutVars>
          <dgm:dir/>
          <dgm:animLvl val="lvl"/>
          <dgm:resizeHandles val="exact"/>
        </dgm:presLayoutVars>
      </dgm:prSet>
      <dgm:spPr/>
      <dgm:t>
        <a:bodyPr/>
        <a:lstStyle/>
        <a:p>
          <a:endParaRPr lang="en-US"/>
        </a:p>
      </dgm:t>
    </dgm:pt>
    <dgm:pt modelId="{26290086-DAC7-4C80-8CB5-5E2D9E29E55B}" type="pres">
      <dgm:prSet presAssocID="{BFA30775-8330-439E-932F-AEEBACE7C464}" presName="linNode" presStyleCnt="0"/>
      <dgm:spPr/>
    </dgm:pt>
    <dgm:pt modelId="{F9ACB25C-4E17-4331-866E-D7527A323600}" type="pres">
      <dgm:prSet presAssocID="{BFA30775-8330-439E-932F-AEEBACE7C464}" presName="parentText" presStyleLbl="node1" presStyleIdx="0" presStyleCnt="4">
        <dgm:presLayoutVars>
          <dgm:chMax val="1"/>
          <dgm:bulletEnabled val="1"/>
        </dgm:presLayoutVars>
      </dgm:prSet>
      <dgm:spPr/>
      <dgm:t>
        <a:bodyPr/>
        <a:lstStyle/>
        <a:p>
          <a:endParaRPr lang="en-US"/>
        </a:p>
      </dgm:t>
    </dgm:pt>
    <dgm:pt modelId="{B7C04AA7-B010-47C6-B294-666556703FC4}" type="pres">
      <dgm:prSet presAssocID="{BFA30775-8330-439E-932F-AEEBACE7C464}" presName="descendantText" presStyleLbl="alignAccFollowNode1" presStyleIdx="0" presStyleCnt="4">
        <dgm:presLayoutVars>
          <dgm:bulletEnabled val="1"/>
        </dgm:presLayoutVars>
      </dgm:prSet>
      <dgm:spPr/>
      <dgm:t>
        <a:bodyPr/>
        <a:lstStyle/>
        <a:p>
          <a:endParaRPr lang="en-US"/>
        </a:p>
      </dgm:t>
    </dgm:pt>
    <dgm:pt modelId="{FCDFA8B5-019B-4B77-A8AB-370EA9F2A286}" type="pres">
      <dgm:prSet presAssocID="{648395F5-FC6C-43C1-9142-89B968E796F2}" presName="sp" presStyleCnt="0"/>
      <dgm:spPr/>
    </dgm:pt>
    <dgm:pt modelId="{08FBAD48-A1A6-413C-9E45-27F031926877}" type="pres">
      <dgm:prSet presAssocID="{4BDCF496-BD44-4184-A002-7275F3DA2C2C}" presName="linNode" presStyleCnt="0"/>
      <dgm:spPr/>
    </dgm:pt>
    <dgm:pt modelId="{AC3345B4-1FA6-4EF2-ADAC-A38A7332FD84}" type="pres">
      <dgm:prSet presAssocID="{4BDCF496-BD44-4184-A002-7275F3DA2C2C}" presName="parentText" presStyleLbl="node1" presStyleIdx="1" presStyleCnt="4">
        <dgm:presLayoutVars>
          <dgm:chMax val="1"/>
          <dgm:bulletEnabled val="1"/>
        </dgm:presLayoutVars>
      </dgm:prSet>
      <dgm:spPr/>
      <dgm:t>
        <a:bodyPr/>
        <a:lstStyle/>
        <a:p>
          <a:endParaRPr lang="en-US"/>
        </a:p>
      </dgm:t>
    </dgm:pt>
    <dgm:pt modelId="{C3194E1F-76EC-4386-819F-69DD11AE12AE}" type="pres">
      <dgm:prSet presAssocID="{4BDCF496-BD44-4184-A002-7275F3DA2C2C}" presName="descendantText" presStyleLbl="alignAccFollowNode1" presStyleIdx="1" presStyleCnt="4">
        <dgm:presLayoutVars>
          <dgm:bulletEnabled val="1"/>
        </dgm:presLayoutVars>
      </dgm:prSet>
      <dgm:spPr/>
      <dgm:t>
        <a:bodyPr/>
        <a:lstStyle/>
        <a:p>
          <a:endParaRPr lang="en-US"/>
        </a:p>
      </dgm:t>
    </dgm:pt>
    <dgm:pt modelId="{FC078E49-00B8-4464-9D1F-84FEFC413274}" type="pres">
      <dgm:prSet presAssocID="{C9D53BD8-7D84-4895-9533-B59BBD39643E}" presName="sp" presStyleCnt="0"/>
      <dgm:spPr/>
    </dgm:pt>
    <dgm:pt modelId="{D8CDFF03-B618-410B-BF49-21FE62520804}" type="pres">
      <dgm:prSet presAssocID="{137867E5-6751-4B78-8BAB-7107B0E952E8}" presName="linNode" presStyleCnt="0"/>
      <dgm:spPr/>
    </dgm:pt>
    <dgm:pt modelId="{4BF1A301-7FBE-464B-8F05-BDC745DDF3F7}" type="pres">
      <dgm:prSet presAssocID="{137867E5-6751-4B78-8BAB-7107B0E952E8}" presName="parentText" presStyleLbl="node1" presStyleIdx="2" presStyleCnt="4">
        <dgm:presLayoutVars>
          <dgm:chMax val="1"/>
          <dgm:bulletEnabled val="1"/>
        </dgm:presLayoutVars>
      </dgm:prSet>
      <dgm:spPr/>
      <dgm:t>
        <a:bodyPr/>
        <a:lstStyle/>
        <a:p>
          <a:endParaRPr lang="en-US"/>
        </a:p>
      </dgm:t>
    </dgm:pt>
    <dgm:pt modelId="{97CF2ABA-E684-4982-BE65-EFBC35F8C8FD}" type="pres">
      <dgm:prSet presAssocID="{137867E5-6751-4B78-8BAB-7107B0E952E8}" presName="descendantText" presStyleLbl="alignAccFollowNode1" presStyleIdx="2" presStyleCnt="4">
        <dgm:presLayoutVars>
          <dgm:bulletEnabled val="1"/>
        </dgm:presLayoutVars>
      </dgm:prSet>
      <dgm:spPr/>
      <dgm:t>
        <a:bodyPr/>
        <a:lstStyle/>
        <a:p>
          <a:endParaRPr lang="en-US"/>
        </a:p>
      </dgm:t>
    </dgm:pt>
    <dgm:pt modelId="{1446081F-A415-4FC9-A7E8-BCD065C773C3}" type="pres">
      <dgm:prSet presAssocID="{3BF751B4-28D8-4553-8CA9-9D82771C4283}" presName="sp" presStyleCnt="0"/>
      <dgm:spPr/>
    </dgm:pt>
    <dgm:pt modelId="{AB400AE9-9B0D-41F0-B4E0-1B1BD3F4FA89}" type="pres">
      <dgm:prSet presAssocID="{E649B377-A860-41C7-9166-CABEBF95AA1E}" presName="linNode" presStyleCnt="0"/>
      <dgm:spPr/>
    </dgm:pt>
    <dgm:pt modelId="{5268224F-D93F-4DD4-A84D-DFD5E63F6CF0}" type="pres">
      <dgm:prSet presAssocID="{E649B377-A860-41C7-9166-CABEBF95AA1E}" presName="parentText" presStyleLbl="node1" presStyleIdx="3" presStyleCnt="4">
        <dgm:presLayoutVars>
          <dgm:chMax val="1"/>
          <dgm:bulletEnabled val="1"/>
        </dgm:presLayoutVars>
      </dgm:prSet>
      <dgm:spPr/>
      <dgm:t>
        <a:bodyPr/>
        <a:lstStyle/>
        <a:p>
          <a:endParaRPr lang="en-US"/>
        </a:p>
      </dgm:t>
    </dgm:pt>
    <dgm:pt modelId="{6BCE574F-2EEB-4C43-AE95-7A5FCE5F5F7D}" type="pres">
      <dgm:prSet presAssocID="{E649B377-A860-41C7-9166-CABEBF95AA1E}" presName="descendantText" presStyleLbl="alignAccFollowNode1" presStyleIdx="3" presStyleCnt="4">
        <dgm:presLayoutVars>
          <dgm:bulletEnabled val="1"/>
        </dgm:presLayoutVars>
      </dgm:prSet>
      <dgm:spPr/>
      <dgm:t>
        <a:bodyPr/>
        <a:lstStyle/>
        <a:p>
          <a:endParaRPr lang="en-US"/>
        </a:p>
      </dgm:t>
    </dgm:pt>
  </dgm:ptLst>
  <dgm:cxnLst>
    <dgm:cxn modelId="{3065A488-DF27-491F-83C8-A924ECCA0A9D}" type="presOf" srcId="{BFA30775-8330-439E-932F-AEEBACE7C464}" destId="{F9ACB25C-4E17-4331-866E-D7527A323600}" srcOrd="0" destOrd="0" presId="urn:microsoft.com/office/officeart/2005/8/layout/vList5"/>
    <dgm:cxn modelId="{B4ED953E-B53D-4196-B906-922B940BD3F0}" type="presOf" srcId="{1C7210A9-6A02-40AB-B23D-42F6E59E80E6}" destId="{B7C04AA7-B010-47C6-B294-666556703FC4}" srcOrd="0" destOrd="0" presId="urn:microsoft.com/office/officeart/2005/8/layout/vList5"/>
    <dgm:cxn modelId="{7EF3CA90-D2F5-4DF6-B6AF-070AA42A2AA6}" type="presOf" srcId="{503C283C-FA4D-45B5-A501-E2E6D3A21067}" destId="{97CF2ABA-E684-4982-BE65-EFBC35F8C8FD}" srcOrd="0" destOrd="0" presId="urn:microsoft.com/office/officeart/2005/8/layout/vList5"/>
    <dgm:cxn modelId="{92BE712F-B8F7-4B42-8295-B6C888ABFCE7}" type="presOf" srcId="{4BDCF496-BD44-4184-A002-7275F3DA2C2C}" destId="{AC3345B4-1FA6-4EF2-ADAC-A38A7332FD84}" srcOrd="0" destOrd="0" presId="urn:microsoft.com/office/officeart/2005/8/layout/vList5"/>
    <dgm:cxn modelId="{B2CA9B27-DD92-4E6F-A32D-5EF5F57FF0C9}" type="presOf" srcId="{4C6B6A8D-DB26-477E-AFFA-2D10744B1D51}" destId="{C3194E1F-76EC-4386-819F-69DD11AE12AE}" srcOrd="0" destOrd="0" presId="urn:microsoft.com/office/officeart/2005/8/layout/vList5"/>
    <dgm:cxn modelId="{0FD2778A-5335-4AC5-BA8A-40F454BFB594}" type="presOf" srcId="{137867E5-6751-4B78-8BAB-7107B0E952E8}" destId="{4BF1A301-7FBE-464B-8F05-BDC745DDF3F7}" srcOrd="0" destOrd="0" presId="urn:microsoft.com/office/officeart/2005/8/layout/vList5"/>
    <dgm:cxn modelId="{B91DD733-DCEC-4B33-920F-4C20F5CC4741}" srcId="{4BDCF496-BD44-4184-A002-7275F3DA2C2C}" destId="{4C6B6A8D-DB26-477E-AFFA-2D10744B1D51}" srcOrd="0" destOrd="0" parTransId="{8E2CB9CA-8016-4C56-9F31-AEBCCCE62070}" sibTransId="{A0A735A8-428B-4B23-A1AA-274EB13F3917}"/>
    <dgm:cxn modelId="{20DFBD14-830E-42C7-B828-FCF6F5E19C6D}" srcId="{5D645C66-491D-4B9B-8694-A11C7CEA6668}" destId="{4BDCF496-BD44-4184-A002-7275F3DA2C2C}" srcOrd="1" destOrd="0" parTransId="{5F310598-98A8-4F5F-B8AD-CC5E240D5144}" sibTransId="{C9D53BD8-7D84-4895-9533-B59BBD39643E}"/>
    <dgm:cxn modelId="{40EAD0B9-64AC-4020-8A57-2E15096670C8}" srcId="{137867E5-6751-4B78-8BAB-7107B0E952E8}" destId="{503C283C-FA4D-45B5-A501-E2E6D3A21067}" srcOrd="0" destOrd="0" parTransId="{59F493CB-2B1F-4CB7-A0D1-63B9C8EE8AC5}" sibTransId="{0F338D47-BAAD-424C-946C-5D73B68DA21D}"/>
    <dgm:cxn modelId="{9E95A142-E6F3-4C65-AAF5-1FEFF76B34B9}" type="presOf" srcId="{E649B377-A860-41C7-9166-CABEBF95AA1E}" destId="{5268224F-D93F-4DD4-A84D-DFD5E63F6CF0}" srcOrd="0" destOrd="0" presId="urn:microsoft.com/office/officeart/2005/8/layout/vList5"/>
    <dgm:cxn modelId="{28AC2095-FB1B-4FC5-8C88-CB4A3AD69FB5}" type="presOf" srcId="{5D645C66-491D-4B9B-8694-A11C7CEA6668}" destId="{51A77855-DEEB-4425-99C6-C067A58903F6}" srcOrd="0" destOrd="0" presId="urn:microsoft.com/office/officeart/2005/8/layout/vList5"/>
    <dgm:cxn modelId="{D51063BA-71DB-4BEF-819A-8640EC688A11}" srcId="{BFA30775-8330-439E-932F-AEEBACE7C464}" destId="{1C7210A9-6A02-40AB-B23D-42F6E59E80E6}" srcOrd="0" destOrd="0" parTransId="{14ED35A3-1AF4-4018-887D-37B495260961}" sibTransId="{BBDC59C8-1D23-4698-98F3-1C7F852C9E7C}"/>
    <dgm:cxn modelId="{10097CC4-6E16-4D51-951A-FC1EA9653845}" type="presOf" srcId="{D6F9F04D-8E2B-44B0-84CF-3B7E09A6399D}" destId="{97CF2ABA-E684-4982-BE65-EFBC35F8C8FD}" srcOrd="0" destOrd="1" presId="urn:microsoft.com/office/officeart/2005/8/layout/vList5"/>
    <dgm:cxn modelId="{CF8ED857-1723-4BA9-A8D8-DAED52FA88CA}" type="presOf" srcId="{96931689-C4C0-404D-9D09-E2C7BDCEAD4E}" destId="{6BCE574F-2EEB-4C43-AE95-7A5FCE5F5F7D}" srcOrd="0" destOrd="0" presId="urn:microsoft.com/office/officeart/2005/8/layout/vList5"/>
    <dgm:cxn modelId="{6B91C208-F3D2-4498-B695-35C5865DB3D4}" srcId="{E649B377-A860-41C7-9166-CABEBF95AA1E}" destId="{96931689-C4C0-404D-9D09-E2C7BDCEAD4E}" srcOrd="0" destOrd="0" parTransId="{9C020C16-C497-4903-AA26-04B633D1D893}" sibTransId="{A68A026C-FD6A-4DBB-A42A-AE4296A3D984}"/>
    <dgm:cxn modelId="{CF25C5D7-6428-4BAC-9AAE-BE4FD55CF353}" srcId="{5D645C66-491D-4B9B-8694-A11C7CEA6668}" destId="{137867E5-6751-4B78-8BAB-7107B0E952E8}" srcOrd="2" destOrd="0" parTransId="{2D380F76-E330-424E-A2EB-6FA29FF195AC}" sibTransId="{3BF751B4-28D8-4553-8CA9-9D82771C4283}"/>
    <dgm:cxn modelId="{EA5D5E06-C724-4AC2-A3B7-DB34A2FF43F5}" srcId="{137867E5-6751-4B78-8BAB-7107B0E952E8}" destId="{D6F9F04D-8E2B-44B0-84CF-3B7E09A6399D}" srcOrd="1" destOrd="0" parTransId="{C113E8C8-BEAF-4B97-A19A-3B738D87B944}" sibTransId="{35F95FA2-3375-4A4F-88E3-777AEEB19398}"/>
    <dgm:cxn modelId="{77787667-97DB-44A2-8C43-FAB7AAA742F3}" srcId="{5D645C66-491D-4B9B-8694-A11C7CEA6668}" destId="{BFA30775-8330-439E-932F-AEEBACE7C464}" srcOrd="0" destOrd="0" parTransId="{B8BE29E5-AB08-41EE-9738-665D2DA77FE8}" sibTransId="{648395F5-FC6C-43C1-9142-89B968E796F2}"/>
    <dgm:cxn modelId="{5587306A-DD4C-4508-B967-C266516CA2A7}" srcId="{5D645C66-491D-4B9B-8694-A11C7CEA6668}" destId="{E649B377-A860-41C7-9166-CABEBF95AA1E}" srcOrd="3" destOrd="0" parTransId="{05F07CEA-14AD-4DCA-93E3-464E4FD38675}" sibTransId="{4B4629AA-9364-48B9-8326-0B46610A2309}"/>
    <dgm:cxn modelId="{705B05CE-8298-413C-BF89-8F0915FC02C8}" type="presParOf" srcId="{51A77855-DEEB-4425-99C6-C067A58903F6}" destId="{26290086-DAC7-4C80-8CB5-5E2D9E29E55B}" srcOrd="0" destOrd="0" presId="urn:microsoft.com/office/officeart/2005/8/layout/vList5"/>
    <dgm:cxn modelId="{C21318FF-0CAC-4303-A9C1-A99E433CE4B9}" type="presParOf" srcId="{26290086-DAC7-4C80-8CB5-5E2D9E29E55B}" destId="{F9ACB25C-4E17-4331-866E-D7527A323600}" srcOrd="0" destOrd="0" presId="urn:microsoft.com/office/officeart/2005/8/layout/vList5"/>
    <dgm:cxn modelId="{8BA9821F-5103-4A2A-9891-814E2996E01F}" type="presParOf" srcId="{26290086-DAC7-4C80-8CB5-5E2D9E29E55B}" destId="{B7C04AA7-B010-47C6-B294-666556703FC4}" srcOrd="1" destOrd="0" presId="urn:microsoft.com/office/officeart/2005/8/layout/vList5"/>
    <dgm:cxn modelId="{97180777-9FF3-4C14-9F18-AF5A0CF31E5E}" type="presParOf" srcId="{51A77855-DEEB-4425-99C6-C067A58903F6}" destId="{FCDFA8B5-019B-4B77-A8AB-370EA9F2A286}" srcOrd="1" destOrd="0" presId="urn:microsoft.com/office/officeart/2005/8/layout/vList5"/>
    <dgm:cxn modelId="{40B8607D-349D-47B8-A699-EA20E2409891}" type="presParOf" srcId="{51A77855-DEEB-4425-99C6-C067A58903F6}" destId="{08FBAD48-A1A6-413C-9E45-27F031926877}" srcOrd="2" destOrd="0" presId="urn:microsoft.com/office/officeart/2005/8/layout/vList5"/>
    <dgm:cxn modelId="{DA8CB304-12D6-40EB-964E-D70E9E872190}" type="presParOf" srcId="{08FBAD48-A1A6-413C-9E45-27F031926877}" destId="{AC3345B4-1FA6-4EF2-ADAC-A38A7332FD84}" srcOrd="0" destOrd="0" presId="urn:microsoft.com/office/officeart/2005/8/layout/vList5"/>
    <dgm:cxn modelId="{364BD96B-832B-4369-B619-7A8421C5F2E2}" type="presParOf" srcId="{08FBAD48-A1A6-413C-9E45-27F031926877}" destId="{C3194E1F-76EC-4386-819F-69DD11AE12AE}" srcOrd="1" destOrd="0" presId="urn:microsoft.com/office/officeart/2005/8/layout/vList5"/>
    <dgm:cxn modelId="{CE83CAD5-FEBD-441C-87E7-C8574F18B5C7}" type="presParOf" srcId="{51A77855-DEEB-4425-99C6-C067A58903F6}" destId="{FC078E49-00B8-4464-9D1F-84FEFC413274}" srcOrd="3" destOrd="0" presId="urn:microsoft.com/office/officeart/2005/8/layout/vList5"/>
    <dgm:cxn modelId="{D8073163-AA06-4809-B6F1-6A833F349012}" type="presParOf" srcId="{51A77855-DEEB-4425-99C6-C067A58903F6}" destId="{D8CDFF03-B618-410B-BF49-21FE62520804}" srcOrd="4" destOrd="0" presId="urn:microsoft.com/office/officeart/2005/8/layout/vList5"/>
    <dgm:cxn modelId="{C1520D93-8628-415A-8F60-BBCEE41E45FA}" type="presParOf" srcId="{D8CDFF03-B618-410B-BF49-21FE62520804}" destId="{4BF1A301-7FBE-464B-8F05-BDC745DDF3F7}" srcOrd="0" destOrd="0" presId="urn:microsoft.com/office/officeart/2005/8/layout/vList5"/>
    <dgm:cxn modelId="{B5FB97A2-720A-4F33-ADF4-28137F8A4C69}" type="presParOf" srcId="{D8CDFF03-B618-410B-BF49-21FE62520804}" destId="{97CF2ABA-E684-4982-BE65-EFBC35F8C8FD}" srcOrd="1" destOrd="0" presId="urn:microsoft.com/office/officeart/2005/8/layout/vList5"/>
    <dgm:cxn modelId="{0CE11723-59F9-4E6A-8DB5-31DB356322D8}" type="presParOf" srcId="{51A77855-DEEB-4425-99C6-C067A58903F6}" destId="{1446081F-A415-4FC9-A7E8-BCD065C773C3}" srcOrd="5" destOrd="0" presId="urn:microsoft.com/office/officeart/2005/8/layout/vList5"/>
    <dgm:cxn modelId="{F3721AE9-CEA1-429D-9902-8E176F2D3384}" type="presParOf" srcId="{51A77855-DEEB-4425-99C6-C067A58903F6}" destId="{AB400AE9-9B0D-41F0-B4E0-1B1BD3F4FA89}" srcOrd="6" destOrd="0" presId="urn:microsoft.com/office/officeart/2005/8/layout/vList5"/>
    <dgm:cxn modelId="{5C063494-9F99-4FDB-A56D-246DAA6BF426}" type="presParOf" srcId="{AB400AE9-9B0D-41F0-B4E0-1B1BD3F4FA89}" destId="{5268224F-D93F-4DD4-A84D-DFD5E63F6CF0}" srcOrd="0" destOrd="0" presId="urn:microsoft.com/office/officeart/2005/8/layout/vList5"/>
    <dgm:cxn modelId="{8B13BAB0-0060-4BDD-8E18-F6251764CA94}" type="presParOf" srcId="{AB400AE9-9B0D-41F0-B4E0-1B1BD3F4FA89}" destId="{6BCE574F-2EEB-4C43-AE95-7A5FCE5F5F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645C66-491D-4B9B-8694-A11C7CEA666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A30775-8330-439E-932F-AEEBACE7C464}">
      <dgm:prSet phldrT="[Text]" custT="1"/>
      <dgm:spPr>
        <a:solidFill>
          <a:schemeClr val="accent3">
            <a:lumMod val="20000"/>
            <a:lumOff val="80000"/>
          </a:schemeClr>
        </a:solidFill>
      </dgm:spPr>
      <dgm:t>
        <a:bodyPr/>
        <a:lstStyle/>
        <a:p>
          <a:r>
            <a:rPr lang="en-US" sz="2800" b="1" dirty="0" err="1" smtClean="0">
              <a:solidFill>
                <a:schemeClr val="tx1"/>
              </a:solidFill>
            </a:rPr>
            <a:t>Penurunan</a:t>
          </a:r>
          <a:r>
            <a:rPr lang="en-US" sz="2800" b="1" dirty="0" smtClean="0">
              <a:solidFill>
                <a:schemeClr val="tx1"/>
              </a:solidFill>
            </a:rPr>
            <a:t> </a:t>
          </a:r>
          <a:r>
            <a:rPr lang="en-US" sz="2800" b="1" dirty="0" err="1" smtClean="0">
              <a:solidFill>
                <a:schemeClr val="tx1"/>
              </a:solidFill>
            </a:rPr>
            <a:t>kebijakan</a:t>
          </a:r>
          <a:r>
            <a:rPr lang="en-US" sz="2800" b="1" dirty="0" smtClean="0">
              <a:solidFill>
                <a:schemeClr val="tx1"/>
              </a:solidFill>
            </a:rPr>
            <a:t> </a:t>
          </a:r>
          <a:r>
            <a:rPr lang="en-US" sz="2800" b="1" dirty="0" err="1" smtClean="0">
              <a:solidFill>
                <a:schemeClr val="tx1"/>
              </a:solidFill>
            </a:rPr>
            <a:t>dari</a:t>
          </a:r>
          <a:r>
            <a:rPr lang="en-US" sz="2800" b="1" dirty="0" smtClean="0">
              <a:solidFill>
                <a:schemeClr val="tx1"/>
              </a:solidFill>
            </a:rPr>
            <a:t> </a:t>
          </a:r>
          <a:r>
            <a:rPr lang="en-US" sz="2800" b="1" dirty="0" err="1" smtClean="0">
              <a:solidFill>
                <a:schemeClr val="tx1"/>
              </a:solidFill>
            </a:rPr>
            <a:t>luar</a:t>
          </a:r>
          <a:endParaRPr lang="en-US" sz="2800" b="1" dirty="0">
            <a:solidFill>
              <a:schemeClr val="tx1"/>
            </a:solidFill>
          </a:endParaRPr>
        </a:p>
      </dgm:t>
    </dgm:pt>
    <dgm:pt modelId="{B8BE29E5-AB08-41EE-9738-665D2DA77FE8}" type="parTrans" cxnId="{77787667-97DB-44A2-8C43-FAB7AAA742F3}">
      <dgm:prSet/>
      <dgm:spPr/>
      <dgm:t>
        <a:bodyPr/>
        <a:lstStyle/>
        <a:p>
          <a:endParaRPr lang="en-US"/>
        </a:p>
      </dgm:t>
    </dgm:pt>
    <dgm:pt modelId="{648395F5-FC6C-43C1-9142-89B968E796F2}" type="sibTrans" cxnId="{77787667-97DB-44A2-8C43-FAB7AAA742F3}">
      <dgm:prSet/>
      <dgm:spPr/>
      <dgm:t>
        <a:bodyPr/>
        <a:lstStyle/>
        <a:p>
          <a:endParaRPr lang="en-US"/>
        </a:p>
      </dgm:t>
    </dgm:pt>
    <dgm:pt modelId="{1C7210A9-6A02-40AB-B23D-42F6E59E80E6}">
      <dgm:prSet phldrT="[Text]" custT="1"/>
      <dgm:spPr>
        <a:solidFill>
          <a:schemeClr val="accent6">
            <a:lumMod val="40000"/>
            <a:lumOff val="60000"/>
            <a:alpha val="90000"/>
          </a:schemeClr>
        </a:solidFill>
      </dgm:spPr>
      <dgm:t>
        <a:bodyPr/>
        <a:lstStyle/>
        <a:p>
          <a:r>
            <a:rPr lang="en-US" sz="2000" b="1" dirty="0" smtClean="0">
              <a:solidFill>
                <a:schemeClr val="tx1"/>
              </a:solidFill>
            </a:rPr>
            <a:t>Target yang </a:t>
          </a:r>
          <a:r>
            <a:rPr lang="en-US" sz="2000" b="1" dirty="0" err="1" smtClean="0">
              <a:solidFill>
                <a:schemeClr val="tx1"/>
              </a:solidFill>
            </a:rPr>
            <a:t>lalu</a:t>
          </a:r>
          <a:r>
            <a:rPr lang="en-US" sz="2000" b="1" dirty="0" smtClean="0">
              <a:solidFill>
                <a:schemeClr val="tx1"/>
              </a:solidFill>
            </a:rPr>
            <a:t> </a:t>
          </a:r>
          <a:r>
            <a:rPr lang="en-US" sz="2000" b="1" dirty="0" err="1" smtClean="0">
              <a:solidFill>
                <a:schemeClr val="tx1"/>
              </a:solidFill>
            </a:rPr>
            <a:t>tercapai</a:t>
          </a:r>
          <a:r>
            <a:rPr lang="en-US" sz="2000" b="1" dirty="0" smtClean="0">
              <a:solidFill>
                <a:schemeClr val="tx1"/>
              </a:solidFill>
            </a:rPr>
            <a:t>, </a:t>
          </a:r>
          <a:r>
            <a:rPr lang="en-US" sz="2000" b="1" dirty="0" err="1" smtClean="0">
              <a:solidFill>
                <a:schemeClr val="tx1"/>
              </a:solidFill>
            </a:rPr>
            <a:t>turunnya</a:t>
          </a:r>
          <a:r>
            <a:rPr lang="en-US" sz="2000" b="1" dirty="0" smtClean="0">
              <a:solidFill>
                <a:schemeClr val="tx1"/>
              </a:solidFill>
            </a:rPr>
            <a:t> </a:t>
          </a:r>
          <a:r>
            <a:rPr lang="en-US" sz="2000" b="1" dirty="0" err="1" smtClean="0">
              <a:solidFill>
                <a:schemeClr val="tx1"/>
              </a:solidFill>
            </a:rPr>
            <a:t>jumlah</a:t>
          </a:r>
          <a:r>
            <a:rPr lang="en-US" sz="2000" b="1" dirty="0" smtClean="0">
              <a:solidFill>
                <a:schemeClr val="tx1"/>
              </a:solidFill>
            </a:rPr>
            <a:t> </a:t>
          </a:r>
          <a:r>
            <a:rPr lang="en-US" sz="2000" b="1" dirty="0" err="1" smtClean="0">
              <a:solidFill>
                <a:schemeClr val="tx1"/>
              </a:solidFill>
            </a:rPr>
            <a:t>anak</a:t>
          </a:r>
          <a:r>
            <a:rPr lang="en-US" sz="2000" b="1" dirty="0" smtClean="0">
              <a:solidFill>
                <a:schemeClr val="tx1"/>
              </a:solidFill>
            </a:rPr>
            <a:t> </a:t>
          </a:r>
          <a:r>
            <a:rPr lang="en-US" sz="2000" b="1" dirty="0" err="1" smtClean="0">
              <a:solidFill>
                <a:schemeClr val="tx1"/>
              </a:solidFill>
            </a:rPr>
            <a:t>buta</a:t>
          </a:r>
          <a:r>
            <a:rPr lang="en-US" sz="2000" b="1" dirty="0" smtClean="0">
              <a:solidFill>
                <a:schemeClr val="tx1"/>
              </a:solidFill>
            </a:rPr>
            <a:t> </a:t>
          </a:r>
          <a:r>
            <a:rPr lang="en-US" sz="2000" b="1" dirty="0" err="1" smtClean="0">
              <a:solidFill>
                <a:schemeClr val="tx1"/>
              </a:solidFill>
            </a:rPr>
            <a:t>huruf</a:t>
          </a:r>
          <a:endParaRPr lang="en-US" sz="2000" b="1" dirty="0">
            <a:solidFill>
              <a:schemeClr val="tx1"/>
            </a:solidFill>
          </a:endParaRPr>
        </a:p>
      </dgm:t>
    </dgm:pt>
    <dgm:pt modelId="{14ED35A3-1AF4-4018-887D-37B495260961}" type="parTrans" cxnId="{D51063BA-71DB-4BEF-819A-8640EC688A11}">
      <dgm:prSet/>
      <dgm:spPr/>
      <dgm:t>
        <a:bodyPr/>
        <a:lstStyle/>
        <a:p>
          <a:endParaRPr lang="en-US"/>
        </a:p>
      </dgm:t>
    </dgm:pt>
    <dgm:pt modelId="{BBDC59C8-1D23-4698-98F3-1C7F852C9E7C}" type="sibTrans" cxnId="{D51063BA-71DB-4BEF-819A-8640EC688A11}">
      <dgm:prSet/>
      <dgm:spPr/>
      <dgm:t>
        <a:bodyPr/>
        <a:lstStyle/>
        <a:p>
          <a:endParaRPr lang="en-US"/>
        </a:p>
      </dgm:t>
    </dgm:pt>
    <dgm:pt modelId="{4BDCF496-BD44-4184-A002-7275F3DA2C2C}">
      <dgm:prSet phldrT="[Text]" custT="1"/>
      <dgm:spPr>
        <a:solidFill>
          <a:schemeClr val="accent3">
            <a:lumMod val="20000"/>
            <a:lumOff val="80000"/>
          </a:schemeClr>
        </a:solidFill>
      </dgm:spPr>
      <dgm:t>
        <a:bodyPr/>
        <a:lstStyle/>
        <a:p>
          <a:r>
            <a:rPr lang="en-US" sz="2400" b="1" dirty="0" err="1" smtClean="0">
              <a:solidFill>
                <a:schemeClr val="tx1"/>
              </a:solidFill>
            </a:rPr>
            <a:t>pengurangan</a:t>
          </a:r>
          <a:endParaRPr lang="en-US" sz="2400" b="1" dirty="0">
            <a:solidFill>
              <a:schemeClr val="tx1"/>
            </a:solidFill>
          </a:endParaRPr>
        </a:p>
      </dgm:t>
    </dgm:pt>
    <dgm:pt modelId="{5F310598-98A8-4F5F-B8AD-CC5E240D5144}" type="parTrans" cxnId="{20DFBD14-830E-42C7-B828-FCF6F5E19C6D}">
      <dgm:prSet/>
      <dgm:spPr/>
      <dgm:t>
        <a:bodyPr/>
        <a:lstStyle/>
        <a:p>
          <a:endParaRPr lang="en-US"/>
        </a:p>
      </dgm:t>
    </dgm:pt>
    <dgm:pt modelId="{C9D53BD8-7D84-4895-9533-B59BBD39643E}" type="sibTrans" cxnId="{20DFBD14-830E-42C7-B828-FCF6F5E19C6D}">
      <dgm:prSet/>
      <dgm:spPr/>
      <dgm:t>
        <a:bodyPr/>
        <a:lstStyle/>
        <a:p>
          <a:endParaRPr lang="en-US"/>
        </a:p>
      </dgm:t>
    </dgm:pt>
    <dgm:pt modelId="{4C6B6A8D-DB26-477E-AFFA-2D10744B1D51}">
      <dgm:prSet phldrT="[Text]" custT="1"/>
      <dgm:spPr>
        <a:solidFill>
          <a:schemeClr val="accent6">
            <a:lumMod val="40000"/>
            <a:lumOff val="60000"/>
            <a:alpha val="90000"/>
          </a:schemeClr>
        </a:solidFill>
      </dgm:spPr>
      <dgm:t>
        <a:bodyPr/>
        <a:lstStyle/>
        <a:p>
          <a:r>
            <a:rPr lang="en-US" sz="2400" b="1" dirty="0" err="1" smtClean="0"/>
            <a:t>Staf</a:t>
          </a:r>
          <a:r>
            <a:rPr lang="en-US" sz="2400" b="1" dirty="0" smtClean="0"/>
            <a:t> </a:t>
          </a:r>
          <a:r>
            <a:rPr lang="en-US" sz="2400" b="1" dirty="0" err="1" smtClean="0"/>
            <a:t>makin</a:t>
          </a:r>
          <a:r>
            <a:rPr lang="en-US" sz="2400" b="1" dirty="0" smtClean="0"/>
            <a:t> </a:t>
          </a:r>
          <a:r>
            <a:rPr lang="en-US" sz="2400" b="1" dirty="0" err="1" smtClean="0"/>
            <a:t>sedikit</a:t>
          </a:r>
          <a:r>
            <a:rPr lang="en-US" sz="2400" b="1" dirty="0" smtClean="0"/>
            <a:t>, </a:t>
          </a:r>
          <a:r>
            <a:rPr lang="en-US" sz="2400" b="1" dirty="0" err="1" smtClean="0"/>
            <a:t>jalan</a:t>
          </a:r>
          <a:r>
            <a:rPr lang="en-US" sz="2400" b="1" dirty="0" smtClean="0"/>
            <a:t> </a:t>
          </a:r>
          <a:r>
            <a:rPr lang="en-US" sz="2400" b="1" dirty="0" err="1" smtClean="0"/>
            <a:t>berlubang</a:t>
          </a:r>
          <a:r>
            <a:rPr lang="en-US" sz="2400" b="1" dirty="0" smtClean="0"/>
            <a:t>, </a:t>
          </a:r>
          <a:r>
            <a:rPr lang="en-US" sz="2400" b="1" dirty="0" err="1" smtClean="0"/>
            <a:t>kualitas</a:t>
          </a:r>
          <a:r>
            <a:rPr lang="en-US" sz="2400" b="1" dirty="0" smtClean="0"/>
            <a:t> </a:t>
          </a:r>
          <a:r>
            <a:rPr lang="en-US" sz="2400" b="1" dirty="0" err="1" smtClean="0"/>
            <a:t>sekolah</a:t>
          </a:r>
          <a:r>
            <a:rPr lang="en-US" sz="2400" b="1" dirty="0" smtClean="0"/>
            <a:t> </a:t>
          </a:r>
          <a:r>
            <a:rPr lang="en-US" sz="2400" b="1" dirty="0" err="1" smtClean="0"/>
            <a:t>rendah</a:t>
          </a:r>
          <a:endParaRPr lang="en-US" sz="2400" b="1" dirty="0"/>
        </a:p>
      </dgm:t>
    </dgm:pt>
    <dgm:pt modelId="{8E2CB9CA-8016-4C56-9F31-AEBCCCE62070}" type="parTrans" cxnId="{B91DD733-DCEC-4B33-920F-4C20F5CC4741}">
      <dgm:prSet/>
      <dgm:spPr/>
      <dgm:t>
        <a:bodyPr/>
        <a:lstStyle/>
        <a:p>
          <a:endParaRPr lang="en-US"/>
        </a:p>
      </dgm:t>
    </dgm:pt>
    <dgm:pt modelId="{A0A735A8-428B-4B23-A1AA-274EB13F3917}" type="sibTrans" cxnId="{B91DD733-DCEC-4B33-920F-4C20F5CC4741}">
      <dgm:prSet/>
      <dgm:spPr/>
      <dgm:t>
        <a:bodyPr/>
        <a:lstStyle/>
        <a:p>
          <a:endParaRPr lang="en-US"/>
        </a:p>
      </dgm:t>
    </dgm:pt>
    <dgm:pt modelId="{137867E5-6751-4B78-8BAB-7107B0E952E8}">
      <dgm:prSet phldrT="[Text]" custT="1"/>
      <dgm:spPr>
        <a:solidFill>
          <a:schemeClr val="accent3">
            <a:lumMod val="20000"/>
            <a:lumOff val="80000"/>
          </a:schemeClr>
        </a:solidFill>
      </dgm:spPr>
      <dgm:t>
        <a:bodyPr/>
        <a:lstStyle/>
        <a:p>
          <a:r>
            <a:rPr lang="en-US" sz="2400" b="1" dirty="0" err="1" smtClean="0">
              <a:solidFill>
                <a:schemeClr val="tx1"/>
              </a:solidFill>
            </a:rPr>
            <a:t>Pencabutan</a:t>
          </a:r>
          <a:r>
            <a:rPr lang="en-US" sz="2400" b="1" dirty="0" smtClean="0">
              <a:solidFill>
                <a:schemeClr val="tx1"/>
              </a:solidFill>
            </a:rPr>
            <a:t> </a:t>
          </a:r>
          <a:r>
            <a:rPr lang="en-US" sz="2400" b="1" dirty="0" err="1" smtClean="0">
              <a:solidFill>
                <a:schemeClr val="tx1"/>
              </a:solidFill>
            </a:rPr>
            <a:t>clien</a:t>
          </a:r>
          <a:endParaRPr lang="en-US" sz="2400" b="1" dirty="0">
            <a:solidFill>
              <a:schemeClr val="tx1"/>
            </a:solidFill>
          </a:endParaRPr>
        </a:p>
      </dgm:t>
    </dgm:pt>
    <dgm:pt modelId="{2D380F76-E330-424E-A2EB-6FA29FF195AC}" type="parTrans" cxnId="{CF25C5D7-6428-4BAC-9AAE-BE4FD55CF353}">
      <dgm:prSet/>
      <dgm:spPr/>
      <dgm:t>
        <a:bodyPr/>
        <a:lstStyle/>
        <a:p>
          <a:endParaRPr lang="en-US"/>
        </a:p>
      </dgm:t>
    </dgm:pt>
    <dgm:pt modelId="{3BF751B4-28D8-4553-8CA9-9D82771C4283}" type="sibTrans" cxnId="{CF25C5D7-6428-4BAC-9AAE-BE4FD55CF353}">
      <dgm:prSet/>
      <dgm:spPr/>
      <dgm:t>
        <a:bodyPr/>
        <a:lstStyle/>
        <a:p>
          <a:endParaRPr lang="en-US"/>
        </a:p>
      </dgm:t>
    </dgm:pt>
    <dgm:pt modelId="{503C283C-FA4D-45B5-A501-E2E6D3A21067}">
      <dgm:prSet phldrT="[Text]" custT="1"/>
      <dgm:spPr>
        <a:solidFill>
          <a:schemeClr val="accent6">
            <a:lumMod val="40000"/>
            <a:lumOff val="60000"/>
            <a:alpha val="90000"/>
          </a:schemeClr>
        </a:solidFill>
      </dgm:spPr>
      <dgm:t>
        <a:bodyPr/>
        <a:lstStyle/>
        <a:p>
          <a:pPr>
            <a:lnSpc>
              <a:spcPct val="100000"/>
            </a:lnSpc>
            <a:spcAft>
              <a:spcPts val="0"/>
            </a:spcAft>
          </a:pPr>
          <a:r>
            <a:rPr lang="en-US" sz="2000" b="1" dirty="0" err="1" smtClean="0"/>
            <a:t>Klien</a:t>
          </a:r>
          <a:r>
            <a:rPr lang="en-US" sz="2000" b="1" dirty="0" smtClean="0"/>
            <a:t> </a:t>
          </a:r>
          <a:r>
            <a:rPr lang="en-US" sz="2000" b="1" dirty="0" err="1" smtClean="0"/>
            <a:t>keluar</a:t>
          </a:r>
          <a:r>
            <a:rPr lang="en-US" sz="2000" b="1" dirty="0" smtClean="0"/>
            <a:t> </a:t>
          </a:r>
          <a:r>
            <a:rPr lang="en-US" sz="2000" b="1" dirty="0" err="1" smtClean="0"/>
            <a:t>dari</a:t>
          </a:r>
          <a:r>
            <a:rPr lang="en-US" sz="2000" b="1" dirty="0" smtClean="0"/>
            <a:t> program</a:t>
          </a:r>
          <a:endParaRPr lang="en-US" sz="2000" b="1" dirty="0"/>
        </a:p>
      </dgm:t>
    </dgm:pt>
    <dgm:pt modelId="{59F493CB-2B1F-4CB7-A0D1-63B9C8EE8AC5}" type="parTrans" cxnId="{40EAD0B9-64AC-4020-8A57-2E15096670C8}">
      <dgm:prSet/>
      <dgm:spPr/>
      <dgm:t>
        <a:bodyPr/>
        <a:lstStyle/>
        <a:p>
          <a:endParaRPr lang="en-US"/>
        </a:p>
      </dgm:t>
    </dgm:pt>
    <dgm:pt modelId="{0F338D47-BAAD-424C-946C-5D73B68DA21D}" type="sibTrans" cxnId="{40EAD0B9-64AC-4020-8A57-2E15096670C8}">
      <dgm:prSet/>
      <dgm:spPr/>
      <dgm:t>
        <a:bodyPr/>
        <a:lstStyle/>
        <a:p>
          <a:endParaRPr lang="en-US"/>
        </a:p>
      </dgm:t>
    </dgm:pt>
    <dgm:pt modelId="{E649B377-A860-41C7-9166-CABEBF95AA1E}">
      <dgm:prSet phldrT="[Text]" custT="1"/>
      <dgm:spPr>
        <a:solidFill>
          <a:schemeClr val="accent3">
            <a:lumMod val="20000"/>
            <a:lumOff val="80000"/>
          </a:schemeClr>
        </a:solidFill>
      </dgm:spPr>
      <dgm:t>
        <a:bodyPr/>
        <a:lstStyle/>
        <a:p>
          <a:pPr>
            <a:lnSpc>
              <a:spcPct val="90000"/>
            </a:lnSpc>
            <a:spcAft>
              <a:spcPct val="15000"/>
            </a:spcAft>
          </a:pPr>
          <a:r>
            <a:rPr lang="en-US" sz="2400" b="1" dirty="0" err="1" smtClean="0">
              <a:solidFill>
                <a:schemeClr val="tx1"/>
              </a:solidFill>
            </a:rPr>
            <a:t>Eliminasi</a:t>
          </a:r>
          <a:r>
            <a:rPr lang="en-US" sz="2400" b="1" dirty="0" smtClean="0">
              <a:solidFill>
                <a:schemeClr val="tx1"/>
              </a:solidFill>
            </a:rPr>
            <a:t> program</a:t>
          </a:r>
          <a:endParaRPr lang="en-US" sz="2400" b="1" dirty="0"/>
        </a:p>
      </dgm:t>
    </dgm:pt>
    <dgm:pt modelId="{05F07CEA-14AD-4DCA-93E3-464E4FD38675}" type="parTrans" cxnId="{5587306A-DD4C-4508-B967-C266516CA2A7}">
      <dgm:prSet/>
      <dgm:spPr/>
      <dgm:t>
        <a:bodyPr/>
        <a:lstStyle/>
        <a:p>
          <a:endParaRPr lang="en-US"/>
        </a:p>
      </dgm:t>
    </dgm:pt>
    <dgm:pt modelId="{4B4629AA-9364-48B9-8326-0B46610A2309}" type="sibTrans" cxnId="{5587306A-DD4C-4508-B967-C266516CA2A7}">
      <dgm:prSet/>
      <dgm:spPr/>
      <dgm:t>
        <a:bodyPr/>
        <a:lstStyle/>
        <a:p>
          <a:endParaRPr lang="en-US"/>
        </a:p>
      </dgm:t>
    </dgm:pt>
    <dgm:pt modelId="{96931689-C4C0-404D-9D09-E2C7BDCEAD4E}">
      <dgm:prSet phldrT="[Text]"/>
      <dgm:spPr>
        <a:solidFill>
          <a:schemeClr val="accent6">
            <a:lumMod val="40000"/>
            <a:lumOff val="60000"/>
            <a:alpha val="90000"/>
          </a:schemeClr>
        </a:solidFill>
      </dgm:spPr>
      <dgm:t>
        <a:bodyPr/>
        <a:lstStyle/>
        <a:p>
          <a:r>
            <a:rPr lang="en-US" b="1" dirty="0" err="1" smtClean="0"/>
            <a:t>Dihancurkan</a:t>
          </a:r>
          <a:r>
            <a:rPr lang="en-US" b="1" dirty="0" smtClean="0"/>
            <a:t>, </a:t>
          </a:r>
          <a:r>
            <a:rPr lang="en-US" b="1" dirty="0" err="1" smtClean="0"/>
            <a:t>diganti</a:t>
          </a:r>
          <a:r>
            <a:rPr lang="en-US" b="1" dirty="0" smtClean="0"/>
            <a:t> </a:t>
          </a:r>
          <a:r>
            <a:rPr lang="en-US" b="1" dirty="0" err="1" smtClean="0"/>
            <a:t>dengan</a:t>
          </a:r>
          <a:r>
            <a:rPr lang="en-US" b="1" dirty="0" smtClean="0"/>
            <a:t> </a:t>
          </a:r>
          <a:r>
            <a:rPr lang="en-US" b="1" dirty="0" err="1" smtClean="0"/>
            <a:t>kebijakan</a:t>
          </a:r>
          <a:r>
            <a:rPr lang="en-US" b="1" dirty="0" smtClean="0"/>
            <a:t> </a:t>
          </a:r>
          <a:r>
            <a:rPr lang="en-US" b="1" dirty="0" err="1" smtClean="0"/>
            <a:t>yg</a:t>
          </a:r>
          <a:r>
            <a:rPr lang="en-US" b="1" dirty="0" smtClean="0"/>
            <a:t> </a:t>
          </a:r>
          <a:r>
            <a:rPr lang="en-US" b="1" dirty="0" err="1" smtClean="0"/>
            <a:t>baru</a:t>
          </a:r>
          <a:r>
            <a:rPr lang="en-US" b="1" dirty="0" smtClean="0"/>
            <a:t> </a:t>
          </a:r>
          <a:r>
            <a:rPr lang="en-US" b="1" dirty="0" err="1" smtClean="0"/>
            <a:t>sama</a:t>
          </a:r>
          <a:r>
            <a:rPr lang="en-US" b="1" dirty="0" smtClean="0"/>
            <a:t> </a:t>
          </a:r>
          <a:r>
            <a:rPr lang="en-US" b="1" dirty="0" err="1" smtClean="0"/>
            <a:t>sekali</a:t>
          </a:r>
          <a:r>
            <a:rPr lang="en-US" b="1" dirty="0" smtClean="0"/>
            <a:t>.</a:t>
          </a:r>
          <a:endParaRPr lang="en-US" b="1" dirty="0"/>
        </a:p>
      </dgm:t>
    </dgm:pt>
    <dgm:pt modelId="{9C020C16-C497-4903-AA26-04B633D1D893}" type="parTrans" cxnId="{6B91C208-F3D2-4498-B695-35C5865DB3D4}">
      <dgm:prSet/>
      <dgm:spPr/>
      <dgm:t>
        <a:bodyPr/>
        <a:lstStyle/>
        <a:p>
          <a:endParaRPr lang="en-US"/>
        </a:p>
      </dgm:t>
    </dgm:pt>
    <dgm:pt modelId="{A68A026C-FD6A-4DBB-A42A-AE4296A3D984}" type="sibTrans" cxnId="{6B91C208-F3D2-4498-B695-35C5865DB3D4}">
      <dgm:prSet/>
      <dgm:spPr/>
      <dgm:t>
        <a:bodyPr/>
        <a:lstStyle/>
        <a:p>
          <a:endParaRPr lang="en-US"/>
        </a:p>
      </dgm:t>
    </dgm:pt>
    <dgm:pt modelId="{51A77855-DEEB-4425-99C6-C067A58903F6}" type="pres">
      <dgm:prSet presAssocID="{5D645C66-491D-4B9B-8694-A11C7CEA6668}" presName="Name0" presStyleCnt="0">
        <dgm:presLayoutVars>
          <dgm:dir/>
          <dgm:animLvl val="lvl"/>
          <dgm:resizeHandles val="exact"/>
        </dgm:presLayoutVars>
      </dgm:prSet>
      <dgm:spPr/>
      <dgm:t>
        <a:bodyPr/>
        <a:lstStyle/>
        <a:p>
          <a:endParaRPr lang="en-US"/>
        </a:p>
      </dgm:t>
    </dgm:pt>
    <dgm:pt modelId="{26290086-DAC7-4C80-8CB5-5E2D9E29E55B}" type="pres">
      <dgm:prSet presAssocID="{BFA30775-8330-439E-932F-AEEBACE7C464}" presName="linNode" presStyleCnt="0"/>
      <dgm:spPr/>
    </dgm:pt>
    <dgm:pt modelId="{F9ACB25C-4E17-4331-866E-D7527A323600}" type="pres">
      <dgm:prSet presAssocID="{BFA30775-8330-439E-932F-AEEBACE7C464}" presName="parentText" presStyleLbl="node1" presStyleIdx="0" presStyleCnt="4">
        <dgm:presLayoutVars>
          <dgm:chMax val="1"/>
          <dgm:bulletEnabled val="1"/>
        </dgm:presLayoutVars>
      </dgm:prSet>
      <dgm:spPr/>
      <dgm:t>
        <a:bodyPr/>
        <a:lstStyle/>
        <a:p>
          <a:endParaRPr lang="en-US"/>
        </a:p>
      </dgm:t>
    </dgm:pt>
    <dgm:pt modelId="{B7C04AA7-B010-47C6-B294-666556703FC4}" type="pres">
      <dgm:prSet presAssocID="{BFA30775-8330-439E-932F-AEEBACE7C464}" presName="descendantText" presStyleLbl="alignAccFollowNode1" presStyleIdx="0" presStyleCnt="4">
        <dgm:presLayoutVars>
          <dgm:bulletEnabled val="1"/>
        </dgm:presLayoutVars>
      </dgm:prSet>
      <dgm:spPr/>
      <dgm:t>
        <a:bodyPr/>
        <a:lstStyle/>
        <a:p>
          <a:endParaRPr lang="en-US"/>
        </a:p>
      </dgm:t>
    </dgm:pt>
    <dgm:pt modelId="{FCDFA8B5-019B-4B77-A8AB-370EA9F2A286}" type="pres">
      <dgm:prSet presAssocID="{648395F5-FC6C-43C1-9142-89B968E796F2}" presName="sp" presStyleCnt="0"/>
      <dgm:spPr/>
    </dgm:pt>
    <dgm:pt modelId="{08FBAD48-A1A6-413C-9E45-27F031926877}" type="pres">
      <dgm:prSet presAssocID="{4BDCF496-BD44-4184-A002-7275F3DA2C2C}" presName="linNode" presStyleCnt="0"/>
      <dgm:spPr/>
    </dgm:pt>
    <dgm:pt modelId="{AC3345B4-1FA6-4EF2-ADAC-A38A7332FD84}" type="pres">
      <dgm:prSet presAssocID="{4BDCF496-BD44-4184-A002-7275F3DA2C2C}" presName="parentText" presStyleLbl="node1" presStyleIdx="1" presStyleCnt="4">
        <dgm:presLayoutVars>
          <dgm:chMax val="1"/>
          <dgm:bulletEnabled val="1"/>
        </dgm:presLayoutVars>
      </dgm:prSet>
      <dgm:spPr/>
      <dgm:t>
        <a:bodyPr/>
        <a:lstStyle/>
        <a:p>
          <a:endParaRPr lang="en-US"/>
        </a:p>
      </dgm:t>
    </dgm:pt>
    <dgm:pt modelId="{C3194E1F-76EC-4386-819F-69DD11AE12AE}" type="pres">
      <dgm:prSet presAssocID="{4BDCF496-BD44-4184-A002-7275F3DA2C2C}" presName="descendantText" presStyleLbl="alignAccFollowNode1" presStyleIdx="1" presStyleCnt="4">
        <dgm:presLayoutVars>
          <dgm:bulletEnabled val="1"/>
        </dgm:presLayoutVars>
      </dgm:prSet>
      <dgm:spPr/>
      <dgm:t>
        <a:bodyPr/>
        <a:lstStyle/>
        <a:p>
          <a:endParaRPr lang="en-US"/>
        </a:p>
      </dgm:t>
    </dgm:pt>
    <dgm:pt modelId="{FC078E49-00B8-4464-9D1F-84FEFC413274}" type="pres">
      <dgm:prSet presAssocID="{C9D53BD8-7D84-4895-9533-B59BBD39643E}" presName="sp" presStyleCnt="0"/>
      <dgm:spPr/>
    </dgm:pt>
    <dgm:pt modelId="{D8CDFF03-B618-410B-BF49-21FE62520804}" type="pres">
      <dgm:prSet presAssocID="{137867E5-6751-4B78-8BAB-7107B0E952E8}" presName="linNode" presStyleCnt="0"/>
      <dgm:spPr/>
    </dgm:pt>
    <dgm:pt modelId="{4BF1A301-7FBE-464B-8F05-BDC745DDF3F7}" type="pres">
      <dgm:prSet presAssocID="{137867E5-6751-4B78-8BAB-7107B0E952E8}" presName="parentText" presStyleLbl="node1" presStyleIdx="2" presStyleCnt="4" custLinFactNeighborX="-1371" custLinFactNeighborY="5043">
        <dgm:presLayoutVars>
          <dgm:chMax val="1"/>
          <dgm:bulletEnabled val="1"/>
        </dgm:presLayoutVars>
      </dgm:prSet>
      <dgm:spPr/>
      <dgm:t>
        <a:bodyPr/>
        <a:lstStyle/>
        <a:p>
          <a:endParaRPr lang="en-US"/>
        </a:p>
      </dgm:t>
    </dgm:pt>
    <dgm:pt modelId="{97CF2ABA-E684-4982-BE65-EFBC35F8C8FD}" type="pres">
      <dgm:prSet presAssocID="{137867E5-6751-4B78-8BAB-7107B0E952E8}" presName="descendantText" presStyleLbl="alignAccFollowNode1" presStyleIdx="2" presStyleCnt="4">
        <dgm:presLayoutVars>
          <dgm:bulletEnabled val="1"/>
        </dgm:presLayoutVars>
      </dgm:prSet>
      <dgm:spPr/>
      <dgm:t>
        <a:bodyPr/>
        <a:lstStyle/>
        <a:p>
          <a:endParaRPr lang="en-US"/>
        </a:p>
      </dgm:t>
    </dgm:pt>
    <dgm:pt modelId="{1446081F-A415-4FC9-A7E8-BCD065C773C3}" type="pres">
      <dgm:prSet presAssocID="{3BF751B4-28D8-4553-8CA9-9D82771C4283}" presName="sp" presStyleCnt="0"/>
      <dgm:spPr/>
    </dgm:pt>
    <dgm:pt modelId="{AB400AE9-9B0D-41F0-B4E0-1B1BD3F4FA89}" type="pres">
      <dgm:prSet presAssocID="{E649B377-A860-41C7-9166-CABEBF95AA1E}" presName="linNode" presStyleCnt="0"/>
      <dgm:spPr/>
    </dgm:pt>
    <dgm:pt modelId="{5268224F-D93F-4DD4-A84D-DFD5E63F6CF0}" type="pres">
      <dgm:prSet presAssocID="{E649B377-A860-41C7-9166-CABEBF95AA1E}" presName="parentText" presStyleLbl="node1" presStyleIdx="3" presStyleCnt="4">
        <dgm:presLayoutVars>
          <dgm:chMax val="1"/>
          <dgm:bulletEnabled val="1"/>
        </dgm:presLayoutVars>
      </dgm:prSet>
      <dgm:spPr/>
      <dgm:t>
        <a:bodyPr/>
        <a:lstStyle/>
        <a:p>
          <a:endParaRPr lang="en-US"/>
        </a:p>
      </dgm:t>
    </dgm:pt>
    <dgm:pt modelId="{6BCE574F-2EEB-4C43-AE95-7A5FCE5F5F7D}" type="pres">
      <dgm:prSet presAssocID="{E649B377-A860-41C7-9166-CABEBF95AA1E}" presName="descendantText" presStyleLbl="alignAccFollowNode1" presStyleIdx="3" presStyleCnt="4">
        <dgm:presLayoutVars>
          <dgm:bulletEnabled val="1"/>
        </dgm:presLayoutVars>
      </dgm:prSet>
      <dgm:spPr/>
      <dgm:t>
        <a:bodyPr/>
        <a:lstStyle/>
        <a:p>
          <a:endParaRPr lang="en-US"/>
        </a:p>
      </dgm:t>
    </dgm:pt>
  </dgm:ptLst>
  <dgm:cxnLst>
    <dgm:cxn modelId="{EC7659E6-4FB6-42B3-9D1F-FBB6C6261FF3}" type="presOf" srcId="{1C7210A9-6A02-40AB-B23D-42F6E59E80E6}" destId="{B7C04AA7-B010-47C6-B294-666556703FC4}" srcOrd="0" destOrd="0" presId="urn:microsoft.com/office/officeart/2005/8/layout/vList5"/>
    <dgm:cxn modelId="{B91DD733-DCEC-4B33-920F-4C20F5CC4741}" srcId="{4BDCF496-BD44-4184-A002-7275F3DA2C2C}" destId="{4C6B6A8D-DB26-477E-AFFA-2D10744B1D51}" srcOrd="0" destOrd="0" parTransId="{8E2CB9CA-8016-4C56-9F31-AEBCCCE62070}" sibTransId="{A0A735A8-428B-4B23-A1AA-274EB13F3917}"/>
    <dgm:cxn modelId="{20DFBD14-830E-42C7-B828-FCF6F5E19C6D}" srcId="{5D645C66-491D-4B9B-8694-A11C7CEA6668}" destId="{4BDCF496-BD44-4184-A002-7275F3DA2C2C}" srcOrd="1" destOrd="0" parTransId="{5F310598-98A8-4F5F-B8AD-CC5E240D5144}" sibTransId="{C9D53BD8-7D84-4895-9533-B59BBD39643E}"/>
    <dgm:cxn modelId="{12509E20-AEE4-483E-9D28-B2D609C903C7}" type="presOf" srcId="{E649B377-A860-41C7-9166-CABEBF95AA1E}" destId="{5268224F-D93F-4DD4-A84D-DFD5E63F6CF0}" srcOrd="0" destOrd="0" presId="urn:microsoft.com/office/officeart/2005/8/layout/vList5"/>
    <dgm:cxn modelId="{40EAD0B9-64AC-4020-8A57-2E15096670C8}" srcId="{137867E5-6751-4B78-8BAB-7107B0E952E8}" destId="{503C283C-FA4D-45B5-A501-E2E6D3A21067}" srcOrd="0" destOrd="0" parTransId="{59F493CB-2B1F-4CB7-A0D1-63B9C8EE8AC5}" sibTransId="{0F338D47-BAAD-424C-946C-5D73B68DA21D}"/>
    <dgm:cxn modelId="{A67B9CDF-3EF3-4DFB-B6DD-1B3D7320D20B}" type="presOf" srcId="{96931689-C4C0-404D-9D09-E2C7BDCEAD4E}" destId="{6BCE574F-2EEB-4C43-AE95-7A5FCE5F5F7D}" srcOrd="0" destOrd="0" presId="urn:microsoft.com/office/officeart/2005/8/layout/vList5"/>
    <dgm:cxn modelId="{D51063BA-71DB-4BEF-819A-8640EC688A11}" srcId="{BFA30775-8330-439E-932F-AEEBACE7C464}" destId="{1C7210A9-6A02-40AB-B23D-42F6E59E80E6}" srcOrd="0" destOrd="0" parTransId="{14ED35A3-1AF4-4018-887D-37B495260961}" sibTransId="{BBDC59C8-1D23-4698-98F3-1C7F852C9E7C}"/>
    <dgm:cxn modelId="{BC872E36-A3C0-4C0E-9C18-7BCBB493B9A6}" type="presOf" srcId="{BFA30775-8330-439E-932F-AEEBACE7C464}" destId="{F9ACB25C-4E17-4331-866E-D7527A323600}" srcOrd="0" destOrd="0" presId="urn:microsoft.com/office/officeart/2005/8/layout/vList5"/>
    <dgm:cxn modelId="{6B91C208-F3D2-4498-B695-35C5865DB3D4}" srcId="{E649B377-A860-41C7-9166-CABEBF95AA1E}" destId="{96931689-C4C0-404D-9D09-E2C7BDCEAD4E}" srcOrd="0" destOrd="0" parTransId="{9C020C16-C497-4903-AA26-04B633D1D893}" sibTransId="{A68A026C-FD6A-4DBB-A42A-AE4296A3D984}"/>
    <dgm:cxn modelId="{C1C1E840-A636-48FB-A449-F99AF74FB267}" type="presOf" srcId="{503C283C-FA4D-45B5-A501-E2E6D3A21067}" destId="{97CF2ABA-E684-4982-BE65-EFBC35F8C8FD}" srcOrd="0" destOrd="0" presId="urn:microsoft.com/office/officeart/2005/8/layout/vList5"/>
    <dgm:cxn modelId="{CF25C5D7-6428-4BAC-9AAE-BE4FD55CF353}" srcId="{5D645C66-491D-4B9B-8694-A11C7CEA6668}" destId="{137867E5-6751-4B78-8BAB-7107B0E952E8}" srcOrd="2" destOrd="0" parTransId="{2D380F76-E330-424E-A2EB-6FA29FF195AC}" sibTransId="{3BF751B4-28D8-4553-8CA9-9D82771C4283}"/>
    <dgm:cxn modelId="{A2B50FCF-36C9-494E-B75B-6639D41CDE2E}" type="presOf" srcId="{4BDCF496-BD44-4184-A002-7275F3DA2C2C}" destId="{AC3345B4-1FA6-4EF2-ADAC-A38A7332FD84}" srcOrd="0" destOrd="0" presId="urn:microsoft.com/office/officeart/2005/8/layout/vList5"/>
    <dgm:cxn modelId="{6A0A5924-1B63-4651-9053-76DDD75086AC}" type="presOf" srcId="{4C6B6A8D-DB26-477E-AFFA-2D10744B1D51}" destId="{C3194E1F-76EC-4386-819F-69DD11AE12AE}" srcOrd="0" destOrd="0" presId="urn:microsoft.com/office/officeart/2005/8/layout/vList5"/>
    <dgm:cxn modelId="{77787667-97DB-44A2-8C43-FAB7AAA742F3}" srcId="{5D645C66-491D-4B9B-8694-A11C7CEA6668}" destId="{BFA30775-8330-439E-932F-AEEBACE7C464}" srcOrd="0" destOrd="0" parTransId="{B8BE29E5-AB08-41EE-9738-665D2DA77FE8}" sibTransId="{648395F5-FC6C-43C1-9142-89B968E796F2}"/>
    <dgm:cxn modelId="{ABAC7C98-4EED-4DF7-BDC8-505C1BE99992}" type="presOf" srcId="{5D645C66-491D-4B9B-8694-A11C7CEA6668}" destId="{51A77855-DEEB-4425-99C6-C067A58903F6}" srcOrd="0" destOrd="0" presId="urn:microsoft.com/office/officeart/2005/8/layout/vList5"/>
    <dgm:cxn modelId="{26E73501-3056-47BC-B83F-39206D7D3F11}" type="presOf" srcId="{137867E5-6751-4B78-8BAB-7107B0E952E8}" destId="{4BF1A301-7FBE-464B-8F05-BDC745DDF3F7}" srcOrd="0" destOrd="0" presId="urn:microsoft.com/office/officeart/2005/8/layout/vList5"/>
    <dgm:cxn modelId="{5587306A-DD4C-4508-B967-C266516CA2A7}" srcId="{5D645C66-491D-4B9B-8694-A11C7CEA6668}" destId="{E649B377-A860-41C7-9166-CABEBF95AA1E}" srcOrd="3" destOrd="0" parTransId="{05F07CEA-14AD-4DCA-93E3-464E4FD38675}" sibTransId="{4B4629AA-9364-48B9-8326-0B46610A2309}"/>
    <dgm:cxn modelId="{8ED224DF-8434-404A-9956-0FC1BA0A8A6F}" type="presParOf" srcId="{51A77855-DEEB-4425-99C6-C067A58903F6}" destId="{26290086-DAC7-4C80-8CB5-5E2D9E29E55B}" srcOrd="0" destOrd="0" presId="urn:microsoft.com/office/officeart/2005/8/layout/vList5"/>
    <dgm:cxn modelId="{50EE2AEB-68EC-4407-A2FF-1FE190B72B65}" type="presParOf" srcId="{26290086-DAC7-4C80-8CB5-5E2D9E29E55B}" destId="{F9ACB25C-4E17-4331-866E-D7527A323600}" srcOrd="0" destOrd="0" presId="urn:microsoft.com/office/officeart/2005/8/layout/vList5"/>
    <dgm:cxn modelId="{AF632C67-ABA0-43E0-B34E-9AC33C13B320}" type="presParOf" srcId="{26290086-DAC7-4C80-8CB5-5E2D9E29E55B}" destId="{B7C04AA7-B010-47C6-B294-666556703FC4}" srcOrd="1" destOrd="0" presId="urn:microsoft.com/office/officeart/2005/8/layout/vList5"/>
    <dgm:cxn modelId="{1BC38D30-F00C-42F3-9093-2391A7F15DF6}" type="presParOf" srcId="{51A77855-DEEB-4425-99C6-C067A58903F6}" destId="{FCDFA8B5-019B-4B77-A8AB-370EA9F2A286}" srcOrd="1" destOrd="0" presId="urn:microsoft.com/office/officeart/2005/8/layout/vList5"/>
    <dgm:cxn modelId="{FE414FA7-FD45-4628-9DAB-5FDE5F98DCA2}" type="presParOf" srcId="{51A77855-DEEB-4425-99C6-C067A58903F6}" destId="{08FBAD48-A1A6-413C-9E45-27F031926877}" srcOrd="2" destOrd="0" presId="urn:microsoft.com/office/officeart/2005/8/layout/vList5"/>
    <dgm:cxn modelId="{EB745C6B-A43C-4394-B7F5-9C9224B0518F}" type="presParOf" srcId="{08FBAD48-A1A6-413C-9E45-27F031926877}" destId="{AC3345B4-1FA6-4EF2-ADAC-A38A7332FD84}" srcOrd="0" destOrd="0" presId="urn:microsoft.com/office/officeart/2005/8/layout/vList5"/>
    <dgm:cxn modelId="{A86587FE-3BA4-4992-A5C5-43EA01406B48}" type="presParOf" srcId="{08FBAD48-A1A6-413C-9E45-27F031926877}" destId="{C3194E1F-76EC-4386-819F-69DD11AE12AE}" srcOrd="1" destOrd="0" presId="urn:microsoft.com/office/officeart/2005/8/layout/vList5"/>
    <dgm:cxn modelId="{841DD373-EBA4-4873-B5C7-72BC61A26F1B}" type="presParOf" srcId="{51A77855-DEEB-4425-99C6-C067A58903F6}" destId="{FC078E49-00B8-4464-9D1F-84FEFC413274}" srcOrd="3" destOrd="0" presId="urn:microsoft.com/office/officeart/2005/8/layout/vList5"/>
    <dgm:cxn modelId="{FCDA17FD-AA4F-4693-8A66-48A81A7E302B}" type="presParOf" srcId="{51A77855-DEEB-4425-99C6-C067A58903F6}" destId="{D8CDFF03-B618-410B-BF49-21FE62520804}" srcOrd="4" destOrd="0" presId="urn:microsoft.com/office/officeart/2005/8/layout/vList5"/>
    <dgm:cxn modelId="{9B7E662C-BE81-4BA3-B627-FF437619D2E1}" type="presParOf" srcId="{D8CDFF03-B618-410B-BF49-21FE62520804}" destId="{4BF1A301-7FBE-464B-8F05-BDC745DDF3F7}" srcOrd="0" destOrd="0" presId="urn:microsoft.com/office/officeart/2005/8/layout/vList5"/>
    <dgm:cxn modelId="{19D933DD-0EB0-4CE0-9B9F-DD8F03F0E22D}" type="presParOf" srcId="{D8CDFF03-B618-410B-BF49-21FE62520804}" destId="{97CF2ABA-E684-4982-BE65-EFBC35F8C8FD}" srcOrd="1" destOrd="0" presId="urn:microsoft.com/office/officeart/2005/8/layout/vList5"/>
    <dgm:cxn modelId="{01902898-74C3-4DDD-8AC2-829D0AB70554}" type="presParOf" srcId="{51A77855-DEEB-4425-99C6-C067A58903F6}" destId="{1446081F-A415-4FC9-A7E8-BCD065C773C3}" srcOrd="5" destOrd="0" presId="urn:microsoft.com/office/officeart/2005/8/layout/vList5"/>
    <dgm:cxn modelId="{78D1F72D-E320-489A-AA0C-6260DC54788E}" type="presParOf" srcId="{51A77855-DEEB-4425-99C6-C067A58903F6}" destId="{AB400AE9-9B0D-41F0-B4E0-1B1BD3F4FA89}" srcOrd="6" destOrd="0" presId="urn:microsoft.com/office/officeart/2005/8/layout/vList5"/>
    <dgm:cxn modelId="{34D9D7EF-7B8E-4382-A49D-3147DC445500}" type="presParOf" srcId="{AB400AE9-9B0D-41F0-B4E0-1B1BD3F4FA89}" destId="{5268224F-D93F-4DD4-A84D-DFD5E63F6CF0}" srcOrd="0" destOrd="0" presId="urn:microsoft.com/office/officeart/2005/8/layout/vList5"/>
    <dgm:cxn modelId="{A701D726-8D21-4812-BE33-C3236E3081D0}" type="presParOf" srcId="{AB400AE9-9B0D-41F0-B4E0-1B1BD3F4FA89}" destId="{6BCE574F-2EEB-4C43-AE95-7A5FCE5F5F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B2E563-201B-4BAB-8A36-416CEBA6672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E7F6BD5-8276-49C4-B562-E6739BD3EE28}">
      <dgm:prSet phldrT="[Text]" custT="1"/>
      <dgm:spPr>
        <a:solidFill>
          <a:schemeClr val="accent4"/>
        </a:solidFill>
      </dgm:spPr>
      <dgm:t>
        <a:bodyPr/>
        <a:lstStyle/>
        <a:p>
          <a:r>
            <a:rPr lang="en-US" sz="2400" b="1" dirty="0" smtClean="0">
              <a:solidFill>
                <a:schemeClr val="tx1"/>
              </a:solidFill>
            </a:rPr>
            <a:t>1. ANALISIS MASALAH</a:t>
          </a:r>
          <a:endParaRPr lang="en-US" sz="2400" b="1" dirty="0">
            <a:solidFill>
              <a:schemeClr val="tx1"/>
            </a:solidFill>
          </a:endParaRPr>
        </a:p>
      </dgm:t>
    </dgm:pt>
    <dgm:pt modelId="{4D91590F-F854-46A7-A7B9-AE8D4C64AEF1}" type="parTrans" cxnId="{CF7CEFB0-351F-4741-AA2E-5D4681E8A905}">
      <dgm:prSet/>
      <dgm:spPr/>
      <dgm:t>
        <a:bodyPr/>
        <a:lstStyle/>
        <a:p>
          <a:endParaRPr lang="en-US"/>
        </a:p>
      </dgm:t>
    </dgm:pt>
    <dgm:pt modelId="{F479F9AC-CF77-420F-B00F-505FD212F95D}" type="sibTrans" cxnId="{CF7CEFB0-351F-4741-AA2E-5D4681E8A905}">
      <dgm:prSet/>
      <dgm:spPr/>
      <dgm:t>
        <a:bodyPr/>
        <a:lstStyle/>
        <a:p>
          <a:endParaRPr lang="en-US"/>
        </a:p>
      </dgm:t>
    </dgm:pt>
    <dgm:pt modelId="{1357EE26-6201-4C42-89FB-EAEB31901D93}">
      <dgm:prSet phldrT="[Text]" custT="1"/>
      <dgm:spPr>
        <a:solidFill>
          <a:schemeClr val="accent6"/>
        </a:solidFill>
      </dgm:spPr>
      <dgm:t>
        <a:bodyPr/>
        <a:lstStyle/>
        <a:p>
          <a:r>
            <a:rPr lang="en-US" sz="1900" b="1" dirty="0" smtClean="0">
              <a:solidFill>
                <a:schemeClr val="tx1"/>
              </a:solidFill>
            </a:rPr>
            <a:t>2</a:t>
          </a:r>
          <a:r>
            <a:rPr lang="en-US" sz="2400" b="1" dirty="0" smtClean="0">
              <a:solidFill>
                <a:schemeClr val="tx1"/>
              </a:solidFill>
            </a:rPr>
            <a:t>. PEMETAAN REGULASI</a:t>
          </a:r>
          <a:endParaRPr lang="en-US" sz="2400" b="1" dirty="0">
            <a:solidFill>
              <a:schemeClr val="tx1"/>
            </a:solidFill>
          </a:endParaRPr>
        </a:p>
      </dgm:t>
    </dgm:pt>
    <dgm:pt modelId="{406CB3DA-BCBA-48C2-95CA-FB87D5470849}" type="parTrans" cxnId="{61907AD0-DCA1-45AD-81DA-1FC922957E3E}">
      <dgm:prSet/>
      <dgm:spPr/>
      <dgm:t>
        <a:bodyPr/>
        <a:lstStyle/>
        <a:p>
          <a:endParaRPr lang="en-US"/>
        </a:p>
      </dgm:t>
    </dgm:pt>
    <dgm:pt modelId="{52FAB656-5109-4F4D-9E18-4CE10275C213}" type="sibTrans" cxnId="{61907AD0-DCA1-45AD-81DA-1FC922957E3E}">
      <dgm:prSet/>
      <dgm:spPr/>
      <dgm:t>
        <a:bodyPr/>
        <a:lstStyle/>
        <a:p>
          <a:endParaRPr lang="en-US"/>
        </a:p>
      </dgm:t>
    </dgm:pt>
    <dgm:pt modelId="{CECA2FE7-64A0-4541-9F4A-31CB66F65E02}">
      <dgm:prSet phldrT="[Text]" custT="1"/>
      <dgm:spPr>
        <a:solidFill>
          <a:schemeClr val="accent4">
            <a:lumMod val="75000"/>
          </a:schemeClr>
        </a:solidFill>
      </dgm:spPr>
      <dgm:t>
        <a:bodyPr/>
        <a:lstStyle/>
        <a:p>
          <a:r>
            <a:rPr lang="en-US" sz="2000" b="1" dirty="0" smtClean="0">
              <a:solidFill>
                <a:schemeClr val="tx1"/>
              </a:solidFill>
            </a:rPr>
            <a:t>3. ANALISIS PEMANGKU KEPENTINGANG</a:t>
          </a:r>
          <a:endParaRPr lang="en-US" sz="2000" b="1" dirty="0">
            <a:solidFill>
              <a:schemeClr val="tx1"/>
            </a:solidFill>
          </a:endParaRPr>
        </a:p>
      </dgm:t>
    </dgm:pt>
    <dgm:pt modelId="{B7A279B4-9F86-42CE-87D6-EB2B456F6810}" type="parTrans" cxnId="{B0F7DCAF-F85B-41BC-BDCF-DFC29A4FFEDF}">
      <dgm:prSet/>
      <dgm:spPr/>
      <dgm:t>
        <a:bodyPr/>
        <a:lstStyle/>
        <a:p>
          <a:endParaRPr lang="en-US"/>
        </a:p>
      </dgm:t>
    </dgm:pt>
    <dgm:pt modelId="{D5E25C51-6F75-411C-A379-7DB43ECB5D66}" type="sibTrans" cxnId="{B0F7DCAF-F85B-41BC-BDCF-DFC29A4FFEDF}">
      <dgm:prSet/>
      <dgm:spPr/>
      <dgm:t>
        <a:bodyPr/>
        <a:lstStyle/>
        <a:p>
          <a:endParaRPr lang="en-US"/>
        </a:p>
      </dgm:t>
    </dgm:pt>
    <dgm:pt modelId="{4473D7E3-483D-49D8-B45D-4F4A670F49A8}">
      <dgm:prSet phldrT="[Text]"/>
      <dgm:spPr>
        <a:solidFill>
          <a:srgbClr val="0070C0"/>
        </a:solidFill>
      </dgm:spPr>
      <dgm:t>
        <a:bodyPr/>
        <a:lstStyle/>
        <a:p>
          <a:r>
            <a:rPr lang="en-US" b="1" dirty="0" smtClean="0">
              <a:solidFill>
                <a:schemeClr val="tx1"/>
              </a:solidFill>
            </a:rPr>
            <a:t>4. ANALISIS BIAYA DAN MANFAAT</a:t>
          </a:r>
          <a:endParaRPr lang="en-US" b="1" dirty="0">
            <a:solidFill>
              <a:schemeClr val="tx1"/>
            </a:solidFill>
          </a:endParaRPr>
        </a:p>
      </dgm:t>
    </dgm:pt>
    <dgm:pt modelId="{617A1A33-63F7-4F9F-8047-3CD9EB25C7D2}" type="parTrans" cxnId="{4D71F953-77E1-4BF1-A72A-865807C25FA8}">
      <dgm:prSet/>
      <dgm:spPr/>
      <dgm:t>
        <a:bodyPr/>
        <a:lstStyle/>
        <a:p>
          <a:endParaRPr lang="en-US"/>
        </a:p>
      </dgm:t>
    </dgm:pt>
    <dgm:pt modelId="{D7481FBA-014A-4A6A-9D5F-9441C316382B}" type="sibTrans" cxnId="{4D71F953-77E1-4BF1-A72A-865807C25FA8}">
      <dgm:prSet/>
      <dgm:spPr/>
      <dgm:t>
        <a:bodyPr/>
        <a:lstStyle/>
        <a:p>
          <a:endParaRPr lang="en-US"/>
        </a:p>
      </dgm:t>
    </dgm:pt>
    <dgm:pt modelId="{5DE42118-C9A0-4CF5-A908-EEFAA439719F}">
      <dgm:prSet phldrT="[Text]"/>
      <dgm:spPr>
        <a:solidFill>
          <a:schemeClr val="accent2"/>
        </a:solidFill>
      </dgm:spPr>
      <dgm:t>
        <a:bodyPr/>
        <a:lstStyle/>
        <a:p>
          <a:r>
            <a:rPr lang="en-US" b="1" dirty="0" smtClean="0">
              <a:solidFill>
                <a:schemeClr val="tx1"/>
              </a:solidFill>
            </a:rPr>
            <a:t>5. PENYUSUNAN DOKUMEN RIA </a:t>
          </a:r>
          <a:endParaRPr lang="en-US" b="1" dirty="0">
            <a:solidFill>
              <a:schemeClr val="tx1"/>
            </a:solidFill>
          </a:endParaRPr>
        </a:p>
      </dgm:t>
    </dgm:pt>
    <dgm:pt modelId="{627D9EC3-2543-4239-B577-A68C8DF6CAFE}" type="parTrans" cxnId="{FFF1D896-2715-462C-8BF2-9AC7F1F05356}">
      <dgm:prSet/>
      <dgm:spPr/>
      <dgm:t>
        <a:bodyPr/>
        <a:lstStyle/>
        <a:p>
          <a:endParaRPr lang="en-US"/>
        </a:p>
      </dgm:t>
    </dgm:pt>
    <dgm:pt modelId="{0B9FC389-15D0-4161-BC8A-4D4FD53F65B5}" type="sibTrans" cxnId="{FFF1D896-2715-462C-8BF2-9AC7F1F05356}">
      <dgm:prSet/>
      <dgm:spPr/>
      <dgm:t>
        <a:bodyPr/>
        <a:lstStyle/>
        <a:p>
          <a:endParaRPr lang="en-US"/>
        </a:p>
      </dgm:t>
    </dgm:pt>
    <dgm:pt modelId="{A0AC00D3-E0A7-4277-9A41-6FD4D1B057BA}" type="pres">
      <dgm:prSet presAssocID="{CDB2E563-201B-4BAB-8A36-416CEBA66726}" presName="Name0" presStyleCnt="0">
        <dgm:presLayoutVars>
          <dgm:dir/>
          <dgm:resizeHandles val="exact"/>
        </dgm:presLayoutVars>
      </dgm:prSet>
      <dgm:spPr/>
      <dgm:t>
        <a:bodyPr/>
        <a:lstStyle/>
        <a:p>
          <a:endParaRPr lang="en-US"/>
        </a:p>
      </dgm:t>
    </dgm:pt>
    <dgm:pt modelId="{F1379AD0-BAD3-4F25-82D6-20FF554621B7}" type="pres">
      <dgm:prSet presAssocID="{CDB2E563-201B-4BAB-8A36-416CEBA66726}" presName="cycle" presStyleCnt="0"/>
      <dgm:spPr/>
    </dgm:pt>
    <dgm:pt modelId="{4032EF18-2D4D-401F-988D-77D7F074097D}" type="pres">
      <dgm:prSet presAssocID="{8E7F6BD5-8276-49C4-B562-E6739BD3EE28}" presName="nodeFirstNode" presStyleLbl="node1" presStyleIdx="0" presStyleCnt="5" custScaleX="113303">
        <dgm:presLayoutVars>
          <dgm:bulletEnabled val="1"/>
        </dgm:presLayoutVars>
      </dgm:prSet>
      <dgm:spPr/>
      <dgm:t>
        <a:bodyPr/>
        <a:lstStyle/>
        <a:p>
          <a:endParaRPr lang="en-US"/>
        </a:p>
      </dgm:t>
    </dgm:pt>
    <dgm:pt modelId="{1CAE442C-9761-4060-B584-EBE5C2B81570}" type="pres">
      <dgm:prSet presAssocID="{F479F9AC-CF77-420F-B00F-505FD212F95D}" presName="sibTransFirstNode" presStyleLbl="bgShp" presStyleIdx="0" presStyleCnt="1"/>
      <dgm:spPr/>
      <dgm:t>
        <a:bodyPr/>
        <a:lstStyle/>
        <a:p>
          <a:endParaRPr lang="en-US"/>
        </a:p>
      </dgm:t>
    </dgm:pt>
    <dgm:pt modelId="{988D1E64-1A37-4448-BC3A-8978245E8A15}" type="pres">
      <dgm:prSet presAssocID="{1357EE26-6201-4C42-89FB-EAEB31901D93}" presName="nodeFollowingNodes" presStyleLbl="node1" presStyleIdx="1" presStyleCnt="5" custScaleX="129925">
        <dgm:presLayoutVars>
          <dgm:bulletEnabled val="1"/>
        </dgm:presLayoutVars>
      </dgm:prSet>
      <dgm:spPr/>
      <dgm:t>
        <a:bodyPr/>
        <a:lstStyle/>
        <a:p>
          <a:endParaRPr lang="en-US"/>
        </a:p>
      </dgm:t>
    </dgm:pt>
    <dgm:pt modelId="{6920CD3C-33DD-46A1-9431-C2C97AF7B505}" type="pres">
      <dgm:prSet presAssocID="{CECA2FE7-64A0-4541-9F4A-31CB66F65E02}" presName="nodeFollowingNodes" presStyleLbl="node1" presStyleIdx="2" presStyleCnt="5" custScaleX="88574" custScaleY="137445">
        <dgm:presLayoutVars>
          <dgm:bulletEnabled val="1"/>
        </dgm:presLayoutVars>
      </dgm:prSet>
      <dgm:spPr/>
      <dgm:t>
        <a:bodyPr/>
        <a:lstStyle/>
        <a:p>
          <a:endParaRPr lang="en-US"/>
        </a:p>
      </dgm:t>
    </dgm:pt>
    <dgm:pt modelId="{983BD67B-58B4-460D-8496-8D8794AE9CDC}" type="pres">
      <dgm:prSet presAssocID="{4473D7E3-483D-49D8-B45D-4F4A670F49A8}" presName="nodeFollowingNodes" presStyleLbl="node1" presStyleIdx="3" presStyleCnt="5" custScaleX="99218">
        <dgm:presLayoutVars>
          <dgm:bulletEnabled val="1"/>
        </dgm:presLayoutVars>
      </dgm:prSet>
      <dgm:spPr/>
      <dgm:t>
        <a:bodyPr/>
        <a:lstStyle/>
        <a:p>
          <a:endParaRPr lang="en-US"/>
        </a:p>
      </dgm:t>
    </dgm:pt>
    <dgm:pt modelId="{E005DB26-D1D2-4342-9AC7-5F45DAD3043C}" type="pres">
      <dgm:prSet presAssocID="{5DE42118-C9A0-4CF5-A908-EEFAA439719F}" presName="nodeFollowingNodes" presStyleLbl="node1" presStyleIdx="4" presStyleCnt="5">
        <dgm:presLayoutVars>
          <dgm:bulletEnabled val="1"/>
        </dgm:presLayoutVars>
      </dgm:prSet>
      <dgm:spPr/>
      <dgm:t>
        <a:bodyPr/>
        <a:lstStyle/>
        <a:p>
          <a:endParaRPr lang="en-US"/>
        </a:p>
      </dgm:t>
    </dgm:pt>
  </dgm:ptLst>
  <dgm:cxnLst>
    <dgm:cxn modelId="{CF7CEFB0-351F-4741-AA2E-5D4681E8A905}" srcId="{CDB2E563-201B-4BAB-8A36-416CEBA66726}" destId="{8E7F6BD5-8276-49C4-B562-E6739BD3EE28}" srcOrd="0" destOrd="0" parTransId="{4D91590F-F854-46A7-A7B9-AE8D4C64AEF1}" sibTransId="{F479F9AC-CF77-420F-B00F-505FD212F95D}"/>
    <dgm:cxn modelId="{B0F7DCAF-F85B-41BC-BDCF-DFC29A4FFEDF}" srcId="{CDB2E563-201B-4BAB-8A36-416CEBA66726}" destId="{CECA2FE7-64A0-4541-9F4A-31CB66F65E02}" srcOrd="2" destOrd="0" parTransId="{B7A279B4-9F86-42CE-87D6-EB2B456F6810}" sibTransId="{D5E25C51-6F75-411C-A379-7DB43ECB5D66}"/>
    <dgm:cxn modelId="{84D41803-20C3-4D7F-89F9-75491BB40CDB}" type="presOf" srcId="{CECA2FE7-64A0-4541-9F4A-31CB66F65E02}" destId="{6920CD3C-33DD-46A1-9431-C2C97AF7B505}" srcOrd="0" destOrd="0" presId="urn:microsoft.com/office/officeart/2005/8/layout/cycle3"/>
    <dgm:cxn modelId="{D1B5E8D6-1E71-4530-9D4F-DBC72D01062F}" type="presOf" srcId="{5DE42118-C9A0-4CF5-A908-EEFAA439719F}" destId="{E005DB26-D1D2-4342-9AC7-5F45DAD3043C}" srcOrd="0" destOrd="0" presId="urn:microsoft.com/office/officeart/2005/8/layout/cycle3"/>
    <dgm:cxn modelId="{05119139-97D2-49D0-AA39-F41CA523D328}" type="presOf" srcId="{4473D7E3-483D-49D8-B45D-4F4A670F49A8}" destId="{983BD67B-58B4-460D-8496-8D8794AE9CDC}" srcOrd="0" destOrd="0" presId="urn:microsoft.com/office/officeart/2005/8/layout/cycle3"/>
    <dgm:cxn modelId="{C08515F4-A3FF-477C-8158-738F11984E9C}" type="presOf" srcId="{F479F9AC-CF77-420F-B00F-505FD212F95D}" destId="{1CAE442C-9761-4060-B584-EBE5C2B81570}" srcOrd="0" destOrd="0" presId="urn:microsoft.com/office/officeart/2005/8/layout/cycle3"/>
    <dgm:cxn modelId="{318C87A1-D3D6-47E7-A0A3-6E86087555EA}" type="presOf" srcId="{CDB2E563-201B-4BAB-8A36-416CEBA66726}" destId="{A0AC00D3-E0A7-4277-9A41-6FD4D1B057BA}" srcOrd="0" destOrd="0" presId="urn:microsoft.com/office/officeart/2005/8/layout/cycle3"/>
    <dgm:cxn modelId="{FFF1D896-2715-462C-8BF2-9AC7F1F05356}" srcId="{CDB2E563-201B-4BAB-8A36-416CEBA66726}" destId="{5DE42118-C9A0-4CF5-A908-EEFAA439719F}" srcOrd="4" destOrd="0" parTransId="{627D9EC3-2543-4239-B577-A68C8DF6CAFE}" sibTransId="{0B9FC389-15D0-4161-BC8A-4D4FD53F65B5}"/>
    <dgm:cxn modelId="{61907AD0-DCA1-45AD-81DA-1FC922957E3E}" srcId="{CDB2E563-201B-4BAB-8A36-416CEBA66726}" destId="{1357EE26-6201-4C42-89FB-EAEB31901D93}" srcOrd="1" destOrd="0" parTransId="{406CB3DA-BCBA-48C2-95CA-FB87D5470849}" sibTransId="{52FAB656-5109-4F4D-9E18-4CE10275C213}"/>
    <dgm:cxn modelId="{23095A66-759E-477F-96F7-681887983FA0}" type="presOf" srcId="{8E7F6BD5-8276-49C4-B562-E6739BD3EE28}" destId="{4032EF18-2D4D-401F-988D-77D7F074097D}" srcOrd="0" destOrd="0" presId="urn:microsoft.com/office/officeart/2005/8/layout/cycle3"/>
    <dgm:cxn modelId="{4D71F953-77E1-4BF1-A72A-865807C25FA8}" srcId="{CDB2E563-201B-4BAB-8A36-416CEBA66726}" destId="{4473D7E3-483D-49D8-B45D-4F4A670F49A8}" srcOrd="3" destOrd="0" parTransId="{617A1A33-63F7-4F9F-8047-3CD9EB25C7D2}" sibTransId="{D7481FBA-014A-4A6A-9D5F-9441C316382B}"/>
    <dgm:cxn modelId="{E8E7352A-B7A9-4657-87C4-1E758C9771EC}" type="presOf" srcId="{1357EE26-6201-4C42-89FB-EAEB31901D93}" destId="{988D1E64-1A37-4448-BC3A-8978245E8A15}" srcOrd="0" destOrd="0" presId="urn:microsoft.com/office/officeart/2005/8/layout/cycle3"/>
    <dgm:cxn modelId="{BC2F3191-8EBF-47B6-A128-1D0622C6128E}" type="presParOf" srcId="{A0AC00D3-E0A7-4277-9A41-6FD4D1B057BA}" destId="{F1379AD0-BAD3-4F25-82D6-20FF554621B7}" srcOrd="0" destOrd="0" presId="urn:microsoft.com/office/officeart/2005/8/layout/cycle3"/>
    <dgm:cxn modelId="{C6BF6FD5-DCFA-48D4-8726-CD9BDEABEB7B}" type="presParOf" srcId="{F1379AD0-BAD3-4F25-82D6-20FF554621B7}" destId="{4032EF18-2D4D-401F-988D-77D7F074097D}" srcOrd="0" destOrd="0" presId="urn:microsoft.com/office/officeart/2005/8/layout/cycle3"/>
    <dgm:cxn modelId="{3B8101E1-9B2C-4EA8-B19A-39D5C06231C2}" type="presParOf" srcId="{F1379AD0-BAD3-4F25-82D6-20FF554621B7}" destId="{1CAE442C-9761-4060-B584-EBE5C2B81570}" srcOrd="1" destOrd="0" presId="urn:microsoft.com/office/officeart/2005/8/layout/cycle3"/>
    <dgm:cxn modelId="{519723E7-B570-4B9B-876C-CED4CF9E0B46}" type="presParOf" srcId="{F1379AD0-BAD3-4F25-82D6-20FF554621B7}" destId="{988D1E64-1A37-4448-BC3A-8978245E8A15}" srcOrd="2" destOrd="0" presId="urn:microsoft.com/office/officeart/2005/8/layout/cycle3"/>
    <dgm:cxn modelId="{DCF2EE82-679D-4F71-ADAE-58CBE16AF002}" type="presParOf" srcId="{F1379AD0-BAD3-4F25-82D6-20FF554621B7}" destId="{6920CD3C-33DD-46A1-9431-C2C97AF7B505}" srcOrd="3" destOrd="0" presId="urn:microsoft.com/office/officeart/2005/8/layout/cycle3"/>
    <dgm:cxn modelId="{3E193DCE-0595-4291-84F8-F330F7239B7A}" type="presParOf" srcId="{F1379AD0-BAD3-4F25-82D6-20FF554621B7}" destId="{983BD67B-58B4-460D-8496-8D8794AE9CDC}" srcOrd="4" destOrd="0" presId="urn:microsoft.com/office/officeart/2005/8/layout/cycle3"/>
    <dgm:cxn modelId="{9CFE2CB6-1A9E-4048-9948-485F4A391CB4}" type="presParOf" srcId="{F1379AD0-BAD3-4F25-82D6-20FF554621B7}" destId="{E005DB26-D1D2-4342-9AC7-5F45DAD3043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18D248-D66D-463C-97A5-0CFD0F59B59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902E430-486C-4D5C-A475-9F9ECAB61FFB}">
      <dgm:prSet phldrT="[Text]"/>
      <dgm:spPr/>
      <dgm:t>
        <a:bodyPr/>
        <a:lstStyle/>
        <a:p>
          <a:r>
            <a:rPr lang="en-US" dirty="0" smtClean="0"/>
            <a:t>ANALISIS MASALAH</a:t>
          </a:r>
          <a:endParaRPr lang="en-US" dirty="0"/>
        </a:p>
      </dgm:t>
    </dgm:pt>
    <dgm:pt modelId="{1AD80F1C-6B4C-4F7B-AEE4-6EE33FE8F62E}" type="parTrans" cxnId="{81956050-7788-45B9-A7F1-C769FA2FA16C}">
      <dgm:prSet/>
      <dgm:spPr/>
      <dgm:t>
        <a:bodyPr/>
        <a:lstStyle/>
        <a:p>
          <a:endParaRPr lang="en-US"/>
        </a:p>
      </dgm:t>
    </dgm:pt>
    <dgm:pt modelId="{DE28F25E-6DD4-4367-B2ED-837A5C942C13}" type="sibTrans" cxnId="{81956050-7788-45B9-A7F1-C769FA2FA16C}">
      <dgm:prSet/>
      <dgm:spPr/>
      <dgm:t>
        <a:bodyPr/>
        <a:lstStyle/>
        <a:p>
          <a:endParaRPr lang="en-US"/>
        </a:p>
      </dgm:t>
    </dgm:pt>
    <dgm:pt modelId="{70714AA0-6E2F-495C-8393-AF7CE95531F5}">
      <dgm:prSet phldrT="[Text]"/>
      <dgm:spPr/>
      <dgm:t>
        <a:bodyPr/>
        <a:lstStyle/>
        <a:p>
          <a:r>
            <a:rPr lang="en-US" dirty="0" err="1" smtClean="0"/>
            <a:t>Menjawab</a:t>
          </a:r>
          <a:r>
            <a:rPr lang="en-US" dirty="0" smtClean="0"/>
            <a:t> </a:t>
          </a:r>
          <a:r>
            <a:rPr lang="en-US" dirty="0" err="1" smtClean="0"/>
            <a:t>mengapa</a:t>
          </a:r>
          <a:r>
            <a:rPr lang="en-US" dirty="0" smtClean="0"/>
            <a:t> </a:t>
          </a:r>
          <a:r>
            <a:rPr lang="en-US" dirty="0" err="1" smtClean="0"/>
            <a:t>masalah</a:t>
          </a:r>
          <a:r>
            <a:rPr lang="en-US" dirty="0" smtClean="0"/>
            <a:t> </a:t>
          </a:r>
          <a:r>
            <a:rPr lang="en-US" dirty="0" err="1" smtClean="0"/>
            <a:t>terjadi</a:t>
          </a:r>
          <a:r>
            <a:rPr lang="en-US" dirty="0" smtClean="0"/>
            <a:t> </a:t>
          </a:r>
          <a:r>
            <a:rPr lang="en-US" dirty="0" smtClean="0"/>
            <a:t>(</a:t>
          </a:r>
          <a:r>
            <a:rPr lang="en-US" dirty="0" err="1" smtClean="0"/>
            <a:t>mengungkap</a:t>
          </a:r>
          <a:r>
            <a:rPr lang="en-US" dirty="0" smtClean="0"/>
            <a:t> </a:t>
          </a:r>
          <a:r>
            <a:rPr lang="en-US" dirty="0" err="1" smtClean="0"/>
            <a:t>fakta</a:t>
          </a:r>
          <a:r>
            <a:rPr lang="en-US" dirty="0" smtClean="0"/>
            <a:t>, </a:t>
          </a:r>
          <a:r>
            <a:rPr lang="en-US" dirty="0" err="1" smtClean="0"/>
            <a:t>kesenjangan</a:t>
          </a:r>
          <a:r>
            <a:rPr lang="en-US" dirty="0" smtClean="0"/>
            <a:t> </a:t>
          </a:r>
          <a:r>
            <a:rPr lang="en-US" dirty="0" err="1" smtClean="0"/>
            <a:t>seharusnya-senyatanya</a:t>
          </a:r>
          <a:r>
            <a:rPr lang="en-US" dirty="0" smtClean="0"/>
            <a:t>)</a:t>
          </a:r>
          <a:endParaRPr lang="en-US" dirty="0"/>
        </a:p>
      </dgm:t>
    </dgm:pt>
    <dgm:pt modelId="{B0C5301D-5E11-4402-B966-9A664165CD8C}" type="parTrans" cxnId="{4B505330-308F-4190-A6C5-1ACC391A8B4A}">
      <dgm:prSet/>
      <dgm:spPr/>
      <dgm:t>
        <a:bodyPr/>
        <a:lstStyle/>
        <a:p>
          <a:endParaRPr lang="en-US"/>
        </a:p>
      </dgm:t>
    </dgm:pt>
    <dgm:pt modelId="{4224338A-4D13-4F45-B2D1-9EBF5F0C479C}" type="sibTrans" cxnId="{4B505330-308F-4190-A6C5-1ACC391A8B4A}">
      <dgm:prSet/>
      <dgm:spPr/>
      <dgm:t>
        <a:bodyPr/>
        <a:lstStyle/>
        <a:p>
          <a:endParaRPr lang="en-US"/>
        </a:p>
      </dgm:t>
    </dgm:pt>
    <dgm:pt modelId="{F3044F13-E378-4974-A320-5918364BBA46}">
      <dgm:prSet phldrT="[Text]"/>
      <dgm:spPr/>
      <dgm:t>
        <a:bodyPr/>
        <a:lstStyle/>
        <a:p>
          <a:r>
            <a:rPr lang="en-US" dirty="0" err="1" smtClean="0"/>
            <a:t>Peluang</a:t>
          </a:r>
          <a:r>
            <a:rPr lang="en-US" dirty="0" smtClean="0"/>
            <a:t> </a:t>
          </a:r>
          <a:r>
            <a:rPr lang="en-US" dirty="0" err="1" smtClean="0"/>
            <a:t>jawaban</a:t>
          </a:r>
          <a:r>
            <a:rPr lang="en-US" dirty="0" smtClean="0"/>
            <a:t> </a:t>
          </a:r>
          <a:r>
            <a:rPr lang="en-US" dirty="0" err="1" smtClean="0"/>
            <a:t>lebih</a:t>
          </a:r>
          <a:r>
            <a:rPr lang="en-US" dirty="0" smtClean="0"/>
            <a:t> </a:t>
          </a:r>
          <a:r>
            <a:rPr lang="en-US" dirty="0" err="1" smtClean="0"/>
            <a:t>dari</a:t>
          </a:r>
          <a:r>
            <a:rPr lang="en-US" dirty="0" smtClean="0"/>
            <a:t> </a:t>
          </a:r>
          <a:r>
            <a:rPr lang="en-US" dirty="0" err="1" smtClean="0"/>
            <a:t>satu</a:t>
          </a:r>
          <a:endParaRPr lang="en-US" dirty="0"/>
        </a:p>
      </dgm:t>
    </dgm:pt>
    <dgm:pt modelId="{E9A1A4D8-8618-45F2-B020-6E1D5AE012C0}" type="parTrans" cxnId="{85F6BAC4-921F-4723-9718-D8D9DD4DCE83}">
      <dgm:prSet/>
      <dgm:spPr/>
      <dgm:t>
        <a:bodyPr/>
        <a:lstStyle/>
        <a:p>
          <a:endParaRPr lang="en-US"/>
        </a:p>
      </dgm:t>
    </dgm:pt>
    <dgm:pt modelId="{FE6C2A8A-7FF4-46FF-8F4B-5D9F956707A6}" type="sibTrans" cxnId="{85F6BAC4-921F-4723-9718-D8D9DD4DCE83}">
      <dgm:prSet/>
      <dgm:spPr/>
      <dgm:t>
        <a:bodyPr/>
        <a:lstStyle/>
        <a:p>
          <a:endParaRPr lang="en-US"/>
        </a:p>
      </dgm:t>
    </dgm:pt>
    <dgm:pt modelId="{D8E8B1FA-375C-427F-B5C8-7B3F27EAD3C8}">
      <dgm:prSet phldrT="[Text]"/>
      <dgm:spPr/>
      <dgm:t>
        <a:bodyPr/>
        <a:lstStyle/>
        <a:p>
          <a:r>
            <a:rPr lang="en-US" dirty="0" smtClean="0"/>
            <a:t>ALAT ANALISIS</a:t>
          </a:r>
          <a:endParaRPr lang="en-US" dirty="0"/>
        </a:p>
      </dgm:t>
    </dgm:pt>
    <dgm:pt modelId="{5BFCC9B1-333B-419C-83B0-5741780F9E65}" type="parTrans" cxnId="{52DDF56B-C8C2-4AEB-A22C-71A22A9D1423}">
      <dgm:prSet/>
      <dgm:spPr/>
      <dgm:t>
        <a:bodyPr/>
        <a:lstStyle/>
        <a:p>
          <a:endParaRPr lang="en-US"/>
        </a:p>
      </dgm:t>
    </dgm:pt>
    <dgm:pt modelId="{EBE92D69-04E2-4135-B556-DD9DA2EB3960}" type="sibTrans" cxnId="{52DDF56B-C8C2-4AEB-A22C-71A22A9D1423}">
      <dgm:prSet/>
      <dgm:spPr/>
      <dgm:t>
        <a:bodyPr/>
        <a:lstStyle/>
        <a:p>
          <a:endParaRPr lang="en-US"/>
        </a:p>
      </dgm:t>
    </dgm:pt>
    <dgm:pt modelId="{50302D3A-995B-45B9-B2E6-7B4CD9B8B0F4}">
      <dgm:prSet phldrT="[Text]"/>
      <dgm:spPr/>
      <dgm:t>
        <a:bodyPr/>
        <a:lstStyle/>
        <a:p>
          <a:r>
            <a:rPr lang="en-US" dirty="0" err="1" smtClean="0"/>
            <a:t>Analisis</a:t>
          </a:r>
          <a:r>
            <a:rPr lang="en-US" dirty="0" smtClean="0"/>
            <a:t> </a:t>
          </a:r>
          <a:r>
            <a:rPr lang="en-US" dirty="0" err="1" smtClean="0"/>
            <a:t>Pohon</a:t>
          </a:r>
          <a:r>
            <a:rPr lang="en-US" dirty="0" smtClean="0"/>
            <a:t> </a:t>
          </a:r>
          <a:r>
            <a:rPr lang="en-US" dirty="0" err="1" smtClean="0"/>
            <a:t>Masalah</a:t>
          </a:r>
          <a:endParaRPr lang="en-US" dirty="0"/>
        </a:p>
      </dgm:t>
    </dgm:pt>
    <dgm:pt modelId="{FDD67C66-9E86-4D8B-92F8-C8091D082A42}" type="parTrans" cxnId="{A924462B-0BA3-4EEB-96A7-AB562B3A9637}">
      <dgm:prSet/>
      <dgm:spPr/>
      <dgm:t>
        <a:bodyPr/>
        <a:lstStyle/>
        <a:p>
          <a:endParaRPr lang="en-US"/>
        </a:p>
      </dgm:t>
    </dgm:pt>
    <dgm:pt modelId="{7393F52D-89CF-4956-9398-D106A89F6ED5}" type="sibTrans" cxnId="{A924462B-0BA3-4EEB-96A7-AB562B3A9637}">
      <dgm:prSet/>
      <dgm:spPr/>
      <dgm:t>
        <a:bodyPr/>
        <a:lstStyle/>
        <a:p>
          <a:endParaRPr lang="en-US"/>
        </a:p>
      </dgm:t>
    </dgm:pt>
    <dgm:pt modelId="{6ED669C3-5B3F-430F-9650-2691EC799EF3}">
      <dgm:prSet phldrT="[Text]"/>
      <dgm:spPr/>
      <dgm:t>
        <a:bodyPr/>
        <a:lstStyle/>
        <a:p>
          <a:r>
            <a:rPr lang="en-US" dirty="0" err="1" smtClean="0"/>
            <a:t>Analisis</a:t>
          </a:r>
          <a:r>
            <a:rPr lang="en-US" dirty="0" smtClean="0"/>
            <a:t> </a:t>
          </a:r>
          <a:r>
            <a:rPr lang="en-US" dirty="0" err="1" smtClean="0"/>
            <a:t>Tulang</a:t>
          </a:r>
          <a:r>
            <a:rPr lang="en-US" dirty="0" smtClean="0"/>
            <a:t> </a:t>
          </a:r>
          <a:r>
            <a:rPr lang="en-US" dirty="0" err="1" smtClean="0"/>
            <a:t>Ikan</a:t>
          </a:r>
          <a:endParaRPr lang="en-US" dirty="0"/>
        </a:p>
      </dgm:t>
    </dgm:pt>
    <dgm:pt modelId="{92AD392C-4B27-4A88-BE56-DFA4D3E50242}" type="parTrans" cxnId="{98A35520-75F4-493B-91E2-7753DA79FE76}">
      <dgm:prSet/>
      <dgm:spPr/>
      <dgm:t>
        <a:bodyPr/>
        <a:lstStyle/>
        <a:p>
          <a:endParaRPr lang="en-US"/>
        </a:p>
      </dgm:t>
    </dgm:pt>
    <dgm:pt modelId="{C8C508F5-437A-484E-902C-358F04D87DE0}" type="sibTrans" cxnId="{98A35520-75F4-493B-91E2-7753DA79FE76}">
      <dgm:prSet/>
      <dgm:spPr/>
      <dgm:t>
        <a:bodyPr/>
        <a:lstStyle/>
        <a:p>
          <a:endParaRPr lang="en-US"/>
        </a:p>
      </dgm:t>
    </dgm:pt>
    <dgm:pt modelId="{BAE000FA-DFB8-4491-8237-809D60C0AA81}" type="pres">
      <dgm:prSet presAssocID="{5318D248-D66D-463C-97A5-0CFD0F59B59A}" presName="Name0" presStyleCnt="0">
        <dgm:presLayoutVars>
          <dgm:dir/>
          <dgm:animLvl val="lvl"/>
          <dgm:resizeHandles val="exact"/>
        </dgm:presLayoutVars>
      </dgm:prSet>
      <dgm:spPr/>
      <dgm:t>
        <a:bodyPr/>
        <a:lstStyle/>
        <a:p>
          <a:endParaRPr lang="en-US"/>
        </a:p>
      </dgm:t>
    </dgm:pt>
    <dgm:pt modelId="{639DD74D-020E-4B6A-B23D-E84F04901F68}" type="pres">
      <dgm:prSet presAssocID="{D902E430-486C-4D5C-A475-9F9ECAB61FFB}" presName="linNode" presStyleCnt="0"/>
      <dgm:spPr/>
    </dgm:pt>
    <dgm:pt modelId="{E9B842FF-0A40-41F5-A9F1-C996224B5F7A}" type="pres">
      <dgm:prSet presAssocID="{D902E430-486C-4D5C-A475-9F9ECAB61FFB}" presName="parentText" presStyleLbl="node1" presStyleIdx="0" presStyleCnt="2">
        <dgm:presLayoutVars>
          <dgm:chMax val="1"/>
          <dgm:bulletEnabled val="1"/>
        </dgm:presLayoutVars>
      </dgm:prSet>
      <dgm:spPr/>
      <dgm:t>
        <a:bodyPr/>
        <a:lstStyle/>
        <a:p>
          <a:endParaRPr lang="en-US"/>
        </a:p>
      </dgm:t>
    </dgm:pt>
    <dgm:pt modelId="{B7F22C16-6E30-4FAA-8911-5B73FA1D5FB8}" type="pres">
      <dgm:prSet presAssocID="{D902E430-486C-4D5C-A475-9F9ECAB61FFB}" presName="descendantText" presStyleLbl="alignAccFollowNode1" presStyleIdx="0" presStyleCnt="2">
        <dgm:presLayoutVars>
          <dgm:bulletEnabled val="1"/>
        </dgm:presLayoutVars>
      </dgm:prSet>
      <dgm:spPr/>
      <dgm:t>
        <a:bodyPr/>
        <a:lstStyle/>
        <a:p>
          <a:endParaRPr lang="en-US"/>
        </a:p>
      </dgm:t>
    </dgm:pt>
    <dgm:pt modelId="{04B00D43-B3F4-428D-ABAD-4ADDA37489B4}" type="pres">
      <dgm:prSet presAssocID="{DE28F25E-6DD4-4367-B2ED-837A5C942C13}" presName="sp" presStyleCnt="0"/>
      <dgm:spPr/>
    </dgm:pt>
    <dgm:pt modelId="{D97F4CDA-B228-4749-946E-BB71AECEE3CB}" type="pres">
      <dgm:prSet presAssocID="{D8E8B1FA-375C-427F-B5C8-7B3F27EAD3C8}" presName="linNode" presStyleCnt="0"/>
      <dgm:spPr/>
    </dgm:pt>
    <dgm:pt modelId="{DDBAD47E-E731-4CAE-B395-5B2F3D6A658A}" type="pres">
      <dgm:prSet presAssocID="{D8E8B1FA-375C-427F-B5C8-7B3F27EAD3C8}" presName="parentText" presStyleLbl="node1" presStyleIdx="1" presStyleCnt="2">
        <dgm:presLayoutVars>
          <dgm:chMax val="1"/>
          <dgm:bulletEnabled val="1"/>
        </dgm:presLayoutVars>
      </dgm:prSet>
      <dgm:spPr/>
      <dgm:t>
        <a:bodyPr/>
        <a:lstStyle/>
        <a:p>
          <a:endParaRPr lang="en-US"/>
        </a:p>
      </dgm:t>
    </dgm:pt>
    <dgm:pt modelId="{D08E827C-1153-4980-AAB5-2165D04D77E6}" type="pres">
      <dgm:prSet presAssocID="{D8E8B1FA-375C-427F-B5C8-7B3F27EAD3C8}" presName="descendantText" presStyleLbl="alignAccFollowNode1" presStyleIdx="1" presStyleCnt="2">
        <dgm:presLayoutVars>
          <dgm:bulletEnabled val="1"/>
        </dgm:presLayoutVars>
      </dgm:prSet>
      <dgm:spPr/>
      <dgm:t>
        <a:bodyPr/>
        <a:lstStyle/>
        <a:p>
          <a:endParaRPr lang="en-US"/>
        </a:p>
      </dgm:t>
    </dgm:pt>
  </dgm:ptLst>
  <dgm:cxnLst>
    <dgm:cxn modelId="{85F6BAC4-921F-4723-9718-D8D9DD4DCE83}" srcId="{D902E430-486C-4D5C-A475-9F9ECAB61FFB}" destId="{F3044F13-E378-4974-A320-5918364BBA46}" srcOrd="1" destOrd="0" parTransId="{E9A1A4D8-8618-45F2-B020-6E1D5AE012C0}" sibTransId="{FE6C2A8A-7FF4-46FF-8F4B-5D9F956707A6}"/>
    <dgm:cxn modelId="{2B4DE9D1-C286-4649-84EE-1BDA54505172}" type="presOf" srcId="{50302D3A-995B-45B9-B2E6-7B4CD9B8B0F4}" destId="{D08E827C-1153-4980-AAB5-2165D04D77E6}" srcOrd="0" destOrd="0" presId="urn:microsoft.com/office/officeart/2005/8/layout/vList5"/>
    <dgm:cxn modelId="{81956050-7788-45B9-A7F1-C769FA2FA16C}" srcId="{5318D248-D66D-463C-97A5-0CFD0F59B59A}" destId="{D902E430-486C-4D5C-A475-9F9ECAB61FFB}" srcOrd="0" destOrd="0" parTransId="{1AD80F1C-6B4C-4F7B-AEE4-6EE33FE8F62E}" sibTransId="{DE28F25E-6DD4-4367-B2ED-837A5C942C13}"/>
    <dgm:cxn modelId="{402C5027-1578-4677-8603-1E10C1CB887F}" type="presOf" srcId="{D902E430-486C-4D5C-A475-9F9ECAB61FFB}" destId="{E9B842FF-0A40-41F5-A9F1-C996224B5F7A}" srcOrd="0" destOrd="0" presId="urn:microsoft.com/office/officeart/2005/8/layout/vList5"/>
    <dgm:cxn modelId="{52DDF56B-C8C2-4AEB-A22C-71A22A9D1423}" srcId="{5318D248-D66D-463C-97A5-0CFD0F59B59A}" destId="{D8E8B1FA-375C-427F-B5C8-7B3F27EAD3C8}" srcOrd="1" destOrd="0" parTransId="{5BFCC9B1-333B-419C-83B0-5741780F9E65}" sibTransId="{EBE92D69-04E2-4135-B556-DD9DA2EB3960}"/>
    <dgm:cxn modelId="{8C13F40A-F5C3-4CE4-8823-89CDBA5A0AFB}" type="presOf" srcId="{D8E8B1FA-375C-427F-B5C8-7B3F27EAD3C8}" destId="{DDBAD47E-E731-4CAE-B395-5B2F3D6A658A}" srcOrd="0" destOrd="0" presId="urn:microsoft.com/office/officeart/2005/8/layout/vList5"/>
    <dgm:cxn modelId="{A924462B-0BA3-4EEB-96A7-AB562B3A9637}" srcId="{D8E8B1FA-375C-427F-B5C8-7B3F27EAD3C8}" destId="{50302D3A-995B-45B9-B2E6-7B4CD9B8B0F4}" srcOrd="0" destOrd="0" parTransId="{FDD67C66-9E86-4D8B-92F8-C8091D082A42}" sibTransId="{7393F52D-89CF-4956-9398-D106A89F6ED5}"/>
    <dgm:cxn modelId="{98A35520-75F4-493B-91E2-7753DA79FE76}" srcId="{D8E8B1FA-375C-427F-B5C8-7B3F27EAD3C8}" destId="{6ED669C3-5B3F-430F-9650-2691EC799EF3}" srcOrd="1" destOrd="0" parTransId="{92AD392C-4B27-4A88-BE56-DFA4D3E50242}" sibTransId="{C8C508F5-437A-484E-902C-358F04D87DE0}"/>
    <dgm:cxn modelId="{4B505330-308F-4190-A6C5-1ACC391A8B4A}" srcId="{D902E430-486C-4D5C-A475-9F9ECAB61FFB}" destId="{70714AA0-6E2F-495C-8393-AF7CE95531F5}" srcOrd="0" destOrd="0" parTransId="{B0C5301D-5E11-4402-B966-9A664165CD8C}" sibTransId="{4224338A-4D13-4F45-B2D1-9EBF5F0C479C}"/>
    <dgm:cxn modelId="{D239BFC1-1703-4D79-81AC-7A53BB9A47FD}" type="presOf" srcId="{70714AA0-6E2F-495C-8393-AF7CE95531F5}" destId="{B7F22C16-6E30-4FAA-8911-5B73FA1D5FB8}" srcOrd="0" destOrd="0" presId="urn:microsoft.com/office/officeart/2005/8/layout/vList5"/>
    <dgm:cxn modelId="{F9161B67-C8AE-464B-94E3-F90225BF83CD}" type="presOf" srcId="{5318D248-D66D-463C-97A5-0CFD0F59B59A}" destId="{BAE000FA-DFB8-4491-8237-809D60C0AA81}" srcOrd="0" destOrd="0" presId="urn:microsoft.com/office/officeart/2005/8/layout/vList5"/>
    <dgm:cxn modelId="{6859A13D-2CFC-4367-BC94-5980C1269BC6}" type="presOf" srcId="{6ED669C3-5B3F-430F-9650-2691EC799EF3}" destId="{D08E827C-1153-4980-AAB5-2165D04D77E6}" srcOrd="0" destOrd="1" presId="urn:microsoft.com/office/officeart/2005/8/layout/vList5"/>
    <dgm:cxn modelId="{E259495A-AE13-42C2-9343-3BB06E0B9A7C}" type="presOf" srcId="{F3044F13-E378-4974-A320-5918364BBA46}" destId="{B7F22C16-6E30-4FAA-8911-5B73FA1D5FB8}" srcOrd="0" destOrd="1" presId="urn:microsoft.com/office/officeart/2005/8/layout/vList5"/>
    <dgm:cxn modelId="{EDF4A240-7FB9-4098-8B54-0F166CCBDF6D}" type="presParOf" srcId="{BAE000FA-DFB8-4491-8237-809D60C0AA81}" destId="{639DD74D-020E-4B6A-B23D-E84F04901F68}" srcOrd="0" destOrd="0" presId="urn:microsoft.com/office/officeart/2005/8/layout/vList5"/>
    <dgm:cxn modelId="{9C3281FE-5002-4462-92CF-F6EDF4899DB8}" type="presParOf" srcId="{639DD74D-020E-4B6A-B23D-E84F04901F68}" destId="{E9B842FF-0A40-41F5-A9F1-C996224B5F7A}" srcOrd="0" destOrd="0" presId="urn:microsoft.com/office/officeart/2005/8/layout/vList5"/>
    <dgm:cxn modelId="{8B80000A-1C08-440F-947C-25B9FA6C08DA}" type="presParOf" srcId="{639DD74D-020E-4B6A-B23D-E84F04901F68}" destId="{B7F22C16-6E30-4FAA-8911-5B73FA1D5FB8}" srcOrd="1" destOrd="0" presId="urn:microsoft.com/office/officeart/2005/8/layout/vList5"/>
    <dgm:cxn modelId="{01C3056D-84DA-405E-81DC-BEF28ABC745E}" type="presParOf" srcId="{BAE000FA-DFB8-4491-8237-809D60C0AA81}" destId="{04B00D43-B3F4-428D-ABAD-4ADDA37489B4}" srcOrd="1" destOrd="0" presId="urn:microsoft.com/office/officeart/2005/8/layout/vList5"/>
    <dgm:cxn modelId="{E9E1B531-6D95-421D-9987-783EEB0AC92A}" type="presParOf" srcId="{BAE000FA-DFB8-4491-8237-809D60C0AA81}" destId="{D97F4CDA-B228-4749-946E-BB71AECEE3CB}" srcOrd="2" destOrd="0" presId="urn:microsoft.com/office/officeart/2005/8/layout/vList5"/>
    <dgm:cxn modelId="{48AACAEE-18A8-4186-B880-0622F5AE068E}" type="presParOf" srcId="{D97F4CDA-B228-4749-946E-BB71AECEE3CB}" destId="{DDBAD47E-E731-4CAE-B395-5B2F3D6A658A}" srcOrd="0" destOrd="0" presId="urn:microsoft.com/office/officeart/2005/8/layout/vList5"/>
    <dgm:cxn modelId="{408D22BD-0E32-4E3C-B358-3BD35188379C}" type="presParOf" srcId="{D97F4CDA-B228-4749-946E-BB71AECEE3CB}" destId="{D08E827C-1153-4980-AAB5-2165D04D77E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6CB99-2237-4D71-832D-7ADCEE45DFA7}">
      <dsp:nvSpPr>
        <dsp:cNvPr id="0" name=""/>
        <dsp:cNvSpPr/>
      </dsp:nvSpPr>
      <dsp:spPr>
        <a:xfrm>
          <a:off x="2971798" y="2923120"/>
          <a:ext cx="3657603" cy="2453087"/>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HASIL</a:t>
          </a:r>
        </a:p>
        <a:p>
          <a:pPr lvl="0" algn="ctr" defTabSz="889000">
            <a:lnSpc>
              <a:spcPct val="90000"/>
            </a:lnSpc>
            <a:spcBef>
              <a:spcPct val="0"/>
            </a:spcBef>
            <a:spcAft>
              <a:spcPct val="35000"/>
            </a:spcAft>
          </a:pPr>
          <a:r>
            <a:rPr lang="en-US" sz="2000" b="1" i="1" kern="1200" dirty="0" smtClean="0">
              <a:latin typeface="Arial Rounded MT Bold" panose="020F0704030504030204" pitchFamily="34" charset="0"/>
            </a:rPr>
            <a:t>Regulatory Impact Assessment/RIA</a:t>
          </a:r>
          <a:r>
            <a:rPr lang="en-US" sz="2000" b="1" kern="1200" dirty="0" smtClean="0">
              <a:solidFill>
                <a:schemeClr val="tx1"/>
              </a:solidFill>
            </a:rPr>
            <a:t> </a:t>
          </a:r>
          <a:endParaRPr lang="en-US" sz="2000" b="1" kern="1200" dirty="0">
            <a:solidFill>
              <a:schemeClr val="tx1"/>
            </a:solidFill>
          </a:endParaRPr>
        </a:p>
      </dsp:txBody>
      <dsp:txXfrm>
        <a:off x="3507442" y="3282366"/>
        <a:ext cx="2586315" cy="1734595"/>
      </dsp:txXfrm>
    </dsp:sp>
    <dsp:sp modelId="{D86F906F-24A7-4A15-B38F-E84592029608}">
      <dsp:nvSpPr>
        <dsp:cNvPr id="0" name=""/>
        <dsp:cNvSpPr/>
      </dsp:nvSpPr>
      <dsp:spPr>
        <a:xfrm rot="12900000">
          <a:off x="2476662" y="2408280"/>
          <a:ext cx="1580551" cy="699130"/>
        </a:xfrm>
        <a:prstGeom prst="lef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0473E673-2B38-45F3-9B52-13A1C7FD4280}">
      <dsp:nvSpPr>
        <dsp:cNvPr id="0" name=""/>
        <dsp:cNvSpPr/>
      </dsp:nvSpPr>
      <dsp:spPr>
        <a:xfrm>
          <a:off x="1000305" y="1372388"/>
          <a:ext cx="2330433" cy="186434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LAYAK DITERUSKAN</a:t>
          </a:r>
          <a:endParaRPr lang="en-US" sz="2400" b="1" kern="1200" dirty="0">
            <a:solidFill>
              <a:schemeClr val="tx1"/>
            </a:solidFill>
          </a:endParaRPr>
        </a:p>
      </dsp:txBody>
      <dsp:txXfrm>
        <a:off x="1054910" y="1426993"/>
        <a:ext cx="2221223" cy="1755136"/>
      </dsp:txXfrm>
    </dsp:sp>
    <dsp:sp modelId="{16E1EC5E-BBC6-48F7-AA7E-C82F2455822C}">
      <dsp:nvSpPr>
        <dsp:cNvPr id="0" name=""/>
        <dsp:cNvSpPr/>
      </dsp:nvSpPr>
      <dsp:spPr>
        <a:xfrm rot="16200000">
          <a:off x="3860186" y="1648484"/>
          <a:ext cx="1880826" cy="699130"/>
        </a:xfrm>
        <a:prstGeom prst="lef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5B476877-5C28-4569-A0D8-FD8B253350F7}">
      <dsp:nvSpPr>
        <dsp:cNvPr id="0" name=""/>
        <dsp:cNvSpPr/>
      </dsp:nvSpPr>
      <dsp:spPr>
        <a:xfrm>
          <a:off x="3380503" y="654"/>
          <a:ext cx="2840192" cy="186434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DITUNDA IMPLEMENTASINYA</a:t>
          </a:r>
          <a:endParaRPr lang="en-US" sz="2400" b="1" kern="1200" dirty="0">
            <a:solidFill>
              <a:schemeClr val="tx1"/>
            </a:solidFill>
          </a:endParaRPr>
        </a:p>
      </dsp:txBody>
      <dsp:txXfrm>
        <a:off x="3435108" y="55259"/>
        <a:ext cx="2730982" cy="1755136"/>
      </dsp:txXfrm>
    </dsp:sp>
    <dsp:sp modelId="{841C4B50-05D9-4008-AAD2-A699D81A4F88}">
      <dsp:nvSpPr>
        <dsp:cNvPr id="0" name=""/>
        <dsp:cNvSpPr/>
      </dsp:nvSpPr>
      <dsp:spPr>
        <a:xfrm rot="19500000">
          <a:off x="5467787" y="2408280"/>
          <a:ext cx="1580551" cy="699130"/>
        </a:xfrm>
        <a:prstGeom prst="lef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78520AE7-79AD-40FC-8289-574166850BF3}">
      <dsp:nvSpPr>
        <dsp:cNvPr id="0" name=""/>
        <dsp:cNvSpPr/>
      </dsp:nvSpPr>
      <dsp:spPr>
        <a:xfrm>
          <a:off x="6270461" y="1372388"/>
          <a:ext cx="2330433" cy="186434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DIHENTIKAN SAMA SEKALI</a:t>
          </a:r>
          <a:endParaRPr lang="en-US" sz="2400" b="1" kern="1200" dirty="0">
            <a:solidFill>
              <a:schemeClr val="tx1"/>
            </a:solidFill>
          </a:endParaRPr>
        </a:p>
      </dsp:txBody>
      <dsp:txXfrm>
        <a:off x="6325066" y="1426993"/>
        <a:ext cx="2221223" cy="1755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78C97-282B-4B4F-BBAC-403571CDA13A}">
      <dsp:nvSpPr>
        <dsp:cNvPr id="0" name=""/>
        <dsp:cNvSpPr/>
      </dsp:nvSpPr>
      <dsp:spPr>
        <a:xfrm>
          <a:off x="3170682" y="2605735"/>
          <a:ext cx="2345436" cy="2345436"/>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VARIASI PERUBAHAN</a:t>
          </a:r>
          <a:endParaRPr lang="en-US" sz="2400" b="1" kern="1200" dirty="0">
            <a:solidFill>
              <a:schemeClr val="tx1"/>
            </a:solidFill>
          </a:endParaRPr>
        </a:p>
      </dsp:txBody>
      <dsp:txXfrm>
        <a:off x="3514163" y="2949216"/>
        <a:ext cx="1658474" cy="1658474"/>
      </dsp:txXfrm>
    </dsp:sp>
    <dsp:sp modelId="{7E788871-D1A4-4A47-9D7C-B6EE4E779B87}">
      <dsp:nvSpPr>
        <dsp:cNvPr id="0" name=""/>
        <dsp:cNvSpPr/>
      </dsp:nvSpPr>
      <dsp:spPr>
        <a:xfrm rot="11700000">
          <a:off x="1235862" y="2866161"/>
          <a:ext cx="1900322" cy="668449"/>
        </a:xfrm>
        <a:prstGeom prst="lef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723176BB-941E-449C-B1A3-04C7D8F4D367}">
      <dsp:nvSpPr>
        <dsp:cNvPr id="0" name=""/>
        <dsp:cNvSpPr/>
      </dsp:nvSpPr>
      <dsp:spPr>
        <a:xfrm>
          <a:off x="154156" y="2063200"/>
          <a:ext cx="2228164" cy="178253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SUKSESI  KEBIJAKAN</a:t>
          </a:r>
          <a:endParaRPr lang="en-US" sz="2400" b="1" kern="1200" dirty="0">
            <a:solidFill>
              <a:schemeClr val="tx1"/>
            </a:solidFill>
          </a:endParaRPr>
        </a:p>
      </dsp:txBody>
      <dsp:txXfrm>
        <a:off x="206365" y="2115409"/>
        <a:ext cx="2123746" cy="1678113"/>
      </dsp:txXfrm>
    </dsp:sp>
    <dsp:sp modelId="{B5B1DF98-A882-409E-93CB-12561599110A}">
      <dsp:nvSpPr>
        <dsp:cNvPr id="0" name=""/>
        <dsp:cNvSpPr/>
      </dsp:nvSpPr>
      <dsp:spPr>
        <a:xfrm rot="14700000">
          <a:off x="2449329" y="1420008"/>
          <a:ext cx="1900322" cy="668449"/>
        </a:xfrm>
        <a:prstGeom prst="lef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9D9FEA32-AA3B-453E-BC29-290E8D4FBA15}">
      <dsp:nvSpPr>
        <dsp:cNvPr id="0" name=""/>
        <dsp:cNvSpPr/>
      </dsp:nvSpPr>
      <dsp:spPr>
        <a:xfrm>
          <a:off x="1883853" y="1828"/>
          <a:ext cx="2228164" cy="1782531"/>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INOVASI KEBIJAKAN</a:t>
          </a:r>
          <a:endParaRPr lang="en-US" sz="2400" b="1" kern="1200" dirty="0">
            <a:solidFill>
              <a:schemeClr val="tx1"/>
            </a:solidFill>
          </a:endParaRPr>
        </a:p>
      </dsp:txBody>
      <dsp:txXfrm>
        <a:off x="1936062" y="54037"/>
        <a:ext cx="2123746" cy="1678113"/>
      </dsp:txXfrm>
    </dsp:sp>
    <dsp:sp modelId="{5CDD96A7-69E8-46A1-92C2-313ECBC09D7A}">
      <dsp:nvSpPr>
        <dsp:cNvPr id="0" name=""/>
        <dsp:cNvSpPr/>
      </dsp:nvSpPr>
      <dsp:spPr>
        <a:xfrm rot="17700000">
          <a:off x="4337148" y="1420008"/>
          <a:ext cx="1900322" cy="668449"/>
        </a:xfrm>
        <a:prstGeom prst="lef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BA4B9604-DE75-4E6F-8FA3-1236D0A6666D}">
      <dsp:nvSpPr>
        <dsp:cNvPr id="0" name=""/>
        <dsp:cNvSpPr/>
      </dsp:nvSpPr>
      <dsp:spPr>
        <a:xfrm>
          <a:off x="4291126" y="1828"/>
          <a:ext cx="2795477" cy="1782531"/>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PEMELIHARAAN KEBIJAKAN</a:t>
          </a:r>
          <a:endParaRPr lang="en-US" sz="2400" b="1" kern="1200" dirty="0">
            <a:solidFill>
              <a:schemeClr val="tx1"/>
            </a:solidFill>
          </a:endParaRPr>
        </a:p>
      </dsp:txBody>
      <dsp:txXfrm>
        <a:off x="4343335" y="54037"/>
        <a:ext cx="2691059" cy="1678113"/>
      </dsp:txXfrm>
    </dsp:sp>
    <dsp:sp modelId="{FB7D63ED-28D2-4E3B-84E2-9FD6352E2A51}">
      <dsp:nvSpPr>
        <dsp:cNvPr id="0" name=""/>
        <dsp:cNvSpPr/>
      </dsp:nvSpPr>
      <dsp:spPr>
        <a:xfrm rot="20700000">
          <a:off x="5550614" y="2866161"/>
          <a:ext cx="1900322" cy="668449"/>
        </a:xfrm>
        <a:prstGeom prst="lef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3FCC8E3D-A4AF-49E0-A4AB-DD101BACE039}">
      <dsp:nvSpPr>
        <dsp:cNvPr id="0" name=""/>
        <dsp:cNvSpPr/>
      </dsp:nvSpPr>
      <dsp:spPr>
        <a:xfrm>
          <a:off x="6304479" y="2063200"/>
          <a:ext cx="2228164" cy="178253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tx1"/>
              </a:solidFill>
            </a:rPr>
            <a:t>TERMINASI KEBIJAKAN</a:t>
          </a:r>
          <a:endParaRPr lang="en-US" sz="3300" b="1" kern="1200" dirty="0">
            <a:solidFill>
              <a:schemeClr val="tx1"/>
            </a:solidFill>
          </a:endParaRPr>
        </a:p>
      </dsp:txBody>
      <dsp:txXfrm>
        <a:off x="6356688" y="2115409"/>
        <a:ext cx="2123746" cy="1678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FEB98-9358-4E14-8732-4E16A118CFAE}">
      <dsp:nvSpPr>
        <dsp:cNvPr id="0" name=""/>
        <dsp:cNvSpPr/>
      </dsp:nvSpPr>
      <dsp:spPr>
        <a:xfrm>
          <a:off x="76203" y="670687"/>
          <a:ext cx="3336248" cy="2597796"/>
        </a:xfrm>
        <a:prstGeom prst="roundRect">
          <a:avLst>
            <a:gd name="adj" fmla="val 1000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PENGGANTIAN KEBIJAKAN YG SUDAH ADA</a:t>
          </a:r>
          <a:endParaRPr lang="en-US" sz="2000" b="1" kern="1200" dirty="0">
            <a:solidFill>
              <a:schemeClr val="tx1"/>
            </a:solidFill>
          </a:endParaRPr>
        </a:p>
      </dsp:txBody>
      <dsp:txXfrm>
        <a:off x="76203" y="670687"/>
        <a:ext cx="3336248" cy="1731864"/>
      </dsp:txXfrm>
    </dsp:sp>
    <dsp:sp modelId="{6FF03373-446F-4911-951F-D5AD9570AF3D}">
      <dsp:nvSpPr>
        <dsp:cNvPr id="0" name=""/>
        <dsp:cNvSpPr/>
      </dsp:nvSpPr>
      <dsp:spPr>
        <a:xfrm>
          <a:off x="656551" y="1693634"/>
          <a:ext cx="3244961" cy="30068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206248" rIns="206248" bIns="206248" numCol="1" spcCol="1270" anchor="t" anchorCtr="0">
          <a:noAutofit/>
        </a:bodyPr>
        <a:lstStyle/>
        <a:p>
          <a:pPr marL="285750" lvl="1" indent="-285750" algn="l" defTabSz="1289050">
            <a:lnSpc>
              <a:spcPct val="90000"/>
            </a:lnSpc>
            <a:spcBef>
              <a:spcPct val="0"/>
            </a:spcBef>
            <a:spcAft>
              <a:spcPct val="15000"/>
            </a:spcAft>
            <a:buChar char="••"/>
          </a:pPr>
          <a:r>
            <a:rPr lang="en-US" sz="2900" b="1" kern="1200" dirty="0" smtClean="0"/>
            <a:t>LINEAR</a:t>
          </a:r>
          <a:endParaRPr lang="en-US" sz="2900" b="1" kern="1200" dirty="0"/>
        </a:p>
        <a:p>
          <a:pPr marL="285750" lvl="1" indent="-285750" algn="l" defTabSz="1289050">
            <a:lnSpc>
              <a:spcPct val="90000"/>
            </a:lnSpc>
            <a:spcBef>
              <a:spcPct val="0"/>
            </a:spcBef>
            <a:spcAft>
              <a:spcPct val="15000"/>
            </a:spcAft>
            <a:buChar char="••"/>
          </a:pPr>
          <a:r>
            <a:rPr lang="en-US" sz="2900" b="1" kern="1200" dirty="0" smtClean="0"/>
            <a:t>KONSOLIDASI</a:t>
          </a:r>
          <a:endParaRPr lang="en-US" sz="2900" b="1" kern="1200" dirty="0"/>
        </a:p>
        <a:p>
          <a:pPr marL="285750" lvl="1" indent="-285750" algn="l" defTabSz="1289050">
            <a:lnSpc>
              <a:spcPct val="90000"/>
            </a:lnSpc>
            <a:spcBef>
              <a:spcPct val="0"/>
            </a:spcBef>
            <a:spcAft>
              <a:spcPct val="15000"/>
            </a:spcAft>
            <a:buChar char="••"/>
          </a:pPr>
          <a:r>
            <a:rPr lang="en-US" sz="2900" b="1" kern="1200" dirty="0" smtClean="0"/>
            <a:t>PEMISAHAN</a:t>
          </a:r>
          <a:endParaRPr lang="en-US" sz="2900" b="1" kern="1200" dirty="0"/>
        </a:p>
      </dsp:txBody>
      <dsp:txXfrm>
        <a:off x="744619" y="1781702"/>
        <a:ext cx="3068825" cy="2830715"/>
      </dsp:txXfrm>
    </dsp:sp>
    <dsp:sp modelId="{D3AB3A26-C5A9-4DFA-93FF-B671548AFD0F}">
      <dsp:nvSpPr>
        <dsp:cNvPr id="0" name=""/>
        <dsp:cNvSpPr/>
      </dsp:nvSpPr>
      <dsp:spPr>
        <a:xfrm rot="202093">
          <a:off x="3815897" y="1088604"/>
          <a:ext cx="858359" cy="741527"/>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816089" y="1230374"/>
        <a:ext cx="635901" cy="444917"/>
      </dsp:txXfrm>
    </dsp:sp>
    <dsp:sp modelId="{F6D74A88-4D60-49C8-A713-57ADC3CD9BC4}">
      <dsp:nvSpPr>
        <dsp:cNvPr id="0" name=""/>
        <dsp:cNvSpPr/>
      </dsp:nvSpPr>
      <dsp:spPr>
        <a:xfrm>
          <a:off x="5029200" y="1008244"/>
          <a:ext cx="2978367" cy="2428044"/>
        </a:xfrm>
        <a:prstGeom prst="roundRect">
          <a:avLst>
            <a:gd name="adj" fmla="val 1000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110490" numCol="1" spcCol="1270" anchor="t" anchorCtr="0">
          <a:noAutofit/>
        </a:bodyPr>
        <a:lstStyle/>
        <a:p>
          <a:pPr lvl="0" algn="l" defTabSz="1289050">
            <a:lnSpc>
              <a:spcPct val="90000"/>
            </a:lnSpc>
            <a:spcBef>
              <a:spcPct val="0"/>
            </a:spcBef>
            <a:spcAft>
              <a:spcPct val="35000"/>
            </a:spcAft>
          </a:pPr>
          <a:r>
            <a:rPr lang="en-US" sz="2900" b="1" kern="1200" dirty="0" smtClean="0">
              <a:solidFill>
                <a:schemeClr val="tx1"/>
              </a:solidFill>
            </a:rPr>
            <a:t>KEBIJAKAN YANG BARU</a:t>
          </a:r>
          <a:endParaRPr lang="en-US" sz="2900" b="1" kern="1200" dirty="0">
            <a:solidFill>
              <a:schemeClr val="tx1"/>
            </a:solidFill>
          </a:endParaRPr>
        </a:p>
      </dsp:txBody>
      <dsp:txXfrm>
        <a:off x="5029200" y="1008244"/>
        <a:ext cx="2978367" cy="1618696"/>
      </dsp:txXfrm>
    </dsp:sp>
    <dsp:sp modelId="{1561F3D5-F398-4E46-B142-5D03E841179E}">
      <dsp:nvSpPr>
        <dsp:cNvPr id="0" name=""/>
        <dsp:cNvSpPr/>
      </dsp:nvSpPr>
      <dsp:spPr>
        <a:xfrm>
          <a:off x="5707551" y="2496935"/>
          <a:ext cx="2978367" cy="1879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04AA7-B010-47C6-B294-666556703FC4}">
      <dsp:nvSpPr>
        <dsp:cNvPr id="0" name=""/>
        <dsp:cNvSpPr/>
      </dsp:nvSpPr>
      <dsp:spPr>
        <a:xfrm rot="5400000">
          <a:off x="5213912" y="-1910761"/>
          <a:ext cx="1386222" cy="5559552"/>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solidFill>
                <a:schemeClr val="tx1"/>
              </a:solidFill>
            </a:rPr>
            <a:t>Penggantian</a:t>
          </a:r>
          <a:r>
            <a:rPr lang="en-US" sz="2400" b="1" kern="1200" dirty="0" smtClean="0">
              <a:solidFill>
                <a:schemeClr val="tx1"/>
              </a:solidFill>
            </a:rPr>
            <a:t> </a:t>
          </a:r>
          <a:r>
            <a:rPr lang="en-US" sz="2400" b="1" kern="1200" dirty="0" err="1" smtClean="0">
              <a:solidFill>
                <a:schemeClr val="tx1"/>
              </a:solidFill>
            </a:rPr>
            <a:t>langsung</a:t>
          </a:r>
          <a:r>
            <a:rPr lang="en-US" sz="2400" b="1" kern="1200" dirty="0" smtClean="0">
              <a:solidFill>
                <a:schemeClr val="tx1"/>
              </a:solidFill>
            </a:rPr>
            <a:t> </a:t>
          </a:r>
          <a:r>
            <a:rPr lang="en-US" sz="2400" b="1" kern="1200" dirty="0" err="1" smtClean="0">
              <a:solidFill>
                <a:schemeClr val="tx1"/>
              </a:solidFill>
            </a:rPr>
            <a:t>kebijakan</a:t>
          </a:r>
          <a:r>
            <a:rPr lang="en-US" sz="2400" b="1" kern="1200" dirty="0" smtClean="0">
              <a:solidFill>
                <a:schemeClr val="tx1"/>
              </a:solidFill>
            </a:rPr>
            <a:t>/program/</a:t>
          </a:r>
          <a:r>
            <a:rPr lang="en-US" sz="2400" b="1" kern="1200" dirty="0" err="1" smtClean="0">
              <a:solidFill>
                <a:schemeClr val="tx1"/>
              </a:solidFill>
            </a:rPr>
            <a:t>organisasi</a:t>
          </a:r>
          <a:r>
            <a:rPr lang="en-US" sz="2400" b="1" kern="1200" dirty="0" smtClean="0">
              <a:solidFill>
                <a:schemeClr val="tx1"/>
              </a:solidFill>
            </a:rPr>
            <a:t> </a:t>
          </a:r>
          <a:r>
            <a:rPr lang="en-US" sz="2400" b="1" kern="1200" dirty="0" err="1" smtClean="0">
              <a:solidFill>
                <a:schemeClr val="tx1"/>
              </a:solidFill>
            </a:rPr>
            <a:t>dgn</a:t>
          </a:r>
          <a:r>
            <a:rPr lang="en-US" sz="2400" b="1" kern="1200" dirty="0" smtClean="0">
              <a:solidFill>
                <a:schemeClr val="tx1"/>
              </a:solidFill>
            </a:rPr>
            <a:t> yang </a:t>
          </a:r>
          <a:r>
            <a:rPr lang="en-US" sz="2400" b="1" kern="1200" dirty="0" err="1" smtClean="0">
              <a:solidFill>
                <a:schemeClr val="tx1"/>
              </a:solidFill>
            </a:rPr>
            <a:t>lainnya</a:t>
          </a:r>
          <a:endParaRPr lang="en-US" sz="2400" b="1" kern="1200" dirty="0">
            <a:solidFill>
              <a:schemeClr val="tx1"/>
            </a:solidFill>
          </a:endParaRPr>
        </a:p>
      </dsp:txBody>
      <dsp:txXfrm rot="-5400000">
        <a:off x="3127247" y="243574"/>
        <a:ext cx="5491882" cy="1250882"/>
      </dsp:txXfrm>
    </dsp:sp>
    <dsp:sp modelId="{F9ACB25C-4E17-4331-866E-D7527A323600}">
      <dsp:nvSpPr>
        <dsp:cNvPr id="0" name=""/>
        <dsp:cNvSpPr/>
      </dsp:nvSpPr>
      <dsp:spPr>
        <a:xfrm>
          <a:off x="0" y="2625"/>
          <a:ext cx="3127248" cy="1732777"/>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rPr>
            <a:t>LINIER</a:t>
          </a:r>
          <a:endParaRPr lang="en-US" sz="3600" b="1" kern="1200" dirty="0">
            <a:solidFill>
              <a:schemeClr val="tx1"/>
            </a:solidFill>
          </a:endParaRPr>
        </a:p>
      </dsp:txBody>
      <dsp:txXfrm>
        <a:off x="84587" y="87212"/>
        <a:ext cx="2958074" cy="1563603"/>
      </dsp:txXfrm>
    </dsp:sp>
    <dsp:sp modelId="{C3194E1F-76EC-4386-819F-69DD11AE12AE}">
      <dsp:nvSpPr>
        <dsp:cNvPr id="0" name=""/>
        <dsp:cNvSpPr/>
      </dsp:nvSpPr>
      <dsp:spPr>
        <a:xfrm rot="5400000">
          <a:off x="5213912" y="-91345"/>
          <a:ext cx="1386222" cy="5559552"/>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t>Penyusunan</a:t>
          </a:r>
          <a:r>
            <a:rPr lang="en-US" sz="2400" b="1" kern="1200" dirty="0" smtClean="0"/>
            <a:t> </a:t>
          </a:r>
          <a:r>
            <a:rPr lang="en-US" sz="2400" b="1" kern="1200" dirty="0" err="1" smtClean="0"/>
            <a:t>ulang</a:t>
          </a:r>
          <a:r>
            <a:rPr lang="en-US" sz="2400" b="1" kern="1200" dirty="0" smtClean="0"/>
            <a:t> (re-packing) </a:t>
          </a:r>
          <a:r>
            <a:rPr lang="en-US" sz="2400" b="1" kern="1200" dirty="0" err="1" smtClean="0"/>
            <a:t>sejumlah</a:t>
          </a:r>
          <a:r>
            <a:rPr lang="en-US" sz="2400" b="1" kern="1200" dirty="0" smtClean="0"/>
            <a:t> </a:t>
          </a:r>
          <a:r>
            <a:rPr lang="en-US" sz="2400" b="1" kern="1200" dirty="0" err="1" smtClean="0"/>
            <a:t>kebijakan</a:t>
          </a:r>
          <a:r>
            <a:rPr lang="en-US" sz="2400" b="1" kern="1200" dirty="0" smtClean="0"/>
            <a:t>/program/ </a:t>
          </a:r>
          <a:r>
            <a:rPr lang="en-US" sz="2400" b="1" kern="1200" dirty="0" err="1" smtClean="0"/>
            <a:t>organisssi</a:t>
          </a:r>
          <a:r>
            <a:rPr lang="en-US" sz="2400" b="1" kern="1200" dirty="0" smtClean="0"/>
            <a:t> </a:t>
          </a:r>
          <a:r>
            <a:rPr lang="en-US" sz="2400" b="1" kern="1200" dirty="0" err="1" smtClean="0"/>
            <a:t>menjadi</a:t>
          </a:r>
          <a:r>
            <a:rPr lang="en-US" sz="2400" b="1" kern="1200" dirty="0" smtClean="0"/>
            <a:t> </a:t>
          </a:r>
          <a:r>
            <a:rPr lang="en-US" sz="2400" b="1" kern="1200" dirty="0" err="1" smtClean="0"/>
            <a:t>satu</a:t>
          </a:r>
          <a:r>
            <a:rPr lang="en-US" sz="2400" b="1" kern="1200" dirty="0" smtClean="0"/>
            <a:t> </a:t>
          </a:r>
          <a:r>
            <a:rPr lang="en-US" sz="2400" b="1" kern="1200" dirty="0" err="1" smtClean="0"/>
            <a:t>kesatuan</a:t>
          </a:r>
          <a:endParaRPr lang="en-US" sz="2400" b="1" kern="1200" dirty="0"/>
        </a:p>
      </dsp:txBody>
      <dsp:txXfrm rot="-5400000">
        <a:off x="3127247" y="2062990"/>
        <a:ext cx="5491882" cy="1250882"/>
      </dsp:txXfrm>
    </dsp:sp>
    <dsp:sp modelId="{AC3345B4-1FA6-4EF2-ADAC-A38A7332FD84}">
      <dsp:nvSpPr>
        <dsp:cNvPr id="0" name=""/>
        <dsp:cNvSpPr/>
      </dsp:nvSpPr>
      <dsp:spPr>
        <a:xfrm>
          <a:off x="0" y="1822042"/>
          <a:ext cx="3127248" cy="1732777"/>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KONSOLIDASI</a:t>
          </a:r>
          <a:endParaRPr lang="en-US" sz="3200" b="1" kern="1200" dirty="0">
            <a:solidFill>
              <a:schemeClr val="tx1"/>
            </a:solidFill>
          </a:endParaRPr>
        </a:p>
      </dsp:txBody>
      <dsp:txXfrm>
        <a:off x="84587" y="1906629"/>
        <a:ext cx="2958074" cy="1563603"/>
      </dsp:txXfrm>
    </dsp:sp>
    <dsp:sp modelId="{97CF2ABA-E684-4982-BE65-EFBC35F8C8FD}">
      <dsp:nvSpPr>
        <dsp:cNvPr id="0" name=""/>
        <dsp:cNvSpPr/>
      </dsp:nvSpPr>
      <dsp:spPr>
        <a:xfrm rot="5400000">
          <a:off x="5213912" y="1728071"/>
          <a:ext cx="1386222" cy="5559552"/>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t>Pembongkaran</a:t>
          </a:r>
          <a:r>
            <a:rPr lang="en-US" sz="2400" b="1" kern="1200" dirty="0" smtClean="0"/>
            <a:t> </a:t>
          </a:r>
          <a:r>
            <a:rPr lang="en-US" sz="2400" b="1" kern="1200" dirty="0" err="1" smtClean="0"/>
            <a:t>sebuah</a:t>
          </a:r>
          <a:r>
            <a:rPr lang="en-US" sz="2400" b="1" kern="1200" dirty="0" smtClean="0"/>
            <a:t> </a:t>
          </a:r>
          <a:r>
            <a:rPr lang="en-US" sz="2400" b="1" kern="1200" dirty="0" err="1" smtClean="0"/>
            <a:t>kebijakan</a:t>
          </a:r>
          <a:r>
            <a:rPr lang="en-US" sz="2400" b="1" kern="1200" dirty="0" smtClean="0"/>
            <a:t> /program/</a:t>
          </a:r>
          <a:r>
            <a:rPr lang="en-US" sz="2400" b="1" kern="1200" dirty="0" err="1" smtClean="0"/>
            <a:t>organisasi</a:t>
          </a:r>
          <a:r>
            <a:rPr lang="en-US" sz="2400" b="1" kern="1200" dirty="0" smtClean="0"/>
            <a:t>  </a:t>
          </a:r>
          <a:r>
            <a:rPr lang="en-US" sz="2400" b="1" kern="1200" dirty="0" err="1" smtClean="0"/>
            <a:t>menjadi</a:t>
          </a:r>
          <a:r>
            <a:rPr lang="en-US" sz="2400" b="1" kern="1200" dirty="0" smtClean="0"/>
            <a:t> </a:t>
          </a:r>
          <a:r>
            <a:rPr lang="en-US" sz="2400" b="1" kern="1200" dirty="0" err="1" smtClean="0"/>
            <a:t>sejumlah</a:t>
          </a:r>
          <a:r>
            <a:rPr lang="en-US" sz="2400" b="1" kern="1200" dirty="0" smtClean="0"/>
            <a:t> </a:t>
          </a:r>
          <a:r>
            <a:rPr lang="en-US" sz="2400" b="1" kern="1200" dirty="0" err="1" smtClean="0"/>
            <a:t>komponen</a:t>
          </a:r>
          <a:r>
            <a:rPr lang="en-US" sz="2400" b="1" kern="1200" dirty="0" smtClean="0"/>
            <a:t> yang </a:t>
          </a:r>
          <a:r>
            <a:rPr lang="en-US" sz="2400" b="1" kern="1200" dirty="0" err="1" smtClean="0"/>
            <a:t>terpisah-pisah</a:t>
          </a:r>
          <a:endParaRPr lang="en-US" sz="2400" b="1" kern="1200" dirty="0"/>
        </a:p>
      </dsp:txBody>
      <dsp:txXfrm rot="-5400000">
        <a:off x="3127247" y="3882406"/>
        <a:ext cx="5491882" cy="1250882"/>
      </dsp:txXfrm>
    </dsp:sp>
    <dsp:sp modelId="{4BF1A301-7FBE-464B-8F05-BDC745DDF3F7}">
      <dsp:nvSpPr>
        <dsp:cNvPr id="0" name=""/>
        <dsp:cNvSpPr/>
      </dsp:nvSpPr>
      <dsp:spPr>
        <a:xfrm>
          <a:off x="0" y="3641458"/>
          <a:ext cx="3127248" cy="1732777"/>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b="1" kern="1200" dirty="0" smtClean="0">
              <a:solidFill>
                <a:schemeClr val="tx1"/>
              </a:solidFill>
            </a:rPr>
            <a:t>SPILITING (PEMISAHAN)</a:t>
          </a:r>
          <a:endParaRPr lang="en-US" sz="3500" b="1" kern="1200" dirty="0">
            <a:solidFill>
              <a:schemeClr val="tx1"/>
            </a:solidFill>
          </a:endParaRPr>
        </a:p>
      </dsp:txBody>
      <dsp:txXfrm>
        <a:off x="84587" y="3726045"/>
        <a:ext cx="2958074" cy="15636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04AA7-B010-47C6-B294-666556703FC4}">
      <dsp:nvSpPr>
        <dsp:cNvPr id="0" name=""/>
        <dsp:cNvSpPr/>
      </dsp:nvSpPr>
      <dsp:spPr>
        <a:xfrm rot="5400000">
          <a:off x="5389290" y="-2129918"/>
          <a:ext cx="1035466" cy="5559552"/>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solidFill>
                <a:schemeClr val="tx1"/>
              </a:solidFill>
            </a:rPr>
            <a:t>Penambahan</a:t>
          </a:r>
          <a:r>
            <a:rPr lang="en-US" sz="2400" b="1" kern="1200" dirty="0" smtClean="0">
              <a:solidFill>
                <a:schemeClr val="tx1"/>
              </a:solidFill>
            </a:rPr>
            <a:t> </a:t>
          </a:r>
          <a:r>
            <a:rPr lang="en-US" sz="2400" b="1" kern="1200" dirty="0" err="1" smtClean="0">
              <a:solidFill>
                <a:schemeClr val="tx1"/>
              </a:solidFill>
            </a:rPr>
            <a:t>cakupan</a:t>
          </a:r>
          <a:endParaRPr lang="en-US" sz="2400" b="1" kern="1200" dirty="0">
            <a:solidFill>
              <a:schemeClr val="tx1"/>
            </a:solidFill>
          </a:endParaRPr>
        </a:p>
      </dsp:txBody>
      <dsp:txXfrm rot="-5400000">
        <a:off x="3127248" y="182671"/>
        <a:ext cx="5509005" cy="934372"/>
      </dsp:txXfrm>
    </dsp:sp>
    <dsp:sp modelId="{F9ACB25C-4E17-4331-866E-D7527A323600}">
      <dsp:nvSpPr>
        <dsp:cNvPr id="0" name=""/>
        <dsp:cNvSpPr/>
      </dsp:nvSpPr>
      <dsp:spPr>
        <a:xfrm>
          <a:off x="0" y="2691"/>
          <a:ext cx="3127248" cy="1294332"/>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PERLUASAN PROGRAM</a:t>
          </a:r>
          <a:endParaRPr lang="en-US" sz="2800" b="1" kern="1200" dirty="0">
            <a:solidFill>
              <a:schemeClr val="tx1"/>
            </a:solidFill>
          </a:endParaRPr>
        </a:p>
      </dsp:txBody>
      <dsp:txXfrm>
        <a:off x="63184" y="65875"/>
        <a:ext cx="3000880" cy="1167964"/>
      </dsp:txXfrm>
    </dsp:sp>
    <dsp:sp modelId="{C3194E1F-76EC-4386-819F-69DD11AE12AE}">
      <dsp:nvSpPr>
        <dsp:cNvPr id="0" name=""/>
        <dsp:cNvSpPr/>
      </dsp:nvSpPr>
      <dsp:spPr>
        <a:xfrm rot="5400000">
          <a:off x="5389290" y="-770869"/>
          <a:ext cx="1035466" cy="5559552"/>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t>Memperluas</a:t>
          </a:r>
          <a:r>
            <a:rPr lang="en-US" sz="2400" b="1" kern="1200" dirty="0" smtClean="0"/>
            <a:t> target </a:t>
          </a:r>
          <a:r>
            <a:rPr lang="en-US" sz="2400" b="1" kern="1200" dirty="0" err="1" smtClean="0"/>
            <a:t>sasaran</a:t>
          </a:r>
          <a:endParaRPr lang="en-US" sz="2400" b="1" kern="1200" dirty="0"/>
        </a:p>
      </dsp:txBody>
      <dsp:txXfrm rot="-5400000">
        <a:off x="3127248" y="1541720"/>
        <a:ext cx="5509005" cy="934372"/>
      </dsp:txXfrm>
    </dsp:sp>
    <dsp:sp modelId="{AC3345B4-1FA6-4EF2-ADAC-A38A7332FD84}">
      <dsp:nvSpPr>
        <dsp:cNvPr id="0" name=""/>
        <dsp:cNvSpPr/>
      </dsp:nvSpPr>
      <dsp:spPr>
        <a:xfrm>
          <a:off x="0" y="1361740"/>
          <a:ext cx="3127248" cy="1294332"/>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PERLUASAN TARGET SASARAN/CLIEN</a:t>
          </a:r>
          <a:endParaRPr lang="en-US" sz="2400" b="1" kern="1200" dirty="0">
            <a:solidFill>
              <a:schemeClr val="tx1"/>
            </a:solidFill>
          </a:endParaRPr>
        </a:p>
      </dsp:txBody>
      <dsp:txXfrm>
        <a:off x="63184" y="1424924"/>
        <a:ext cx="3000880" cy="1167964"/>
      </dsp:txXfrm>
    </dsp:sp>
    <dsp:sp modelId="{97CF2ABA-E684-4982-BE65-EFBC35F8C8FD}">
      <dsp:nvSpPr>
        <dsp:cNvPr id="0" name=""/>
        <dsp:cNvSpPr/>
      </dsp:nvSpPr>
      <dsp:spPr>
        <a:xfrm rot="5400000">
          <a:off x="5389290" y="588179"/>
          <a:ext cx="1035466" cy="5559552"/>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ts val="0"/>
            </a:spcAft>
            <a:buChar char="••"/>
          </a:pPr>
          <a:r>
            <a:rPr lang="en-US" sz="2000" b="1" kern="1200" dirty="0" err="1" smtClean="0"/>
            <a:t>Standar</a:t>
          </a:r>
          <a:r>
            <a:rPr lang="en-US" sz="2000" b="1" kern="1200" dirty="0" smtClean="0"/>
            <a:t> program yang </a:t>
          </a:r>
          <a:r>
            <a:rPr lang="en-US" sz="2000" b="1" kern="1200" dirty="0" err="1" smtClean="0"/>
            <a:t>sudah</a:t>
          </a:r>
          <a:r>
            <a:rPr lang="en-US" sz="2000" b="1" kern="1200" dirty="0" smtClean="0"/>
            <a:t> </a:t>
          </a:r>
          <a:r>
            <a:rPr lang="en-US" sz="2000" b="1" kern="1200" dirty="0" err="1" smtClean="0"/>
            <a:t>ada</a:t>
          </a:r>
          <a:r>
            <a:rPr lang="en-US" sz="2000" b="1" kern="1200" dirty="0" smtClean="0"/>
            <a:t> </a:t>
          </a:r>
          <a:endParaRPr lang="en-US" sz="2000" b="1" kern="1200" dirty="0"/>
        </a:p>
        <a:p>
          <a:pPr marL="228600" lvl="1" indent="-228600" algn="l" defTabSz="889000">
            <a:lnSpc>
              <a:spcPct val="100000"/>
            </a:lnSpc>
            <a:spcBef>
              <a:spcPct val="0"/>
            </a:spcBef>
            <a:spcAft>
              <a:spcPts val="0"/>
            </a:spcAft>
            <a:buChar char="••"/>
          </a:pPr>
          <a:r>
            <a:rPr lang="en-US" sz="2000" b="1" kern="1200" dirty="0" err="1" smtClean="0"/>
            <a:t>Pengembangan</a:t>
          </a:r>
          <a:r>
            <a:rPr lang="en-US" sz="2000" b="1" kern="1200" dirty="0" smtClean="0"/>
            <a:t> </a:t>
          </a:r>
          <a:r>
            <a:rPr lang="en-US" sz="2000" b="1" kern="1200" dirty="0" err="1" smtClean="0"/>
            <a:t>waktu</a:t>
          </a:r>
          <a:r>
            <a:rPr lang="en-US" sz="2000" b="1" kern="1200" dirty="0" smtClean="0"/>
            <a:t> </a:t>
          </a:r>
          <a:r>
            <a:rPr lang="en-US" sz="2000" b="1" kern="1200" dirty="0" err="1" smtClean="0"/>
            <a:t>dan</a:t>
          </a:r>
          <a:r>
            <a:rPr lang="en-US" sz="2000" b="1" kern="1200" dirty="0" smtClean="0"/>
            <a:t> area </a:t>
          </a:r>
          <a:r>
            <a:rPr lang="en-US" sz="2000" b="1" kern="1200" dirty="0" err="1" smtClean="0"/>
            <a:t>geografis</a:t>
          </a:r>
          <a:r>
            <a:rPr lang="en-US" sz="2000" b="1" kern="1200" dirty="0" smtClean="0"/>
            <a:t> </a:t>
          </a:r>
          <a:r>
            <a:rPr lang="en-US" sz="2000" b="1" kern="1200" dirty="0" err="1" smtClean="0"/>
            <a:t>yg</a:t>
          </a:r>
          <a:r>
            <a:rPr lang="en-US" sz="2000" b="1" kern="1200" dirty="0" smtClean="0"/>
            <a:t> </a:t>
          </a:r>
          <a:r>
            <a:rPr lang="en-US" sz="2000" b="1" kern="1200" dirty="0" err="1" smtClean="0"/>
            <a:t>baru</a:t>
          </a:r>
          <a:endParaRPr lang="en-US" sz="2000" b="1" kern="1200" dirty="0"/>
        </a:p>
      </dsp:txBody>
      <dsp:txXfrm rot="-5400000">
        <a:off x="3127248" y="2900769"/>
        <a:ext cx="5509005" cy="934372"/>
      </dsp:txXfrm>
    </dsp:sp>
    <dsp:sp modelId="{4BF1A301-7FBE-464B-8F05-BDC745DDF3F7}">
      <dsp:nvSpPr>
        <dsp:cNvPr id="0" name=""/>
        <dsp:cNvSpPr/>
      </dsp:nvSpPr>
      <dsp:spPr>
        <a:xfrm>
          <a:off x="0" y="2720789"/>
          <a:ext cx="3127248" cy="1294332"/>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PENAMBAHAN PROGRAM</a:t>
          </a:r>
          <a:endParaRPr lang="en-US" sz="2400" b="1" kern="1200" dirty="0">
            <a:solidFill>
              <a:schemeClr val="tx1"/>
            </a:solidFill>
          </a:endParaRPr>
        </a:p>
      </dsp:txBody>
      <dsp:txXfrm>
        <a:off x="63184" y="2783973"/>
        <a:ext cx="3000880" cy="1167964"/>
      </dsp:txXfrm>
    </dsp:sp>
    <dsp:sp modelId="{6BCE574F-2EEB-4C43-AE95-7A5FCE5F5F7D}">
      <dsp:nvSpPr>
        <dsp:cNvPr id="0" name=""/>
        <dsp:cNvSpPr/>
      </dsp:nvSpPr>
      <dsp:spPr>
        <a:xfrm rot="5400000">
          <a:off x="5389290" y="1947228"/>
          <a:ext cx="1035466" cy="5559552"/>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78105" rIns="156210" bIns="78105" numCol="1" spcCol="1270" anchor="ctr" anchorCtr="0">
          <a:noAutofit/>
        </a:bodyPr>
        <a:lstStyle/>
        <a:p>
          <a:pPr marL="285750" lvl="1" indent="-285750" algn="l" defTabSz="1822450">
            <a:lnSpc>
              <a:spcPct val="90000"/>
            </a:lnSpc>
            <a:spcBef>
              <a:spcPct val="0"/>
            </a:spcBef>
            <a:spcAft>
              <a:spcPct val="15000"/>
            </a:spcAft>
            <a:buChar char="••"/>
          </a:pPr>
          <a:r>
            <a:rPr lang="en-US" sz="4100" b="1" kern="1200" dirty="0" err="1" smtClean="0"/>
            <a:t>Permintaan</a:t>
          </a:r>
          <a:r>
            <a:rPr lang="en-US" sz="4100" b="1" kern="1200" dirty="0" smtClean="0"/>
            <a:t> </a:t>
          </a:r>
          <a:r>
            <a:rPr lang="en-US" sz="4100" b="1" kern="1200" dirty="0" err="1" smtClean="0"/>
            <a:t>pihak</a:t>
          </a:r>
          <a:r>
            <a:rPr lang="en-US" sz="4100" b="1" kern="1200" dirty="0" smtClean="0"/>
            <a:t> </a:t>
          </a:r>
          <a:r>
            <a:rPr lang="en-US" sz="4100" b="1" kern="1200" dirty="0" err="1" smtClean="0"/>
            <a:t>luar</a:t>
          </a:r>
          <a:endParaRPr lang="en-US" sz="4100" b="1" kern="1200" dirty="0"/>
        </a:p>
      </dsp:txBody>
      <dsp:txXfrm rot="-5400000">
        <a:off x="3127248" y="4259818"/>
        <a:ext cx="5509005" cy="934372"/>
      </dsp:txXfrm>
    </dsp:sp>
    <dsp:sp modelId="{5268224F-D93F-4DD4-A84D-DFD5E63F6CF0}">
      <dsp:nvSpPr>
        <dsp:cNvPr id="0" name=""/>
        <dsp:cNvSpPr/>
      </dsp:nvSpPr>
      <dsp:spPr>
        <a:xfrm>
          <a:off x="0" y="4079838"/>
          <a:ext cx="3127248" cy="1294332"/>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15000"/>
            </a:spcAft>
          </a:pPr>
          <a:r>
            <a:rPr lang="en-US" sz="2400" b="1" kern="1200" dirty="0" smtClean="0">
              <a:solidFill>
                <a:schemeClr val="tx1"/>
              </a:solidFill>
            </a:rPr>
            <a:t>PERLUASAN EKSTERNAL</a:t>
          </a:r>
          <a:endParaRPr lang="en-US" sz="2400" b="1" kern="1200" dirty="0"/>
        </a:p>
      </dsp:txBody>
      <dsp:txXfrm>
        <a:off x="63184" y="4143022"/>
        <a:ext cx="3000880" cy="11679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04AA7-B010-47C6-B294-666556703FC4}">
      <dsp:nvSpPr>
        <dsp:cNvPr id="0" name=""/>
        <dsp:cNvSpPr/>
      </dsp:nvSpPr>
      <dsp:spPr>
        <a:xfrm rot="5400000">
          <a:off x="5389290" y="-2129918"/>
          <a:ext cx="1035466" cy="5559552"/>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120" tIns="99060" rIns="198120" bIns="9906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chemeClr val="tx1"/>
              </a:solidFill>
            </a:rPr>
            <a:t>Target yang </a:t>
          </a:r>
          <a:r>
            <a:rPr lang="en-US" sz="2000" b="1" kern="1200" dirty="0" err="1" smtClean="0">
              <a:solidFill>
                <a:schemeClr val="tx1"/>
              </a:solidFill>
            </a:rPr>
            <a:t>lalu</a:t>
          </a:r>
          <a:r>
            <a:rPr lang="en-US" sz="2000" b="1" kern="1200" dirty="0" smtClean="0">
              <a:solidFill>
                <a:schemeClr val="tx1"/>
              </a:solidFill>
            </a:rPr>
            <a:t> </a:t>
          </a:r>
          <a:r>
            <a:rPr lang="en-US" sz="2000" b="1" kern="1200" dirty="0" err="1" smtClean="0">
              <a:solidFill>
                <a:schemeClr val="tx1"/>
              </a:solidFill>
            </a:rPr>
            <a:t>tercapai</a:t>
          </a:r>
          <a:r>
            <a:rPr lang="en-US" sz="2000" b="1" kern="1200" dirty="0" smtClean="0">
              <a:solidFill>
                <a:schemeClr val="tx1"/>
              </a:solidFill>
            </a:rPr>
            <a:t>, </a:t>
          </a:r>
          <a:r>
            <a:rPr lang="en-US" sz="2000" b="1" kern="1200" dirty="0" err="1" smtClean="0">
              <a:solidFill>
                <a:schemeClr val="tx1"/>
              </a:solidFill>
            </a:rPr>
            <a:t>turunnya</a:t>
          </a:r>
          <a:r>
            <a:rPr lang="en-US" sz="2000" b="1" kern="1200" dirty="0" smtClean="0">
              <a:solidFill>
                <a:schemeClr val="tx1"/>
              </a:solidFill>
            </a:rPr>
            <a:t> </a:t>
          </a:r>
          <a:r>
            <a:rPr lang="en-US" sz="2000" b="1" kern="1200" dirty="0" err="1" smtClean="0">
              <a:solidFill>
                <a:schemeClr val="tx1"/>
              </a:solidFill>
            </a:rPr>
            <a:t>jumlah</a:t>
          </a:r>
          <a:r>
            <a:rPr lang="en-US" sz="2000" b="1" kern="1200" dirty="0" smtClean="0">
              <a:solidFill>
                <a:schemeClr val="tx1"/>
              </a:solidFill>
            </a:rPr>
            <a:t> </a:t>
          </a:r>
          <a:r>
            <a:rPr lang="en-US" sz="2000" b="1" kern="1200" dirty="0" err="1" smtClean="0">
              <a:solidFill>
                <a:schemeClr val="tx1"/>
              </a:solidFill>
            </a:rPr>
            <a:t>anak</a:t>
          </a:r>
          <a:r>
            <a:rPr lang="en-US" sz="2000" b="1" kern="1200" dirty="0" smtClean="0">
              <a:solidFill>
                <a:schemeClr val="tx1"/>
              </a:solidFill>
            </a:rPr>
            <a:t> </a:t>
          </a:r>
          <a:r>
            <a:rPr lang="en-US" sz="2000" b="1" kern="1200" dirty="0" err="1" smtClean="0">
              <a:solidFill>
                <a:schemeClr val="tx1"/>
              </a:solidFill>
            </a:rPr>
            <a:t>buta</a:t>
          </a:r>
          <a:r>
            <a:rPr lang="en-US" sz="2000" b="1" kern="1200" dirty="0" smtClean="0">
              <a:solidFill>
                <a:schemeClr val="tx1"/>
              </a:solidFill>
            </a:rPr>
            <a:t> </a:t>
          </a:r>
          <a:r>
            <a:rPr lang="en-US" sz="2000" b="1" kern="1200" dirty="0" err="1" smtClean="0">
              <a:solidFill>
                <a:schemeClr val="tx1"/>
              </a:solidFill>
            </a:rPr>
            <a:t>huruf</a:t>
          </a:r>
          <a:endParaRPr lang="en-US" sz="2000" b="1" kern="1200" dirty="0">
            <a:solidFill>
              <a:schemeClr val="tx1"/>
            </a:solidFill>
          </a:endParaRPr>
        </a:p>
      </dsp:txBody>
      <dsp:txXfrm rot="-5400000">
        <a:off x="3127248" y="182671"/>
        <a:ext cx="5509005" cy="934372"/>
      </dsp:txXfrm>
    </dsp:sp>
    <dsp:sp modelId="{F9ACB25C-4E17-4331-866E-D7527A323600}">
      <dsp:nvSpPr>
        <dsp:cNvPr id="0" name=""/>
        <dsp:cNvSpPr/>
      </dsp:nvSpPr>
      <dsp:spPr>
        <a:xfrm>
          <a:off x="0" y="2691"/>
          <a:ext cx="3127248" cy="1294332"/>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err="1" smtClean="0">
              <a:solidFill>
                <a:schemeClr val="tx1"/>
              </a:solidFill>
            </a:rPr>
            <a:t>Penurunan</a:t>
          </a:r>
          <a:r>
            <a:rPr lang="en-US" sz="2800" b="1" kern="1200" dirty="0" smtClean="0">
              <a:solidFill>
                <a:schemeClr val="tx1"/>
              </a:solidFill>
            </a:rPr>
            <a:t> </a:t>
          </a:r>
          <a:r>
            <a:rPr lang="en-US" sz="2800" b="1" kern="1200" dirty="0" err="1" smtClean="0">
              <a:solidFill>
                <a:schemeClr val="tx1"/>
              </a:solidFill>
            </a:rPr>
            <a:t>kebijakan</a:t>
          </a:r>
          <a:r>
            <a:rPr lang="en-US" sz="2800" b="1" kern="1200" dirty="0" smtClean="0">
              <a:solidFill>
                <a:schemeClr val="tx1"/>
              </a:solidFill>
            </a:rPr>
            <a:t> </a:t>
          </a:r>
          <a:r>
            <a:rPr lang="en-US" sz="2800" b="1" kern="1200" dirty="0" err="1" smtClean="0">
              <a:solidFill>
                <a:schemeClr val="tx1"/>
              </a:solidFill>
            </a:rPr>
            <a:t>dari</a:t>
          </a:r>
          <a:r>
            <a:rPr lang="en-US" sz="2800" b="1" kern="1200" dirty="0" smtClean="0">
              <a:solidFill>
                <a:schemeClr val="tx1"/>
              </a:solidFill>
            </a:rPr>
            <a:t> </a:t>
          </a:r>
          <a:r>
            <a:rPr lang="en-US" sz="2800" b="1" kern="1200" dirty="0" err="1" smtClean="0">
              <a:solidFill>
                <a:schemeClr val="tx1"/>
              </a:solidFill>
            </a:rPr>
            <a:t>luar</a:t>
          </a:r>
          <a:endParaRPr lang="en-US" sz="2800" b="1" kern="1200" dirty="0">
            <a:solidFill>
              <a:schemeClr val="tx1"/>
            </a:solidFill>
          </a:endParaRPr>
        </a:p>
      </dsp:txBody>
      <dsp:txXfrm>
        <a:off x="63184" y="65875"/>
        <a:ext cx="3000880" cy="1167964"/>
      </dsp:txXfrm>
    </dsp:sp>
    <dsp:sp modelId="{C3194E1F-76EC-4386-819F-69DD11AE12AE}">
      <dsp:nvSpPr>
        <dsp:cNvPr id="0" name=""/>
        <dsp:cNvSpPr/>
      </dsp:nvSpPr>
      <dsp:spPr>
        <a:xfrm rot="5400000">
          <a:off x="5389290" y="-770869"/>
          <a:ext cx="1035466" cy="5559552"/>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120" tIns="99060" rIns="198120" bIns="9906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t>Staf</a:t>
          </a:r>
          <a:r>
            <a:rPr lang="en-US" sz="2400" b="1" kern="1200" dirty="0" smtClean="0"/>
            <a:t> </a:t>
          </a:r>
          <a:r>
            <a:rPr lang="en-US" sz="2400" b="1" kern="1200" dirty="0" err="1" smtClean="0"/>
            <a:t>makin</a:t>
          </a:r>
          <a:r>
            <a:rPr lang="en-US" sz="2400" b="1" kern="1200" dirty="0" smtClean="0"/>
            <a:t> </a:t>
          </a:r>
          <a:r>
            <a:rPr lang="en-US" sz="2400" b="1" kern="1200" dirty="0" err="1" smtClean="0"/>
            <a:t>sedikit</a:t>
          </a:r>
          <a:r>
            <a:rPr lang="en-US" sz="2400" b="1" kern="1200" dirty="0" smtClean="0"/>
            <a:t>, </a:t>
          </a:r>
          <a:r>
            <a:rPr lang="en-US" sz="2400" b="1" kern="1200" dirty="0" err="1" smtClean="0"/>
            <a:t>jalan</a:t>
          </a:r>
          <a:r>
            <a:rPr lang="en-US" sz="2400" b="1" kern="1200" dirty="0" smtClean="0"/>
            <a:t> </a:t>
          </a:r>
          <a:r>
            <a:rPr lang="en-US" sz="2400" b="1" kern="1200" dirty="0" err="1" smtClean="0"/>
            <a:t>berlubang</a:t>
          </a:r>
          <a:r>
            <a:rPr lang="en-US" sz="2400" b="1" kern="1200" dirty="0" smtClean="0"/>
            <a:t>, </a:t>
          </a:r>
          <a:r>
            <a:rPr lang="en-US" sz="2400" b="1" kern="1200" dirty="0" err="1" smtClean="0"/>
            <a:t>kualitas</a:t>
          </a:r>
          <a:r>
            <a:rPr lang="en-US" sz="2400" b="1" kern="1200" dirty="0" smtClean="0"/>
            <a:t> </a:t>
          </a:r>
          <a:r>
            <a:rPr lang="en-US" sz="2400" b="1" kern="1200" dirty="0" err="1" smtClean="0"/>
            <a:t>sekolah</a:t>
          </a:r>
          <a:r>
            <a:rPr lang="en-US" sz="2400" b="1" kern="1200" dirty="0" smtClean="0"/>
            <a:t> </a:t>
          </a:r>
          <a:r>
            <a:rPr lang="en-US" sz="2400" b="1" kern="1200" dirty="0" err="1" smtClean="0"/>
            <a:t>rendah</a:t>
          </a:r>
          <a:endParaRPr lang="en-US" sz="2400" b="1" kern="1200" dirty="0"/>
        </a:p>
      </dsp:txBody>
      <dsp:txXfrm rot="-5400000">
        <a:off x="3127248" y="1541720"/>
        <a:ext cx="5509005" cy="934372"/>
      </dsp:txXfrm>
    </dsp:sp>
    <dsp:sp modelId="{AC3345B4-1FA6-4EF2-ADAC-A38A7332FD84}">
      <dsp:nvSpPr>
        <dsp:cNvPr id="0" name=""/>
        <dsp:cNvSpPr/>
      </dsp:nvSpPr>
      <dsp:spPr>
        <a:xfrm>
          <a:off x="0" y="1361740"/>
          <a:ext cx="3127248" cy="1294332"/>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rPr>
            <a:t>pengurangan</a:t>
          </a:r>
          <a:endParaRPr lang="en-US" sz="2400" b="1" kern="1200" dirty="0">
            <a:solidFill>
              <a:schemeClr val="tx1"/>
            </a:solidFill>
          </a:endParaRPr>
        </a:p>
      </dsp:txBody>
      <dsp:txXfrm>
        <a:off x="63184" y="1424924"/>
        <a:ext cx="3000880" cy="1167964"/>
      </dsp:txXfrm>
    </dsp:sp>
    <dsp:sp modelId="{97CF2ABA-E684-4982-BE65-EFBC35F8C8FD}">
      <dsp:nvSpPr>
        <dsp:cNvPr id="0" name=""/>
        <dsp:cNvSpPr/>
      </dsp:nvSpPr>
      <dsp:spPr>
        <a:xfrm rot="5400000">
          <a:off x="5389290" y="588179"/>
          <a:ext cx="1035466" cy="5559552"/>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120" tIns="99060" rIns="198120" bIns="99060" numCol="1" spcCol="1270" anchor="ctr" anchorCtr="0">
          <a:noAutofit/>
        </a:bodyPr>
        <a:lstStyle/>
        <a:p>
          <a:pPr marL="228600" lvl="1" indent="-228600" algn="l" defTabSz="889000">
            <a:lnSpc>
              <a:spcPct val="100000"/>
            </a:lnSpc>
            <a:spcBef>
              <a:spcPct val="0"/>
            </a:spcBef>
            <a:spcAft>
              <a:spcPts val="0"/>
            </a:spcAft>
            <a:buChar char="••"/>
          </a:pPr>
          <a:r>
            <a:rPr lang="en-US" sz="2000" b="1" kern="1200" dirty="0" err="1" smtClean="0"/>
            <a:t>Klien</a:t>
          </a:r>
          <a:r>
            <a:rPr lang="en-US" sz="2000" b="1" kern="1200" dirty="0" smtClean="0"/>
            <a:t> </a:t>
          </a:r>
          <a:r>
            <a:rPr lang="en-US" sz="2000" b="1" kern="1200" dirty="0" err="1" smtClean="0"/>
            <a:t>keluar</a:t>
          </a:r>
          <a:r>
            <a:rPr lang="en-US" sz="2000" b="1" kern="1200" dirty="0" smtClean="0"/>
            <a:t> </a:t>
          </a:r>
          <a:r>
            <a:rPr lang="en-US" sz="2000" b="1" kern="1200" dirty="0" err="1" smtClean="0"/>
            <a:t>dari</a:t>
          </a:r>
          <a:r>
            <a:rPr lang="en-US" sz="2000" b="1" kern="1200" dirty="0" smtClean="0"/>
            <a:t> program</a:t>
          </a:r>
          <a:endParaRPr lang="en-US" sz="2000" b="1" kern="1200" dirty="0"/>
        </a:p>
      </dsp:txBody>
      <dsp:txXfrm rot="-5400000">
        <a:off x="3127248" y="2900769"/>
        <a:ext cx="5509005" cy="934372"/>
      </dsp:txXfrm>
    </dsp:sp>
    <dsp:sp modelId="{4BF1A301-7FBE-464B-8F05-BDC745DDF3F7}">
      <dsp:nvSpPr>
        <dsp:cNvPr id="0" name=""/>
        <dsp:cNvSpPr/>
      </dsp:nvSpPr>
      <dsp:spPr>
        <a:xfrm>
          <a:off x="0" y="2786062"/>
          <a:ext cx="3127248" cy="1294332"/>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rPr>
            <a:t>Pencabutan</a:t>
          </a:r>
          <a:r>
            <a:rPr lang="en-US" sz="2400" b="1" kern="1200" dirty="0" smtClean="0">
              <a:solidFill>
                <a:schemeClr val="tx1"/>
              </a:solidFill>
            </a:rPr>
            <a:t> </a:t>
          </a:r>
          <a:r>
            <a:rPr lang="en-US" sz="2400" b="1" kern="1200" dirty="0" err="1" smtClean="0">
              <a:solidFill>
                <a:schemeClr val="tx1"/>
              </a:solidFill>
            </a:rPr>
            <a:t>clien</a:t>
          </a:r>
          <a:endParaRPr lang="en-US" sz="2400" b="1" kern="1200" dirty="0">
            <a:solidFill>
              <a:schemeClr val="tx1"/>
            </a:solidFill>
          </a:endParaRPr>
        </a:p>
      </dsp:txBody>
      <dsp:txXfrm>
        <a:off x="63184" y="2849246"/>
        <a:ext cx="3000880" cy="1167964"/>
      </dsp:txXfrm>
    </dsp:sp>
    <dsp:sp modelId="{6BCE574F-2EEB-4C43-AE95-7A5FCE5F5F7D}">
      <dsp:nvSpPr>
        <dsp:cNvPr id="0" name=""/>
        <dsp:cNvSpPr/>
      </dsp:nvSpPr>
      <dsp:spPr>
        <a:xfrm rot="5400000">
          <a:off x="5389290" y="1947228"/>
          <a:ext cx="1035466" cy="5559552"/>
        </a:xfrm>
        <a:prstGeom prst="round2SameRect">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b="1" kern="1200" dirty="0" err="1" smtClean="0"/>
            <a:t>Dihancurkan</a:t>
          </a:r>
          <a:r>
            <a:rPr lang="en-US" sz="2900" b="1" kern="1200" dirty="0" smtClean="0"/>
            <a:t>, </a:t>
          </a:r>
          <a:r>
            <a:rPr lang="en-US" sz="2900" b="1" kern="1200" dirty="0" err="1" smtClean="0"/>
            <a:t>diganti</a:t>
          </a:r>
          <a:r>
            <a:rPr lang="en-US" sz="2900" b="1" kern="1200" dirty="0" smtClean="0"/>
            <a:t> </a:t>
          </a:r>
          <a:r>
            <a:rPr lang="en-US" sz="2900" b="1" kern="1200" dirty="0" err="1" smtClean="0"/>
            <a:t>dengan</a:t>
          </a:r>
          <a:r>
            <a:rPr lang="en-US" sz="2900" b="1" kern="1200" dirty="0" smtClean="0"/>
            <a:t> </a:t>
          </a:r>
          <a:r>
            <a:rPr lang="en-US" sz="2900" b="1" kern="1200" dirty="0" err="1" smtClean="0"/>
            <a:t>kebijakan</a:t>
          </a:r>
          <a:r>
            <a:rPr lang="en-US" sz="2900" b="1" kern="1200" dirty="0" smtClean="0"/>
            <a:t> </a:t>
          </a:r>
          <a:r>
            <a:rPr lang="en-US" sz="2900" b="1" kern="1200" dirty="0" err="1" smtClean="0"/>
            <a:t>yg</a:t>
          </a:r>
          <a:r>
            <a:rPr lang="en-US" sz="2900" b="1" kern="1200" dirty="0" smtClean="0"/>
            <a:t> </a:t>
          </a:r>
          <a:r>
            <a:rPr lang="en-US" sz="2900" b="1" kern="1200" dirty="0" err="1" smtClean="0"/>
            <a:t>baru</a:t>
          </a:r>
          <a:r>
            <a:rPr lang="en-US" sz="2900" b="1" kern="1200" dirty="0" smtClean="0"/>
            <a:t> </a:t>
          </a:r>
          <a:r>
            <a:rPr lang="en-US" sz="2900" b="1" kern="1200" dirty="0" err="1" smtClean="0"/>
            <a:t>sama</a:t>
          </a:r>
          <a:r>
            <a:rPr lang="en-US" sz="2900" b="1" kern="1200" dirty="0" smtClean="0"/>
            <a:t> </a:t>
          </a:r>
          <a:r>
            <a:rPr lang="en-US" sz="2900" b="1" kern="1200" dirty="0" err="1" smtClean="0"/>
            <a:t>sekali</a:t>
          </a:r>
          <a:r>
            <a:rPr lang="en-US" sz="2900" b="1" kern="1200" dirty="0" smtClean="0"/>
            <a:t>.</a:t>
          </a:r>
          <a:endParaRPr lang="en-US" sz="2900" b="1" kern="1200" dirty="0"/>
        </a:p>
      </dsp:txBody>
      <dsp:txXfrm rot="-5400000">
        <a:off x="3127248" y="4259818"/>
        <a:ext cx="5509005" cy="934372"/>
      </dsp:txXfrm>
    </dsp:sp>
    <dsp:sp modelId="{5268224F-D93F-4DD4-A84D-DFD5E63F6CF0}">
      <dsp:nvSpPr>
        <dsp:cNvPr id="0" name=""/>
        <dsp:cNvSpPr/>
      </dsp:nvSpPr>
      <dsp:spPr>
        <a:xfrm>
          <a:off x="0" y="4079838"/>
          <a:ext cx="3127248" cy="1294332"/>
        </a:xfrm>
        <a:prstGeom prst="round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15000"/>
            </a:spcAft>
          </a:pPr>
          <a:r>
            <a:rPr lang="en-US" sz="2400" b="1" kern="1200" dirty="0" err="1" smtClean="0">
              <a:solidFill>
                <a:schemeClr val="tx1"/>
              </a:solidFill>
            </a:rPr>
            <a:t>Eliminasi</a:t>
          </a:r>
          <a:r>
            <a:rPr lang="en-US" sz="2400" b="1" kern="1200" dirty="0" smtClean="0">
              <a:solidFill>
                <a:schemeClr val="tx1"/>
              </a:solidFill>
            </a:rPr>
            <a:t> program</a:t>
          </a:r>
          <a:endParaRPr lang="en-US" sz="2400" b="1" kern="1200" dirty="0"/>
        </a:p>
      </dsp:txBody>
      <dsp:txXfrm>
        <a:off x="63184" y="4143022"/>
        <a:ext cx="3000880" cy="11679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E442C-9761-4060-B584-EBE5C2B81570}">
      <dsp:nvSpPr>
        <dsp:cNvPr id="0" name=""/>
        <dsp:cNvSpPr/>
      </dsp:nvSpPr>
      <dsp:spPr>
        <a:xfrm>
          <a:off x="2905881" y="-255440"/>
          <a:ext cx="4978362" cy="4978362"/>
        </a:xfrm>
        <a:prstGeom prst="circularArrow">
          <a:avLst>
            <a:gd name="adj1" fmla="val 5544"/>
            <a:gd name="adj2" fmla="val 330680"/>
            <a:gd name="adj3" fmla="val 13403100"/>
            <a:gd name="adj4" fmla="val 1761728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2EF18-2D4D-401F-988D-77D7F074097D}">
      <dsp:nvSpPr>
        <dsp:cNvPr id="0" name=""/>
        <dsp:cNvSpPr/>
      </dsp:nvSpPr>
      <dsp:spPr>
        <a:xfrm>
          <a:off x="4047710" y="-109955"/>
          <a:ext cx="2694705" cy="1189158"/>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1. ANALISIS MASALAH</a:t>
          </a:r>
          <a:endParaRPr lang="en-US" sz="2400" b="1" kern="1200" dirty="0">
            <a:solidFill>
              <a:schemeClr val="tx1"/>
            </a:solidFill>
          </a:endParaRPr>
        </a:p>
      </dsp:txBody>
      <dsp:txXfrm>
        <a:off x="4105760" y="-51905"/>
        <a:ext cx="2578605" cy="1073058"/>
      </dsp:txXfrm>
    </dsp:sp>
    <dsp:sp modelId="{988D1E64-1A37-4448-BC3A-8978245E8A15}">
      <dsp:nvSpPr>
        <dsp:cNvPr id="0" name=""/>
        <dsp:cNvSpPr/>
      </dsp:nvSpPr>
      <dsp:spPr>
        <a:xfrm>
          <a:off x="5869112" y="1356979"/>
          <a:ext cx="3090028" cy="1189158"/>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2</a:t>
          </a:r>
          <a:r>
            <a:rPr lang="en-US" sz="2400" b="1" kern="1200" dirty="0" smtClean="0">
              <a:solidFill>
                <a:schemeClr val="tx1"/>
              </a:solidFill>
            </a:rPr>
            <a:t>. PEMETAAN REGULASI</a:t>
          </a:r>
          <a:endParaRPr lang="en-US" sz="2400" b="1" kern="1200" dirty="0">
            <a:solidFill>
              <a:schemeClr val="tx1"/>
            </a:solidFill>
          </a:endParaRPr>
        </a:p>
      </dsp:txBody>
      <dsp:txXfrm>
        <a:off x="5927162" y="1415029"/>
        <a:ext cx="2973928" cy="1073058"/>
      </dsp:txXfrm>
    </dsp:sp>
    <dsp:sp modelId="{6920CD3C-33DD-46A1-9431-C2C97AF7B505}">
      <dsp:nvSpPr>
        <dsp:cNvPr id="0" name=""/>
        <dsp:cNvSpPr/>
      </dsp:nvSpPr>
      <dsp:spPr>
        <a:xfrm>
          <a:off x="5589627" y="3507891"/>
          <a:ext cx="2106570" cy="1634439"/>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3. ANALISIS PEMANGKU KEPENTINGANG</a:t>
          </a:r>
          <a:endParaRPr lang="en-US" sz="2000" b="1" kern="1200" dirty="0">
            <a:solidFill>
              <a:schemeClr val="tx1"/>
            </a:solidFill>
          </a:endParaRPr>
        </a:p>
      </dsp:txBody>
      <dsp:txXfrm>
        <a:off x="5669414" y="3587678"/>
        <a:ext cx="1946996" cy="1474865"/>
      </dsp:txXfrm>
    </dsp:sp>
    <dsp:sp modelId="{983BD67B-58B4-460D-8496-8D8794AE9CDC}">
      <dsp:nvSpPr>
        <dsp:cNvPr id="0" name=""/>
        <dsp:cNvSpPr/>
      </dsp:nvSpPr>
      <dsp:spPr>
        <a:xfrm>
          <a:off x="2967353" y="3730531"/>
          <a:ext cx="2359719" cy="1189158"/>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4. ANALISIS BIAYA DAN MANFAAT</a:t>
          </a:r>
          <a:endParaRPr lang="en-US" sz="2200" b="1" kern="1200" dirty="0">
            <a:solidFill>
              <a:schemeClr val="tx1"/>
            </a:solidFill>
          </a:endParaRPr>
        </a:p>
      </dsp:txBody>
      <dsp:txXfrm>
        <a:off x="3025403" y="3788581"/>
        <a:ext cx="2243619" cy="1073058"/>
      </dsp:txXfrm>
    </dsp:sp>
    <dsp:sp modelId="{E005DB26-D1D2-4342-9AC7-5F45DAD3043C}">
      <dsp:nvSpPr>
        <dsp:cNvPr id="0" name=""/>
        <dsp:cNvSpPr/>
      </dsp:nvSpPr>
      <dsp:spPr>
        <a:xfrm>
          <a:off x="2186840" y="1356979"/>
          <a:ext cx="2378317" cy="1189158"/>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5. PENYUSUNAN DOKUMEN RIA </a:t>
          </a:r>
          <a:endParaRPr lang="en-US" sz="2200" b="1" kern="1200" dirty="0">
            <a:solidFill>
              <a:schemeClr val="tx1"/>
            </a:solidFill>
          </a:endParaRPr>
        </a:p>
      </dsp:txBody>
      <dsp:txXfrm>
        <a:off x="2244890" y="1415029"/>
        <a:ext cx="2262217" cy="10730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22C16-6E30-4FAA-8911-5B73FA1D5FB8}">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Menjawab</a:t>
          </a:r>
          <a:r>
            <a:rPr lang="en-US" sz="2400" kern="1200" dirty="0" smtClean="0"/>
            <a:t> </a:t>
          </a:r>
          <a:r>
            <a:rPr lang="en-US" sz="2400" kern="1200" dirty="0" err="1" smtClean="0"/>
            <a:t>mengapa</a:t>
          </a:r>
          <a:r>
            <a:rPr lang="en-US" sz="2400" kern="1200" dirty="0" smtClean="0"/>
            <a:t> </a:t>
          </a:r>
          <a:r>
            <a:rPr lang="en-US" sz="2400" kern="1200" dirty="0" err="1" smtClean="0"/>
            <a:t>masalah</a:t>
          </a:r>
          <a:r>
            <a:rPr lang="en-US" sz="2400" kern="1200" dirty="0" smtClean="0"/>
            <a:t> </a:t>
          </a:r>
          <a:r>
            <a:rPr lang="en-US" sz="2400" kern="1200" dirty="0" err="1" smtClean="0"/>
            <a:t>terjadi</a:t>
          </a:r>
          <a:r>
            <a:rPr lang="en-US" sz="2400" kern="1200" dirty="0" smtClean="0"/>
            <a:t> </a:t>
          </a:r>
          <a:r>
            <a:rPr lang="en-US" sz="2400" kern="1200" dirty="0" smtClean="0"/>
            <a:t>(</a:t>
          </a:r>
          <a:r>
            <a:rPr lang="en-US" sz="2400" kern="1200" dirty="0" err="1" smtClean="0"/>
            <a:t>mengungkap</a:t>
          </a:r>
          <a:r>
            <a:rPr lang="en-US" sz="2400" kern="1200" dirty="0" smtClean="0"/>
            <a:t> </a:t>
          </a:r>
          <a:r>
            <a:rPr lang="en-US" sz="2400" kern="1200" dirty="0" err="1" smtClean="0"/>
            <a:t>fakta</a:t>
          </a:r>
          <a:r>
            <a:rPr lang="en-US" sz="2400" kern="1200" dirty="0" smtClean="0"/>
            <a:t>, </a:t>
          </a:r>
          <a:r>
            <a:rPr lang="en-US" sz="2400" kern="1200" dirty="0" err="1" smtClean="0"/>
            <a:t>kesenjangan</a:t>
          </a:r>
          <a:r>
            <a:rPr lang="en-US" sz="2400" kern="1200" dirty="0" smtClean="0"/>
            <a:t> </a:t>
          </a:r>
          <a:r>
            <a:rPr lang="en-US" sz="2400" kern="1200" dirty="0" err="1" smtClean="0"/>
            <a:t>seharusnya-senyatanya</a:t>
          </a:r>
          <a:r>
            <a:rPr lang="en-US" sz="2400" kern="1200" dirty="0" smtClean="0"/>
            <a:t>)</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Peluang</a:t>
          </a:r>
          <a:r>
            <a:rPr lang="en-US" sz="2400" kern="1200" dirty="0" smtClean="0"/>
            <a:t> </a:t>
          </a:r>
          <a:r>
            <a:rPr lang="en-US" sz="2400" kern="1200" dirty="0" err="1" smtClean="0"/>
            <a:t>jawaban</a:t>
          </a:r>
          <a:r>
            <a:rPr lang="en-US" sz="2400" kern="1200" dirty="0" smtClean="0"/>
            <a:t> </a:t>
          </a:r>
          <a:r>
            <a:rPr lang="en-US" sz="2400" kern="1200" dirty="0" err="1" smtClean="0"/>
            <a:t>lebih</a:t>
          </a:r>
          <a:r>
            <a:rPr lang="en-US" sz="2400" kern="1200" dirty="0" smtClean="0"/>
            <a:t> </a:t>
          </a:r>
          <a:r>
            <a:rPr lang="en-US" sz="2400" kern="1200" dirty="0" err="1" smtClean="0"/>
            <a:t>dari</a:t>
          </a:r>
          <a:r>
            <a:rPr lang="en-US" sz="2400" kern="1200" dirty="0" smtClean="0"/>
            <a:t> </a:t>
          </a:r>
          <a:r>
            <a:rPr lang="en-US" sz="2400" kern="1200" dirty="0" err="1" smtClean="0"/>
            <a:t>satu</a:t>
          </a:r>
          <a:endParaRPr lang="en-US" sz="2400" kern="1200" dirty="0"/>
        </a:p>
      </dsp:txBody>
      <dsp:txXfrm rot="-5400000">
        <a:off x="3785616" y="295201"/>
        <a:ext cx="6647092" cy="1532257"/>
      </dsp:txXfrm>
    </dsp:sp>
    <dsp:sp modelId="{E9B842FF-0A40-41F5-A9F1-C996224B5F7A}">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lvl="0" algn="ctr" defTabSz="2533650">
            <a:lnSpc>
              <a:spcPct val="90000"/>
            </a:lnSpc>
            <a:spcBef>
              <a:spcPct val="0"/>
            </a:spcBef>
            <a:spcAft>
              <a:spcPct val="35000"/>
            </a:spcAft>
          </a:pPr>
          <a:r>
            <a:rPr lang="en-US" sz="5700" kern="1200" dirty="0" smtClean="0"/>
            <a:t>ANALISIS MASALAH</a:t>
          </a:r>
          <a:endParaRPr lang="en-US" sz="5700" kern="1200" dirty="0"/>
        </a:p>
      </dsp:txBody>
      <dsp:txXfrm>
        <a:off x="103614" y="103667"/>
        <a:ext cx="3578388" cy="1915324"/>
      </dsp:txXfrm>
    </dsp:sp>
    <dsp:sp modelId="{D08E827C-1153-4980-AAB5-2165D04D77E6}">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Analisis</a:t>
          </a:r>
          <a:r>
            <a:rPr lang="en-US" sz="2400" kern="1200" dirty="0" smtClean="0"/>
            <a:t> </a:t>
          </a:r>
          <a:r>
            <a:rPr lang="en-US" sz="2400" kern="1200" dirty="0" err="1" smtClean="0"/>
            <a:t>Pohon</a:t>
          </a:r>
          <a:r>
            <a:rPr lang="en-US" sz="2400" kern="1200" dirty="0" smtClean="0"/>
            <a:t> </a:t>
          </a:r>
          <a:r>
            <a:rPr lang="en-US" sz="2400" kern="1200" dirty="0" err="1" smtClean="0"/>
            <a:t>Masalah</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Analisis</a:t>
          </a:r>
          <a:r>
            <a:rPr lang="en-US" sz="2400" kern="1200" dirty="0" smtClean="0"/>
            <a:t> </a:t>
          </a:r>
          <a:r>
            <a:rPr lang="en-US" sz="2400" kern="1200" dirty="0" err="1" smtClean="0"/>
            <a:t>Tulang</a:t>
          </a:r>
          <a:r>
            <a:rPr lang="en-US" sz="2400" kern="1200" dirty="0" smtClean="0"/>
            <a:t> </a:t>
          </a:r>
          <a:r>
            <a:rPr lang="en-US" sz="2400" kern="1200" dirty="0" err="1" smtClean="0"/>
            <a:t>Ikan</a:t>
          </a:r>
          <a:endParaRPr lang="en-US" sz="2400" kern="1200" dirty="0"/>
        </a:p>
      </dsp:txBody>
      <dsp:txXfrm rot="-5400000">
        <a:off x="3785616" y="2523880"/>
        <a:ext cx="6647092" cy="1532257"/>
      </dsp:txXfrm>
    </dsp:sp>
    <dsp:sp modelId="{DDBAD47E-E731-4CAE-B395-5B2F3D6A658A}">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lvl="0" algn="ctr" defTabSz="2533650">
            <a:lnSpc>
              <a:spcPct val="90000"/>
            </a:lnSpc>
            <a:spcBef>
              <a:spcPct val="0"/>
            </a:spcBef>
            <a:spcAft>
              <a:spcPct val="35000"/>
            </a:spcAft>
          </a:pPr>
          <a:r>
            <a:rPr lang="en-US" sz="5700" kern="1200" dirty="0" smtClean="0"/>
            <a:t>ALAT ANALISIS</a:t>
          </a:r>
          <a:endParaRPr lang="en-US" sz="5700" kern="1200" dirty="0"/>
        </a:p>
      </dsp:txBody>
      <dsp:txXfrm>
        <a:off x="103614" y="2332346"/>
        <a:ext cx="3578388" cy="191532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3C6AD-1E75-43D6-858A-B1D0D9967809}" type="datetimeFigureOut">
              <a:rPr lang="en-US" smtClean="0"/>
              <a:t>5/8/2021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C5C6E-0CE3-4540-8FEF-2D1F603D9CA3}" type="slidenum">
              <a:rPr lang="en-US" smtClean="0"/>
              <a:t>‹#›</a:t>
            </a:fld>
            <a:endParaRPr lang="en-US"/>
          </a:p>
        </p:txBody>
      </p:sp>
    </p:spTree>
    <p:extLst>
      <p:ext uri="{BB962C8B-B14F-4D97-AF65-F5344CB8AC3E}">
        <p14:creationId xmlns:p14="http://schemas.microsoft.com/office/powerpoint/2010/main" val="301237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t>22</a:t>
            </a:fld>
            <a:endParaRPr lang="en-US"/>
          </a:p>
        </p:txBody>
      </p:sp>
    </p:spTree>
    <p:extLst>
      <p:ext uri="{BB962C8B-B14F-4D97-AF65-F5344CB8AC3E}">
        <p14:creationId xmlns:p14="http://schemas.microsoft.com/office/powerpoint/2010/main" val="346525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B41DC7-D469-4FBA-81C7-DC5E7D749702}"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00A2D-E507-460E-A4AA-767F3B71D520}" type="slidenum">
              <a:rPr lang="en-US" smtClean="0"/>
              <a:t>‹#›</a:t>
            </a:fld>
            <a:endParaRPr lang="en-US"/>
          </a:p>
        </p:txBody>
      </p:sp>
    </p:spTree>
    <p:extLst>
      <p:ext uri="{BB962C8B-B14F-4D97-AF65-F5344CB8AC3E}">
        <p14:creationId xmlns:p14="http://schemas.microsoft.com/office/powerpoint/2010/main" val="293532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41DC7-D469-4FBA-81C7-DC5E7D749702}"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00A2D-E507-460E-A4AA-767F3B71D520}" type="slidenum">
              <a:rPr lang="en-US" smtClean="0"/>
              <a:t>‹#›</a:t>
            </a:fld>
            <a:endParaRPr lang="en-US"/>
          </a:p>
        </p:txBody>
      </p:sp>
    </p:spTree>
    <p:extLst>
      <p:ext uri="{BB962C8B-B14F-4D97-AF65-F5344CB8AC3E}">
        <p14:creationId xmlns:p14="http://schemas.microsoft.com/office/powerpoint/2010/main" val="252985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41DC7-D469-4FBA-81C7-DC5E7D749702}"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00A2D-E507-460E-A4AA-767F3B71D520}" type="slidenum">
              <a:rPr lang="en-US" smtClean="0"/>
              <a:t>‹#›</a:t>
            </a:fld>
            <a:endParaRPr lang="en-US"/>
          </a:p>
        </p:txBody>
      </p:sp>
    </p:spTree>
    <p:extLst>
      <p:ext uri="{BB962C8B-B14F-4D97-AF65-F5344CB8AC3E}">
        <p14:creationId xmlns:p14="http://schemas.microsoft.com/office/powerpoint/2010/main" val="104079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41DC7-D469-4FBA-81C7-DC5E7D749702}"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00A2D-E507-460E-A4AA-767F3B71D520}" type="slidenum">
              <a:rPr lang="en-US" smtClean="0"/>
              <a:t>‹#›</a:t>
            </a:fld>
            <a:endParaRPr lang="en-US"/>
          </a:p>
        </p:txBody>
      </p:sp>
    </p:spTree>
    <p:extLst>
      <p:ext uri="{BB962C8B-B14F-4D97-AF65-F5344CB8AC3E}">
        <p14:creationId xmlns:p14="http://schemas.microsoft.com/office/powerpoint/2010/main" val="357988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B41DC7-D469-4FBA-81C7-DC5E7D749702}" type="datetimeFigureOut">
              <a:rPr lang="en-US" smtClean="0"/>
              <a:t>5/8/2021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000A2D-E507-460E-A4AA-767F3B71D520}" type="slidenum">
              <a:rPr lang="en-US" smtClean="0"/>
              <a:t>‹#›</a:t>
            </a:fld>
            <a:endParaRPr lang="en-US"/>
          </a:p>
        </p:txBody>
      </p:sp>
    </p:spTree>
    <p:extLst>
      <p:ext uri="{BB962C8B-B14F-4D97-AF65-F5344CB8AC3E}">
        <p14:creationId xmlns:p14="http://schemas.microsoft.com/office/powerpoint/2010/main" val="182282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B41DC7-D469-4FBA-81C7-DC5E7D749702}"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00A2D-E507-460E-A4AA-767F3B71D520}" type="slidenum">
              <a:rPr lang="en-US" smtClean="0"/>
              <a:t>‹#›</a:t>
            </a:fld>
            <a:endParaRPr lang="en-US"/>
          </a:p>
        </p:txBody>
      </p:sp>
    </p:spTree>
    <p:extLst>
      <p:ext uri="{BB962C8B-B14F-4D97-AF65-F5344CB8AC3E}">
        <p14:creationId xmlns:p14="http://schemas.microsoft.com/office/powerpoint/2010/main" val="275831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B41DC7-D469-4FBA-81C7-DC5E7D749702}" type="datetimeFigureOut">
              <a:rPr lang="en-US" smtClean="0"/>
              <a:t>5/8/2021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000A2D-E507-460E-A4AA-767F3B71D520}" type="slidenum">
              <a:rPr lang="en-US" smtClean="0"/>
              <a:t>‹#›</a:t>
            </a:fld>
            <a:endParaRPr lang="en-US"/>
          </a:p>
        </p:txBody>
      </p:sp>
    </p:spTree>
    <p:extLst>
      <p:ext uri="{BB962C8B-B14F-4D97-AF65-F5344CB8AC3E}">
        <p14:creationId xmlns:p14="http://schemas.microsoft.com/office/powerpoint/2010/main" val="230614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41DC7-D469-4FBA-81C7-DC5E7D749702}" type="datetimeFigureOut">
              <a:rPr lang="en-US" smtClean="0"/>
              <a:t>5/8/2021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000A2D-E507-460E-A4AA-767F3B71D520}" type="slidenum">
              <a:rPr lang="en-US" smtClean="0"/>
              <a:t>‹#›</a:t>
            </a:fld>
            <a:endParaRPr lang="en-US"/>
          </a:p>
        </p:txBody>
      </p:sp>
    </p:spTree>
    <p:extLst>
      <p:ext uri="{BB962C8B-B14F-4D97-AF65-F5344CB8AC3E}">
        <p14:creationId xmlns:p14="http://schemas.microsoft.com/office/powerpoint/2010/main" val="305317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41DC7-D469-4FBA-81C7-DC5E7D749702}" type="datetimeFigureOut">
              <a:rPr lang="en-US" smtClean="0"/>
              <a:t>5/8/2021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000A2D-E507-460E-A4AA-767F3B71D520}" type="slidenum">
              <a:rPr lang="en-US" smtClean="0"/>
              <a:t>‹#›</a:t>
            </a:fld>
            <a:endParaRPr lang="en-US"/>
          </a:p>
        </p:txBody>
      </p:sp>
    </p:spTree>
    <p:extLst>
      <p:ext uri="{BB962C8B-B14F-4D97-AF65-F5344CB8AC3E}">
        <p14:creationId xmlns:p14="http://schemas.microsoft.com/office/powerpoint/2010/main" val="35283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B41DC7-D469-4FBA-81C7-DC5E7D749702}"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00A2D-E507-460E-A4AA-767F3B71D520}" type="slidenum">
              <a:rPr lang="en-US" smtClean="0"/>
              <a:t>‹#›</a:t>
            </a:fld>
            <a:endParaRPr lang="en-US"/>
          </a:p>
        </p:txBody>
      </p:sp>
    </p:spTree>
    <p:extLst>
      <p:ext uri="{BB962C8B-B14F-4D97-AF65-F5344CB8AC3E}">
        <p14:creationId xmlns:p14="http://schemas.microsoft.com/office/powerpoint/2010/main" val="2841136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B41DC7-D469-4FBA-81C7-DC5E7D749702}" type="datetimeFigureOut">
              <a:rPr lang="en-US" smtClean="0"/>
              <a:t>5/8/2021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000A2D-E507-460E-A4AA-767F3B71D520}" type="slidenum">
              <a:rPr lang="en-US" smtClean="0"/>
              <a:t>‹#›</a:t>
            </a:fld>
            <a:endParaRPr lang="en-US"/>
          </a:p>
        </p:txBody>
      </p:sp>
    </p:spTree>
    <p:extLst>
      <p:ext uri="{BB962C8B-B14F-4D97-AF65-F5344CB8AC3E}">
        <p14:creationId xmlns:p14="http://schemas.microsoft.com/office/powerpoint/2010/main" val="416964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41DC7-D469-4FBA-81C7-DC5E7D749702}" type="datetimeFigureOut">
              <a:rPr lang="en-US" smtClean="0"/>
              <a:t>5/8/2021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00A2D-E507-460E-A4AA-767F3B71D520}" type="slidenum">
              <a:rPr lang="en-US" smtClean="0"/>
              <a:t>‹#›</a:t>
            </a:fld>
            <a:endParaRPr lang="en-US"/>
          </a:p>
        </p:txBody>
      </p:sp>
    </p:spTree>
    <p:extLst>
      <p:ext uri="{BB962C8B-B14F-4D97-AF65-F5344CB8AC3E}">
        <p14:creationId xmlns:p14="http://schemas.microsoft.com/office/powerpoint/2010/main" val="833509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25637"/>
          </a:xfrm>
        </p:spPr>
        <p:txBody>
          <a:bodyPr>
            <a:normAutofit fontScale="90000"/>
          </a:bodyPr>
          <a:lstStyle/>
          <a:p>
            <a:r>
              <a:rPr lang="en-US" b="1" dirty="0" smtClean="0">
                <a:solidFill>
                  <a:srgbClr val="FF0000"/>
                </a:solidFill>
              </a:rPr>
              <a:t>ANALISIS DAMPAK REGULASI (REGULATORY IMPACT ANALYSIS) DAN PRAKTEK </a:t>
            </a:r>
            <a:endParaRPr lang="en-US" b="1" dirty="0">
              <a:solidFill>
                <a:srgbClr val="FF0000"/>
              </a:solidFill>
            </a:endParaRPr>
          </a:p>
        </p:txBody>
      </p:sp>
      <p:sp>
        <p:nvSpPr>
          <p:cNvPr id="3" name="Subtitle 2"/>
          <p:cNvSpPr>
            <a:spLocks noGrp="1"/>
          </p:cNvSpPr>
          <p:nvPr>
            <p:ph type="subTitle" idx="1"/>
          </p:nvPr>
        </p:nvSpPr>
        <p:spPr/>
        <p:txBody>
          <a:bodyPr>
            <a:normAutofit/>
          </a:bodyPr>
          <a:lstStyle/>
          <a:p>
            <a:pPr>
              <a:lnSpc>
                <a:spcPct val="100000"/>
              </a:lnSpc>
              <a:spcBef>
                <a:spcPts val="0"/>
              </a:spcBef>
            </a:pPr>
            <a:r>
              <a:rPr lang="en-US" sz="4000" dirty="0" smtClean="0">
                <a:solidFill>
                  <a:srgbClr val="0070C0"/>
                </a:solidFill>
              </a:rPr>
              <a:t>Dr. Novita </a:t>
            </a:r>
            <a:r>
              <a:rPr lang="en-US" sz="4000" smtClean="0">
                <a:solidFill>
                  <a:srgbClr val="0070C0"/>
                </a:solidFill>
              </a:rPr>
              <a:t>Tresiana,M.Si</a:t>
            </a:r>
            <a:endParaRPr lang="en-US" sz="4000" dirty="0" smtClean="0">
              <a:solidFill>
                <a:srgbClr val="0070C0"/>
              </a:solidFill>
            </a:endParaRPr>
          </a:p>
          <a:p>
            <a:pPr>
              <a:lnSpc>
                <a:spcPct val="100000"/>
              </a:lnSpc>
              <a:spcBef>
                <a:spcPts val="0"/>
              </a:spcBef>
            </a:pPr>
            <a:r>
              <a:rPr lang="en-US" sz="4000" dirty="0" err="1" smtClean="0">
                <a:solidFill>
                  <a:srgbClr val="0070C0"/>
                </a:solidFill>
              </a:rPr>
              <a:t>Pertemuan</a:t>
            </a:r>
            <a:r>
              <a:rPr lang="en-US" sz="4000" dirty="0" smtClean="0">
                <a:solidFill>
                  <a:srgbClr val="0070C0"/>
                </a:solidFill>
              </a:rPr>
              <a:t> 6-7</a:t>
            </a:r>
            <a:endParaRPr lang="en-US" sz="4000" dirty="0">
              <a:solidFill>
                <a:srgbClr val="0070C0"/>
              </a:solidFill>
            </a:endParaRPr>
          </a:p>
        </p:txBody>
      </p:sp>
    </p:spTree>
    <p:extLst>
      <p:ext uri="{BB962C8B-B14F-4D97-AF65-F5344CB8AC3E}">
        <p14:creationId xmlns:p14="http://schemas.microsoft.com/office/powerpoint/2010/main" val="4178517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err="1"/>
              <a:t>Kondisi</a:t>
            </a:r>
            <a:r>
              <a:rPr lang="en-US" sz="3600" b="1" dirty="0"/>
              <a:t> </a:t>
            </a:r>
            <a:r>
              <a:rPr lang="en-US" sz="3600" b="1" dirty="0" err="1"/>
              <a:t>dimana</a:t>
            </a:r>
            <a:r>
              <a:rPr lang="en-US" sz="3600" b="1" dirty="0"/>
              <a:t> </a:t>
            </a:r>
            <a:r>
              <a:rPr lang="en-US" sz="3600" b="1" dirty="0" err="1"/>
              <a:t>pemerintah</a:t>
            </a:r>
            <a:r>
              <a:rPr lang="en-US" sz="3600" b="1" dirty="0"/>
              <a:t> </a:t>
            </a:r>
            <a:r>
              <a:rPr lang="en-US" sz="3600" b="1" dirty="0" err="1"/>
              <a:t>menjadi</a:t>
            </a:r>
            <a:r>
              <a:rPr lang="en-US" sz="3600" b="1" dirty="0"/>
              <a:t> </a:t>
            </a:r>
            <a:r>
              <a:rPr lang="en-US" sz="3600" b="1" dirty="0" err="1"/>
              <a:t>terlibat</a:t>
            </a:r>
            <a:r>
              <a:rPr lang="en-US" sz="3600" b="1" dirty="0"/>
              <a:t> </a:t>
            </a:r>
            <a:r>
              <a:rPr lang="en-US" sz="3600" b="1" dirty="0" err="1"/>
              <a:t>langsung</a:t>
            </a:r>
            <a:r>
              <a:rPr lang="en-US" sz="3600" b="1" dirty="0"/>
              <a:t> </a:t>
            </a:r>
            <a:r>
              <a:rPr lang="en-US" sz="3600" b="1" dirty="0" err="1"/>
              <a:t>dalam</a:t>
            </a:r>
            <a:r>
              <a:rPr lang="en-US" sz="3600" b="1" dirty="0"/>
              <a:t> problem/arena yang </a:t>
            </a:r>
            <a:r>
              <a:rPr lang="en-US" sz="3600" b="1" dirty="0" err="1"/>
              <a:t>baru</a:t>
            </a:r>
            <a:r>
              <a:rPr lang="en-US" sz="3600" b="1" dirty="0"/>
              <a:t> </a:t>
            </a:r>
            <a:r>
              <a:rPr lang="en-US" sz="3600" b="1" dirty="0" err="1"/>
              <a:t>dimana</a:t>
            </a:r>
            <a:r>
              <a:rPr lang="en-US" sz="3600" b="1" dirty="0"/>
              <a:t> </a:t>
            </a:r>
            <a:r>
              <a:rPr lang="en-US" sz="3600" b="1" dirty="0" err="1"/>
              <a:t>sebelumnya</a:t>
            </a:r>
            <a:r>
              <a:rPr lang="en-US" sz="3600" b="1" dirty="0"/>
              <a:t> </a:t>
            </a:r>
            <a:r>
              <a:rPr lang="en-US" sz="3600" b="1" dirty="0" err="1"/>
              <a:t>tdk</a:t>
            </a:r>
            <a:r>
              <a:rPr lang="en-US" sz="3600" b="1" dirty="0"/>
              <a:t> </a:t>
            </a:r>
            <a:r>
              <a:rPr lang="en-US" sz="3600" b="1" dirty="0" err="1"/>
              <a:t>ada</a:t>
            </a:r>
            <a:r>
              <a:rPr lang="en-US" sz="3600" b="1" dirty="0"/>
              <a:t> </a:t>
            </a:r>
            <a:r>
              <a:rPr lang="en-US" sz="3600" b="1" dirty="0" err="1"/>
              <a:t>kebijakan</a:t>
            </a:r>
            <a:r>
              <a:rPr lang="en-US" sz="3600" b="1" dirty="0"/>
              <a:t> </a:t>
            </a:r>
            <a:r>
              <a:rPr lang="en-US" sz="3600" b="1" dirty="0" err="1"/>
              <a:t>dan</a:t>
            </a:r>
            <a:r>
              <a:rPr lang="en-US" sz="3600" b="1" dirty="0"/>
              <a:t> </a:t>
            </a:r>
            <a:r>
              <a:rPr lang="en-US" sz="3600" b="1" dirty="0" err="1"/>
              <a:t>anggaran</a:t>
            </a:r>
            <a:r>
              <a:rPr lang="en-US" sz="3600" b="1" dirty="0"/>
              <a:t>, </a:t>
            </a:r>
            <a:r>
              <a:rPr lang="en-US" sz="3600" b="1" dirty="0" err="1"/>
              <a:t>semua</a:t>
            </a:r>
            <a:r>
              <a:rPr lang="en-US" sz="3600" b="1" dirty="0"/>
              <a:t> </a:t>
            </a:r>
            <a:r>
              <a:rPr lang="en-US" sz="3600" b="1" dirty="0" err="1"/>
              <a:t>disusun</a:t>
            </a:r>
            <a:r>
              <a:rPr lang="en-US" sz="3600" b="1" dirty="0"/>
              <a:t> </a:t>
            </a:r>
            <a:r>
              <a:rPr lang="en-US" sz="3600" b="1" dirty="0" err="1"/>
              <a:t>dari</a:t>
            </a:r>
            <a:r>
              <a:rPr lang="en-US" sz="3600" b="1" dirty="0"/>
              <a:t> </a:t>
            </a:r>
            <a:r>
              <a:rPr lang="en-US" sz="3600" b="1" dirty="0" err="1"/>
              <a:t>awal</a:t>
            </a:r>
            <a:endParaRPr lang="en-US" sz="3600" b="1" dirty="0"/>
          </a:p>
          <a:p>
            <a:r>
              <a:rPr lang="en-US" sz="3600" b="1" dirty="0" err="1"/>
              <a:t>Tipe</a:t>
            </a:r>
            <a:r>
              <a:rPr lang="en-US" sz="3600" b="1" dirty="0"/>
              <a:t> </a:t>
            </a:r>
            <a:r>
              <a:rPr lang="en-US" sz="3600" b="1" dirty="0" err="1"/>
              <a:t>Inovasi</a:t>
            </a:r>
            <a:r>
              <a:rPr lang="en-US" sz="3600" b="1" dirty="0"/>
              <a:t> </a:t>
            </a:r>
            <a:r>
              <a:rPr lang="en-US" sz="3600" b="1" dirty="0" err="1"/>
              <a:t>berupa</a:t>
            </a:r>
            <a:r>
              <a:rPr lang="en-US" sz="3600" b="1" dirty="0"/>
              <a:t> : </a:t>
            </a:r>
            <a:r>
              <a:rPr lang="en-US" sz="3600" b="1" dirty="0" err="1"/>
              <a:t>hukum</a:t>
            </a:r>
            <a:r>
              <a:rPr lang="en-US" sz="3600" b="1" dirty="0"/>
              <a:t>/</a:t>
            </a:r>
            <a:r>
              <a:rPr lang="en-US" sz="3600" b="1" dirty="0" err="1"/>
              <a:t>undang-undang</a:t>
            </a:r>
            <a:r>
              <a:rPr lang="en-US" sz="3600" b="1" dirty="0"/>
              <a:t>, </a:t>
            </a:r>
            <a:r>
              <a:rPr lang="en-US" sz="3600" b="1" dirty="0" err="1"/>
              <a:t>pelayanan</a:t>
            </a:r>
            <a:r>
              <a:rPr lang="en-US" sz="3600" b="1" dirty="0"/>
              <a:t>, </a:t>
            </a:r>
            <a:r>
              <a:rPr lang="en-US" sz="3600" b="1" dirty="0" err="1"/>
              <a:t>uang</a:t>
            </a:r>
            <a:r>
              <a:rPr lang="en-US" sz="3600" b="1" dirty="0"/>
              <a:t>, </a:t>
            </a:r>
            <a:r>
              <a:rPr lang="en-US" sz="3600" b="1" dirty="0" err="1"/>
              <a:t>pajak</a:t>
            </a:r>
            <a:r>
              <a:rPr lang="en-US" sz="3600" b="1" dirty="0"/>
              <a:t>, </a:t>
            </a:r>
            <a:r>
              <a:rPr lang="en-US" sz="3600" b="1" dirty="0" err="1"/>
              <a:t>instrumen</a:t>
            </a:r>
            <a:r>
              <a:rPr lang="en-US" sz="3600" b="1" dirty="0"/>
              <a:t> </a:t>
            </a:r>
            <a:r>
              <a:rPr lang="en-US" sz="3600" b="1" dirty="0" err="1"/>
              <a:t>ekonomi</a:t>
            </a:r>
            <a:r>
              <a:rPr lang="en-US" sz="3600" b="1" dirty="0"/>
              <a:t>, </a:t>
            </a:r>
            <a:r>
              <a:rPr lang="en-US" sz="3600" b="1" dirty="0" err="1"/>
              <a:t>persuasi</a:t>
            </a:r>
            <a:endParaRPr lang="en-US" sz="3600" b="1" dirty="0"/>
          </a:p>
        </p:txBody>
      </p:sp>
      <p:sp>
        <p:nvSpPr>
          <p:cNvPr id="3" name="Title 2"/>
          <p:cNvSpPr>
            <a:spLocks noGrp="1"/>
          </p:cNvSpPr>
          <p:nvPr>
            <p:ph type="title"/>
          </p:nvPr>
        </p:nvSpPr>
        <p:spPr/>
        <p:txBody>
          <a:bodyPr/>
          <a:lstStyle/>
          <a:p>
            <a:r>
              <a:rPr lang="en-US" dirty="0" smtClean="0"/>
              <a:t>INOVASI KEBIJAKAN</a:t>
            </a:r>
            <a:endParaRPr lang="en-US" dirty="0"/>
          </a:p>
        </p:txBody>
      </p:sp>
    </p:spTree>
    <p:extLst>
      <p:ext uri="{BB962C8B-B14F-4D97-AF65-F5344CB8AC3E}">
        <p14:creationId xmlns:p14="http://schemas.microsoft.com/office/powerpoint/2010/main" val="4213447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481138"/>
          <a:ext cx="868680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pPr algn="ctr"/>
            <a:r>
              <a:rPr lang="en-US" dirty="0" smtClean="0"/>
              <a:t>TIPE INOVASI (PERKEMBANGAN) KEBIJAKAN</a:t>
            </a:r>
            <a:endParaRPr lang="en-US" dirty="0"/>
          </a:p>
        </p:txBody>
      </p:sp>
    </p:spTree>
    <p:extLst>
      <p:ext uri="{BB962C8B-B14F-4D97-AF65-F5344CB8AC3E}">
        <p14:creationId xmlns:p14="http://schemas.microsoft.com/office/powerpoint/2010/main" val="1338028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dirty="0" err="1"/>
              <a:t>Merupakan</a:t>
            </a:r>
            <a:r>
              <a:rPr lang="en-US" sz="4000" b="1" dirty="0"/>
              <a:t> </a:t>
            </a:r>
            <a:r>
              <a:rPr lang="en-US" sz="4000" b="1" dirty="0" err="1"/>
              <a:t>adaptasi</a:t>
            </a:r>
            <a:r>
              <a:rPr lang="en-US" sz="4000" b="1" dirty="0"/>
              <a:t> </a:t>
            </a:r>
            <a:r>
              <a:rPr lang="en-US" sz="4000" b="1" dirty="0" err="1"/>
              <a:t>kebijakan</a:t>
            </a:r>
            <a:r>
              <a:rPr lang="en-US" sz="4000" b="1" dirty="0"/>
              <a:t> </a:t>
            </a:r>
            <a:r>
              <a:rPr lang="en-US" sz="4000" b="1" dirty="0" err="1"/>
              <a:t>dan</a:t>
            </a:r>
            <a:r>
              <a:rPr lang="en-US" sz="4000" b="1" dirty="0"/>
              <a:t> </a:t>
            </a:r>
            <a:r>
              <a:rPr lang="en-US" sz="4000" b="1" dirty="0" err="1"/>
              <a:t>penyesuaian</a:t>
            </a:r>
            <a:r>
              <a:rPr lang="en-US" sz="4000" b="1" dirty="0"/>
              <a:t> </a:t>
            </a:r>
            <a:r>
              <a:rPr lang="en-US" sz="4000" b="1" dirty="0" err="1"/>
              <a:t>kebijakan</a:t>
            </a:r>
            <a:r>
              <a:rPr lang="en-US" sz="4000" b="1" dirty="0"/>
              <a:t> agar </a:t>
            </a:r>
            <a:r>
              <a:rPr lang="en-US" sz="4000" b="1" dirty="0" err="1"/>
              <a:t>kebijakan</a:t>
            </a:r>
            <a:r>
              <a:rPr lang="en-US" sz="4000" b="1" dirty="0"/>
              <a:t> </a:t>
            </a:r>
            <a:r>
              <a:rPr lang="en-US" sz="4000" b="1" dirty="0" err="1"/>
              <a:t>tetap</a:t>
            </a:r>
            <a:r>
              <a:rPr lang="en-US" sz="4000" b="1" dirty="0"/>
              <a:t> </a:t>
            </a:r>
            <a:r>
              <a:rPr lang="en-US" sz="4000" b="1" dirty="0" err="1"/>
              <a:t>berada</a:t>
            </a:r>
            <a:r>
              <a:rPr lang="en-US" sz="4000" b="1" dirty="0"/>
              <a:t> </a:t>
            </a:r>
            <a:r>
              <a:rPr lang="en-US" sz="4000" b="1" dirty="0" err="1"/>
              <a:t>pada</a:t>
            </a:r>
            <a:r>
              <a:rPr lang="en-US" sz="4000" b="1" dirty="0"/>
              <a:t> </a:t>
            </a:r>
            <a:r>
              <a:rPr lang="en-US" sz="4000" b="1" dirty="0" err="1"/>
              <a:t>jalurnya</a:t>
            </a:r>
            <a:endParaRPr lang="en-US" sz="4000" b="1" dirty="0"/>
          </a:p>
        </p:txBody>
      </p:sp>
      <p:sp>
        <p:nvSpPr>
          <p:cNvPr id="3" name="Title 2"/>
          <p:cNvSpPr>
            <a:spLocks noGrp="1"/>
          </p:cNvSpPr>
          <p:nvPr>
            <p:ph type="title"/>
          </p:nvPr>
        </p:nvSpPr>
        <p:spPr/>
        <p:txBody>
          <a:bodyPr/>
          <a:lstStyle/>
          <a:p>
            <a:r>
              <a:rPr lang="en-US" dirty="0" smtClean="0"/>
              <a:t>PEMELIHARAAN KEBIJAKAN</a:t>
            </a:r>
            <a:endParaRPr lang="en-US" dirty="0"/>
          </a:p>
        </p:txBody>
      </p:sp>
    </p:spTree>
    <p:extLst>
      <p:ext uri="{BB962C8B-B14F-4D97-AF65-F5344CB8AC3E}">
        <p14:creationId xmlns:p14="http://schemas.microsoft.com/office/powerpoint/2010/main" val="3689338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dirty="0" err="1"/>
              <a:t>Disebut</a:t>
            </a:r>
            <a:r>
              <a:rPr lang="en-US" sz="4000" b="1" dirty="0"/>
              <a:t> </a:t>
            </a:r>
            <a:r>
              <a:rPr lang="en-US" sz="4000" b="1" dirty="0" err="1"/>
              <a:t>sebagai</a:t>
            </a:r>
            <a:r>
              <a:rPr lang="en-US" sz="4000" b="1" dirty="0"/>
              <a:t> “</a:t>
            </a:r>
            <a:r>
              <a:rPr lang="en-US" sz="4000" b="1" dirty="0" err="1"/>
              <a:t>matinya</a:t>
            </a:r>
            <a:r>
              <a:rPr lang="en-US" sz="4000" b="1" dirty="0"/>
              <a:t> </a:t>
            </a:r>
            <a:r>
              <a:rPr lang="en-US" sz="4000" b="1" dirty="0" err="1"/>
              <a:t>kebijakan</a:t>
            </a:r>
            <a:r>
              <a:rPr lang="en-US" sz="4000" b="1" dirty="0"/>
              <a:t>” (</a:t>
            </a:r>
            <a:r>
              <a:rPr lang="en-US" sz="4000" b="1" i="1" dirty="0">
                <a:solidFill>
                  <a:srgbClr val="FF0000"/>
                </a:solidFill>
              </a:rPr>
              <a:t>dead policy</a:t>
            </a:r>
            <a:r>
              <a:rPr lang="en-US" sz="4000" b="1" dirty="0"/>
              <a:t>)</a:t>
            </a:r>
          </a:p>
          <a:p>
            <a:r>
              <a:rPr lang="en-US" sz="4000" b="1" dirty="0" err="1"/>
              <a:t>Sebuah</a:t>
            </a:r>
            <a:r>
              <a:rPr lang="en-US" sz="4000" b="1" dirty="0"/>
              <a:t> </a:t>
            </a:r>
            <a:r>
              <a:rPr lang="en-US" sz="4000" b="1" dirty="0" err="1"/>
              <a:t>kebijakan</a:t>
            </a:r>
            <a:r>
              <a:rPr lang="en-US" sz="4000" b="1" dirty="0"/>
              <a:t>/program yang </a:t>
            </a:r>
            <a:r>
              <a:rPr lang="en-US" sz="4000" b="1" dirty="0" err="1"/>
              <a:t>akan</a:t>
            </a:r>
            <a:r>
              <a:rPr lang="en-US" sz="4000" b="1" dirty="0"/>
              <a:t> </a:t>
            </a:r>
            <a:r>
              <a:rPr lang="en-US" sz="4000" b="1" dirty="0" err="1"/>
              <a:t>dihentikan</a:t>
            </a:r>
            <a:r>
              <a:rPr lang="en-US" sz="4000" b="1" dirty="0"/>
              <a:t>, </a:t>
            </a:r>
            <a:r>
              <a:rPr lang="en-US" sz="4000" b="1" dirty="0" err="1"/>
              <a:t>dikurangi</a:t>
            </a:r>
            <a:r>
              <a:rPr lang="en-US" sz="4000" b="1" dirty="0"/>
              <a:t>, </a:t>
            </a:r>
            <a:r>
              <a:rPr lang="en-US" sz="4000" b="1" dirty="0" err="1"/>
              <a:t>pengeluaran</a:t>
            </a:r>
            <a:r>
              <a:rPr lang="en-US" sz="4000" b="1" dirty="0"/>
              <a:t> </a:t>
            </a:r>
            <a:r>
              <a:rPr lang="en-US" sz="4000" b="1" dirty="0" err="1"/>
              <a:t>publik</a:t>
            </a:r>
            <a:r>
              <a:rPr lang="en-US" sz="4000" b="1" dirty="0"/>
              <a:t> </a:t>
            </a:r>
            <a:r>
              <a:rPr lang="en-US" sz="4000" b="1" dirty="0" err="1"/>
              <a:t>untuk</a:t>
            </a:r>
            <a:r>
              <a:rPr lang="en-US" sz="4000" b="1" dirty="0"/>
              <a:t> </a:t>
            </a:r>
            <a:r>
              <a:rPr lang="en-US" sz="4000" b="1" dirty="0" err="1"/>
              <a:t>itu</a:t>
            </a:r>
            <a:r>
              <a:rPr lang="en-US" sz="4000" b="1" dirty="0"/>
              <a:t> </a:t>
            </a:r>
            <a:r>
              <a:rPr lang="en-US" sz="4000" b="1" dirty="0" err="1"/>
              <a:t>dipotong</a:t>
            </a:r>
            <a:r>
              <a:rPr lang="en-US" sz="4000" b="1" dirty="0"/>
              <a:t>.</a:t>
            </a:r>
          </a:p>
        </p:txBody>
      </p:sp>
      <p:sp>
        <p:nvSpPr>
          <p:cNvPr id="3" name="Title 2"/>
          <p:cNvSpPr>
            <a:spLocks noGrp="1"/>
          </p:cNvSpPr>
          <p:nvPr>
            <p:ph type="title"/>
          </p:nvPr>
        </p:nvSpPr>
        <p:spPr/>
        <p:txBody>
          <a:bodyPr/>
          <a:lstStyle/>
          <a:p>
            <a:r>
              <a:rPr lang="en-US" dirty="0" smtClean="0"/>
              <a:t>TERMINASI KEBIJAKAN</a:t>
            </a:r>
            <a:endParaRPr lang="en-US" dirty="0"/>
          </a:p>
        </p:txBody>
      </p:sp>
    </p:spTree>
    <p:extLst>
      <p:ext uri="{BB962C8B-B14F-4D97-AF65-F5344CB8AC3E}">
        <p14:creationId xmlns:p14="http://schemas.microsoft.com/office/powerpoint/2010/main" val="2354338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481138"/>
          <a:ext cx="868680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pPr algn="ctr"/>
            <a:r>
              <a:rPr lang="en-US" dirty="0" smtClean="0"/>
              <a:t>TIPE TERMINASI (REDUKSI) KEBIJAKAN</a:t>
            </a:r>
            <a:endParaRPr lang="en-US" dirty="0"/>
          </a:p>
        </p:txBody>
      </p:sp>
    </p:spTree>
    <p:extLst>
      <p:ext uri="{BB962C8B-B14F-4D97-AF65-F5344CB8AC3E}">
        <p14:creationId xmlns:p14="http://schemas.microsoft.com/office/powerpoint/2010/main" val="471583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latin typeface="Arial Rounded MT Bold" panose="020F0704030504030204" pitchFamily="34" charset="0"/>
              </a:rPr>
              <a:t>Prinsip</a:t>
            </a:r>
            <a:r>
              <a:rPr lang="en-US" b="1" dirty="0" smtClean="0">
                <a:latin typeface="Arial Rounded MT Bold" panose="020F0704030504030204" pitchFamily="34" charset="0"/>
              </a:rPr>
              <a:t> </a:t>
            </a:r>
            <a:r>
              <a:rPr lang="en-US" b="1" dirty="0" err="1">
                <a:latin typeface="Arial Rounded MT Bold" panose="020F0704030504030204" pitchFamily="34" charset="0"/>
              </a:rPr>
              <a:t>R</a:t>
            </a:r>
            <a:r>
              <a:rPr lang="en-US" b="1" dirty="0" err="1" smtClean="0">
                <a:latin typeface="Arial Rounded MT Bold" panose="020F0704030504030204" pitchFamily="34" charset="0"/>
              </a:rPr>
              <a:t>egulasi</a:t>
            </a:r>
            <a:r>
              <a:rPr lang="en-US" b="1" dirty="0" smtClean="0">
                <a:latin typeface="Arial Rounded MT Bold" panose="020F0704030504030204" pitchFamily="34" charset="0"/>
              </a:rPr>
              <a:t> yang </a:t>
            </a:r>
            <a:r>
              <a:rPr lang="en-US" b="1" dirty="0" err="1" smtClean="0">
                <a:latin typeface="Arial Rounded MT Bold" panose="020F0704030504030204" pitchFamily="34" charset="0"/>
              </a:rPr>
              <a:t>berkualitas</a:t>
            </a:r>
            <a:r>
              <a:rPr lang="en-US" b="1" dirty="0" smtClean="0">
                <a:latin typeface="Arial Rounded MT Bold" panose="020F0704030504030204" pitchFamily="34" charset="0"/>
              </a:rPr>
              <a:t> </a:t>
            </a:r>
            <a:r>
              <a:rPr lang="en-US" b="1" dirty="0" err="1" smtClean="0">
                <a:latin typeface="Arial Rounded MT Bold" panose="020F0704030504030204" pitchFamily="34" charset="0"/>
              </a:rPr>
              <a:t>adalah</a:t>
            </a:r>
            <a:r>
              <a:rPr lang="en-US" b="1" dirty="0" smtClean="0">
                <a:latin typeface="Arial Rounded MT Bold" panose="020F0704030504030204" pitchFamily="34" charset="0"/>
              </a:rPr>
              <a:t>:</a:t>
            </a:r>
            <a:endParaRPr lang="en-US" b="1" dirty="0">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marL="514350" indent="-514350">
              <a:buAutoNum type="arabicPeriod"/>
            </a:pPr>
            <a:r>
              <a:rPr lang="en-US" sz="3600" dirty="0" err="1" smtClean="0"/>
              <a:t>Intervensi</a:t>
            </a:r>
            <a:r>
              <a:rPr lang="en-US" sz="3600" dirty="0" smtClean="0"/>
              <a:t> </a:t>
            </a:r>
            <a:r>
              <a:rPr lang="en-US" sz="3600" dirty="0" err="1" smtClean="0"/>
              <a:t>pemerintah</a:t>
            </a:r>
            <a:r>
              <a:rPr lang="en-US" sz="3600" dirty="0" smtClean="0"/>
              <a:t> </a:t>
            </a:r>
            <a:r>
              <a:rPr lang="en-US" sz="3600" dirty="0" err="1" smtClean="0"/>
              <a:t>harus</a:t>
            </a:r>
            <a:r>
              <a:rPr lang="en-US" sz="3600" dirty="0" smtClean="0"/>
              <a:t> </a:t>
            </a:r>
            <a:r>
              <a:rPr lang="en-US" sz="3600" dirty="0" err="1" smtClean="0"/>
              <a:t>memiliki</a:t>
            </a:r>
            <a:r>
              <a:rPr lang="en-US" sz="3600" dirty="0" smtClean="0"/>
              <a:t> </a:t>
            </a:r>
            <a:r>
              <a:rPr lang="en-US" sz="3600" dirty="0" err="1" smtClean="0"/>
              <a:t>alasan</a:t>
            </a:r>
            <a:r>
              <a:rPr lang="en-US" sz="3600" dirty="0" smtClean="0"/>
              <a:t> </a:t>
            </a:r>
          </a:p>
          <a:p>
            <a:pPr marL="514350" indent="-514350">
              <a:buAutoNum type="arabicPeriod"/>
            </a:pPr>
            <a:r>
              <a:rPr lang="en-US" sz="3600" dirty="0" err="1" smtClean="0"/>
              <a:t>Kebijakan</a:t>
            </a:r>
            <a:r>
              <a:rPr lang="en-US" sz="3600" dirty="0" smtClean="0"/>
              <a:t> yang </a:t>
            </a:r>
            <a:r>
              <a:rPr lang="en-US" sz="3600" dirty="0" err="1" smtClean="0"/>
              <a:t>dipilih</a:t>
            </a:r>
            <a:r>
              <a:rPr lang="en-US" sz="3600" dirty="0" smtClean="0"/>
              <a:t> </a:t>
            </a:r>
            <a:r>
              <a:rPr lang="en-US" sz="3600" dirty="0" err="1" smtClean="0"/>
              <a:t>merupakan</a:t>
            </a:r>
            <a:r>
              <a:rPr lang="en-US" sz="3600" dirty="0" smtClean="0"/>
              <a:t> </a:t>
            </a:r>
            <a:r>
              <a:rPr lang="en-US" sz="3600" dirty="0" err="1" smtClean="0"/>
              <a:t>alternatif</a:t>
            </a:r>
            <a:r>
              <a:rPr lang="en-US" sz="3600" dirty="0" smtClean="0"/>
              <a:t> </a:t>
            </a:r>
            <a:r>
              <a:rPr lang="en-US" sz="3600" dirty="0" err="1" smtClean="0"/>
              <a:t>terbaik</a:t>
            </a:r>
            <a:r>
              <a:rPr lang="en-US" sz="3600" dirty="0" smtClean="0"/>
              <a:t> </a:t>
            </a:r>
          </a:p>
          <a:p>
            <a:pPr marL="514350" indent="-514350">
              <a:buAutoNum type="arabicPeriod"/>
            </a:pPr>
            <a:r>
              <a:rPr lang="en-US" sz="3600" dirty="0" err="1" smtClean="0"/>
              <a:t>Memperhitungkan</a:t>
            </a:r>
            <a:r>
              <a:rPr lang="en-US" sz="3600" dirty="0" smtClean="0"/>
              <a:t> </a:t>
            </a:r>
            <a:r>
              <a:rPr lang="en-US" sz="3600" dirty="0" err="1" smtClean="0"/>
              <a:t>manfaat</a:t>
            </a:r>
            <a:r>
              <a:rPr lang="en-US" sz="3600" dirty="0" smtClean="0"/>
              <a:t> </a:t>
            </a:r>
            <a:r>
              <a:rPr lang="en-US" sz="3600" dirty="0" err="1" smtClean="0"/>
              <a:t>dan</a:t>
            </a:r>
            <a:r>
              <a:rPr lang="en-US" sz="3600" dirty="0" smtClean="0"/>
              <a:t> </a:t>
            </a:r>
            <a:r>
              <a:rPr lang="en-US" sz="3600" dirty="0" err="1" smtClean="0"/>
              <a:t>biaya</a:t>
            </a:r>
            <a:r>
              <a:rPr lang="en-US" sz="3600" dirty="0" smtClean="0"/>
              <a:t> </a:t>
            </a:r>
          </a:p>
          <a:p>
            <a:pPr marL="514350" indent="-514350">
              <a:buAutoNum type="arabicPeriod"/>
            </a:pPr>
            <a:r>
              <a:rPr lang="en-US" sz="3600" dirty="0" err="1" smtClean="0"/>
              <a:t>Dilakukan</a:t>
            </a:r>
            <a:r>
              <a:rPr lang="en-US" sz="3600" dirty="0" smtClean="0"/>
              <a:t> </a:t>
            </a:r>
            <a:r>
              <a:rPr lang="en-US" sz="3600" dirty="0" err="1" smtClean="0"/>
              <a:t>konsultasi</a:t>
            </a:r>
            <a:r>
              <a:rPr lang="en-US" sz="3600" dirty="0" smtClean="0"/>
              <a:t> </a:t>
            </a:r>
            <a:r>
              <a:rPr lang="en-US" sz="3600" dirty="0" err="1" smtClean="0"/>
              <a:t>publik</a:t>
            </a:r>
            <a:r>
              <a:rPr lang="en-US" sz="3600" dirty="0" smtClean="0"/>
              <a:t> (stakeholder) </a:t>
            </a:r>
          </a:p>
          <a:p>
            <a:pPr marL="514350" indent="-514350">
              <a:buAutoNum type="arabicPeriod"/>
            </a:pPr>
            <a:r>
              <a:rPr lang="en-US" sz="3600" dirty="0" err="1" smtClean="0"/>
              <a:t>Tidak</a:t>
            </a:r>
            <a:r>
              <a:rPr lang="en-US" sz="3600" dirty="0" smtClean="0"/>
              <a:t> </a:t>
            </a:r>
            <a:r>
              <a:rPr lang="en-US" sz="3600" dirty="0" err="1" smtClean="0"/>
              <a:t>ada</a:t>
            </a:r>
            <a:r>
              <a:rPr lang="en-US" sz="3600" dirty="0" smtClean="0"/>
              <a:t> </a:t>
            </a:r>
            <a:r>
              <a:rPr lang="en-US" sz="3600" dirty="0" err="1" smtClean="0"/>
              <a:t>beban</a:t>
            </a:r>
            <a:r>
              <a:rPr lang="en-US" sz="3600" dirty="0" smtClean="0"/>
              <a:t> yang </a:t>
            </a:r>
            <a:r>
              <a:rPr lang="en-US" sz="3600" dirty="0" err="1" smtClean="0"/>
              <a:t>tidak</a:t>
            </a:r>
            <a:r>
              <a:rPr lang="en-US" sz="3600" dirty="0" smtClean="0"/>
              <a:t> </a:t>
            </a:r>
            <a:r>
              <a:rPr lang="en-US" sz="3600" dirty="0" err="1" smtClean="0"/>
              <a:t>perlu</a:t>
            </a:r>
            <a:r>
              <a:rPr lang="en-US" sz="3600" dirty="0" smtClean="0"/>
              <a:t> (</a:t>
            </a:r>
            <a:r>
              <a:rPr lang="en-US" sz="3600" dirty="0" err="1" smtClean="0"/>
              <a:t>dampak</a:t>
            </a:r>
            <a:r>
              <a:rPr lang="en-US" sz="3600" dirty="0" smtClean="0"/>
              <a:t> yang </a:t>
            </a:r>
            <a:r>
              <a:rPr lang="en-US" sz="3600" dirty="0" err="1" smtClean="0"/>
              <a:t>merugikan</a:t>
            </a:r>
            <a:r>
              <a:rPr lang="en-US" sz="3600" dirty="0" smtClean="0"/>
              <a:t>)</a:t>
            </a:r>
            <a:endParaRPr lang="en-US" sz="3600" dirty="0"/>
          </a:p>
        </p:txBody>
      </p:sp>
    </p:spTree>
    <p:extLst>
      <p:ext uri="{BB962C8B-B14F-4D97-AF65-F5344CB8AC3E}">
        <p14:creationId xmlns:p14="http://schemas.microsoft.com/office/powerpoint/2010/main" val="3813822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LANGKAH-LANGKAH RIA</a:t>
            </a:r>
            <a:endParaRPr lang="en-US" b="1" dirty="0">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9124815"/>
              </p:ext>
            </p:extLst>
          </p:nvPr>
        </p:nvGraphicFramePr>
        <p:xfrm>
          <a:off x="838200" y="1825624"/>
          <a:ext cx="11145982"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8815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LANGKAH 1: ANALISIS MASALAH </a:t>
            </a:r>
            <a:endParaRPr lang="en-US" b="1"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09749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5259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12618" y="235527"/>
            <a:ext cx="11526982" cy="6622473"/>
          </a:xfrm>
          <a:prstGeom prst="rect">
            <a:avLst/>
          </a:prstGeom>
        </p:spPr>
      </p:pic>
    </p:spTree>
    <p:extLst>
      <p:ext uri="{BB962C8B-B14F-4D97-AF65-F5344CB8AC3E}">
        <p14:creationId xmlns:p14="http://schemas.microsoft.com/office/powerpoint/2010/main" val="3542376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3" y="498764"/>
            <a:ext cx="7572375" cy="1235865"/>
          </a:xfrm>
        </p:spPr>
        <p:txBody>
          <a:bodyPr>
            <a:normAutofit/>
          </a:bodyPr>
          <a:lstStyle/>
          <a:p>
            <a:pPr algn="ctr"/>
            <a:r>
              <a:rPr lang="en-US" sz="4000" b="1" dirty="0">
                <a:effectLst/>
              </a:rPr>
              <a:t>ANALISIS FAKTA</a:t>
            </a:r>
            <a:endParaRPr lang="id-ID" sz="4000" b="1" dirty="0">
              <a:effectLst/>
            </a:endParaRPr>
          </a:p>
        </p:txBody>
      </p:sp>
      <p:sp>
        <p:nvSpPr>
          <p:cNvPr id="4" name="Oval 3"/>
          <p:cNvSpPr/>
          <p:nvPr/>
        </p:nvSpPr>
        <p:spPr>
          <a:xfrm>
            <a:off x="4739493" y="2133603"/>
            <a:ext cx="1193673" cy="1117481"/>
          </a:xfrm>
          <a:prstGeom prst="ellipse">
            <a:avLst/>
          </a:prstGeom>
          <a:solidFill>
            <a:srgbClr val="DF6C5D">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FACT-1 FISIK</a:t>
            </a:r>
            <a:endParaRPr kumimoji="0" lang="id-ID"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p:cNvSpPr/>
          <p:nvPr/>
        </p:nvSpPr>
        <p:spPr>
          <a:xfrm>
            <a:off x="7620000" y="3786280"/>
            <a:ext cx="1231440" cy="1168877"/>
          </a:xfrm>
          <a:prstGeom prst="ellipse">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SU-BYEK-TIF</a:t>
            </a:r>
            <a:endParaRPr kumimoji="0" lang="id-ID"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p:cNvSpPr/>
          <p:nvPr/>
        </p:nvSpPr>
        <p:spPr>
          <a:xfrm>
            <a:off x="7620000" y="2441552"/>
            <a:ext cx="1231440" cy="1117479"/>
          </a:xfrm>
          <a:prstGeom prst="ellipse">
            <a:avLst/>
          </a:prstGeom>
          <a:solidFill>
            <a:schemeClr val="accent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OBYEKTIF</a:t>
            </a:r>
            <a:endParaRPr kumimoji="0" lang="id-ID"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788433" y="2133600"/>
            <a:ext cx="756968" cy="2986174"/>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vert="wordArtVert"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FENOMENA</a:t>
            </a:r>
            <a:endParaRPr kumimoji="0" lang="id-ID"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p:cNvSpPr/>
          <p:nvPr/>
        </p:nvSpPr>
        <p:spPr>
          <a:xfrm>
            <a:off x="6083762" y="3140198"/>
            <a:ext cx="1231441" cy="1050802"/>
          </a:xfrm>
          <a:prstGeom prst="ellipse">
            <a:avLst/>
          </a:prstGeom>
          <a:solidFill>
            <a:srgbClr val="DF6C5D">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FACT-3 SOSIAL</a:t>
            </a:r>
            <a:endParaRPr kumimoji="0" lang="id-ID"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p:cNvSpPr/>
          <p:nvPr/>
        </p:nvSpPr>
        <p:spPr>
          <a:xfrm>
            <a:off x="5530961" y="2321225"/>
            <a:ext cx="1193672" cy="1117480"/>
          </a:xfrm>
          <a:prstGeom prst="ellipse">
            <a:avLst/>
          </a:prstGeom>
          <a:solidFill>
            <a:srgbClr val="DF6C5D">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FACT-2 EKO-NOMI</a:t>
            </a:r>
            <a:endParaRPr kumimoji="0" lang="id-ID"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p:cNvSpPr/>
          <p:nvPr/>
        </p:nvSpPr>
        <p:spPr>
          <a:xfrm>
            <a:off x="5530963" y="3801554"/>
            <a:ext cx="1193671" cy="1153603"/>
          </a:xfrm>
          <a:prstGeom prst="ellipse">
            <a:avLst/>
          </a:prstGeom>
          <a:solidFill>
            <a:srgbClr val="DF6C5D">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FACT-4 HU-KUM</a:t>
            </a:r>
            <a:endParaRPr kumimoji="0" lang="id-ID"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p:cNvSpPr/>
          <p:nvPr/>
        </p:nvSpPr>
        <p:spPr>
          <a:xfrm>
            <a:off x="4648200" y="4025301"/>
            <a:ext cx="1193672" cy="1117481"/>
          </a:xfrm>
          <a:prstGeom prst="ellipse">
            <a:avLst/>
          </a:prstGeom>
          <a:solidFill>
            <a:srgbClr val="DF6C5D">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FACT-5 POLI-TIK</a:t>
            </a:r>
            <a:endParaRPr kumimoji="0" lang="id-ID"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1904940" y="2743200"/>
            <a:ext cx="1776768" cy="2031325"/>
          </a:xfrm>
          <a:prstGeom prst="rect">
            <a:avLst/>
          </a:prstGeom>
          <a:solidFill>
            <a:schemeClr val="accent1">
              <a:lumMod val="50000"/>
            </a:schemeClr>
          </a:solidFill>
          <a:ln>
            <a:solidFill>
              <a:schemeClr val="tx2"/>
            </a:solidFill>
          </a:ln>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MASALAH/ISU</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Calibri" panose="020F0502020204030204"/>
                <a:ea typeface="+mn-ea"/>
                <a:cs typeface="+mn-cs"/>
              </a:rPr>
              <a:t>Kerusakan</a:t>
            </a: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Hutan</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Pencemaran</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Kemiskinan</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Bencana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Alam</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Penataan</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Ruang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Dll</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9296400" y="3352800"/>
            <a:ext cx="1112356" cy="523220"/>
          </a:xfrm>
          <a:prstGeom prst="rect">
            <a:avLst/>
          </a:prstGeom>
          <a:noFill/>
          <a:ln>
            <a:solidFill>
              <a:schemeClr val="tx2"/>
            </a:solidFill>
          </a:ln>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alibri" panose="020F0502020204030204"/>
                <a:ea typeface="+mn-ea"/>
                <a:cs typeface="+mn-cs"/>
              </a:rPr>
              <a:t>FAKTA</a:t>
            </a:r>
            <a:endParaRPr kumimoji="0" lang="id-ID" sz="1600" b="1" i="0" u="none" strike="noStrike" kern="1200" cap="none" spc="0" normalizeH="0" baseline="0" noProof="0" dirty="0" err="1">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55846312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MEMPELAJARI RIA MEMPEROLEH</a:t>
            </a:r>
            <a:endParaRPr lang="en-US" dirty="0"/>
          </a:p>
        </p:txBody>
      </p:sp>
      <p:pic>
        <p:nvPicPr>
          <p:cNvPr id="4" name="Content Placeholder 3"/>
          <p:cNvPicPr>
            <a:picLocks noGrp="1" noChangeAspect="1"/>
          </p:cNvPicPr>
          <p:nvPr>
            <p:ph idx="1"/>
          </p:nvPr>
        </p:nvPicPr>
        <p:blipFill>
          <a:blip r:embed="rId2"/>
          <a:stretch>
            <a:fillRect/>
          </a:stretch>
        </p:blipFill>
        <p:spPr>
          <a:xfrm>
            <a:off x="2507673" y="1510145"/>
            <a:ext cx="6151418" cy="4516581"/>
          </a:xfrm>
          <a:prstGeom prst="rect">
            <a:avLst/>
          </a:prstGeom>
        </p:spPr>
      </p:pic>
    </p:spTree>
    <p:extLst>
      <p:ext uri="{BB962C8B-B14F-4D97-AF65-F5344CB8AC3E}">
        <p14:creationId xmlns:p14="http://schemas.microsoft.com/office/powerpoint/2010/main" val="4126826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09900" y="1063228"/>
            <a:ext cx="6172200" cy="479822"/>
          </a:xfrm>
        </p:spPr>
        <p:txBody>
          <a:bodyPr>
            <a:normAutofit fontScale="90000"/>
          </a:bodyPr>
          <a:lstStyle/>
          <a:p>
            <a:pPr eaLnBrk="1" hangingPunct="1">
              <a:defRPr/>
            </a:pPr>
            <a:r>
              <a:rPr lang="en-US" dirty="0"/>
              <a:t>“</a:t>
            </a:r>
            <a:r>
              <a:rPr lang="en-US" dirty="0" err="1"/>
              <a:t>Masalah</a:t>
            </a:r>
            <a:r>
              <a:rPr lang="en-US" dirty="0" smtClean="0"/>
              <a:t>” DAN ANALISISNYA</a:t>
            </a:r>
            <a:endParaRPr lang="en-US" dirty="0"/>
          </a:p>
        </p:txBody>
      </p:sp>
      <p:sp>
        <p:nvSpPr>
          <p:cNvPr id="38915" name="Rectangle 3"/>
          <p:cNvSpPr>
            <a:spLocks noGrp="1" noChangeArrowheads="1"/>
          </p:cNvSpPr>
          <p:nvPr>
            <p:ph type="body" idx="1"/>
          </p:nvPr>
        </p:nvSpPr>
        <p:spPr>
          <a:xfrm>
            <a:off x="1295399" y="1828799"/>
            <a:ext cx="10009909" cy="4544291"/>
          </a:xfrm>
        </p:spPr>
        <p:txBody>
          <a:bodyPr/>
          <a:lstStyle/>
          <a:p>
            <a:pPr eaLnBrk="1" hangingPunct="1">
              <a:lnSpc>
                <a:spcPct val="80000"/>
              </a:lnSpc>
              <a:defRPr/>
            </a:pPr>
            <a:r>
              <a:rPr lang="sv-SE" sz="2800" dirty="0"/>
              <a:t>Kebijakan adalah </a:t>
            </a:r>
            <a:r>
              <a:rPr lang="sv-SE" sz="2800" dirty="0" smtClean="0"/>
              <a:t>solusi </a:t>
            </a:r>
            <a:r>
              <a:rPr lang="sv-SE" sz="2800" dirty="0"/>
              <a:t>atas masalah. Kebijakan seringkali tidak efektif akibat tidak cermat dalam merumuskan masalah. Kebijakan sebagai obat seringkali tidak manjur bahkan mematikan, akibat diagnosa masalah atau penyakitnya keliru. </a:t>
            </a:r>
          </a:p>
          <a:p>
            <a:pPr eaLnBrk="1" hangingPunct="1">
              <a:lnSpc>
                <a:spcPct val="80000"/>
              </a:lnSpc>
              <a:defRPr/>
            </a:pPr>
            <a:r>
              <a:rPr lang="sv-SE" sz="2800" dirty="0"/>
              <a:t>Masalah sebenarnya tidak terkait dengan obyek (hutan, tambang, pesisir, dll), melainkan terkait dengan subyek (pelaku). Masalah, oleh karena itu, terletak pada pelaku-pelaku yang dalam kesehariannya mengambil keputusan sebagai dasar bertindak. Masalah diturunkan dari kerangka pikir (policy analyst) dan diikat oleh ketidak-kemampuan (subyek). </a:t>
            </a:r>
          </a:p>
          <a:p>
            <a:pPr eaLnBrk="1" hangingPunct="1">
              <a:lnSpc>
                <a:spcPct val="80000"/>
              </a:lnSpc>
              <a:defRPr/>
            </a:pPr>
            <a:r>
              <a:rPr lang="sv-SE" sz="2800" dirty="0"/>
              <a:t>Masalah adalah subyektif (Dunn, 2000).</a:t>
            </a:r>
            <a:r>
              <a:rPr lang="en-US" sz="2800" dirty="0"/>
              <a:t> </a:t>
            </a:r>
          </a:p>
        </p:txBody>
      </p:sp>
    </p:spTree>
    <p:extLst>
      <p:ext uri="{BB962C8B-B14F-4D97-AF65-F5344CB8AC3E}">
        <p14:creationId xmlns:p14="http://schemas.microsoft.com/office/powerpoint/2010/main" val="30672314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20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20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fade">
                                      <p:cBhvr>
                                        <p:cTn id="17" dur="2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24348" y="122238"/>
            <a:ext cx="8229600" cy="868362"/>
          </a:xfrm>
        </p:spPr>
        <p:txBody>
          <a:bodyPr/>
          <a:lstStyle/>
          <a:p>
            <a:pPr algn="l" eaLnBrk="1" hangingPunct="1"/>
            <a:r>
              <a:rPr lang="en-US" altLang="en-US" dirty="0" err="1">
                <a:solidFill>
                  <a:srgbClr val="FFCC00"/>
                </a:solidFill>
              </a:rPr>
              <a:t>Rasional</a:t>
            </a:r>
            <a:r>
              <a:rPr lang="en-US" altLang="en-US" dirty="0">
                <a:solidFill>
                  <a:srgbClr val="FFCC00"/>
                </a:solidFill>
              </a:rPr>
              <a:t>: </a:t>
            </a:r>
            <a:r>
              <a:rPr lang="en-US" altLang="en-US" dirty="0" err="1">
                <a:solidFill>
                  <a:srgbClr val="FFCC00"/>
                </a:solidFill>
              </a:rPr>
              <a:t>Apa</a:t>
            </a:r>
            <a:r>
              <a:rPr lang="en-US" altLang="en-US" dirty="0">
                <a:solidFill>
                  <a:srgbClr val="FFCC00"/>
                </a:solidFill>
              </a:rPr>
              <a:t> </a:t>
            </a:r>
            <a:r>
              <a:rPr lang="en-US" altLang="en-US" dirty="0" err="1">
                <a:solidFill>
                  <a:srgbClr val="FFCC00"/>
                </a:solidFill>
              </a:rPr>
              <a:t>dasarnya</a:t>
            </a:r>
            <a:r>
              <a:rPr lang="en-US" altLang="en-US" dirty="0">
                <a:solidFill>
                  <a:srgbClr val="FFCC00"/>
                </a:solidFill>
              </a:rPr>
              <a:t>?</a:t>
            </a:r>
          </a:p>
        </p:txBody>
      </p:sp>
      <p:sp>
        <p:nvSpPr>
          <p:cNvPr id="27651" name="Rectangle 3"/>
          <p:cNvSpPr>
            <a:spLocks noGrp="1" noChangeArrowheads="1"/>
          </p:cNvSpPr>
          <p:nvPr>
            <p:ph type="body" idx="1"/>
          </p:nvPr>
        </p:nvSpPr>
        <p:spPr>
          <a:xfrm>
            <a:off x="749706" y="1209368"/>
            <a:ext cx="6934200" cy="4495800"/>
          </a:xfrm>
          <a:solidFill>
            <a:srgbClr val="008080">
              <a:alpha val="59999"/>
            </a:srgbClr>
          </a:solidFill>
        </p:spPr>
        <p:txBody>
          <a:bodyPr/>
          <a:lstStyle/>
          <a:p>
            <a:pPr eaLnBrk="1" hangingPunct="1"/>
            <a:r>
              <a:rPr lang="en-US" altLang="en-US" sz="2800" dirty="0" err="1"/>
              <a:t>Rasionalitas</a:t>
            </a:r>
            <a:r>
              <a:rPr lang="en-US" altLang="en-US" sz="2800" dirty="0"/>
              <a:t> </a:t>
            </a:r>
            <a:r>
              <a:rPr lang="en-US" altLang="en-US" sz="2800" dirty="0" err="1"/>
              <a:t>teknis</a:t>
            </a:r>
            <a:r>
              <a:rPr lang="en-US" altLang="en-US" sz="2800" dirty="0"/>
              <a:t>: </a:t>
            </a:r>
            <a:r>
              <a:rPr lang="en-US" altLang="en-US" sz="2800" dirty="0" err="1"/>
              <a:t>pilihan</a:t>
            </a:r>
            <a:r>
              <a:rPr lang="en-US" altLang="en-US" sz="2800" dirty="0"/>
              <a:t> </a:t>
            </a:r>
            <a:r>
              <a:rPr lang="en-US" altLang="en-US" sz="2800" dirty="0" err="1"/>
              <a:t>efektif</a:t>
            </a:r>
            <a:endParaRPr lang="en-US" altLang="en-US" sz="2800" dirty="0"/>
          </a:p>
          <a:p>
            <a:pPr eaLnBrk="1" hangingPunct="1"/>
            <a:r>
              <a:rPr lang="en-US" altLang="en-US" sz="2800" dirty="0" err="1"/>
              <a:t>Rasionalitas</a:t>
            </a:r>
            <a:r>
              <a:rPr lang="en-US" altLang="en-US" sz="2800" dirty="0"/>
              <a:t> </a:t>
            </a:r>
            <a:r>
              <a:rPr lang="en-US" altLang="en-US" sz="2800" dirty="0" err="1"/>
              <a:t>ekonomis</a:t>
            </a:r>
            <a:r>
              <a:rPr lang="en-US" altLang="en-US" sz="2800" dirty="0"/>
              <a:t>: </a:t>
            </a:r>
            <a:r>
              <a:rPr lang="en-US" altLang="en-US" sz="2800" dirty="0" err="1"/>
              <a:t>pilihan</a:t>
            </a:r>
            <a:r>
              <a:rPr lang="en-US" altLang="en-US" sz="2800" dirty="0"/>
              <a:t> </a:t>
            </a:r>
            <a:r>
              <a:rPr lang="en-US" altLang="en-US" sz="2800" dirty="0" err="1"/>
              <a:t>efisien</a:t>
            </a:r>
            <a:endParaRPr lang="en-US" altLang="en-US" sz="2800" dirty="0"/>
          </a:p>
          <a:p>
            <a:pPr eaLnBrk="1" hangingPunct="1"/>
            <a:r>
              <a:rPr lang="en-US" altLang="en-US" sz="2800" dirty="0" err="1"/>
              <a:t>Rasionalitas</a:t>
            </a:r>
            <a:r>
              <a:rPr lang="en-US" altLang="en-US" sz="2800" dirty="0"/>
              <a:t> </a:t>
            </a:r>
            <a:r>
              <a:rPr lang="en-US" altLang="en-US" sz="2800" dirty="0" err="1"/>
              <a:t>sosial</a:t>
            </a:r>
            <a:r>
              <a:rPr lang="en-US" altLang="en-US" sz="2800" dirty="0"/>
              <a:t>: </a:t>
            </a:r>
            <a:r>
              <a:rPr lang="en-US" altLang="en-US" sz="2800" dirty="0" err="1"/>
              <a:t>diterima</a:t>
            </a:r>
            <a:r>
              <a:rPr lang="en-US" altLang="en-US" sz="2800" dirty="0"/>
              <a:t> </a:t>
            </a:r>
            <a:r>
              <a:rPr lang="en-US" altLang="en-US" sz="2800" dirty="0" err="1"/>
              <a:t>masyarakat</a:t>
            </a:r>
            <a:endParaRPr lang="en-US" altLang="en-US" sz="2800" dirty="0"/>
          </a:p>
          <a:p>
            <a:pPr eaLnBrk="1" hangingPunct="1"/>
            <a:r>
              <a:rPr lang="en-US" altLang="en-US" sz="2800" dirty="0" err="1"/>
              <a:t>Rasionalitas</a:t>
            </a:r>
            <a:r>
              <a:rPr lang="en-US" altLang="en-US" sz="2800" dirty="0"/>
              <a:t> </a:t>
            </a:r>
            <a:r>
              <a:rPr lang="en-US" altLang="en-US" sz="2800" dirty="0" err="1"/>
              <a:t>hukum</a:t>
            </a:r>
            <a:r>
              <a:rPr lang="en-US" altLang="en-US" sz="2800" dirty="0"/>
              <a:t>: </a:t>
            </a:r>
            <a:r>
              <a:rPr lang="en-US" altLang="en-US" sz="2800" dirty="0" err="1"/>
              <a:t>legalitas</a:t>
            </a:r>
            <a:endParaRPr lang="en-US" altLang="en-US" sz="2800" dirty="0"/>
          </a:p>
          <a:p>
            <a:pPr eaLnBrk="1" hangingPunct="1"/>
            <a:r>
              <a:rPr lang="en-US" altLang="en-US" sz="2800" dirty="0" err="1"/>
              <a:t>Rasionalitas</a:t>
            </a:r>
            <a:r>
              <a:rPr lang="en-US" altLang="en-US" sz="2800" dirty="0"/>
              <a:t> </a:t>
            </a:r>
            <a:r>
              <a:rPr lang="en-US" altLang="en-US" sz="2800" dirty="0" err="1"/>
              <a:t>substantif</a:t>
            </a:r>
            <a:r>
              <a:rPr lang="en-US" altLang="en-US" sz="2800" dirty="0"/>
              <a:t>: </a:t>
            </a:r>
            <a:r>
              <a:rPr lang="en-US" altLang="en-US" sz="2800" dirty="0" err="1"/>
              <a:t>kombinasi</a:t>
            </a:r>
            <a:r>
              <a:rPr lang="en-US" altLang="en-US" sz="2800" dirty="0"/>
              <a:t> ke-4 di </a:t>
            </a:r>
            <a:r>
              <a:rPr lang="en-US" altLang="en-US" sz="2800" dirty="0" err="1"/>
              <a:t>atas</a:t>
            </a:r>
            <a:r>
              <a:rPr lang="en-US" altLang="en-US" sz="2800" dirty="0"/>
              <a:t>.</a:t>
            </a:r>
          </a:p>
          <a:p>
            <a:pPr eaLnBrk="1" hangingPunct="1">
              <a:buFontTx/>
              <a:buNone/>
            </a:pPr>
            <a:r>
              <a:rPr lang="en-US" altLang="en-US" sz="2400" i="1" dirty="0" err="1">
                <a:latin typeface="Tahoma" pitchFamily="34" charset="0"/>
              </a:rPr>
              <a:t>Rasionalitas</a:t>
            </a:r>
            <a:r>
              <a:rPr lang="en-US" altLang="en-US" sz="2400" i="1" dirty="0">
                <a:latin typeface="Tahoma" pitchFamily="34" charset="0"/>
              </a:rPr>
              <a:t> </a:t>
            </a:r>
            <a:r>
              <a:rPr lang="en-US" altLang="en-US" sz="2400" i="1" dirty="0" err="1">
                <a:latin typeface="Tahoma" pitchFamily="34" charset="0"/>
              </a:rPr>
              <a:t>Komprehensif</a:t>
            </a:r>
            <a:r>
              <a:rPr lang="en-US" altLang="en-US" sz="2400" i="1" dirty="0">
                <a:latin typeface="Tahoma" pitchFamily="34" charset="0"/>
              </a:rPr>
              <a:t> </a:t>
            </a:r>
          </a:p>
          <a:p>
            <a:pPr eaLnBrk="1" hangingPunct="1">
              <a:buFontTx/>
              <a:buNone/>
            </a:pPr>
            <a:r>
              <a:rPr lang="en-US" altLang="en-US" sz="2400" i="1" dirty="0" err="1">
                <a:latin typeface="Tahoma" pitchFamily="34" charset="0"/>
              </a:rPr>
              <a:t>Dalil</a:t>
            </a:r>
            <a:r>
              <a:rPr lang="en-US" altLang="en-US" sz="2400" i="1" dirty="0">
                <a:latin typeface="Tahoma" pitchFamily="34" charset="0"/>
              </a:rPr>
              <a:t> </a:t>
            </a:r>
            <a:r>
              <a:rPr lang="en-US" altLang="en-US" sz="2400" i="1" dirty="0" err="1">
                <a:latin typeface="Tahoma" pitchFamily="34" charset="0"/>
              </a:rPr>
              <a:t>Kemustahilan</a:t>
            </a:r>
            <a:r>
              <a:rPr lang="en-US" altLang="en-US" sz="2400" i="1" dirty="0">
                <a:latin typeface="Tahoma" pitchFamily="34" charset="0"/>
              </a:rPr>
              <a:t> Arrow</a:t>
            </a:r>
          </a:p>
          <a:p>
            <a:pPr eaLnBrk="1" hangingPunct="1">
              <a:buFontTx/>
              <a:buNone/>
            </a:pPr>
            <a:r>
              <a:rPr lang="en-US" altLang="en-US" sz="2400" i="1" dirty="0" err="1">
                <a:latin typeface="Tahoma" pitchFamily="34" charset="0"/>
              </a:rPr>
              <a:t>Pilihan</a:t>
            </a:r>
            <a:r>
              <a:rPr lang="en-US" altLang="en-US" sz="2400" i="1" dirty="0">
                <a:latin typeface="Tahoma" pitchFamily="34" charset="0"/>
              </a:rPr>
              <a:t> </a:t>
            </a:r>
            <a:r>
              <a:rPr lang="en-US" altLang="en-US" sz="2400" i="1" dirty="0" err="1">
                <a:latin typeface="Tahoma" pitchFamily="34" charset="0"/>
              </a:rPr>
              <a:t>rasional</a:t>
            </a:r>
            <a:r>
              <a:rPr lang="en-US" altLang="en-US" sz="2400" i="1" dirty="0">
                <a:latin typeface="Tahoma" pitchFamily="34" charset="0"/>
              </a:rPr>
              <a:t> </a:t>
            </a:r>
            <a:r>
              <a:rPr lang="en-US" altLang="en-US" sz="2400" i="1" dirty="0" err="1">
                <a:latin typeface="Tahoma" pitchFamily="34" charset="0"/>
              </a:rPr>
              <a:t>transitif</a:t>
            </a:r>
            <a:r>
              <a:rPr lang="en-US" altLang="en-US" sz="2400" i="1" dirty="0">
                <a:latin typeface="Tahoma" pitchFamily="34" charset="0"/>
              </a:rPr>
              <a:t> </a:t>
            </a:r>
            <a:r>
              <a:rPr lang="en-US" altLang="en-US" sz="2400" i="1" dirty="0">
                <a:latin typeface="Tahoma" pitchFamily="34" charset="0"/>
                <a:sym typeface="Wingdings" pitchFamily="2" charset="2"/>
              </a:rPr>
              <a:t> </a:t>
            </a:r>
            <a:r>
              <a:rPr lang="en-US" altLang="en-US" sz="2400" i="1" dirty="0" err="1">
                <a:latin typeface="Tahoma" pitchFamily="34" charset="0"/>
                <a:sym typeface="Wingdings" pitchFamily="2" charset="2"/>
              </a:rPr>
              <a:t>Pilihan</a:t>
            </a:r>
            <a:r>
              <a:rPr lang="en-US" altLang="en-US" sz="2400" i="1" dirty="0">
                <a:latin typeface="Tahoma" pitchFamily="34" charset="0"/>
                <a:sym typeface="Wingdings" pitchFamily="2" charset="2"/>
              </a:rPr>
              <a:t> </a:t>
            </a:r>
            <a:r>
              <a:rPr lang="en-US" altLang="en-US" sz="2400" i="1" dirty="0" err="1">
                <a:latin typeface="Tahoma" pitchFamily="34" charset="0"/>
                <a:sym typeface="Wingdings" pitchFamily="2" charset="2"/>
              </a:rPr>
              <a:t>Kolektif</a:t>
            </a:r>
            <a:endParaRPr lang="en-US" altLang="en-US" sz="2400" i="1" dirty="0">
              <a:latin typeface="Tahoma" pitchFamily="34" charset="0"/>
            </a:endParaRPr>
          </a:p>
        </p:txBody>
      </p:sp>
      <p:sp>
        <p:nvSpPr>
          <p:cNvPr id="22532" name="Rectangle 4"/>
          <p:cNvSpPr>
            <a:spLocks noChangeArrowheads="1"/>
          </p:cNvSpPr>
          <p:nvPr/>
        </p:nvSpPr>
        <p:spPr bwMode="auto">
          <a:xfrm>
            <a:off x="667156" y="5781369"/>
            <a:ext cx="244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i="1">
                <a:solidFill>
                  <a:srgbClr val="FFFFFF"/>
                </a:solidFill>
              </a:rPr>
              <a:t>Sumber: Dunn (2000).</a:t>
            </a:r>
          </a:p>
        </p:txBody>
      </p:sp>
      <p:pic>
        <p:nvPicPr>
          <p:cNvPr id="2" name="Picture 1"/>
          <p:cNvPicPr>
            <a:picLocks noChangeAspect="1"/>
          </p:cNvPicPr>
          <p:nvPr/>
        </p:nvPicPr>
        <p:blipFill>
          <a:blip r:embed="rId2"/>
          <a:stretch>
            <a:fillRect/>
          </a:stretch>
        </p:blipFill>
        <p:spPr>
          <a:xfrm>
            <a:off x="8023947" y="623455"/>
            <a:ext cx="4071071" cy="5652654"/>
          </a:xfrm>
          <a:prstGeom prst="rect">
            <a:avLst/>
          </a:prstGeom>
        </p:spPr>
      </p:pic>
    </p:spTree>
    <p:extLst>
      <p:ext uri="{BB962C8B-B14F-4D97-AF65-F5344CB8AC3E}">
        <p14:creationId xmlns:p14="http://schemas.microsoft.com/office/powerpoint/2010/main" val="4897377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Effect transition="in" filter="fade">
                                      <p:cBhvr>
                                        <p:cTn id="7" dur="2000"/>
                                        <p:tgtEl>
                                          <p:spTgt spid="2765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20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fade">
                                      <p:cBhvr>
                                        <p:cTn id="17" dur="2000"/>
                                        <p:tgtEl>
                                          <p:spTgt spid="276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fade">
                                      <p:cBhvr>
                                        <p:cTn id="22" dur="2000"/>
                                        <p:tgtEl>
                                          <p:spTgt spid="276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1">
                                            <p:txEl>
                                              <p:pRg st="3" end="3"/>
                                            </p:txEl>
                                          </p:spTgt>
                                        </p:tgtEl>
                                        <p:attrNameLst>
                                          <p:attrName>style.visibility</p:attrName>
                                        </p:attrNameLst>
                                      </p:cBhvr>
                                      <p:to>
                                        <p:strVal val="visible"/>
                                      </p:to>
                                    </p:set>
                                    <p:animEffect transition="in" filter="fade">
                                      <p:cBhvr>
                                        <p:cTn id="27" dur="2000"/>
                                        <p:tgtEl>
                                          <p:spTgt spid="276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1">
                                            <p:txEl>
                                              <p:pRg st="4" end="4"/>
                                            </p:txEl>
                                          </p:spTgt>
                                        </p:tgtEl>
                                        <p:attrNameLst>
                                          <p:attrName>style.visibility</p:attrName>
                                        </p:attrNameLst>
                                      </p:cBhvr>
                                      <p:to>
                                        <p:strVal val="visible"/>
                                      </p:to>
                                    </p:set>
                                    <p:animEffect transition="in" filter="fade">
                                      <p:cBhvr>
                                        <p:cTn id="32" dur="2000"/>
                                        <p:tgtEl>
                                          <p:spTgt spid="2765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Effect transition="in" filter="fade">
                                      <p:cBhvr>
                                        <p:cTn id="37" dur="2000"/>
                                        <p:tgtEl>
                                          <p:spTgt spid="2765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651">
                                            <p:txEl>
                                              <p:pRg st="6" end="6"/>
                                            </p:txEl>
                                          </p:spTgt>
                                        </p:tgtEl>
                                        <p:attrNameLst>
                                          <p:attrName>style.visibility</p:attrName>
                                        </p:attrNameLst>
                                      </p:cBhvr>
                                      <p:to>
                                        <p:strVal val="visible"/>
                                      </p:to>
                                    </p:set>
                                    <p:animEffect transition="in" filter="fade">
                                      <p:cBhvr>
                                        <p:cTn id="42" dur="2000"/>
                                        <p:tgtEl>
                                          <p:spTgt spid="2765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651">
                                            <p:txEl>
                                              <p:pRg st="7" end="7"/>
                                            </p:txEl>
                                          </p:spTgt>
                                        </p:tgtEl>
                                        <p:attrNameLst>
                                          <p:attrName>style.visibility</p:attrName>
                                        </p:attrNameLst>
                                      </p:cBhvr>
                                      <p:to>
                                        <p:strVal val="visible"/>
                                      </p:to>
                                    </p:set>
                                    <p:animEffect transition="in" filter="fade">
                                      <p:cBhvr>
                                        <p:cTn id="47" dur="20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txBox="1">
            <a:spLocks/>
          </p:cNvSpPr>
          <p:nvPr/>
        </p:nvSpPr>
        <p:spPr>
          <a:xfrm>
            <a:off x="457200" y="639793"/>
            <a:ext cx="10096500" cy="1150907"/>
          </a:xfrm>
          <a:prstGeom prst="rect">
            <a:avLst/>
          </a:prstGeom>
        </p:spPr>
        <p:txBody>
          <a:bodyPr vert="horz" lIns="91440" tIns="45720" rIns="91440" bIns="45720" rtlCol="0" anchor="b">
            <a:normAutofit/>
          </a:bodyPr>
          <a:lstStyle>
            <a:lvl1pPr algn="ctr" defTabSz="914400" rtl="0" eaLnBrk="1" latinLnBrk="0" hangingPunct="1">
              <a:lnSpc>
                <a:spcPts val="4000"/>
              </a:lnSpc>
              <a:spcBef>
                <a:spcPct val="0"/>
              </a:spcBef>
              <a:buNone/>
              <a:defRPr sz="6000" b="1" kern="1200" cap="none" spc="0">
                <a:ln w="12700" cmpd="sng">
                  <a:noFill/>
                  <a:prstDash val="solid"/>
                </a:ln>
                <a:solidFill>
                  <a:schemeClr val="tx2">
                    <a:lumMod val="20000"/>
                    <a:lumOff val="80000"/>
                  </a:schemeClr>
                </a:solidFill>
                <a:effectLst>
                  <a:outerShdw blurRad="38100" dist="38100" dir="2700000" algn="tl">
                    <a:srgbClr val="000000">
                      <a:alpha val="43137"/>
                    </a:srgbClr>
                  </a:outerShdw>
                </a:effectLst>
                <a:latin typeface="+mj-lt"/>
                <a:ea typeface="+mj-ea"/>
                <a:cs typeface="+mj-cs"/>
              </a:defRPr>
            </a:lvl1pPr>
          </a:lstStyle>
          <a:p>
            <a:pPr algn="l"/>
            <a:r>
              <a:rPr lang="en-US" dirty="0" smtClean="0">
                <a:solidFill>
                  <a:schemeClr val="tx1"/>
                </a:solidFill>
              </a:rPr>
              <a:t>MASALAH </a:t>
            </a:r>
            <a:r>
              <a:rPr lang="en-US" dirty="0">
                <a:solidFill>
                  <a:schemeClr val="tx1"/>
                </a:solidFill>
              </a:rPr>
              <a:t>KEBIJAKAN</a:t>
            </a:r>
          </a:p>
        </p:txBody>
      </p:sp>
      <p:sp>
        <p:nvSpPr>
          <p:cNvPr id="4" name="Content Placeholder 2"/>
          <p:cNvSpPr txBox="1">
            <a:spLocks/>
          </p:cNvSpPr>
          <p:nvPr/>
        </p:nvSpPr>
        <p:spPr>
          <a:xfrm>
            <a:off x="457200" y="2101665"/>
            <a:ext cx="10096500" cy="377800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2400" kern="1200">
                <a:solidFill>
                  <a:schemeClr val="tx2">
                    <a:lumMod val="20000"/>
                    <a:lumOff val="80000"/>
                  </a:schemeClr>
                </a:solidFill>
                <a:latin typeface="+mn-lt"/>
                <a:ea typeface="+mn-ea"/>
                <a:cs typeface="+mn-cs"/>
              </a:defRPr>
            </a:lvl1pPr>
            <a:lvl2pPr marL="4572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2000" kern="1200">
                <a:solidFill>
                  <a:schemeClr val="bg2"/>
                </a:solidFill>
                <a:latin typeface="+mn-lt"/>
                <a:ea typeface="+mn-ea"/>
                <a:cs typeface="+mn-cs"/>
              </a:defRPr>
            </a:lvl2pPr>
            <a:lvl3pPr marL="9144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1800" kern="1200">
                <a:solidFill>
                  <a:schemeClr val="bg2"/>
                </a:solidFill>
                <a:latin typeface="+mn-lt"/>
                <a:ea typeface="+mn-ea"/>
                <a:cs typeface="+mn-cs"/>
              </a:defRPr>
            </a:lvl3pPr>
            <a:lvl4pPr marL="13716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1600" kern="1200">
                <a:solidFill>
                  <a:schemeClr val="bg2"/>
                </a:solidFill>
                <a:latin typeface="+mn-lt"/>
                <a:ea typeface="+mn-ea"/>
                <a:cs typeface="+mn-cs"/>
              </a:defRPr>
            </a:lvl4pPr>
            <a:lvl5pPr marL="18288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1600" kern="1200">
                <a:solidFill>
                  <a:schemeClr val="bg2"/>
                </a:solidFill>
                <a:latin typeface="+mn-lt"/>
                <a:ea typeface="+mn-ea"/>
                <a:cs typeface="+mn-cs"/>
              </a:defRPr>
            </a:lvl5pPr>
            <a:lvl6pPr marL="22860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1600" kern="1200">
                <a:solidFill>
                  <a:schemeClr val="bg2"/>
                </a:solidFill>
                <a:latin typeface="+mn-lt"/>
                <a:ea typeface="+mn-ea"/>
                <a:cs typeface="+mn-cs"/>
              </a:defRPr>
            </a:lvl6pPr>
            <a:lvl7pPr marL="27432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1600" kern="1200">
                <a:solidFill>
                  <a:schemeClr val="bg2"/>
                </a:solidFill>
                <a:latin typeface="+mn-lt"/>
                <a:ea typeface="+mn-ea"/>
                <a:cs typeface="+mn-cs"/>
              </a:defRPr>
            </a:lvl7pPr>
            <a:lvl8pPr marL="32004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1600" kern="1200">
                <a:solidFill>
                  <a:schemeClr val="bg2"/>
                </a:solidFill>
                <a:latin typeface="+mn-lt"/>
                <a:ea typeface="+mn-ea"/>
                <a:cs typeface="+mn-cs"/>
              </a:defRPr>
            </a:lvl8pPr>
            <a:lvl9pPr marL="36576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1600" kern="1200">
                <a:solidFill>
                  <a:schemeClr val="bg2"/>
                </a:solidFill>
                <a:latin typeface="+mn-lt"/>
                <a:ea typeface="+mn-ea"/>
                <a:cs typeface="+mn-cs"/>
              </a:defRPr>
            </a:lvl9pPr>
          </a:lstStyle>
          <a:p>
            <a:pPr marL="342900" indent="-342900" algn="l">
              <a:buClr>
                <a:schemeClr val="bg1"/>
              </a:buClr>
              <a:buSzPct val="100000"/>
              <a:buFont typeface="Arial" panose="020B0604020202020204" pitchFamily="34" charset="0"/>
              <a:buChar char="•"/>
            </a:pPr>
            <a:r>
              <a:rPr lang="en-US" sz="2800" dirty="0" err="1">
                <a:solidFill>
                  <a:schemeClr val="tx1"/>
                </a:solidFill>
              </a:rPr>
              <a:t>Pernyataan</a:t>
            </a:r>
            <a:r>
              <a:rPr lang="en-US" sz="2800" dirty="0">
                <a:solidFill>
                  <a:schemeClr val="tx1"/>
                </a:solidFill>
              </a:rPr>
              <a:t> </a:t>
            </a:r>
            <a:r>
              <a:rPr lang="en-US" sz="2800" dirty="0" err="1">
                <a:solidFill>
                  <a:schemeClr val="tx1"/>
                </a:solidFill>
              </a:rPr>
              <a:t>thd</a:t>
            </a:r>
            <a:r>
              <a:rPr lang="en-US" sz="2800" dirty="0">
                <a:solidFill>
                  <a:schemeClr val="tx1"/>
                </a:solidFill>
              </a:rPr>
              <a:t> FAKTA, </a:t>
            </a:r>
            <a:r>
              <a:rPr lang="en-US" sz="2800" dirty="0" err="1">
                <a:solidFill>
                  <a:schemeClr val="tx1"/>
                </a:solidFill>
              </a:rPr>
              <a:t>mengkaitkan</a:t>
            </a:r>
            <a:r>
              <a:rPr lang="en-US" sz="2800" dirty="0">
                <a:solidFill>
                  <a:schemeClr val="tx1"/>
                </a:solidFill>
              </a:rPr>
              <a:t> FAKTA dan </a:t>
            </a:r>
            <a:r>
              <a:rPr lang="en-US" sz="2800" dirty="0" err="1">
                <a:solidFill>
                  <a:schemeClr val="tx1"/>
                </a:solidFill>
              </a:rPr>
              <a:t>konteks</a:t>
            </a:r>
            <a:r>
              <a:rPr lang="en-US" sz="2800" dirty="0">
                <a:solidFill>
                  <a:schemeClr val="tx1"/>
                </a:solidFill>
              </a:rPr>
              <a:t> (</a:t>
            </a:r>
            <a:r>
              <a:rPr lang="en-US" sz="2800" dirty="0" err="1">
                <a:solidFill>
                  <a:schemeClr val="tx1"/>
                </a:solidFill>
              </a:rPr>
              <a:t>kondisi</a:t>
            </a:r>
            <a:r>
              <a:rPr lang="en-US" sz="2800" dirty="0">
                <a:solidFill>
                  <a:schemeClr val="tx1"/>
                </a:solidFill>
              </a:rPr>
              <a:t>) </a:t>
            </a:r>
            <a:r>
              <a:rPr lang="en-US" sz="2800" dirty="0" err="1">
                <a:solidFill>
                  <a:schemeClr val="tx1"/>
                </a:solidFill>
              </a:rPr>
              <a:t>terjadinya</a:t>
            </a:r>
            <a:r>
              <a:rPr lang="en-US" sz="2800" dirty="0">
                <a:solidFill>
                  <a:schemeClr val="tx1"/>
                </a:solidFill>
              </a:rPr>
              <a:t> </a:t>
            </a:r>
            <a:r>
              <a:rPr lang="en-US" sz="2800" dirty="0" err="1">
                <a:solidFill>
                  <a:schemeClr val="tx1"/>
                </a:solidFill>
              </a:rPr>
              <a:t>masalah</a:t>
            </a:r>
            <a:r>
              <a:rPr lang="en-US" sz="2800" dirty="0">
                <a:solidFill>
                  <a:schemeClr val="tx1"/>
                </a:solidFill>
              </a:rPr>
              <a:t>;</a:t>
            </a:r>
          </a:p>
          <a:p>
            <a:pPr marL="342900" indent="-342900" algn="l">
              <a:buClr>
                <a:schemeClr val="bg1"/>
              </a:buClr>
              <a:buSzPct val="100000"/>
              <a:buFont typeface="Arial" panose="020B0604020202020204" pitchFamily="34" charset="0"/>
              <a:buChar char="•"/>
            </a:pPr>
            <a:r>
              <a:rPr lang="en-US" sz="2800" dirty="0" err="1">
                <a:solidFill>
                  <a:schemeClr val="tx1"/>
                </a:solidFill>
              </a:rPr>
              <a:t>Diperlukan</a:t>
            </a:r>
            <a:r>
              <a:rPr lang="en-US" sz="2800" dirty="0">
                <a:solidFill>
                  <a:schemeClr val="tx1"/>
                </a:solidFill>
              </a:rPr>
              <a:t> </a:t>
            </a:r>
            <a:r>
              <a:rPr lang="en-US" sz="2800" dirty="0" err="1">
                <a:solidFill>
                  <a:schemeClr val="tx1"/>
                </a:solidFill>
              </a:rPr>
              <a:t>nilai</a:t>
            </a:r>
            <a:r>
              <a:rPr lang="en-US" sz="2800" dirty="0">
                <a:solidFill>
                  <a:schemeClr val="tx1"/>
                </a:solidFill>
              </a:rPr>
              <a:t> (</a:t>
            </a:r>
            <a:r>
              <a:rPr lang="en-US" sz="2800" i="1" dirty="0">
                <a:solidFill>
                  <a:schemeClr val="tx1"/>
                </a:solidFill>
              </a:rPr>
              <a:t>value system</a:t>
            </a:r>
            <a:r>
              <a:rPr lang="en-US" sz="2800" dirty="0">
                <a:solidFill>
                  <a:schemeClr val="tx1"/>
                </a:solidFill>
              </a:rPr>
              <a:t>);</a:t>
            </a:r>
          </a:p>
          <a:p>
            <a:pPr marL="342900" indent="-342900" algn="l">
              <a:buClr>
                <a:schemeClr val="bg1"/>
              </a:buClr>
              <a:buSzPct val="100000"/>
              <a:buFont typeface="Arial" panose="020B0604020202020204" pitchFamily="34" charset="0"/>
              <a:buChar char="•"/>
            </a:pPr>
            <a:r>
              <a:rPr lang="id-ID" sz="2800" dirty="0">
                <a:solidFill>
                  <a:schemeClr val="tx1"/>
                </a:solidFill>
              </a:rPr>
              <a:t>Tidak seperti kesalahan tipe I dan II, kesalahan tipe III menjadikan masalah tidak terpecahkan (</a:t>
            </a:r>
            <a:r>
              <a:rPr lang="id-ID" sz="2800" i="1" dirty="0">
                <a:solidFill>
                  <a:schemeClr val="tx1"/>
                </a:solidFill>
              </a:rPr>
              <a:t>un-solved</a:t>
            </a:r>
            <a:r>
              <a:rPr lang="id-ID" sz="2800" dirty="0">
                <a:solidFill>
                  <a:schemeClr val="tx1"/>
                </a:solidFill>
              </a:rPr>
              <a:t>) atau masalahnya perlu dirumuskan ulang (</a:t>
            </a:r>
            <a:r>
              <a:rPr lang="id-ID" sz="2800" i="1" dirty="0">
                <a:solidFill>
                  <a:schemeClr val="tx1"/>
                </a:solidFill>
              </a:rPr>
              <a:t>dis-solved</a:t>
            </a:r>
            <a:r>
              <a:rPr lang="id-ID" sz="2800" dirty="0">
                <a:solidFill>
                  <a:schemeClr val="tx1"/>
                </a:solidFill>
              </a:rPr>
              <a:t>). </a:t>
            </a:r>
            <a:endParaRPr lang="en-US" sz="2800" dirty="0">
              <a:solidFill>
                <a:schemeClr val="tx1"/>
              </a:solidFill>
            </a:endParaRPr>
          </a:p>
          <a:p>
            <a:pPr marL="342900" indent="-342900" algn="l">
              <a:buClr>
                <a:schemeClr val="bg1"/>
              </a:buClr>
              <a:buSzPct val="100000"/>
              <a:buFont typeface="Arial" panose="020B0604020202020204" pitchFamily="34" charset="0"/>
              <a:buChar char="•"/>
            </a:pPr>
            <a:r>
              <a:rPr lang="id-ID" sz="2800" dirty="0">
                <a:solidFill>
                  <a:schemeClr val="tx1"/>
                </a:solidFill>
              </a:rPr>
              <a:t>Memecahkan masalah yang benar membuat “perbedaan secara etik” dalam hubungan sosial daripada sekedar membuat “perbedaan secara signifikan”</a:t>
            </a:r>
            <a:endParaRPr lang="en-US" sz="2800" dirty="0">
              <a:solidFill>
                <a:schemeClr val="tx1"/>
              </a:solidFill>
            </a:endParaRPr>
          </a:p>
        </p:txBody>
      </p:sp>
    </p:spTree>
    <p:extLst>
      <p:ext uri="{BB962C8B-B14F-4D97-AF65-F5344CB8AC3E}">
        <p14:creationId xmlns:p14="http://schemas.microsoft.com/office/powerpoint/2010/main" val="310444059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1893"/>
          </a:xfrm>
        </p:spPr>
        <p:txBody>
          <a:bodyPr/>
          <a:lstStyle/>
          <a:p>
            <a:pPr algn="ctr"/>
            <a:r>
              <a:rPr lang="en-US" b="1" dirty="0" smtClean="0">
                <a:solidFill>
                  <a:srgbClr val="FF0000"/>
                </a:solidFill>
              </a:rPr>
              <a:t>ALAT ANALISIS1: </a:t>
            </a:r>
            <a:r>
              <a:rPr lang="en-US" b="1" dirty="0" smtClean="0">
                <a:solidFill>
                  <a:srgbClr val="FF0000"/>
                </a:solidFill>
              </a:rPr>
              <a:t>ANALISIS </a:t>
            </a:r>
            <a:r>
              <a:rPr lang="en-US" b="1" dirty="0" smtClean="0">
                <a:solidFill>
                  <a:srgbClr val="FF0000"/>
                </a:solidFill>
              </a:rPr>
              <a:t>POHON MASALAH</a:t>
            </a:r>
            <a:endParaRPr lang="en-US" b="1" dirty="0">
              <a:solidFill>
                <a:srgbClr val="FF0000"/>
              </a:solidFill>
            </a:endParaRPr>
          </a:p>
        </p:txBody>
      </p:sp>
      <p:sp>
        <p:nvSpPr>
          <p:cNvPr id="3" name="Content Placeholder 2"/>
          <p:cNvSpPr>
            <a:spLocks noGrp="1"/>
          </p:cNvSpPr>
          <p:nvPr>
            <p:ph idx="1"/>
          </p:nvPr>
        </p:nvSpPr>
        <p:spPr>
          <a:xfrm>
            <a:off x="838200" y="1593274"/>
            <a:ext cx="10785764" cy="5264726"/>
          </a:xfrm>
        </p:spPr>
        <p:txBody>
          <a:bodyPr>
            <a:noAutofit/>
          </a:bodyPr>
          <a:lstStyle/>
          <a:p>
            <a:pPr>
              <a:buFont typeface="Wingdings" panose="05000000000000000000" pitchFamily="2" charset="2"/>
              <a:buChar char="q"/>
            </a:pPr>
            <a:r>
              <a:rPr lang="en-US" sz="3200" dirty="0" err="1"/>
              <a:t>Pohon</a:t>
            </a:r>
            <a:r>
              <a:rPr lang="en-US" sz="3200" dirty="0"/>
              <a:t> </a:t>
            </a:r>
            <a:r>
              <a:rPr lang="en-US" sz="3200" dirty="0" err="1"/>
              <a:t>masalah</a:t>
            </a:r>
            <a:r>
              <a:rPr lang="en-US" sz="3200" dirty="0"/>
              <a:t> (problem tree) </a:t>
            </a:r>
            <a:r>
              <a:rPr lang="en-US" sz="3200" dirty="0" err="1"/>
              <a:t>merupakan</a:t>
            </a:r>
            <a:r>
              <a:rPr lang="en-US" sz="3200" dirty="0"/>
              <a:t> </a:t>
            </a:r>
            <a:r>
              <a:rPr lang="en-US" sz="3200" dirty="0" err="1"/>
              <a:t>sebuah</a:t>
            </a:r>
            <a:r>
              <a:rPr lang="en-US" sz="3200" dirty="0"/>
              <a:t> </a:t>
            </a:r>
            <a:r>
              <a:rPr lang="en-US" sz="3200" dirty="0" err="1"/>
              <a:t>pendekatan</a:t>
            </a:r>
            <a:r>
              <a:rPr lang="en-US" sz="3200" dirty="0"/>
              <a:t>/ </a:t>
            </a:r>
            <a:r>
              <a:rPr lang="en-US" sz="3200" dirty="0" err="1"/>
              <a:t>metode</a:t>
            </a:r>
            <a:r>
              <a:rPr lang="en-US" sz="3200" dirty="0"/>
              <a:t> yang </a:t>
            </a:r>
            <a:r>
              <a:rPr lang="en-US" sz="3200" dirty="0" err="1"/>
              <a:t>digunakan</a:t>
            </a:r>
            <a:r>
              <a:rPr lang="en-US" sz="3200" dirty="0"/>
              <a:t> </a:t>
            </a:r>
            <a:r>
              <a:rPr lang="en-US" sz="3200" dirty="0" err="1"/>
              <a:t>untuk</a:t>
            </a:r>
            <a:r>
              <a:rPr lang="en-US" sz="3200" dirty="0"/>
              <a:t> </a:t>
            </a:r>
            <a:r>
              <a:rPr lang="en-US" sz="3200" dirty="0" err="1"/>
              <a:t>identifikasi</a:t>
            </a:r>
            <a:r>
              <a:rPr lang="en-US" sz="3200" dirty="0"/>
              <a:t> </a:t>
            </a:r>
            <a:r>
              <a:rPr lang="en-US" sz="3200" b="1" u="sng" dirty="0" err="1"/>
              <a:t>penyebab</a:t>
            </a:r>
            <a:r>
              <a:rPr lang="en-US" sz="3200" b="1" u="sng" dirty="0"/>
              <a:t> </a:t>
            </a:r>
            <a:r>
              <a:rPr lang="en-US" sz="3200" b="1" u="sng" dirty="0" err="1"/>
              <a:t>suatu</a:t>
            </a:r>
            <a:r>
              <a:rPr lang="en-US" sz="3200" b="1" u="sng" dirty="0"/>
              <a:t> </a:t>
            </a:r>
            <a:r>
              <a:rPr lang="en-US" sz="3200" b="1" u="sng" dirty="0" err="1"/>
              <a:t>masalah</a:t>
            </a:r>
            <a:r>
              <a:rPr lang="en-US" sz="3200" dirty="0"/>
              <a:t>. </a:t>
            </a:r>
            <a:endParaRPr lang="en-US" sz="3200" dirty="0" smtClean="0"/>
          </a:p>
          <a:p>
            <a:pPr>
              <a:buFont typeface="Wingdings" panose="05000000000000000000" pitchFamily="2" charset="2"/>
              <a:buChar char="q"/>
            </a:pPr>
            <a:r>
              <a:rPr lang="en-US" sz="3200" dirty="0" err="1" smtClean="0"/>
              <a:t>Analisis</a:t>
            </a:r>
            <a:r>
              <a:rPr lang="en-US" sz="3200" dirty="0" smtClean="0"/>
              <a:t> </a:t>
            </a:r>
            <a:r>
              <a:rPr lang="en-US" sz="3200" dirty="0" err="1"/>
              <a:t>pohon</a:t>
            </a:r>
            <a:r>
              <a:rPr lang="en-US" sz="3200" dirty="0"/>
              <a:t> </a:t>
            </a:r>
            <a:r>
              <a:rPr lang="en-US" sz="3200" dirty="0" err="1"/>
              <a:t>masalah</a:t>
            </a:r>
            <a:r>
              <a:rPr lang="en-US" sz="3200" dirty="0"/>
              <a:t> </a:t>
            </a:r>
            <a:r>
              <a:rPr lang="en-US" sz="3200" dirty="0" err="1"/>
              <a:t>dilakukan</a:t>
            </a:r>
            <a:r>
              <a:rPr lang="en-US" sz="3200" dirty="0"/>
              <a:t> </a:t>
            </a:r>
            <a:r>
              <a:rPr lang="en-US" sz="3200" dirty="0" err="1"/>
              <a:t>dengan</a:t>
            </a:r>
            <a:r>
              <a:rPr lang="en-US" sz="3200" dirty="0"/>
              <a:t> </a:t>
            </a:r>
            <a:r>
              <a:rPr lang="en-US" sz="3200" b="1" u="sng" dirty="0" err="1"/>
              <a:t>membentuk</a:t>
            </a:r>
            <a:r>
              <a:rPr lang="en-US" sz="3200" b="1" u="sng" dirty="0"/>
              <a:t> </a:t>
            </a:r>
            <a:r>
              <a:rPr lang="en-US" sz="3200" b="1" u="sng" dirty="0" err="1"/>
              <a:t>pola</a:t>
            </a:r>
            <a:r>
              <a:rPr lang="en-US" sz="3200" b="1" u="sng" dirty="0"/>
              <a:t> </a:t>
            </a:r>
            <a:r>
              <a:rPr lang="en-US" sz="3200" b="1" u="sng" dirty="0" err="1"/>
              <a:t>pikir</a:t>
            </a:r>
            <a:r>
              <a:rPr lang="en-US" sz="3200" b="1" u="sng" dirty="0"/>
              <a:t> yang </a:t>
            </a:r>
            <a:r>
              <a:rPr lang="en-US" sz="3200" b="1" u="sng" dirty="0" err="1"/>
              <a:t>lebih</a:t>
            </a:r>
            <a:r>
              <a:rPr lang="en-US" sz="3200" b="1" u="sng" dirty="0"/>
              <a:t> </a:t>
            </a:r>
            <a:r>
              <a:rPr lang="en-US" sz="3200" b="1" u="sng" dirty="0" err="1"/>
              <a:t>terstruktur</a:t>
            </a:r>
            <a:r>
              <a:rPr lang="en-US" sz="3200" b="1" u="sng" dirty="0"/>
              <a:t> </a:t>
            </a:r>
            <a:r>
              <a:rPr lang="en-US" sz="3200" b="1" u="sng" dirty="0" err="1"/>
              <a:t>mengenai</a:t>
            </a:r>
            <a:r>
              <a:rPr lang="en-US" sz="3200" b="1" u="sng" dirty="0"/>
              <a:t> </a:t>
            </a:r>
            <a:r>
              <a:rPr lang="en-US" sz="3200" b="1" u="sng" dirty="0" err="1"/>
              <a:t>komponen</a:t>
            </a:r>
            <a:r>
              <a:rPr lang="en-US" sz="3200" b="1" u="sng" dirty="0"/>
              <a:t> </a:t>
            </a:r>
            <a:r>
              <a:rPr lang="en-US" sz="3200" b="1" u="sng" dirty="0" err="1"/>
              <a:t>sebab</a:t>
            </a:r>
            <a:r>
              <a:rPr lang="en-US" sz="3200" b="1" u="sng" dirty="0"/>
              <a:t> </a:t>
            </a:r>
            <a:r>
              <a:rPr lang="en-US" sz="3200" b="1" u="sng" dirty="0" err="1"/>
              <a:t>akibat</a:t>
            </a:r>
            <a:r>
              <a:rPr lang="en-US" sz="3200" b="1" u="sng" dirty="0"/>
              <a:t> yang </a:t>
            </a:r>
            <a:r>
              <a:rPr lang="en-US" sz="3200" b="1" u="sng" dirty="0" err="1"/>
              <a:t>berkaitan</a:t>
            </a:r>
            <a:r>
              <a:rPr lang="en-US" sz="3200" b="1" u="sng" dirty="0"/>
              <a:t> </a:t>
            </a:r>
            <a:r>
              <a:rPr lang="en-US" sz="3200" b="1" u="sng" dirty="0" err="1"/>
              <a:t>dengan</a:t>
            </a:r>
            <a:r>
              <a:rPr lang="en-US" sz="3200" b="1" u="sng" dirty="0"/>
              <a:t> </a:t>
            </a:r>
            <a:r>
              <a:rPr lang="en-US" sz="3200" b="1" u="sng" dirty="0" err="1"/>
              <a:t>masalah</a:t>
            </a:r>
            <a:r>
              <a:rPr lang="en-US" sz="3200" b="1" u="sng" dirty="0"/>
              <a:t> yang </a:t>
            </a:r>
            <a:r>
              <a:rPr lang="en-US" sz="3200" b="1" u="sng" dirty="0" err="1"/>
              <a:t>telah</a:t>
            </a:r>
            <a:r>
              <a:rPr lang="en-US" sz="3200" b="1" u="sng" dirty="0"/>
              <a:t> </a:t>
            </a:r>
            <a:r>
              <a:rPr lang="en-US" sz="3200" b="1" u="sng" dirty="0" err="1"/>
              <a:t>diprioritaskan</a:t>
            </a:r>
            <a:r>
              <a:rPr lang="en-US" sz="3200" dirty="0"/>
              <a:t>. </a:t>
            </a:r>
            <a:r>
              <a:rPr lang="en-US" sz="3200" dirty="0" err="1"/>
              <a:t>Metode</a:t>
            </a:r>
            <a:r>
              <a:rPr lang="en-US" sz="3200" dirty="0"/>
              <a:t> </a:t>
            </a:r>
            <a:r>
              <a:rPr lang="en-US" sz="3200" dirty="0" err="1"/>
              <a:t>ini</a:t>
            </a:r>
            <a:r>
              <a:rPr lang="en-US" sz="3200" dirty="0"/>
              <a:t> </a:t>
            </a:r>
            <a:r>
              <a:rPr lang="en-US" sz="3200" dirty="0" err="1"/>
              <a:t>dapat</a:t>
            </a:r>
            <a:r>
              <a:rPr lang="en-US" sz="3200" dirty="0"/>
              <a:t> </a:t>
            </a:r>
            <a:r>
              <a:rPr lang="en-US" sz="3200" dirty="0" err="1"/>
              <a:t>diterapkan</a:t>
            </a:r>
            <a:r>
              <a:rPr lang="en-US" sz="3200" dirty="0"/>
              <a:t> </a:t>
            </a:r>
            <a:r>
              <a:rPr lang="en-US" sz="3200" dirty="0" err="1"/>
              <a:t>apabila</a:t>
            </a:r>
            <a:r>
              <a:rPr lang="en-US" sz="3200" dirty="0"/>
              <a:t> </a:t>
            </a:r>
            <a:r>
              <a:rPr lang="en-US" sz="3200" dirty="0" err="1"/>
              <a:t>sudah</a:t>
            </a:r>
            <a:r>
              <a:rPr lang="en-US" sz="3200" dirty="0"/>
              <a:t> </a:t>
            </a:r>
            <a:r>
              <a:rPr lang="en-US" sz="3200" dirty="0" err="1"/>
              <a:t>dilakukan</a:t>
            </a:r>
            <a:r>
              <a:rPr lang="en-US" sz="3200" dirty="0"/>
              <a:t> </a:t>
            </a:r>
            <a:r>
              <a:rPr lang="en-US" sz="3200" dirty="0" err="1"/>
              <a:t>identifikasi</a:t>
            </a:r>
            <a:r>
              <a:rPr lang="en-US" sz="3200" dirty="0"/>
              <a:t> </a:t>
            </a:r>
            <a:r>
              <a:rPr lang="en-US" sz="3200" dirty="0" err="1"/>
              <a:t>dan</a:t>
            </a:r>
            <a:r>
              <a:rPr lang="en-US" sz="3200" dirty="0"/>
              <a:t> </a:t>
            </a:r>
            <a:r>
              <a:rPr lang="en-US" sz="3200" dirty="0" err="1"/>
              <a:t>penentuan</a:t>
            </a:r>
            <a:r>
              <a:rPr lang="en-US" sz="3200" dirty="0"/>
              <a:t> </a:t>
            </a:r>
            <a:r>
              <a:rPr lang="en-US" sz="3200" dirty="0" err="1"/>
              <a:t>prioritas</a:t>
            </a:r>
            <a:r>
              <a:rPr lang="en-US" sz="3200" dirty="0"/>
              <a:t> </a:t>
            </a:r>
            <a:r>
              <a:rPr lang="en-US" sz="3200" dirty="0" err="1"/>
              <a:t>masalah</a:t>
            </a:r>
            <a:r>
              <a:rPr lang="en-US" sz="3200" dirty="0"/>
              <a:t>. </a:t>
            </a:r>
            <a:endParaRPr lang="en-US" sz="3200" dirty="0" smtClean="0"/>
          </a:p>
          <a:p>
            <a:pPr>
              <a:buFont typeface="Wingdings" panose="05000000000000000000" pitchFamily="2" charset="2"/>
              <a:buChar char="q"/>
            </a:pPr>
            <a:r>
              <a:rPr lang="en-US" sz="3200" dirty="0" err="1" smtClean="0"/>
              <a:t>Pohon</a:t>
            </a:r>
            <a:r>
              <a:rPr lang="en-US" sz="3200" dirty="0" smtClean="0"/>
              <a:t> </a:t>
            </a:r>
            <a:r>
              <a:rPr lang="en-US" sz="3200" dirty="0" err="1"/>
              <a:t>masalah</a:t>
            </a:r>
            <a:r>
              <a:rPr lang="en-US" sz="3200" dirty="0"/>
              <a:t> </a:t>
            </a:r>
            <a:r>
              <a:rPr lang="en-US" sz="3200" dirty="0" err="1"/>
              <a:t>memiliki</a:t>
            </a:r>
            <a:r>
              <a:rPr lang="en-US" sz="3200" dirty="0"/>
              <a:t> </a:t>
            </a:r>
            <a:r>
              <a:rPr lang="en-US" sz="3200" dirty="0" err="1"/>
              <a:t>tiga</a:t>
            </a:r>
            <a:r>
              <a:rPr lang="en-US" sz="3200" dirty="0"/>
              <a:t> </a:t>
            </a:r>
            <a:r>
              <a:rPr lang="en-US" sz="3200" dirty="0" err="1"/>
              <a:t>bagian</a:t>
            </a:r>
            <a:r>
              <a:rPr lang="en-US" sz="3200" dirty="0"/>
              <a:t>, </a:t>
            </a:r>
            <a:r>
              <a:rPr lang="en-US" sz="3200" dirty="0" err="1"/>
              <a:t>yakni</a:t>
            </a:r>
            <a:r>
              <a:rPr lang="en-US" sz="3200" dirty="0"/>
              <a:t> </a:t>
            </a:r>
            <a:r>
              <a:rPr lang="en-US" sz="3200" b="1" u="sng" dirty="0" err="1"/>
              <a:t>batang</a:t>
            </a:r>
            <a:r>
              <a:rPr lang="en-US" sz="3200" b="1" u="sng" dirty="0"/>
              <a:t>, </a:t>
            </a:r>
            <a:r>
              <a:rPr lang="en-US" sz="3200" b="1" u="sng" dirty="0" err="1"/>
              <a:t>akar</a:t>
            </a:r>
            <a:r>
              <a:rPr lang="en-US" sz="3200" b="1" u="sng" dirty="0"/>
              <a:t>, </a:t>
            </a:r>
            <a:r>
              <a:rPr lang="en-US" sz="3200" b="1" u="sng" dirty="0" err="1"/>
              <a:t>dan</a:t>
            </a:r>
            <a:r>
              <a:rPr lang="en-US" sz="3200" b="1" u="sng" dirty="0"/>
              <a:t> </a:t>
            </a:r>
            <a:r>
              <a:rPr lang="en-US" sz="3200" b="1" u="sng" dirty="0" err="1"/>
              <a:t>cabang</a:t>
            </a:r>
            <a:r>
              <a:rPr lang="en-US" sz="3200" b="1" u="sng" dirty="0"/>
              <a:t>. </a:t>
            </a:r>
            <a:r>
              <a:rPr lang="en-US" sz="3200" b="1" u="sng" dirty="0" err="1">
                <a:solidFill>
                  <a:srgbClr val="FF0000"/>
                </a:solidFill>
              </a:rPr>
              <a:t>Batang</a:t>
            </a:r>
            <a:r>
              <a:rPr lang="en-US" sz="3200" b="1" u="sng" dirty="0">
                <a:solidFill>
                  <a:srgbClr val="FF0000"/>
                </a:solidFill>
              </a:rPr>
              <a:t> </a:t>
            </a:r>
            <a:r>
              <a:rPr lang="en-US" sz="3200" b="1" u="sng" dirty="0" err="1">
                <a:solidFill>
                  <a:srgbClr val="FF0000"/>
                </a:solidFill>
              </a:rPr>
              <a:t>pohon</a:t>
            </a:r>
            <a:r>
              <a:rPr lang="en-US" sz="3200" b="1" u="sng" dirty="0">
                <a:solidFill>
                  <a:srgbClr val="FF0000"/>
                </a:solidFill>
              </a:rPr>
              <a:t> </a:t>
            </a:r>
            <a:r>
              <a:rPr lang="en-US" sz="3200" b="1" u="sng" dirty="0" err="1"/>
              <a:t>menggambarkan</a:t>
            </a:r>
            <a:r>
              <a:rPr lang="en-US" sz="3200" b="1" u="sng" dirty="0"/>
              <a:t> </a:t>
            </a:r>
            <a:r>
              <a:rPr lang="en-US" sz="3200" b="1" u="sng" dirty="0" err="1">
                <a:solidFill>
                  <a:srgbClr val="FF0000"/>
                </a:solidFill>
              </a:rPr>
              <a:t>masalah</a:t>
            </a:r>
            <a:r>
              <a:rPr lang="en-US" sz="3200" b="1" u="sng" dirty="0">
                <a:solidFill>
                  <a:srgbClr val="FF0000"/>
                </a:solidFill>
              </a:rPr>
              <a:t> </a:t>
            </a:r>
            <a:r>
              <a:rPr lang="en-US" sz="3200" b="1" u="sng" dirty="0" err="1">
                <a:solidFill>
                  <a:srgbClr val="FF0000"/>
                </a:solidFill>
              </a:rPr>
              <a:t>utama</a:t>
            </a:r>
            <a:r>
              <a:rPr lang="en-US" sz="3200" b="1" u="sng" dirty="0"/>
              <a:t>, </a:t>
            </a:r>
            <a:r>
              <a:rPr lang="en-US" sz="3200" b="1" u="sng" dirty="0" err="1">
                <a:solidFill>
                  <a:srgbClr val="92D050"/>
                </a:solidFill>
              </a:rPr>
              <a:t>akar</a:t>
            </a:r>
            <a:r>
              <a:rPr lang="en-US" sz="3200" b="1" u="sng" dirty="0"/>
              <a:t> </a:t>
            </a:r>
            <a:r>
              <a:rPr lang="en-US" sz="3200" b="1" u="sng" dirty="0" err="1"/>
              <a:t>merupakan</a:t>
            </a:r>
            <a:r>
              <a:rPr lang="en-US" sz="3200" b="1" u="sng" dirty="0"/>
              <a:t> </a:t>
            </a:r>
            <a:r>
              <a:rPr lang="en-US" sz="3200" b="1" u="sng" dirty="0" err="1">
                <a:solidFill>
                  <a:srgbClr val="00B050"/>
                </a:solidFill>
              </a:rPr>
              <a:t>penyebab</a:t>
            </a:r>
            <a:r>
              <a:rPr lang="en-US" sz="3200" b="1" u="sng" dirty="0">
                <a:solidFill>
                  <a:srgbClr val="00B050"/>
                </a:solidFill>
              </a:rPr>
              <a:t> </a:t>
            </a:r>
            <a:r>
              <a:rPr lang="en-US" sz="3200" b="1" u="sng" dirty="0" err="1">
                <a:solidFill>
                  <a:srgbClr val="00B050"/>
                </a:solidFill>
              </a:rPr>
              <a:t>masalah</a:t>
            </a:r>
            <a:r>
              <a:rPr lang="en-US" sz="3200" b="1" u="sng" dirty="0">
                <a:solidFill>
                  <a:srgbClr val="00B050"/>
                </a:solidFill>
              </a:rPr>
              <a:t> inti</a:t>
            </a:r>
            <a:r>
              <a:rPr lang="en-US" sz="3200" b="1" u="sng" dirty="0"/>
              <a:t>, </a:t>
            </a:r>
            <a:r>
              <a:rPr lang="en-US" sz="3200" b="1" u="sng" dirty="0" err="1"/>
              <a:t>sedangkan</a:t>
            </a:r>
            <a:r>
              <a:rPr lang="en-US" sz="3200" b="1" u="sng" dirty="0"/>
              <a:t> </a:t>
            </a:r>
            <a:r>
              <a:rPr lang="en-US" sz="3200" b="1" u="sng" dirty="0" err="1">
                <a:solidFill>
                  <a:srgbClr val="FFC000"/>
                </a:solidFill>
              </a:rPr>
              <a:t>cabang</a:t>
            </a:r>
            <a:r>
              <a:rPr lang="en-US" sz="3200" b="1" u="sng" dirty="0">
                <a:solidFill>
                  <a:srgbClr val="FFC000"/>
                </a:solidFill>
              </a:rPr>
              <a:t> </a:t>
            </a:r>
            <a:r>
              <a:rPr lang="en-US" sz="3200" b="1" u="sng" dirty="0" err="1">
                <a:solidFill>
                  <a:srgbClr val="FFC000"/>
                </a:solidFill>
              </a:rPr>
              <a:t>pohon</a:t>
            </a:r>
            <a:r>
              <a:rPr lang="en-US" sz="3200" b="1" u="sng" dirty="0">
                <a:solidFill>
                  <a:srgbClr val="FFC000"/>
                </a:solidFill>
              </a:rPr>
              <a:t> </a:t>
            </a:r>
            <a:r>
              <a:rPr lang="en-US" sz="3200" b="1" u="sng" dirty="0" err="1"/>
              <a:t>mewakili</a:t>
            </a:r>
            <a:r>
              <a:rPr lang="en-US" sz="3200" b="1" u="sng" dirty="0"/>
              <a:t> </a:t>
            </a:r>
            <a:r>
              <a:rPr lang="en-US" sz="3200" b="1" u="sng" dirty="0" err="1">
                <a:solidFill>
                  <a:srgbClr val="FFC000"/>
                </a:solidFill>
              </a:rPr>
              <a:t>dampak</a:t>
            </a:r>
            <a:r>
              <a:rPr lang="en-US" sz="3200" b="1" u="sng" dirty="0"/>
              <a:t>.</a:t>
            </a:r>
            <a:r>
              <a:rPr lang="en-US" sz="3200" dirty="0"/>
              <a:t> </a:t>
            </a:r>
          </a:p>
        </p:txBody>
      </p:sp>
    </p:spTree>
    <p:extLst>
      <p:ext uri="{BB962C8B-B14F-4D97-AF65-F5344CB8AC3E}">
        <p14:creationId xmlns:p14="http://schemas.microsoft.com/office/powerpoint/2010/main" val="1253455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LANGKAH-LANGKAH </a:t>
            </a:r>
            <a:endParaRPr lang="en-US" b="1" dirty="0">
              <a:solidFill>
                <a:srgbClr val="00B050"/>
              </a:solidFill>
            </a:endParaRPr>
          </a:p>
        </p:txBody>
      </p:sp>
      <p:sp>
        <p:nvSpPr>
          <p:cNvPr id="3" name="Content Placeholder 2"/>
          <p:cNvSpPr>
            <a:spLocks noGrp="1"/>
          </p:cNvSpPr>
          <p:nvPr>
            <p:ph idx="1"/>
          </p:nvPr>
        </p:nvSpPr>
        <p:spPr>
          <a:xfrm>
            <a:off x="609601" y="1825624"/>
            <a:ext cx="10986654" cy="4589029"/>
          </a:xfrm>
        </p:spPr>
        <p:txBody>
          <a:bodyPr/>
          <a:lstStyle/>
          <a:p>
            <a:pPr marL="514350" indent="-514350">
              <a:buAutoNum type="arabicPeriod"/>
            </a:pPr>
            <a:r>
              <a:rPr lang="nn-NO" b="1" dirty="0" smtClean="0">
                <a:solidFill>
                  <a:srgbClr val="0070C0"/>
                </a:solidFill>
              </a:rPr>
              <a:t>PERUMUSAN MASALAH. </a:t>
            </a:r>
            <a:r>
              <a:rPr lang="nn-NO" dirty="0" smtClean="0"/>
              <a:t>mengidentifikasi </a:t>
            </a:r>
            <a:r>
              <a:rPr lang="nn-NO" dirty="0"/>
              <a:t>dan merumuskan masalah utama </a:t>
            </a:r>
            <a:r>
              <a:rPr lang="nn-NO" dirty="0" smtClean="0"/>
              <a:t>berdasarkan </a:t>
            </a:r>
            <a:r>
              <a:rPr lang="nn-NO" dirty="0"/>
              <a:t>hasil analisis atas informasi yang </a:t>
            </a:r>
            <a:r>
              <a:rPr lang="nn-NO" dirty="0" smtClean="0"/>
              <a:t>tersedia</a:t>
            </a:r>
          </a:p>
          <a:p>
            <a:pPr marL="0" indent="0">
              <a:buNone/>
            </a:pPr>
            <a:endParaRPr lang="nn-NO" dirty="0"/>
          </a:p>
          <a:p>
            <a:pPr marL="0" indent="0">
              <a:buNone/>
            </a:pPr>
            <a:endParaRPr lang="en-US" dirty="0"/>
          </a:p>
        </p:txBody>
      </p:sp>
      <p:pic>
        <p:nvPicPr>
          <p:cNvPr id="4" name="Picture 3"/>
          <p:cNvPicPr>
            <a:picLocks noChangeAspect="1"/>
          </p:cNvPicPr>
          <p:nvPr/>
        </p:nvPicPr>
        <p:blipFill>
          <a:blip r:embed="rId2"/>
          <a:stretch>
            <a:fillRect/>
          </a:stretch>
        </p:blipFill>
        <p:spPr>
          <a:xfrm>
            <a:off x="1911928" y="3003841"/>
            <a:ext cx="8797636" cy="3410813"/>
          </a:xfrm>
          <a:prstGeom prst="rect">
            <a:avLst/>
          </a:prstGeom>
        </p:spPr>
      </p:pic>
    </p:spTree>
    <p:extLst>
      <p:ext uri="{BB962C8B-B14F-4D97-AF65-F5344CB8AC3E}">
        <p14:creationId xmlns:p14="http://schemas.microsoft.com/office/powerpoint/2010/main" val="135861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99893"/>
          </a:xfrm>
        </p:spPr>
        <p:txBody>
          <a:bodyPr>
            <a:normAutofit fontScale="90000"/>
          </a:bodyPr>
          <a:lstStyle/>
          <a:p>
            <a:endParaRPr lang="en-US" dirty="0"/>
          </a:p>
        </p:txBody>
      </p:sp>
      <p:sp>
        <p:nvSpPr>
          <p:cNvPr id="3" name="Content Placeholder 2"/>
          <p:cNvSpPr>
            <a:spLocks noGrp="1"/>
          </p:cNvSpPr>
          <p:nvPr>
            <p:ph idx="1"/>
          </p:nvPr>
        </p:nvSpPr>
        <p:spPr>
          <a:xfrm>
            <a:off x="838200" y="665018"/>
            <a:ext cx="10515600" cy="5511945"/>
          </a:xfrm>
        </p:spPr>
        <p:txBody>
          <a:bodyPr/>
          <a:lstStyle/>
          <a:p>
            <a:pPr marL="0" indent="0">
              <a:buNone/>
            </a:pPr>
            <a:r>
              <a:rPr lang="en-US" dirty="0"/>
              <a:t>2. </a:t>
            </a:r>
            <a:r>
              <a:rPr lang="en-US" b="1" dirty="0" smtClean="0">
                <a:solidFill>
                  <a:srgbClr val="0070C0"/>
                </a:solidFill>
              </a:rPr>
              <a:t>ANALISIS </a:t>
            </a:r>
            <a:r>
              <a:rPr lang="en-US" b="1" dirty="0">
                <a:solidFill>
                  <a:srgbClr val="0070C0"/>
                </a:solidFill>
              </a:rPr>
              <a:t>DAMPAK </a:t>
            </a:r>
            <a:r>
              <a:rPr lang="en-US" b="1" dirty="0" err="1" smtClean="0">
                <a:solidFill>
                  <a:srgbClr val="0070C0"/>
                </a:solidFill>
              </a:rPr>
              <a:t>MASALAH</a:t>
            </a:r>
            <a:r>
              <a:rPr lang="en-US" dirty="0" err="1" smtClean="0"/>
              <a:t>.menganalisis</a:t>
            </a:r>
            <a:r>
              <a:rPr lang="en-US" dirty="0" smtClean="0"/>
              <a:t> </a:t>
            </a:r>
            <a:r>
              <a:rPr lang="en-US" dirty="0" err="1"/>
              <a:t>akibat</a:t>
            </a:r>
            <a:r>
              <a:rPr lang="en-US" dirty="0"/>
              <a:t> </a:t>
            </a:r>
            <a:r>
              <a:rPr lang="en-US" dirty="0" err="1"/>
              <a:t>atau</a:t>
            </a:r>
            <a:r>
              <a:rPr lang="en-US" dirty="0"/>
              <a:t> </a:t>
            </a:r>
            <a:r>
              <a:rPr lang="en-US" dirty="0" err="1"/>
              <a:t>pengaruh</a:t>
            </a:r>
            <a:r>
              <a:rPr lang="en-US" dirty="0"/>
              <a:t> </a:t>
            </a:r>
            <a:r>
              <a:rPr lang="en-US" dirty="0" err="1"/>
              <a:t>adanya</a:t>
            </a:r>
            <a:r>
              <a:rPr lang="en-US" dirty="0"/>
              <a:t> </a:t>
            </a:r>
            <a:r>
              <a:rPr lang="en-US" dirty="0" err="1"/>
              <a:t>masalah</a:t>
            </a:r>
            <a:r>
              <a:rPr lang="en-US" dirty="0"/>
              <a:t> </a:t>
            </a:r>
            <a:r>
              <a:rPr lang="en-US" dirty="0" err="1"/>
              <a:t>utama</a:t>
            </a:r>
            <a:r>
              <a:rPr lang="en-US" dirty="0"/>
              <a:t> yang </a:t>
            </a:r>
            <a:r>
              <a:rPr lang="en-US" dirty="0" err="1"/>
              <a:t>telah</a:t>
            </a:r>
            <a:r>
              <a:rPr lang="en-US" dirty="0"/>
              <a:t> </a:t>
            </a:r>
            <a:r>
              <a:rPr lang="en-US" dirty="0" err="1"/>
              <a:t>dirumuskan</a:t>
            </a:r>
            <a:r>
              <a:rPr lang="en-US" dirty="0"/>
              <a:t> </a:t>
            </a:r>
            <a:r>
              <a:rPr lang="en-US" dirty="0" err="1"/>
              <a:t>pada</a:t>
            </a:r>
            <a:r>
              <a:rPr lang="en-US" dirty="0"/>
              <a:t> </a:t>
            </a:r>
            <a:r>
              <a:rPr lang="en-US" dirty="0" err="1"/>
              <a:t>poin</a:t>
            </a:r>
            <a:r>
              <a:rPr lang="en-US" dirty="0"/>
              <a:t> 1 di </a:t>
            </a:r>
            <a:r>
              <a:rPr lang="en-US" dirty="0" err="1" smtClean="0"/>
              <a:t>atas</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706582" y="2019299"/>
            <a:ext cx="11055927" cy="4561610"/>
          </a:xfrm>
          <a:prstGeom prst="rect">
            <a:avLst/>
          </a:prstGeom>
        </p:spPr>
      </p:pic>
    </p:spTree>
    <p:extLst>
      <p:ext uri="{BB962C8B-B14F-4D97-AF65-F5344CB8AC3E}">
        <p14:creationId xmlns:p14="http://schemas.microsoft.com/office/powerpoint/2010/main" val="2921879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13748"/>
          </a:xfrm>
        </p:spPr>
        <p:txBody>
          <a:bodyPr>
            <a:normAutofit fontScale="90000"/>
          </a:bodyPr>
          <a:lstStyle/>
          <a:p>
            <a:endParaRPr lang="en-US" dirty="0"/>
          </a:p>
        </p:txBody>
      </p:sp>
      <p:sp>
        <p:nvSpPr>
          <p:cNvPr id="3" name="Content Placeholder 2"/>
          <p:cNvSpPr>
            <a:spLocks noGrp="1"/>
          </p:cNvSpPr>
          <p:nvPr>
            <p:ph idx="1"/>
          </p:nvPr>
        </p:nvSpPr>
        <p:spPr>
          <a:xfrm>
            <a:off x="838200" y="914400"/>
            <a:ext cx="10515600" cy="5262563"/>
          </a:xfrm>
        </p:spPr>
        <p:txBody>
          <a:bodyPr/>
          <a:lstStyle/>
          <a:p>
            <a:pPr marL="0" indent="0">
              <a:buNone/>
            </a:pPr>
            <a:r>
              <a:rPr lang="en-US" dirty="0"/>
              <a:t>3. </a:t>
            </a:r>
            <a:r>
              <a:rPr lang="en-US" b="1" dirty="0" smtClean="0">
                <a:solidFill>
                  <a:srgbClr val="0070C0"/>
                </a:solidFill>
              </a:rPr>
              <a:t>ANALISIS PENYEBAB</a:t>
            </a:r>
            <a:r>
              <a:rPr lang="en-US" dirty="0" smtClean="0"/>
              <a:t>. </a:t>
            </a:r>
            <a:r>
              <a:rPr lang="en-US" dirty="0" err="1" smtClean="0"/>
              <a:t>menganalisis</a:t>
            </a:r>
            <a:r>
              <a:rPr lang="en-US" dirty="0" smtClean="0"/>
              <a:t> </a:t>
            </a:r>
            <a:r>
              <a:rPr lang="en-US" dirty="0" err="1"/>
              <a:t>penyebab</a:t>
            </a:r>
            <a:r>
              <a:rPr lang="en-US" dirty="0"/>
              <a:t> </a:t>
            </a:r>
            <a:r>
              <a:rPr lang="en-US" dirty="0" err="1"/>
              <a:t>munculnya</a:t>
            </a:r>
            <a:r>
              <a:rPr lang="en-US" dirty="0"/>
              <a:t> </a:t>
            </a:r>
            <a:r>
              <a:rPr lang="en-US" dirty="0" err="1"/>
              <a:t>masalah</a:t>
            </a:r>
            <a:r>
              <a:rPr lang="en-US" dirty="0"/>
              <a:t> </a:t>
            </a:r>
            <a:r>
              <a:rPr lang="en-US" dirty="0" err="1"/>
              <a:t>utama</a:t>
            </a:r>
            <a:r>
              <a:rPr lang="en-US" dirty="0"/>
              <a:t>. </a:t>
            </a:r>
            <a:r>
              <a:rPr lang="en-US" dirty="0" err="1"/>
              <a:t>Penyebab</a:t>
            </a:r>
            <a:r>
              <a:rPr lang="en-US" dirty="0"/>
              <a:t> </a:t>
            </a:r>
            <a:r>
              <a:rPr lang="en-US" dirty="0" err="1"/>
              <a:t>pada</a:t>
            </a:r>
            <a:r>
              <a:rPr lang="en-US" dirty="0"/>
              <a:t> </a:t>
            </a:r>
            <a:r>
              <a:rPr lang="en-US" dirty="0" err="1"/>
              <a:t>tahap</a:t>
            </a:r>
            <a:r>
              <a:rPr lang="en-US" dirty="0"/>
              <a:t> </a:t>
            </a:r>
            <a:r>
              <a:rPr lang="en-US" dirty="0" err="1"/>
              <a:t>ini</a:t>
            </a:r>
            <a:r>
              <a:rPr lang="en-US" dirty="0"/>
              <a:t> </a:t>
            </a:r>
            <a:r>
              <a:rPr lang="en-US" dirty="0" err="1"/>
              <a:t>kita</a:t>
            </a:r>
            <a:r>
              <a:rPr lang="en-US" dirty="0"/>
              <a:t> </a:t>
            </a:r>
            <a:r>
              <a:rPr lang="en-US" dirty="0" err="1"/>
              <a:t>namakan</a:t>
            </a:r>
            <a:r>
              <a:rPr lang="en-US" dirty="0"/>
              <a:t> </a:t>
            </a:r>
            <a:r>
              <a:rPr lang="en-US" dirty="0" err="1"/>
              <a:t>penyebab</a:t>
            </a:r>
            <a:r>
              <a:rPr lang="en-US" dirty="0"/>
              <a:t> level </a:t>
            </a:r>
            <a:r>
              <a:rPr lang="en-US" dirty="0" err="1" smtClean="0"/>
              <a:t>pertama</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838200" y="1911927"/>
            <a:ext cx="10785764" cy="4599709"/>
          </a:xfrm>
          <a:prstGeom prst="rect">
            <a:avLst/>
          </a:prstGeom>
        </p:spPr>
      </p:pic>
    </p:spTree>
    <p:extLst>
      <p:ext uri="{BB962C8B-B14F-4D97-AF65-F5344CB8AC3E}">
        <p14:creationId xmlns:p14="http://schemas.microsoft.com/office/powerpoint/2010/main" val="2621771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3639"/>
          </a:xfrm>
        </p:spPr>
        <p:txBody>
          <a:bodyPr>
            <a:normAutofit fontScale="90000"/>
          </a:bodyPr>
          <a:lstStyle/>
          <a:p>
            <a:endParaRPr lang="en-US" dirty="0"/>
          </a:p>
        </p:txBody>
      </p:sp>
      <p:sp>
        <p:nvSpPr>
          <p:cNvPr id="3" name="Content Placeholder 2"/>
          <p:cNvSpPr>
            <a:spLocks noGrp="1"/>
          </p:cNvSpPr>
          <p:nvPr>
            <p:ph idx="1"/>
          </p:nvPr>
        </p:nvSpPr>
        <p:spPr>
          <a:xfrm>
            <a:off x="838200" y="637309"/>
            <a:ext cx="10515600" cy="5539654"/>
          </a:xfrm>
        </p:spPr>
        <p:txBody>
          <a:bodyPr/>
          <a:lstStyle/>
          <a:p>
            <a:pPr marL="0" indent="0">
              <a:buNone/>
            </a:pPr>
            <a:r>
              <a:rPr lang="en-US" dirty="0"/>
              <a:t>4. </a:t>
            </a:r>
            <a:r>
              <a:rPr lang="en-US" b="1" dirty="0" smtClean="0">
                <a:solidFill>
                  <a:srgbClr val="0070C0"/>
                </a:solidFill>
              </a:rPr>
              <a:t>ANALISIS </a:t>
            </a:r>
            <a:r>
              <a:rPr lang="en-US" b="1" dirty="0">
                <a:solidFill>
                  <a:srgbClr val="0070C0"/>
                </a:solidFill>
              </a:rPr>
              <a:t>PENYEBAB </a:t>
            </a:r>
            <a:r>
              <a:rPr lang="en-US" b="1" dirty="0" smtClean="0">
                <a:solidFill>
                  <a:srgbClr val="0070C0"/>
                </a:solidFill>
              </a:rPr>
              <a:t>KEDUA</a:t>
            </a:r>
            <a:r>
              <a:rPr lang="en-US" dirty="0" smtClean="0"/>
              <a:t>. </a:t>
            </a:r>
            <a:r>
              <a:rPr lang="en-US" dirty="0" err="1" smtClean="0"/>
              <a:t>menganalisis</a:t>
            </a:r>
            <a:r>
              <a:rPr lang="en-US" dirty="0" smtClean="0"/>
              <a:t> </a:t>
            </a:r>
            <a:r>
              <a:rPr lang="en-US" dirty="0" err="1"/>
              <a:t>lebih</a:t>
            </a:r>
            <a:r>
              <a:rPr lang="en-US" dirty="0"/>
              <a:t> </a:t>
            </a:r>
            <a:r>
              <a:rPr lang="en-US" dirty="0" err="1"/>
              <a:t>lanjut</a:t>
            </a:r>
            <a:r>
              <a:rPr lang="en-US" dirty="0"/>
              <a:t> </a:t>
            </a:r>
            <a:r>
              <a:rPr lang="en-US" dirty="0" err="1"/>
              <a:t>penyebab</a:t>
            </a:r>
            <a:r>
              <a:rPr lang="en-US" dirty="0"/>
              <a:t> </a:t>
            </a:r>
            <a:r>
              <a:rPr lang="en-US" dirty="0" err="1"/>
              <a:t>dari</a:t>
            </a:r>
            <a:r>
              <a:rPr lang="en-US" dirty="0"/>
              <a:t> </a:t>
            </a:r>
            <a:r>
              <a:rPr lang="en-US" dirty="0" err="1"/>
              <a:t>penyebab</a:t>
            </a:r>
            <a:r>
              <a:rPr lang="en-US" dirty="0"/>
              <a:t> level </a:t>
            </a:r>
            <a:r>
              <a:rPr lang="en-US" dirty="0" err="1"/>
              <a:t>pertama</a:t>
            </a:r>
            <a:r>
              <a:rPr lang="en-US" dirty="0"/>
              <a:t>. </a:t>
            </a:r>
            <a:r>
              <a:rPr lang="en-US" dirty="0" err="1"/>
              <a:t>Penyebab</a:t>
            </a:r>
            <a:r>
              <a:rPr lang="en-US" dirty="0"/>
              <a:t> </a:t>
            </a:r>
            <a:r>
              <a:rPr lang="en-US" dirty="0" err="1"/>
              <a:t>dari</a:t>
            </a:r>
            <a:r>
              <a:rPr lang="en-US" dirty="0"/>
              <a:t> </a:t>
            </a:r>
            <a:r>
              <a:rPr lang="en-US" dirty="0" err="1"/>
              <a:t>munculnya</a:t>
            </a:r>
            <a:r>
              <a:rPr lang="en-US" dirty="0"/>
              <a:t> </a:t>
            </a:r>
            <a:r>
              <a:rPr lang="en-US" dirty="0" err="1"/>
              <a:t>penyebab</a:t>
            </a:r>
            <a:r>
              <a:rPr lang="en-US" dirty="0"/>
              <a:t> level </a:t>
            </a:r>
            <a:r>
              <a:rPr lang="en-US" dirty="0" err="1"/>
              <a:t>pertama</a:t>
            </a:r>
            <a:r>
              <a:rPr lang="en-US" dirty="0"/>
              <a:t> </a:t>
            </a:r>
            <a:r>
              <a:rPr lang="en-US" dirty="0" err="1"/>
              <a:t>ini</a:t>
            </a:r>
            <a:r>
              <a:rPr lang="en-US" dirty="0"/>
              <a:t> </a:t>
            </a:r>
            <a:r>
              <a:rPr lang="en-US" dirty="0" err="1"/>
              <a:t>kita</a:t>
            </a:r>
            <a:r>
              <a:rPr lang="en-US" dirty="0"/>
              <a:t> </a:t>
            </a:r>
            <a:r>
              <a:rPr lang="en-US" dirty="0" err="1"/>
              <a:t>namakan</a:t>
            </a:r>
            <a:r>
              <a:rPr lang="en-US" dirty="0"/>
              <a:t> </a:t>
            </a:r>
            <a:r>
              <a:rPr lang="en-US" dirty="0" err="1"/>
              <a:t>penyebab</a:t>
            </a:r>
            <a:r>
              <a:rPr lang="en-US" dirty="0"/>
              <a:t> level </a:t>
            </a:r>
            <a:r>
              <a:rPr lang="en-US" dirty="0" err="1" smtClean="0"/>
              <a:t>kedua</a:t>
            </a:r>
            <a:endParaRPr lang="en-US" dirty="0"/>
          </a:p>
        </p:txBody>
      </p:sp>
      <p:pic>
        <p:nvPicPr>
          <p:cNvPr id="4" name="Picture 3"/>
          <p:cNvPicPr>
            <a:picLocks noChangeAspect="1"/>
          </p:cNvPicPr>
          <p:nvPr/>
        </p:nvPicPr>
        <p:blipFill>
          <a:blip r:embed="rId2"/>
          <a:stretch>
            <a:fillRect/>
          </a:stretch>
        </p:blipFill>
        <p:spPr>
          <a:xfrm>
            <a:off x="609600" y="1837463"/>
            <a:ext cx="10744200" cy="4729592"/>
          </a:xfrm>
          <a:prstGeom prst="rect">
            <a:avLst/>
          </a:prstGeom>
        </p:spPr>
      </p:pic>
    </p:spTree>
    <p:extLst>
      <p:ext uri="{BB962C8B-B14F-4D97-AF65-F5344CB8AC3E}">
        <p14:creationId xmlns:p14="http://schemas.microsoft.com/office/powerpoint/2010/main" val="2230755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2911"/>
          </a:xfrm>
        </p:spPr>
        <p:txBody>
          <a:bodyPr>
            <a:normAutofit fontScale="90000"/>
          </a:bodyPr>
          <a:lstStyle/>
          <a:p>
            <a:endParaRPr lang="en-US" dirty="0"/>
          </a:p>
        </p:txBody>
      </p:sp>
      <p:sp>
        <p:nvSpPr>
          <p:cNvPr id="3" name="Content Placeholder 2"/>
          <p:cNvSpPr>
            <a:spLocks noGrp="1"/>
          </p:cNvSpPr>
          <p:nvPr>
            <p:ph idx="1"/>
          </p:nvPr>
        </p:nvSpPr>
        <p:spPr>
          <a:xfrm>
            <a:off x="838200" y="720436"/>
            <a:ext cx="10515600" cy="5456527"/>
          </a:xfrm>
        </p:spPr>
        <p:txBody>
          <a:bodyPr/>
          <a:lstStyle/>
          <a:p>
            <a:pPr marL="0" indent="0">
              <a:buNone/>
            </a:pPr>
            <a:r>
              <a:rPr lang="en-US" dirty="0" smtClean="0"/>
              <a:t>5. </a:t>
            </a:r>
            <a:r>
              <a:rPr lang="fi-FI" b="1" dirty="0" smtClean="0">
                <a:solidFill>
                  <a:srgbClr val="0070C0"/>
                </a:solidFill>
              </a:rPr>
              <a:t>Menyusun </a:t>
            </a:r>
            <a:r>
              <a:rPr lang="fi-FI" b="1" dirty="0">
                <a:solidFill>
                  <a:srgbClr val="0070C0"/>
                </a:solidFill>
              </a:rPr>
              <a:t>pohon masalah secara keseluruhan</a:t>
            </a:r>
            <a:r>
              <a:rPr lang="fi-FI" dirty="0" smtClean="0"/>
              <a:t>.</a:t>
            </a:r>
          </a:p>
          <a:p>
            <a:pPr marL="0" indent="0">
              <a:buNone/>
            </a:pPr>
            <a:endParaRPr lang="en-US" dirty="0"/>
          </a:p>
        </p:txBody>
      </p:sp>
      <p:pic>
        <p:nvPicPr>
          <p:cNvPr id="4" name="Picture 3"/>
          <p:cNvPicPr>
            <a:picLocks noChangeAspect="1"/>
          </p:cNvPicPr>
          <p:nvPr/>
        </p:nvPicPr>
        <p:blipFill>
          <a:blip r:embed="rId2"/>
          <a:stretch>
            <a:fillRect/>
          </a:stretch>
        </p:blipFill>
        <p:spPr>
          <a:xfrm>
            <a:off x="249382" y="1210112"/>
            <a:ext cx="11222181" cy="5481633"/>
          </a:xfrm>
          <a:prstGeom prst="rect">
            <a:avLst/>
          </a:prstGeom>
        </p:spPr>
      </p:pic>
    </p:spTree>
    <p:extLst>
      <p:ext uri="{BB962C8B-B14F-4D97-AF65-F5344CB8AC3E}">
        <p14:creationId xmlns:p14="http://schemas.microsoft.com/office/powerpoint/2010/main" val="3580859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4155"/>
          </a:xfrm>
        </p:spPr>
        <p:txBody>
          <a:bodyPr/>
          <a:lstStyle/>
          <a:p>
            <a:r>
              <a:rPr lang="en-US" b="1" dirty="0" err="1" smtClean="0">
                <a:solidFill>
                  <a:srgbClr val="FF0000"/>
                </a:solidFill>
              </a:rPr>
              <a:t>Pohon</a:t>
            </a:r>
            <a:r>
              <a:rPr lang="en-US" b="1" dirty="0" smtClean="0">
                <a:solidFill>
                  <a:srgbClr val="FF0000"/>
                </a:solidFill>
              </a:rPr>
              <a:t> </a:t>
            </a:r>
            <a:r>
              <a:rPr lang="en-US" b="1" dirty="0" err="1" smtClean="0">
                <a:solidFill>
                  <a:srgbClr val="FF0000"/>
                </a:solidFill>
              </a:rPr>
              <a:t>masalah</a:t>
            </a:r>
            <a:r>
              <a:rPr lang="en-US" b="1" dirty="0" smtClean="0">
                <a:solidFill>
                  <a:srgbClr val="FF0000"/>
                </a:solidFill>
              </a:rPr>
              <a:t>: </a:t>
            </a:r>
            <a:r>
              <a:rPr lang="en-US" b="1" dirty="0" err="1" smtClean="0">
                <a:solidFill>
                  <a:srgbClr val="FF0000"/>
                </a:solidFill>
              </a:rPr>
              <a:t>Kualitas</a:t>
            </a:r>
            <a:r>
              <a:rPr lang="en-US" b="1" dirty="0" smtClean="0">
                <a:solidFill>
                  <a:srgbClr val="FF0000"/>
                </a:solidFill>
              </a:rPr>
              <a:t> </a:t>
            </a:r>
            <a:r>
              <a:rPr lang="en-US" b="1" dirty="0" err="1">
                <a:solidFill>
                  <a:srgbClr val="FF0000"/>
                </a:solidFill>
              </a:rPr>
              <a:t>P</a:t>
            </a:r>
            <a:r>
              <a:rPr lang="en-US" b="1" dirty="0" err="1" smtClean="0">
                <a:solidFill>
                  <a:srgbClr val="FF0000"/>
                </a:solidFill>
              </a:rPr>
              <a:t>endidikan</a:t>
            </a:r>
            <a:endParaRPr lang="en-US" b="1"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1269281"/>
            <a:ext cx="11443855" cy="5464028"/>
          </a:xfrm>
          <a:prstGeom prst="rect">
            <a:avLst/>
          </a:prstGeom>
        </p:spPr>
      </p:pic>
    </p:spTree>
    <p:extLst>
      <p:ext uri="{BB962C8B-B14F-4D97-AF65-F5344CB8AC3E}">
        <p14:creationId xmlns:p14="http://schemas.microsoft.com/office/powerpoint/2010/main" val="3473723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latin typeface="Arial Rounded MT Bold" panose="020F0704030504030204" pitchFamily="34" charset="0"/>
              </a:rPr>
              <a:t>Analisis</a:t>
            </a:r>
            <a:r>
              <a:rPr lang="en-US" b="1" dirty="0" smtClean="0">
                <a:latin typeface="Arial Rounded MT Bold" panose="020F0704030504030204" pitchFamily="34" charset="0"/>
              </a:rPr>
              <a:t> </a:t>
            </a:r>
            <a:r>
              <a:rPr lang="en-US" b="1" dirty="0" err="1" smtClean="0">
                <a:latin typeface="Arial Rounded MT Bold" panose="020F0704030504030204" pitchFamily="34" charset="0"/>
              </a:rPr>
              <a:t>Dampak</a:t>
            </a:r>
            <a:r>
              <a:rPr lang="en-US" b="1" dirty="0" smtClean="0">
                <a:latin typeface="Arial Rounded MT Bold" panose="020F0704030504030204" pitchFamily="34" charset="0"/>
              </a:rPr>
              <a:t> </a:t>
            </a:r>
            <a:r>
              <a:rPr lang="en-US" b="1" dirty="0" err="1" smtClean="0">
                <a:latin typeface="Arial Rounded MT Bold" panose="020F0704030504030204" pitchFamily="34" charset="0"/>
              </a:rPr>
              <a:t>Peraturan</a:t>
            </a:r>
            <a:r>
              <a:rPr lang="en-US" b="1" dirty="0" smtClean="0">
                <a:latin typeface="Arial Rounded MT Bold" panose="020F0704030504030204" pitchFamily="34" charset="0"/>
              </a:rPr>
              <a:t> </a:t>
            </a:r>
            <a:br>
              <a:rPr lang="en-US" b="1" dirty="0" smtClean="0">
                <a:latin typeface="Arial Rounded MT Bold" panose="020F0704030504030204" pitchFamily="34" charset="0"/>
              </a:rPr>
            </a:br>
            <a:r>
              <a:rPr lang="en-US" b="1" dirty="0" smtClean="0">
                <a:latin typeface="Arial Rounded MT Bold" panose="020F0704030504030204" pitchFamily="34" charset="0"/>
              </a:rPr>
              <a:t>(</a:t>
            </a:r>
            <a:r>
              <a:rPr lang="en-US" b="1" i="1" dirty="0" smtClean="0">
                <a:latin typeface="Arial Rounded MT Bold" panose="020F0704030504030204" pitchFamily="34" charset="0"/>
              </a:rPr>
              <a:t>Regulatory Impact Assessment/RIA</a:t>
            </a:r>
            <a:r>
              <a:rPr lang="en-US" b="1" dirty="0" smtClean="0">
                <a:latin typeface="Arial Rounded MT Bold" panose="020F0704030504030204" pitchFamily="34" charset="0"/>
              </a:rPr>
              <a:t>)</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838200" y="2161309"/>
            <a:ext cx="10515600" cy="4015654"/>
          </a:xfrm>
        </p:spPr>
        <p:txBody>
          <a:bodyPr>
            <a:normAutofit/>
          </a:bodyPr>
          <a:lstStyle/>
          <a:p>
            <a:pPr>
              <a:buFont typeface="Wingdings" panose="05000000000000000000" pitchFamily="2" charset="2"/>
              <a:buChar char="q"/>
            </a:pPr>
            <a:r>
              <a:rPr lang="en-US" sz="3600" dirty="0" smtClean="0"/>
              <a:t>SUATU  </a:t>
            </a:r>
            <a:r>
              <a:rPr lang="en-US" sz="3600" dirty="0" err="1" smtClean="0"/>
              <a:t>pendekatan</a:t>
            </a:r>
            <a:r>
              <a:rPr lang="en-US" sz="3600" dirty="0" smtClean="0"/>
              <a:t> </a:t>
            </a:r>
            <a:r>
              <a:rPr lang="en-US" sz="3600" dirty="0" err="1" smtClean="0"/>
              <a:t>untuk</a:t>
            </a:r>
            <a:r>
              <a:rPr lang="en-US" sz="3600" dirty="0" smtClean="0"/>
              <a:t> </a:t>
            </a:r>
            <a:r>
              <a:rPr lang="en-US" sz="3600" dirty="0" err="1" smtClean="0"/>
              <a:t>menganalisis</a:t>
            </a:r>
            <a:r>
              <a:rPr lang="en-US" sz="3600" dirty="0" smtClean="0"/>
              <a:t> </a:t>
            </a:r>
            <a:r>
              <a:rPr lang="en-US" sz="3600" dirty="0" err="1" smtClean="0"/>
              <a:t>sebuah</a:t>
            </a:r>
            <a:r>
              <a:rPr lang="en-US" sz="3600" dirty="0" smtClean="0"/>
              <a:t> </a:t>
            </a:r>
            <a:r>
              <a:rPr lang="en-US" sz="3600" dirty="0" err="1" smtClean="0"/>
              <a:t>regulasi</a:t>
            </a:r>
            <a:r>
              <a:rPr lang="en-US" sz="3600" dirty="0" smtClean="0"/>
              <a:t> yang </a:t>
            </a:r>
            <a:r>
              <a:rPr lang="en-US" sz="3600" dirty="0" err="1" smtClean="0"/>
              <a:t>sudah</a:t>
            </a:r>
            <a:r>
              <a:rPr lang="en-US" sz="3600" dirty="0" smtClean="0"/>
              <a:t> </a:t>
            </a:r>
            <a:r>
              <a:rPr lang="en-US" sz="3600" dirty="0" err="1" smtClean="0"/>
              <a:t>ada</a:t>
            </a:r>
            <a:r>
              <a:rPr lang="en-US" sz="3600" dirty="0" smtClean="0"/>
              <a:t> </a:t>
            </a:r>
            <a:r>
              <a:rPr lang="en-US" sz="3600" dirty="0" err="1" smtClean="0"/>
              <a:t>atau</a:t>
            </a:r>
            <a:r>
              <a:rPr lang="en-US" sz="3600" dirty="0" smtClean="0"/>
              <a:t> </a:t>
            </a:r>
            <a:r>
              <a:rPr lang="en-US" sz="3600" dirty="0" err="1" smtClean="0"/>
              <a:t>baru</a:t>
            </a:r>
            <a:r>
              <a:rPr lang="en-US" sz="3600" dirty="0" smtClean="0"/>
              <a:t> </a:t>
            </a:r>
            <a:r>
              <a:rPr lang="en-US" sz="3600" dirty="0" err="1" smtClean="0"/>
              <a:t>dengan</a:t>
            </a:r>
            <a:r>
              <a:rPr lang="en-US" sz="3600" dirty="0" smtClean="0"/>
              <a:t> </a:t>
            </a:r>
            <a:r>
              <a:rPr lang="en-US" sz="3600" dirty="0" err="1" smtClean="0"/>
              <a:t>didukung</a:t>
            </a:r>
            <a:r>
              <a:rPr lang="en-US" sz="3600" dirty="0" smtClean="0"/>
              <a:t> data </a:t>
            </a:r>
            <a:r>
              <a:rPr lang="en-US" sz="3600" dirty="0" err="1" smtClean="0"/>
              <a:t>empiris</a:t>
            </a:r>
            <a:r>
              <a:rPr lang="en-US" sz="3600" dirty="0" smtClean="0"/>
              <a:t>, </a:t>
            </a:r>
            <a:r>
              <a:rPr lang="en-US" sz="3600" dirty="0" err="1" smtClean="0"/>
              <a:t>dan</a:t>
            </a:r>
            <a:r>
              <a:rPr lang="en-US" sz="3600" dirty="0" smtClean="0"/>
              <a:t> </a:t>
            </a:r>
            <a:r>
              <a:rPr lang="en-US" sz="3600" dirty="0" err="1" smtClean="0"/>
              <a:t>mengkomunikasikan</a:t>
            </a:r>
            <a:r>
              <a:rPr lang="en-US" sz="3600" dirty="0" smtClean="0"/>
              <a:t> </a:t>
            </a:r>
            <a:r>
              <a:rPr lang="en-US" sz="3600" dirty="0" err="1" smtClean="0"/>
              <a:t>kepada</a:t>
            </a:r>
            <a:r>
              <a:rPr lang="en-US" sz="3600" dirty="0" smtClean="0"/>
              <a:t> para </a:t>
            </a:r>
            <a:r>
              <a:rPr lang="en-US" sz="3600" dirty="0" err="1" smtClean="0"/>
              <a:t>pengambil</a:t>
            </a:r>
            <a:r>
              <a:rPr lang="en-US" sz="3600" dirty="0" smtClean="0"/>
              <a:t> </a:t>
            </a:r>
            <a:r>
              <a:rPr lang="en-US" sz="3600" dirty="0" err="1" smtClean="0"/>
              <a:t>keputusan</a:t>
            </a:r>
            <a:r>
              <a:rPr lang="en-US" sz="3600" dirty="0" smtClean="0"/>
              <a:t> </a:t>
            </a:r>
            <a:r>
              <a:rPr lang="en-US" sz="3600" dirty="0" err="1" smtClean="0"/>
              <a:t>tentang</a:t>
            </a:r>
            <a:r>
              <a:rPr lang="en-US" sz="3600" dirty="0" smtClean="0"/>
              <a:t> </a:t>
            </a:r>
            <a:r>
              <a:rPr lang="en-US" sz="3600" b="1" dirty="0" err="1" smtClean="0">
                <a:solidFill>
                  <a:srgbClr val="FF0000"/>
                </a:solidFill>
              </a:rPr>
              <a:t>dampak</a:t>
            </a:r>
            <a:r>
              <a:rPr lang="en-US" sz="3600" b="1" dirty="0" smtClean="0">
                <a:solidFill>
                  <a:srgbClr val="FF0000"/>
                </a:solidFill>
              </a:rPr>
              <a:t>, </a:t>
            </a:r>
            <a:r>
              <a:rPr lang="en-US" sz="3600" b="1" dirty="0" err="1" smtClean="0">
                <a:solidFill>
                  <a:srgbClr val="FF0000"/>
                </a:solidFill>
              </a:rPr>
              <a:t>baik</a:t>
            </a:r>
            <a:r>
              <a:rPr lang="en-US" sz="3600" b="1" dirty="0" smtClean="0">
                <a:solidFill>
                  <a:srgbClr val="FF0000"/>
                </a:solidFill>
              </a:rPr>
              <a:t> </a:t>
            </a:r>
            <a:r>
              <a:rPr lang="en-US" sz="3600" b="1" dirty="0" err="1" smtClean="0">
                <a:solidFill>
                  <a:srgbClr val="FF0000"/>
                </a:solidFill>
              </a:rPr>
              <a:t>dari</a:t>
            </a:r>
            <a:r>
              <a:rPr lang="en-US" sz="3600" b="1" dirty="0" smtClean="0">
                <a:solidFill>
                  <a:srgbClr val="FF0000"/>
                </a:solidFill>
              </a:rPr>
              <a:t> </a:t>
            </a:r>
            <a:r>
              <a:rPr lang="en-US" sz="3600" b="1" dirty="0" err="1" smtClean="0">
                <a:solidFill>
                  <a:srgbClr val="FF0000"/>
                </a:solidFill>
              </a:rPr>
              <a:t>sisi</a:t>
            </a:r>
            <a:r>
              <a:rPr lang="en-US" sz="3600" b="1" dirty="0" smtClean="0">
                <a:solidFill>
                  <a:srgbClr val="FF0000"/>
                </a:solidFill>
              </a:rPr>
              <a:t> </a:t>
            </a:r>
            <a:r>
              <a:rPr lang="en-US" sz="3600" b="1" dirty="0" err="1" smtClean="0">
                <a:solidFill>
                  <a:srgbClr val="FF0000"/>
                </a:solidFill>
              </a:rPr>
              <a:t>biaya</a:t>
            </a:r>
            <a:r>
              <a:rPr lang="en-US" sz="3600" b="1" dirty="0" smtClean="0">
                <a:solidFill>
                  <a:srgbClr val="FF0000"/>
                </a:solidFill>
              </a:rPr>
              <a:t> </a:t>
            </a:r>
            <a:r>
              <a:rPr lang="en-US" sz="3600" b="1" dirty="0" err="1" smtClean="0">
                <a:solidFill>
                  <a:srgbClr val="FF0000"/>
                </a:solidFill>
              </a:rPr>
              <a:t>maupun</a:t>
            </a:r>
            <a:r>
              <a:rPr lang="en-US" sz="3600" b="1" dirty="0" smtClean="0">
                <a:solidFill>
                  <a:srgbClr val="FF0000"/>
                </a:solidFill>
              </a:rPr>
              <a:t> </a:t>
            </a:r>
            <a:r>
              <a:rPr lang="en-US" sz="3600" b="1" dirty="0" err="1" smtClean="0">
                <a:solidFill>
                  <a:srgbClr val="FF0000"/>
                </a:solidFill>
              </a:rPr>
              <a:t>manfaat</a:t>
            </a:r>
            <a:r>
              <a:rPr lang="en-US" sz="3600" b="1" dirty="0" smtClean="0">
                <a:solidFill>
                  <a:srgbClr val="FF0000"/>
                </a:solidFill>
              </a:rPr>
              <a:t> </a:t>
            </a:r>
            <a:r>
              <a:rPr lang="en-US" sz="3600" b="1" dirty="0" err="1" smtClean="0">
                <a:solidFill>
                  <a:srgbClr val="FF0000"/>
                </a:solidFill>
              </a:rPr>
              <a:t>dari</a:t>
            </a:r>
            <a:r>
              <a:rPr lang="en-US" sz="3600" b="1" dirty="0" smtClean="0">
                <a:solidFill>
                  <a:srgbClr val="FF0000"/>
                </a:solidFill>
              </a:rPr>
              <a:t> </a:t>
            </a:r>
            <a:r>
              <a:rPr lang="en-US" sz="3600" b="1" dirty="0" err="1" smtClean="0">
                <a:solidFill>
                  <a:srgbClr val="FF0000"/>
                </a:solidFill>
              </a:rPr>
              <a:t>sebuah</a:t>
            </a:r>
            <a:r>
              <a:rPr lang="en-US" sz="3600" b="1" dirty="0" smtClean="0">
                <a:solidFill>
                  <a:srgbClr val="FF0000"/>
                </a:solidFill>
              </a:rPr>
              <a:t> </a:t>
            </a:r>
            <a:r>
              <a:rPr lang="en-US" sz="3600" b="1" dirty="0" err="1" smtClean="0">
                <a:solidFill>
                  <a:srgbClr val="FF0000"/>
                </a:solidFill>
              </a:rPr>
              <a:t>regulasi</a:t>
            </a:r>
            <a:r>
              <a:rPr lang="en-US" sz="3600" dirty="0" smtClean="0"/>
              <a:t>. </a:t>
            </a:r>
          </a:p>
          <a:p>
            <a:pPr>
              <a:buFont typeface="Wingdings" panose="05000000000000000000" pitchFamily="2" charset="2"/>
              <a:buChar char="q"/>
            </a:pPr>
            <a:r>
              <a:rPr lang="en-US" sz="3600" dirty="0" err="1"/>
              <a:t>P</a:t>
            </a:r>
            <a:r>
              <a:rPr lang="en-US" sz="3600" dirty="0" err="1" smtClean="0"/>
              <a:t>endekatan</a:t>
            </a:r>
            <a:r>
              <a:rPr lang="en-US" sz="3600" dirty="0" smtClean="0"/>
              <a:t> RIA </a:t>
            </a:r>
            <a:r>
              <a:rPr lang="en-US" sz="3600" dirty="0" err="1" smtClean="0"/>
              <a:t>banyak</a:t>
            </a:r>
            <a:r>
              <a:rPr lang="en-US" sz="3600" dirty="0" smtClean="0"/>
              <a:t> </a:t>
            </a:r>
            <a:r>
              <a:rPr lang="en-US" sz="3600" dirty="0" err="1" smtClean="0"/>
              <a:t>digunakan</a:t>
            </a:r>
            <a:r>
              <a:rPr lang="en-US" sz="3600" dirty="0" smtClean="0"/>
              <a:t> </a:t>
            </a:r>
            <a:r>
              <a:rPr lang="en-US" sz="3600" dirty="0" err="1" smtClean="0"/>
              <a:t>untuk</a:t>
            </a:r>
            <a:r>
              <a:rPr lang="en-US" sz="3600" dirty="0" smtClean="0"/>
              <a:t> </a:t>
            </a:r>
            <a:r>
              <a:rPr lang="en-US" sz="3600" dirty="0" err="1" smtClean="0"/>
              <a:t>reformasi</a:t>
            </a:r>
            <a:r>
              <a:rPr lang="en-US" sz="3600" dirty="0" smtClean="0"/>
              <a:t> </a:t>
            </a:r>
            <a:r>
              <a:rPr lang="en-US" sz="3600" dirty="0" err="1" smtClean="0"/>
              <a:t>regulasi</a:t>
            </a:r>
            <a:r>
              <a:rPr lang="en-US" sz="3600" dirty="0" smtClean="0"/>
              <a:t> </a:t>
            </a:r>
            <a:r>
              <a:rPr lang="en-US" sz="3600" dirty="0" err="1" smtClean="0"/>
              <a:t>guna</a:t>
            </a:r>
            <a:r>
              <a:rPr lang="en-US" sz="3600" dirty="0" smtClean="0"/>
              <a:t> </a:t>
            </a:r>
            <a:r>
              <a:rPr lang="en-US" sz="3600" dirty="0" err="1" smtClean="0"/>
              <a:t>mendapatkan</a:t>
            </a:r>
            <a:r>
              <a:rPr lang="en-US" sz="3600" dirty="0" smtClean="0"/>
              <a:t> </a:t>
            </a:r>
            <a:r>
              <a:rPr lang="en-US" sz="3600" dirty="0" err="1" smtClean="0"/>
              <a:t>regulasi</a:t>
            </a:r>
            <a:r>
              <a:rPr lang="en-US" sz="3600" dirty="0" smtClean="0"/>
              <a:t> yang </a:t>
            </a:r>
            <a:r>
              <a:rPr lang="en-US" sz="3600" dirty="0" err="1" smtClean="0"/>
              <a:t>berkualitas</a:t>
            </a:r>
            <a:endParaRPr lang="en-US" sz="3600" dirty="0"/>
          </a:p>
        </p:txBody>
      </p:sp>
    </p:spTree>
    <p:extLst>
      <p:ext uri="{BB962C8B-B14F-4D97-AF65-F5344CB8AC3E}">
        <p14:creationId xmlns:p14="http://schemas.microsoft.com/office/powerpoint/2010/main" val="502059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365125"/>
            <a:ext cx="10515600" cy="6340475"/>
          </a:xfrm>
          <a:prstGeom prst="rect">
            <a:avLst/>
          </a:prstGeom>
        </p:spPr>
      </p:pic>
    </p:spTree>
    <p:extLst>
      <p:ext uri="{BB962C8B-B14F-4D97-AF65-F5344CB8AC3E}">
        <p14:creationId xmlns:p14="http://schemas.microsoft.com/office/powerpoint/2010/main" val="2221258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6255" y="581891"/>
            <a:ext cx="11443854" cy="5888181"/>
          </a:xfrm>
          <a:prstGeom prst="rect">
            <a:avLst/>
          </a:prstGeom>
        </p:spPr>
      </p:pic>
    </p:spTree>
    <p:extLst>
      <p:ext uri="{BB962C8B-B14F-4D97-AF65-F5344CB8AC3E}">
        <p14:creationId xmlns:p14="http://schemas.microsoft.com/office/powerpoint/2010/main" val="173860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365125"/>
            <a:ext cx="10356273" cy="5811837"/>
          </a:xfrm>
          <a:prstGeom prst="rect">
            <a:avLst/>
          </a:prstGeom>
        </p:spPr>
      </p:pic>
    </p:spTree>
    <p:extLst>
      <p:ext uri="{BB962C8B-B14F-4D97-AF65-F5344CB8AC3E}">
        <p14:creationId xmlns:p14="http://schemas.microsoft.com/office/powerpoint/2010/main" val="2015942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ANALISIS </a:t>
            </a:r>
            <a:r>
              <a:rPr lang="en-US" b="1" dirty="0" smtClean="0">
                <a:solidFill>
                  <a:srgbClr val="FF0000"/>
                </a:solidFill>
              </a:rPr>
              <a:t>TULANG IKAN</a:t>
            </a:r>
            <a:endParaRPr lang="en-US" dirty="0"/>
          </a:p>
        </p:txBody>
      </p:sp>
      <p:sp>
        <p:nvSpPr>
          <p:cNvPr id="3" name="Content Placeholder 2"/>
          <p:cNvSpPr>
            <a:spLocks noGrp="1"/>
          </p:cNvSpPr>
          <p:nvPr>
            <p:ph idx="1"/>
          </p:nvPr>
        </p:nvSpPr>
        <p:spPr>
          <a:xfrm>
            <a:off x="401782" y="1454727"/>
            <a:ext cx="11430000" cy="5181600"/>
          </a:xfrm>
        </p:spPr>
        <p:txBody>
          <a:bodyPr>
            <a:normAutofit/>
          </a:bodyPr>
          <a:lstStyle/>
          <a:p>
            <a:pPr>
              <a:buFont typeface="Wingdings" panose="05000000000000000000" pitchFamily="2" charset="2"/>
              <a:buChar char="q"/>
            </a:pPr>
            <a:r>
              <a:rPr lang="en-US" dirty="0" err="1" smtClean="0"/>
              <a:t>Menganalisis</a:t>
            </a:r>
            <a:r>
              <a:rPr lang="en-US" dirty="0" smtClean="0"/>
              <a:t> </a:t>
            </a:r>
            <a:r>
              <a:rPr lang="en-US" dirty="0" err="1" smtClean="0"/>
              <a:t>apa</a:t>
            </a:r>
            <a:r>
              <a:rPr lang="en-US" dirty="0" smtClean="0"/>
              <a:t> yang </a:t>
            </a:r>
            <a:r>
              <a:rPr lang="en-US" dirty="0" err="1" smtClean="0"/>
              <a:t>terjadi</a:t>
            </a:r>
            <a:r>
              <a:rPr lang="en-US" dirty="0" smtClean="0"/>
              <a:t> </a:t>
            </a:r>
            <a:r>
              <a:rPr lang="en-US" dirty="0" err="1" smtClean="0"/>
              <a:t>dalam</a:t>
            </a:r>
            <a:r>
              <a:rPr lang="en-US" dirty="0" smtClean="0"/>
              <a:t> proses, </a:t>
            </a:r>
            <a:r>
              <a:rPr lang="en-US" dirty="0" err="1" smtClean="0"/>
              <a:t>yaitu</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memecah</a:t>
            </a:r>
            <a:r>
              <a:rPr lang="en-US" dirty="0" smtClean="0"/>
              <a:t> proses </a:t>
            </a:r>
            <a:r>
              <a:rPr lang="en-US" dirty="0" err="1" smtClean="0"/>
              <a:t>menjadi</a:t>
            </a:r>
            <a:r>
              <a:rPr lang="en-US" dirty="0" smtClean="0"/>
              <a:t> </a:t>
            </a:r>
            <a:r>
              <a:rPr lang="en-US" dirty="0" err="1" smtClean="0"/>
              <a:t>sejumlah</a:t>
            </a:r>
            <a:r>
              <a:rPr lang="en-US" dirty="0" smtClean="0"/>
              <a:t> </a:t>
            </a:r>
            <a:r>
              <a:rPr lang="en-US" dirty="0" err="1" smtClean="0"/>
              <a:t>kategori</a:t>
            </a:r>
            <a:r>
              <a:rPr lang="en-US" dirty="0" smtClean="0"/>
              <a:t> yang </a:t>
            </a:r>
            <a:r>
              <a:rPr lang="en-US" dirty="0" err="1" smtClean="0"/>
              <a:t>berkaitan</a:t>
            </a:r>
            <a:r>
              <a:rPr lang="en-US" dirty="0" smtClean="0"/>
              <a:t> </a:t>
            </a:r>
            <a:r>
              <a:rPr lang="en-US" dirty="0" err="1" smtClean="0"/>
              <a:t>dengan</a:t>
            </a:r>
            <a:r>
              <a:rPr lang="en-US" dirty="0" smtClean="0"/>
              <a:t> proses , </a:t>
            </a:r>
            <a:r>
              <a:rPr lang="en-US" dirty="0" err="1" smtClean="0"/>
              <a:t>menackup</a:t>
            </a:r>
            <a:r>
              <a:rPr lang="en-US" dirty="0" smtClean="0"/>
              <a:t> </a:t>
            </a:r>
            <a:r>
              <a:rPr lang="en-US" dirty="0" err="1" smtClean="0"/>
              <a:t>manusia</a:t>
            </a:r>
            <a:r>
              <a:rPr lang="en-US" dirty="0" smtClean="0"/>
              <a:t>, material, </a:t>
            </a:r>
            <a:r>
              <a:rPr lang="en-US" dirty="0" err="1" smtClean="0"/>
              <a:t>mesin</a:t>
            </a:r>
            <a:r>
              <a:rPr lang="en-US" dirty="0" smtClean="0"/>
              <a:t>, </a:t>
            </a:r>
            <a:r>
              <a:rPr lang="en-US" dirty="0" err="1" smtClean="0"/>
              <a:t>prosedur</a:t>
            </a:r>
            <a:r>
              <a:rPr lang="en-US" dirty="0" smtClean="0"/>
              <a:t>, </a:t>
            </a:r>
            <a:r>
              <a:rPr lang="en-US" dirty="0" err="1" smtClean="0"/>
              <a:t>kebijakan</a:t>
            </a:r>
            <a:endParaRPr lang="en-US" dirty="0" smtClean="0"/>
          </a:p>
          <a:p>
            <a:pPr>
              <a:buFont typeface="Wingdings" panose="05000000000000000000" pitchFamily="2" charset="2"/>
              <a:buChar char="q"/>
            </a:pPr>
            <a:endParaRPr lang="en-US" dirty="0"/>
          </a:p>
          <a:p>
            <a:pPr marL="0" indent="0">
              <a:buNone/>
            </a:pPr>
            <a:r>
              <a:rPr lang="en-US" b="1" dirty="0" smtClean="0"/>
              <a:t>LANGKAH-LANGKAH</a:t>
            </a:r>
          </a:p>
          <a:p>
            <a:pPr>
              <a:buFont typeface="Wingdings" panose="05000000000000000000" pitchFamily="2" charset="2"/>
              <a:buChar char="q"/>
            </a:pPr>
            <a:r>
              <a:rPr lang="en-US" dirty="0"/>
              <a:t> </a:t>
            </a:r>
            <a:r>
              <a:rPr lang="en-US" dirty="0" err="1" smtClean="0"/>
              <a:t>Mengidentifikasi</a:t>
            </a:r>
            <a:r>
              <a:rPr lang="en-US" dirty="0" smtClean="0"/>
              <a:t> </a:t>
            </a:r>
            <a:r>
              <a:rPr lang="en-US" dirty="0" err="1" smtClean="0"/>
              <a:t>sebab</a:t>
            </a:r>
            <a:r>
              <a:rPr lang="en-US" dirty="0" smtClean="0"/>
              <a:t> </a:t>
            </a:r>
            <a:r>
              <a:rPr lang="en-US" dirty="0" err="1" smtClean="0"/>
              <a:t>akibat</a:t>
            </a:r>
            <a:endParaRPr lang="en-US" dirty="0" smtClean="0"/>
          </a:p>
          <a:p>
            <a:pPr>
              <a:buFont typeface="Wingdings" panose="05000000000000000000" pitchFamily="2" charset="2"/>
              <a:buChar char="q"/>
            </a:pPr>
            <a:r>
              <a:rPr lang="en-US" dirty="0" err="1" smtClean="0"/>
              <a:t>Mengidentifikasi</a:t>
            </a:r>
            <a:r>
              <a:rPr lang="en-US" dirty="0" smtClean="0"/>
              <a:t> </a:t>
            </a:r>
            <a:r>
              <a:rPr lang="en-US" dirty="0" err="1" smtClean="0"/>
              <a:t>Berbagai</a:t>
            </a:r>
            <a:r>
              <a:rPr lang="en-US" dirty="0" smtClean="0"/>
              <a:t> </a:t>
            </a:r>
            <a:r>
              <a:rPr lang="en-US" dirty="0" err="1" smtClean="0"/>
              <a:t>Kategori</a:t>
            </a:r>
            <a:endParaRPr lang="en-US" dirty="0" smtClean="0"/>
          </a:p>
          <a:p>
            <a:pPr>
              <a:buFont typeface="Wingdings" panose="05000000000000000000" pitchFamily="2" charset="2"/>
              <a:buChar char="q"/>
            </a:pPr>
            <a:r>
              <a:rPr lang="en-US" dirty="0" err="1" smtClean="0"/>
              <a:t>Menemukan</a:t>
            </a:r>
            <a:r>
              <a:rPr lang="en-US" dirty="0" smtClean="0"/>
              <a:t> </a:t>
            </a:r>
            <a:r>
              <a:rPr lang="en-US" dirty="0" err="1" smtClean="0"/>
              <a:t>sebab-sebab</a:t>
            </a:r>
            <a:r>
              <a:rPr lang="en-US" dirty="0" smtClean="0"/>
              <a:t> </a:t>
            </a:r>
            <a:r>
              <a:rPr lang="en-US" dirty="0" err="1" smtClean="0"/>
              <a:t>potensial</a:t>
            </a:r>
            <a:r>
              <a:rPr lang="en-US" dirty="0" smtClean="0"/>
              <a:t> </a:t>
            </a:r>
            <a:r>
              <a:rPr lang="en-US" dirty="0" err="1" smtClean="0"/>
              <a:t>dan</a:t>
            </a:r>
            <a:r>
              <a:rPr lang="en-US" dirty="0" smtClean="0"/>
              <a:t> </a:t>
            </a:r>
            <a:r>
              <a:rPr lang="en-US" dirty="0" err="1" smtClean="0"/>
              <a:t>cara</a:t>
            </a:r>
            <a:r>
              <a:rPr lang="en-US" dirty="0" smtClean="0"/>
              <a:t> </a:t>
            </a:r>
            <a:r>
              <a:rPr lang="en-US" dirty="0" err="1" smtClean="0"/>
              <a:t>sumbang</a:t>
            </a:r>
            <a:r>
              <a:rPr lang="en-US" dirty="0" smtClean="0"/>
              <a:t> saran</a:t>
            </a:r>
          </a:p>
          <a:p>
            <a:pPr>
              <a:buFont typeface="Wingdings" panose="05000000000000000000" pitchFamily="2" charset="2"/>
              <a:buChar char="q"/>
            </a:pPr>
            <a:r>
              <a:rPr lang="en-US" dirty="0" err="1" smtClean="0"/>
              <a:t>Mengkaji</a:t>
            </a:r>
            <a:r>
              <a:rPr lang="en-US" dirty="0" smtClean="0"/>
              <a:t> </a:t>
            </a:r>
            <a:r>
              <a:rPr lang="en-US" dirty="0" err="1" smtClean="0"/>
              <a:t>setiap</a:t>
            </a:r>
            <a:r>
              <a:rPr lang="en-US" dirty="0" smtClean="0"/>
              <a:t> </a:t>
            </a:r>
            <a:r>
              <a:rPr lang="en-US" dirty="0" err="1" smtClean="0"/>
              <a:t>kategori</a:t>
            </a:r>
            <a:r>
              <a:rPr lang="en-US" dirty="0" smtClean="0"/>
              <a:t> </a:t>
            </a:r>
            <a:r>
              <a:rPr lang="en-US" dirty="0" err="1" smtClean="0"/>
              <a:t>sebab</a:t>
            </a:r>
            <a:r>
              <a:rPr lang="en-US" dirty="0" smtClean="0"/>
              <a:t> </a:t>
            </a:r>
            <a:r>
              <a:rPr lang="en-US" dirty="0" err="1" smtClean="0"/>
              <a:t>utama</a:t>
            </a:r>
            <a:endParaRPr lang="en-US" dirty="0" smtClean="0"/>
          </a:p>
          <a:p>
            <a:pPr>
              <a:buFont typeface="Wingdings" panose="05000000000000000000" pitchFamily="2" charset="2"/>
              <a:buChar char="q"/>
            </a:pPr>
            <a:r>
              <a:rPr lang="en-US" dirty="0" err="1" smtClean="0"/>
              <a:t>Mencapai</a:t>
            </a:r>
            <a:r>
              <a:rPr lang="en-US" dirty="0" smtClean="0"/>
              <a:t> </a:t>
            </a:r>
            <a:r>
              <a:rPr lang="en-US" dirty="0" err="1" smtClean="0"/>
              <a:t>kesepakatan</a:t>
            </a:r>
            <a:r>
              <a:rPr lang="en-US" dirty="0" smtClean="0"/>
              <a:t> </a:t>
            </a:r>
            <a:r>
              <a:rPr lang="en-US" dirty="0" err="1" smtClean="0"/>
              <a:t>sebab-sebab</a:t>
            </a:r>
            <a:r>
              <a:rPr lang="en-US" dirty="0" smtClean="0"/>
              <a:t> yang paling </a:t>
            </a:r>
            <a:r>
              <a:rPr lang="en-US" dirty="0" err="1" smtClean="0"/>
              <a:t>mungkin</a:t>
            </a:r>
            <a:endParaRPr lang="en-US" dirty="0"/>
          </a:p>
        </p:txBody>
      </p:sp>
    </p:spTree>
    <p:extLst>
      <p:ext uri="{BB962C8B-B14F-4D97-AF65-F5344CB8AC3E}">
        <p14:creationId xmlns:p14="http://schemas.microsoft.com/office/powerpoint/2010/main" val="1937732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ANALISIS </a:t>
            </a:r>
            <a:r>
              <a:rPr lang="en-US" b="1" dirty="0">
                <a:solidFill>
                  <a:srgbClr val="FF0000"/>
                </a:solidFill>
              </a:rPr>
              <a:t>TULANG IKAN</a:t>
            </a:r>
            <a:r>
              <a:rPr lang="en-US" dirty="0"/>
              <a:t>: </a:t>
            </a:r>
            <a:r>
              <a:rPr lang="en-US" b="1" i="1" dirty="0" err="1" smtClean="0"/>
              <a:t>P</a:t>
            </a:r>
            <a:r>
              <a:rPr lang="en-US" sz="3600" b="1" i="1" dirty="0" err="1" smtClean="0"/>
              <a:t>enyebab-penyebab</a:t>
            </a:r>
            <a:r>
              <a:rPr lang="en-US" sz="3600" b="1" i="1" dirty="0" smtClean="0"/>
              <a:t> </a:t>
            </a:r>
            <a:r>
              <a:rPr lang="en-US" sz="3600" b="1" i="1" dirty="0" err="1"/>
              <a:t>sehingga</a:t>
            </a:r>
            <a:r>
              <a:rPr lang="en-US" sz="3600" b="1" i="1" dirty="0"/>
              <a:t> </a:t>
            </a:r>
            <a:r>
              <a:rPr lang="en-US" sz="3600" b="1" i="1" dirty="0" err="1"/>
              <a:t>terjadi</a:t>
            </a:r>
            <a:r>
              <a:rPr lang="en-US" sz="3600" b="1" i="1" dirty="0"/>
              <a:t> </a:t>
            </a:r>
            <a:r>
              <a:rPr lang="en-US" sz="3600" b="1" i="1" dirty="0" err="1"/>
              <a:t>rendahnya</a:t>
            </a:r>
            <a:r>
              <a:rPr lang="en-US" sz="3600" b="1" i="1" dirty="0"/>
              <a:t> </a:t>
            </a:r>
            <a:r>
              <a:rPr lang="en-US" sz="3600" b="1" i="1" dirty="0" err="1"/>
              <a:t>cakupan</a:t>
            </a:r>
            <a:r>
              <a:rPr lang="en-US" sz="3600" b="1" i="1" dirty="0"/>
              <a:t> </a:t>
            </a:r>
            <a:r>
              <a:rPr lang="en-US" sz="3600" b="1" i="1" dirty="0" err="1"/>
              <a:t>persalinan</a:t>
            </a:r>
            <a:r>
              <a:rPr lang="en-US" sz="3600" b="1" i="1" dirty="0"/>
              <a:t> </a:t>
            </a:r>
            <a:r>
              <a:rPr lang="en-US" sz="3600" b="1" i="1" dirty="0" err="1"/>
              <a:t>oleh</a:t>
            </a:r>
            <a:r>
              <a:rPr lang="en-US" sz="3600" b="1" i="1" dirty="0"/>
              <a:t> </a:t>
            </a:r>
            <a:r>
              <a:rPr lang="en-US" sz="3600" b="1" i="1" dirty="0" err="1"/>
              <a:t>tenaga</a:t>
            </a:r>
            <a:r>
              <a:rPr lang="en-US" sz="3600" b="1" i="1" dirty="0"/>
              <a:t> </a:t>
            </a:r>
            <a:r>
              <a:rPr lang="en-US" sz="3600" b="1" i="1" dirty="0" err="1" smtClean="0"/>
              <a:t>kesehatan</a:t>
            </a:r>
            <a:endParaRPr lang="en-US" sz="3600" b="1" i="1" dirty="0"/>
          </a:p>
        </p:txBody>
      </p:sp>
      <p:pic>
        <p:nvPicPr>
          <p:cNvPr id="4" name="Content Placeholder 3"/>
          <p:cNvPicPr>
            <a:picLocks noGrp="1" noChangeAspect="1"/>
          </p:cNvPicPr>
          <p:nvPr>
            <p:ph idx="1"/>
          </p:nvPr>
        </p:nvPicPr>
        <p:blipFill>
          <a:blip r:embed="rId2"/>
          <a:stretch>
            <a:fillRect/>
          </a:stretch>
        </p:blipFill>
        <p:spPr>
          <a:xfrm>
            <a:off x="734291" y="1427018"/>
            <a:ext cx="10931236" cy="5250873"/>
          </a:xfrm>
          <a:prstGeom prst="rect">
            <a:avLst/>
          </a:prstGeom>
        </p:spPr>
      </p:pic>
    </p:spTree>
    <p:extLst>
      <p:ext uri="{BB962C8B-B14F-4D97-AF65-F5344CB8AC3E}">
        <p14:creationId xmlns:p14="http://schemas.microsoft.com/office/powerpoint/2010/main" val="2096335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LANGKAH 2: PEMETAAN REGULASI</a:t>
            </a:r>
            <a:endParaRPr lang="en-US" b="1" dirty="0">
              <a:solidFill>
                <a:srgbClr val="FF0000"/>
              </a:solidFill>
            </a:endParaRPr>
          </a:p>
        </p:txBody>
      </p:sp>
      <p:sp>
        <p:nvSpPr>
          <p:cNvPr id="3" name="Content Placeholder 2"/>
          <p:cNvSpPr>
            <a:spLocks noGrp="1"/>
          </p:cNvSpPr>
          <p:nvPr>
            <p:ph idx="1"/>
          </p:nvPr>
        </p:nvSpPr>
        <p:spPr>
          <a:xfrm>
            <a:off x="838200" y="1825625"/>
            <a:ext cx="10688782" cy="4866120"/>
          </a:xfrm>
        </p:spPr>
        <p:txBody>
          <a:bodyPr/>
          <a:lstStyle/>
          <a:p>
            <a:pPr marL="0" indent="0">
              <a:buNone/>
            </a:pPr>
            <a:r>
              <a:rPr lang="en-US" b="1" dirty="0"/>
              <a:t>OPERASIONALISASI </a:t>
            </a:r>
            <a:r>
              <a:rPr lang="en-US" b="1" dirty="0" smtClean="0"/>
              <a:t>LANGKAH-LANGKAH </a:t>
            </a:r>
            <a:r>
              <a:rPr lang="en-US" b="1" dirty="0"/>
              <a:t>PEMETAAN REGULASI</a:t>
            </a:r>
            <a:r>
              <a:rPr lang="en-US" dirty="0"/>
              <a:t>:</a:t>
            </a:r>
          </a:p>
          <a:p>
            <a:pPr marL="514350" indent="-514350">
              <a:buAutoNum type="arabicPeriod"/>
            </a:pPr>
            <a:r>
              <a:rPr lang="en-US" dirty="0" err="1"/>
              <a:t>Identifikasi</a:t>
            </a:r>
            <a:r>
              <a:rPr lang="en-US" dirty="0"/>
              <a:t> </a:t>
            </a:r>
            <a:r>
              <a:rPr lang="en-US" dirty="0" err="1"/>
              <a:t>Berbagai</a:t>
            </a:r>
            <a:r>
              <a:rPr lang="en-US" dirty="0"/>
              <a:t> </a:t>
            </a:r>
            <a:r>
              <a:rPr lang="en-US" dirty="0" err="1"/>
              <a:t>Kebijakan</a:t>
            </a:r>
            <a:r>
              <a:rPr lang="en-US" dirty="0"/>
              <a:t> yang </a:t>
            </a:r>
            <a:r>
              <a:rPr lang="en-US" dirty="0" err="1"/>
              <a:t>terkait</a:t>
            </a:r>
            <a:r>
              <a:rPr lang="en-US" dirty="0"/>
              <a:t> </a:t>
            </a:r>
            <a:r>
              <a:rPr lang="en-US" dirty="0" err="1"/>
              <a:t>dengan</a:t>
            </a:r>
            <a:r>
              <a:rPr lang="en-US" dirty="0"/>
              <a:t> </a:t>
            </a:r>
            <a:r>
              <a:rPr lang="en-US" dirty="0" err="1"/>
              <a:t>peraturan</a:t>
            </a:r>
            <a:r>
              <a:rPr lang="en-US" dirty="0"/>
              <a:t> yang </a:t>
            </a:r>
            <a:r>
              <a:rPr lang="en-US" dirty="0" err="1"/>
              <a:t>hendak</a:t>
            </a:r>
            <a:r>
              <a:rPr lang="en-US" dirty="0"/>
              <a:t> </a:t>
            </a:r>
            <a:r>
              <a:rPr lang="en-US" dirty="0" err="1"/>
              <a:t>dibuat</a:t>
            </a:r>
            <a:r>
              <a:rPr lang="en-US" dirty="0"/>
              <a:t>/</a:t>
            </a:r>
            <a:r>
              <a:rPr lang="en-US" dirty="0" err="1"/>
              <a:t>dinilai</a:t>
            </a:r>
            <a:r>
              <a:rPr lang="en-US" dirty="0"/>
              <a:t>, </a:t>
            </a:r>
            <a:r>
              <a:rPr lang="en-US" dirty="0" err="1"/>
              <a:t>baik</a:t>
            </a:r>
            <a:r>
              <a:rPr lang="en-US" dirty="0"/>
              <a:t> </a:t>
            </a:r>
            <a:r>
              <a:rPr lang="en-US" dirty="0" smtClean="0"/>
              <a:t>vertical/horizontal/Nasional-</a:t>
            </a:r>
            <a:r>
              <a:rPr lang="en-US" dirty="0" err="1" smtClean="0"/>
              <a:t>Lokal</a:t>
            </a:r>
            <a:endParaRPr lang="en-US" dirty="0"/>
          </a:p>
          <a:p>
            <a:pPr marL="514350" indent="-514350">
              <a:buAutoNum type="arabicPeriod"/>
            </a:pPr>
            <a:r>
              <a:rPr lang="en-US" dirty="0" err="1"/>
              <a:t>Lakukan</a:t>
            </a:r>
            <a:r>
              <a:rPr lang="en-US" dirty="0"/>
              <a:t> </a:t>
            </a:r>
            <a:r>
              <a:rPr lang="en-US" dirty="0" err="1"/>
              <a:t>analisis</a:t>
            </a:r>
            <a:r>
              <a:rPr lang="en-US" dirty="0"/>
              <a:t> </a:t>
            </a:r>
            <a:r>
              <a:rPr lang="en-US" dirty="0" err="1"/>
              <a:t>satu</a:t>
            </a:r>
            <a:r>
              <a:rPr lang="en-US" dirty="0"/>
              <a:t> demi </a:t>
            </a:r>
            <a:r>
              <a:rPr lang="en-US" dirty="0" err="1"/>
              <a:t>satu</a:t>
            </a:r>
            <a:r>
              <a:rPr lang="en-US" dirty="0"/>
              <a:t> </a:t>
            </a:r>
            <a:r>
              <a:rPr lang="en-US" dirty="0" err="1"/>
              <a:t>dari</a:t>
            </a:r>
            <a:r>
              <a:rPr lang="en-US" dirty="0"/>
              <a:t> </a:t>
            </a:r>
            <a:r>
              <a:rPr lang="en-US" dirty="0" err="1"/>
              <a:t>setiap</a:t>
            </a:r>
            <a:r>
              <a:rPr lang="en-US" dirty="0"/>
              <a:t> </a:t>
            </a:r>
            <a:r>
              <a:rPr lang="en-US" dirty="0" err="1"/>
              <a:t>peraturan</a:t>
            </a:r>
            <a:r>
              <a:rPr lang="en-US" dirty="0"/>
              <a:t> </a:t>
            </a:r>
            <a:r>
              <a:rPr lang="en-US" dirty="0" err="1"/>
              <a:t>dengan</a:t>
            </a:r>
            <a:r>
              <a:rPr lang="en-US" dirty="0"/>
              <a:t> </a:t>
            </a:r>
            <a:r>
              <a:rPr lang="en-US" dirty="0" err="1"/>
              <a:t>memahami</a:t>
            </a:r>
            <a:r>
              <a:rPr lang="en-US" dirty="0"/>
              <a:t> </a:t>
            </a:r>
            <a:r>
              <a:rPr lang="en-US" dirty="0" err="1"/>
              <a:t>apa</a:t>
            </a:r>
            <a:r>
              <a:rPr lang="en-US" dirty="0"/>
              <a:t> yang di </a:t>
            </a:r>
            <a:r>
              <a:rPr lang="en-US" dirty="0" err="1"/>
              <a:t>atur</a:t>
            </a:r>
            <a:r>
              <a:rPr lang="en-US" dirty="0"/>
              <a:t>, </a:t>
            </a:r>
            <a:r>
              <a:rPr lang="en-US" dirty="0" err="1"/>
              <a:t>apa</a:t>
            </a:r>
            <a:r>
              <a:rPr lang="en-US" dirty="0"/>
              <a:t> yang </a:t>
            </a:r>
            <a:r>
              <a:rPr lang="en-US" dirty="0" err="1"/>
              <a:t>dikecualikan</a:t>
            </a:r>
            <a:endParaRPr lang="en-US" dirty="0"/>
          </a:p>
          <a:p>
            <a:pPr marL="514350" indent="-514350">
              <a:buAutoNum type="arabicPeriod"/>
            </a:pPr>
            <a:r>
              <a:rPr lang="en-US" dirty="0" err="1"/>
              <a:t>Melakukan</a:t>
            </a:r>
            <a:r>
              <a:rPr lang="en-US" dirty="0"/>
              <a:t> </a:t>
            </a:r>
            <a:r>
              <a:rPr lang="en-US" dirty="0" err="1"/>
              <a:t>Analisis</a:t>
            </a:r>
            <a:r>
              <a:rPr lang="en-US" dirty="0"/>
              <a:t> </a:t>
            </a:r>
            <a:r>
              <a:rPr lang="en-US" dirty="0" err="1"/>
              <a:t>apa</a:t>
            </a:r>
            <a:r>
              <a:rPr lang="en-US" dirty="0"/>
              <a:t> </a:t>
            </a:r>
            <a:r>
              <a:rPr lang="en-US" dirty="0" err="1"/>
              <a:t>implikasi</a:t>
            </a:r>
            <a:r>
              <a:rPr lang="en-US" dirty="0"/>
              <a:t> </a:t>
            </a:r>
            <a:r>
              <a:rPr lang="en-US" dirty="0" err="1"/>
              <a:t>dari</a:t>
            </a:r>
            <a:r>
              <a:rPr lang="en-US" dirty="0"/>
              <a:t> </a:t>
            </a:r>
            <a:r>
              <a:rPr lang="en-US" dirty="0" err="1"/>
              <a:t>peraturan</a:t>
            </a:r>
            <a:r>
              <a:rPr lang="en-US" dirty="0"/>
              <a:t> </a:t>
            </a:r>
            <a:r>
              <a:rPr lang="en-US" dirty="0" err="1"/>
              <a:t>tersebut</a:t>
            </a:r>
            <a:r>
              <a:rPr lang="en-US" dirty="0"/>
              <a:t> </a:t>
            </a:r>
            <a:r>
              <a:rPr lang="en-US" dirty="0" err="1"/>
              <a:t>kepada</a:t>
            </a:r>
            <a:r>
              <a:rPr lang="en-US" dirty="0"/>
              <a:t> </a:t>
            </a:r>
            <a:r>
              <a:rPr lang="en-US" dirty="0" err="1"/>
              <a:t>peraturan</a:t>
            </a:r>
            <a:r>
              <a:rPr lang="en-US" dirty="0"/>
              <a:t> yang </a:t>
            </a:r>
            <a:r>
              <a:rPr lang="en-US" dirty="0" err="1"/>
              <a:t>hendak</a:t>
            </a:r>
            <a:r>
              <a:rPr lang="en-US" dirty="0"/>
              <a:t> </a:t>
            </a:r>
            <a:r>
              <a:rPr lang="en-US" dirty="0" err="1"/>
              <a:t>dibuat</a:t>
            </a:r>
            <a:endParaRPr lang="en-US" dirty="0"/>
          </a:p>
          <a:p>
            <a:pPr marL="0" indent="0">
              <a:buNone/>
            </a:pPr>
            <a:endParaRPr lang="en-US" dirty="0"/>
          </a:p>
        </p:txBody>
      </p:sp>
    </p:spTree>
    <p:extLst>
      <p:ext uri="{BB962C8B-B14F-4D97-AF65-F5344CB8AC3E}">
        <p14:creationId xmlns:p14="http://schemas.microsoft.com/office/powerpoint/2010/main" val="476511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a:bodyPr>
          <a:lstStyle/>
          <a:p>
            <a:pPr algn="ctr"/>
            <a:r>
              <a:rPr lang="en-US" sz="3600" b="1" dirty="0" smtClean="0">
                <a:solidFill>
                  <a:srgbClr val="FF0000"/>
                </a:solidFill>
              </a:rPr>
              <a:t>UU NO.27 TAHUN 2007 TENTANG PENGELOLAAN WILAYAH PESISIR DAN PULAU-PULAU KECIL</a:t>
            </a:r>
            <a:endParaRPr lang="en-US" sz="36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0380593"/>
              </p:ext>
            </p:extLst>
          </p:nvPr>
        </p:nvGraphicFramePr>
        <p:xfrm>
          <a:off x="104274" y="1473044"/>
          <a:ext cx="11983452" cy="5721084"/>
        </p:xfrm>
        <a:graphic>
          <a:graphicData uri="http://schemas.openxmlformats.org/drawingml/2006/table">
            <a:tbl>
              <a:tblPr firstRow="1" firstCol="1" bandRow="1">
                <a:tableStyleId>{5C22544A-7EE6-4342-B048-85BDC9FD1C3A}</a:tableStyleId>
              </a:tblPr>
              <a:tblGrid>
                <a:gridCol w="1952626">
                  <a:extLst>
                    <a:ext uri="{9D8B030D-6E8A-4147-A177-3AD203B41FA5}">
                      <a16:colId xmlns:a16="http://schemas.microsoft.com/office/drawing/2014/main" val="96131890"/>
                    </a:ext>
                  </a:extLst>
                </a:gridCol>
                <a:gridCol w="10030826">
                  <a:extLst>
                    <a:ext uri="{9D8B030D-6E8A-4147-A177-3AD203B41FA5}">
                      <a16:colId xmlns:a16="http://schemas.microsoft.com/office/drawing/2014/main" val="711016009"/>
                    </a:ext>
                  </a:extLst>
                </a:gridCol>
              </a:tblGrid>
              <a:tr h="261085">
                <a:tc>
                  <a:txBody>
                    <a:bodyPr/>
                    <a:lstStyle/>
                    <a:p>
                      <a:pPr>
                        <a:lnSpc>
                          <a:spcPct val="100000"/>
                        </a:lnSpc>
                        <a:spcAft>
                          <a:spcPts val="0"/>
                        </a:spcAft>
                      </a:pPr>
                      <a:r>
                        <a:rPr lang="id-ID" sz="1800" b="1">
                          <a:solidFill>
                            <a:schemeClr val="tx1"/>
                          </a:solidFill>
                          <a:effectLst/>
                        </a:rPr>
                        <a:t>Judul </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solidFill>
                      <a:schemeClr val="accent2">
                        <a:lumMod val="40000"/>
                        <a:lumOff val="60000"/>
                      </a:schemeClr>
                    </a:solidFill>
                  </a:tcPr>
                </a:tc>
                <a:tc>
                  <a:txBody>
                    <a:bodyPr/>
                    <a:lstStyle/>
                    <a:p>
                      <a:pPr>
                        <a:lnSpc>
                          <a:spcPct val="100000"/>
                        </a:lnSpc>
                        <a:spcAft>
                          <a:spcPts val="0"/>
                        </a:spcAft>
                      </a:pPr>
                      <a:r>
                        <a:rPr lang="id-ID" sz="1400">
                          <a:solidFill>
                            <a:schemeClr val="tx1"/>
                          </a:solidFill>
                          <a:effectLst/>
                        </a:rPr>
                        <a:t>Penataan Ruang (UU 26/2007)</a:t>
                      </a: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tc>
                <a:extLst>
                  <a:ext uri="{0D108BD9-81ED-4DB2-BD59-A6C34878D82A}">
                    <a16:rowId xmlns:a16="http://schemas.microsoft.com/office/drawing/2014/main" val="1801104530"/>
                  </a:ext>
                </a:extLst>
              </a:tr>
              <a:tr h="261085">
                <a:tc>
                  <a:txBody>
                    <a:bodyPr/>
                    <a:lstStyle/>
                    <a:p>
                      <a:pPr>
                        <a:lnSpc>
                          <a:spcPct val="100000"/>
                        </a:lnSpc>
                        <a:spcAft>
                          <a:spcPts val="0"/>
                        </a:spcAft>
                      </a:pPr>
                      <a:r>
                        <a:rPr lang="id-ID" sz="1800" b="1">
                          <a:solidFill>
                            <a:schemeClr val="tx1"/>
                          </a:solidFill>
                          <a:effectLst/>
                        </a:rPr>
                        <a:t>Fokus </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solidFill>
                      <a:schemeClr val="accent2">
                        <a:lumMod val="40000"/>
                        <a:lumOff val="60000"/>
                      </a:schemeClr>
                    </a:solidFill>
                  </a:tcPr>
                </a:tc>
                <a:tc>
                  <a:txBody>
                    <a:bodyPr/>
                    <a:lstStyle/>
                    <a:p>
                      <a:pPr>
                        <a:lnSpc>
                          <a:spcPct val="100000"/>
                        </a:lnSpc>
                        <a:spcAft>
                          <a:spcPts val="0"/>
                        </a:spcAft>
                      </a:pPr>
                      <a:r>
                        <a:rPr lang="id-ID" sz="1400">
                          <a:solidFill>
                            <a:schemeClr val="tx1"/>
                          </a:solidFill>
                          <a:effectLst/>
                        </a:rPr>
                        <a:t>Penataan ruang tingkat nasional</a:t>
                      </a: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tc>
                <a:extLst>
                  <a:ext uri="{0D108BD9-81ED-4DB2-BD59-A6C34878D82A}">
                    <a16:rowId xmlns:a16="http://schemas.microsoft.com/office/drawing/2014/main" val="1421481631"/>
                  </a:ext>
                </a:extLst>
              </a:tr>
              <a:tr h="726027">
                <a:tc>
                  <a:txBody>
                    <a:bodyPr/>
                    <a:lstStyle/>
                    <a:p>
                      <a:pPr>
                        <a:lnSpc>
                          <a:spcPct val="100000"/>
                        </a:lnSpc>
                        <a:spcAft>
                          <a:spcPts val="0"/>
                        </a:spcAft>
                      </a:pPr>
                      <a:r>
                        <a:rPr lang="id-ID" sz="1800" b="1" dirty="0">
                          <a:solidFill>
                            <a:schemeClr val="tx1"/>
                          </a:solidFill>
                          <a:effectLst/>
                        </a:rPr>
                        <a:t>Tindakan yang Diharuskan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solidFill>
                      <a:schemeClr val="accent2">
                        <a:lumMod val="40000"/>
                        <a:lumOff val="60000"/>
                      </a:schemeClr>
                    </a:solidFill>
                  </a:tcPr>
                </a:tc>
                <a:tc>
                  <a:txBody>
                    <a:bodyPr/>
                    <a:lstStyle/>
                    <a:p>
                      <a:pPr marL="118110" indent="-118110">
                        <a:lnSpc>
                          <a:spcPct val="100000"/>
                        </a:lnSpc>
                        <a:spcAft>
                          <a:spcPts val="0"/>
                        </a:spcAft>
                      </a:pPr>
                      <a:r>
                        <a:rPr lang="id-ID" sz="1400" dirty="0">
                          <a:solidFill>
                            <a:schemeClr val="tx1"/>
                          </a:solidFill>
                          <a:effectLst/>
                        </a:rPr>
                        <a:t>1. Mewujudkan keharmonisan antara lingkungan alam dan lingkungan buatan</a:t>
                      </a:r>
                      <a:endParaRPr lang="en-US" sz="1400" dirty="0">
                        <a:solidFill>
                          <a:schemeClr val="tx1"/>
                        </a:solidFill>
                        <a:effectLst/>
                      </a:endParaRPr>
                    </a:p>
                    <a:p>
                      <a:pPr marL="118110" indent="-118110">
                        <a:lnSpc>
                          <a:spcPct val="100000"/>
                        </a:lnSpc>
                        <a:spcAft>
                          <a:spcPts val="0"/>
                        </a:spcAft>
                      </a:pPr>
                      <a:r>
                        <a:rPr lang="id-ID" sz="1400" dirty="0">
                          <a:solidFill>
                            <a:schemeClr val="tx1"/>
                          </a:solidFill>
                          <a:effectLst/>
                        </a:rPr>
                        <a:t>2. Terwujudnya keterpaduan dalam penggunaan sumber daya alam dan buatan dengan memperhatikan sumber daya manusia</a:t>
                      </a:r>
                      <a:endParaRPr lang="en-US" sz="1400" dirty="0">
                        <a:solidFill>
                          <a:schemeClr val="tx1"/>
                        </a:solidFill>
                        <a:effectLst/>
                      </a:endParaRPr>
                    </a:p>
                    <a:p>
                      <a:pPr marL="118110" indent="-118110">
                        <a:lnSpc>
                          <a:spcPct val="100000"/>
                        </a:lnSpc>
                        <a:spcAft>
                          <a:spcPts val="0"/>
                        </a:spcAft>
                      </a:pPr>
                      <a:r>
                        <a:rPr lang="id-ID" sz="1400" dirty="0">
                          <a:solidFill>
                            <a:schemeClr val="tx1"/>
                          </a:solidFill>
                          <a:effectLst/>
                        </a:rPr>
                        <a:t>3. Mewujudkan perlindungan fungsi ruang dan pencegahan dampak negatif terhadap lingkungan akibat pemanfaatan ruang</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tc>
                <a:extLst>
                  <a:ext uri="{0D108BD9-81ED-4DB2-BD59-A6C34878D82A}">
                    <a16:rowId xmlns:a16="http://schemas.microsoft.com/office/drawing/2014/main" val="1685858325"/>
                  </a:ext>
                </a:extLst>
              </a:tr>
              <a:tr h="609198">
                <a:tc>
                  <a:txBody>
                    <a:bodyPr/>
                    <a:lstStyle/>
                    <a:p>
                      <a:pPr>
                        <a:lnSpc>
                          <a:spcPct val="100000"/>
                        </a:lnSpc>
                        <a:spcAft>
                          <a:spcPts val="0"/>
                        </a:spcAft>
                      </a:pPr>
                      <a:r>
                        <a:rPr lang="id-ID" sz="1800" b="1" dirty="0">
                          <a:solidFill>
                            <a:schemeClr val="tx1"/>
                          </a:solidFill>
                          <a:effectLst/>
                        </a:rPr>
                        <a:t>Tujuan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solidFill>
                      <a:schemeClr val="accent2">
                        <a:lumMod val="40000"/>
                        <a:lumOff val="60000"/>
                      </a:schemeClr>
                    </a:solidFill>
                  </a:tcPr>
                </a:tc>
                <a:tc>
                  <a:txBody>
                    <a:bodyPr/>
                    <a:lstStyle/>
                    <a:p>
                      <a:pPr>
                        <a:lnSpc>
                          <a:spcPct val="100000"/>
                        </a:lnSpc>
                        <a:spcAft>
                          <a:spcPts val="0"/>
                        </a:spcAft>
                      </a:pPr>
                      <a:r>
                        <a:rPr lang="id-ID" sz="1400" dirty="0">
                          <a:solidFill>
                            <a:schemeClr val="tx1"/>
                          </a:solidFill>
                          <a:effectLst/>
                        </a:rPr>
                        <a:t>1. Pengaturan, pembinaan, dan pengawasan tata ruang </a:t>
                      </a:r>
                      <a:endParaRPr lang="en-US" sz="1400" dirty="0">
                        <a:solidFill>
                          <a:schemeClr val="tx1"/>
                        </a:solidFill>
                        <a:effectLst/>
                      </a:endParaRPr>
                    </a:p>
                    <a:p>
                      <a:pPr>
                        <a:lnSpc>
                          <a:spcPct val="100000"/>
                        </a:lnSpc>
                        <a:spcAft>
                          <a:spcPts val="0"/>
                        </a:spcAft>
                      </a:pPr>
                      <a:r>
                        <a:rPr lang="id-ID" sz="1400" dirty="0">
                          <a:solidFill>
                            <a:schemeClr val="tx1"/>
                          </a:solidFill>
                          <a:effectLst/>
                        </a:rPr>
                        <a:t>2. Pelaksanaan penataan ruang nasional</a:t>
                      </a:r>
                      <a:endParaRPr lang="en-US" sz="1400" dirty="0">
                        <a:solidFill>
                          <a:schemeClr val="tx1"/>
                        </a:solidFill>
                        <a:effectLst/>
                      </a:endParaRPr>
                    </a:p>
                    <a:p>
                      <a:pPr marL="114300" indent="-114300">
                        <a:lnSpc>
                          <a:spcPct val="100000"/>
                        </a:lnSpc>
                        <a:spcAft>
                          <a:spcPts val="0"/>
                        </a:spcAft>
                      </a:pPr>
                      <a:r>
                        <a:rPr lang="id-ID" sz="1400" dirty="0">
                          <a:solidFill>
                            <a:schemeClr val="tx1"/>
                          </a:solidFill>
                          <a:effectLst/>
                        </a:rPr>
                        <a:t>3. Koordinasi, penyelenggaraan, penataan ruang lintas sektor, lintas wilayah, dan lintas pemangku kepentingan.</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tc>
                <a:extLst>
                  <a:ext uri="{0D108BD9-81ED-4DB2-BD59-A6C34878D82A}">
                    <a16:rowId xmlns:a16="http://schemas.microsoft.com/office/drawing/2014/main" val="3651540072"/>
                  </a:ext>
                </a:extLst>
              </a:tr>
              <a:tr h="261085">
                <a:tc>
                  <a:txBody>
                    <a:bodyPr/>
                    <a:lstStyle/>
                    <a:p>
                      <a:pPr>
                        <a:lnSpc>
                          <a:spcPct val="100000"/>
                        </a:lnSpc>
                        <a:spcAft>
                          <a:spcPts val="0"/>
                        </a:spcAft>
                      </a:pPr>
                      <a:r>
                        <a:rPr lang="id-ID" sz="1800" b="1">
                          <a:solidFill>
                            <a:schemeClr val="tx1"/>
                          </a:solidFill>
                          <a:effectLst/>
                        </a:rPr>
                        <a:t>Pengecualian </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solidFill>
                      <a:schemeClr val="accent2">
                        <a:lumMod val="40000"/>
                        <a:lumOff val="60000"/>
                      </a:schemeClr>
                    </a:solidFill>
                  </a:tcPr>
                </a:tc>
                <a:tc>
                  <a:txBody>
                    <a:bodyPr/>
                    <a:lstStyle/>
                    <a:p>
                      <a:pPr>
                        <a:lnSpc>
                          <a:spcPct val="100000"/>
                        </a:lnSpc>
                        <a:spcAft>
                          <a:spcPts val="0"/>
                        </a:spcAft>
                      </a:pPr>
                      <a:r>
                        <a:rPr lang="id-ID" sz="1400">
                          <a:solidFill>
                            <a:schemeClr val="tx1"/>
                          </a:solidFill>
                          <a:effectLst/>
                        </a:rPr>
                        <a:t>Pengecualian diberikan terhadap instansi pelaksana yang telah berjalan sebelum peraturan ini ditetapkan.</a:t>
                      </a: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tc>
                <a:extLst>
                  <a:ext uri="{0D108BD9-81ED-4DB2-BD59-A6C34878D82A}">
                    <a16:rowId xmlns:a16="http://schemas.microsoft.com/office/drawing/2014/main" val="163723362"/>
                  </a:ext>
                </a:extLst>
              </a:tr>
              <a:tr h="261085">
                <a:tc>
                  <a:txBody>
                    <a:bodyPr/>
                    <a:lstStyle/>
                    <a:p>
                      <a:pPr>
                        <a:lnSpc>
                          <a:spcPct val="100000"/>
                        </a:lnSpc>
                        <a:spcAft>
                          <a:spcPts val="0"/>
                        </a:spcAft>
                      </a:pPr>
                      <a:r>
                        <a:rPr lang="id-ID" sz="1800" b="1">
                          <a:solidFill>
                            <a:schemeClr val="tx1"/>
                          </a:solidFill>
                          <a:effectLst/>
                        </a:rPr>
                        <a:t>Masa Berlaku </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solidFill>
                      <a:schemeClr val="accent2">
                        <a:lumMod val="40000"/>
                        <a:lumOff val="60000"/>
                      </a:schemeClr>
                    </a:solidFill>
                  </a:tcPr>
                </a:tc>
                <a:tc>
                  <a:txBody>
                    <a:bodyPr/>
                    <a:lstStyle/>
                    <a:p>
                      <a:pPr>
                        <a:lnSpc>
                          <a:spcPct val="100000"/>
                        </a:lnSpc>
                        <a:spcAft>
                          <a:spcPts val="0"/>
                        </a:spcAft>
                      </a:pPr>
                      <a:r>
                        <a:rPr lang="id-ID" sz="1400">
                          <a:solidFill>
                            <a:schemeClr val="tx1"/>
                          </a:solidFill>
                          <a:effectLst/>
                        </a:rPr>
                        <a:t>Berlaku hingga dikeluarkan peraturan perundang-undangan yang mengubah atau mencabutnya.</a:t>
                      </a:r>
                      <a:endParaRPr lang="en-US"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tc>
                <a:extLst>
                  <a:ext uri="{0D108BD9-81ED-4DB2-BD59-A6C34878D82A}">
                    <a16:rowId xmlns:a16="http://schemas.microsoft.com/office/drawing/2014/main" val="3478341202"/>
                  </a:ext>
                </a:extLst>
              </a:tr>
              <a:tr h="2639859">
                <a:tc>
                  <a:txBody>
                    <a:bodyPr/>
                    <a:lstStyle/>
                    <a:p>
                      <a:pPr>
                        <a:lnSpc>
                          <a:spcPct val="100000"/>
                        </a:lnSpc>
                        <a:spcAft>
                          <a:spcPts val="0"/>
                        </a:spcAft>
                      </a:pPr>
                      <a:r>
                        <a:rPr lang="id-ID" sz="1800" b="1">
                          <a:solidFill>
                            <a:schemeClr val="tx1"/>
                          </a:solidFill>
                          <a:effectLst/>
                        </a:rPr>
                        <a:t>Tanggungjawab</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solidFill>
                      <a:schemeClr val="accent2">
                        <a:lumMod val="40000"/>
                        <a:lumOff val="60000"/>
                      </a:schemeClr>
                    </a:solidFill>
                  </a:tcPr>
                </a:tc>
                <a:tc>
                  <a:txBody>
                    <a:bodyPr/>
                    <a:lstStyle/>
                    <a:p>
                      <a:pPr marL="202565" indent="-202565">
                        <a:lnSpc>
                          <a:spcPct val="100000"/>
                        </a:lnSpc>
                        <a:spcAft>
                          <a:spcPts val="0"/>
                        </a:spcAft>
                      </a:pPr>
                      <a:r>
                        <a:rPr lang="id-ID" sz="1400" dirty="0">
                          <a:solidFill>
                            <a:schemeClr val="tx1"/>
                          </a:solidFill>
                          <a:effectLst/>
                        </a:rPr>
                        <a:t>- Pemerintah pusat: </a:t>
                      </a:r>
                      <a:endParaRPr lang="en-US" sz="1400" dirty="0">
                        <a:solidFill>
                          <a:schemeClr val="tx1"/>
                        </a:solidFill>
                        <a:effectLst/>
                      </a:endParaRPr>
                    </a:p>
                    <a:p>
                      <a:pPr marL="202565" indent="-92075">
                        <a:lnSpc>
                          <a:spcPct val="100000"/>
                        </a:lnSpc>
                        <a:spcAft>
                          <a:spcPts val="0"/>
                        </a:spcAft>
                      </a:pPr>
                      <a:r>
                        <a:rPr lang="id-ID" sz="1400" dirty="0">
                          <a:solidFill>
                            <a:schemeClr val="tx1"/>
                          </a:solidFill>
                          <a:effectLst/>
                        </a:rPr>
                        <a:t>1. Pengaturan, pembinaan, dan pengawasan penataan ruang</a:t>
                      </a:r>
                      <a:endParaRPr lang="en-US" sz="1400" dirty="0">
                        <a:solidFill>
                          <a:schemeClr val="tx1"/>
                        </a:solidFill>
                        <a:effectLst/>
                      </a:endParaRPr>
                    </a:p>
                    <a:p>
                      <a:pPr marL="202565" indent="-92075">
                        <a:lnSpc>
                          <a:spcPct val="100000"/>
                        </a:lnSpc>
                        <a:spcAft>
                          <a:spcPts val="0"/>
                        </a:spcAft>
                      </a:pPr>
                      <a:r>
                        <a:rPr lang="id-ID" sz="1400" dirty="0">
                          <a:solidFill>
                            <a:schemeClr val="tx1"/>
                          </a:solidFill>
                          <a:effectLst/>
                        </a:rPr>
                        <a:t>2. Pelaksanaan penataan tata ruang secara nasional</a:t>
                      </a:r>
                      <a:endParaRPr lang="en-US" sz="1400" dirty="0">
                        <a:solidFill>
                          <a:schemeClr val="tx1"/>
                        </a:solidFill>
                        <a:effectLst/>
                      </a:endParaRPr>
                    </a:p>
                    <a:p>
                      <a:pPr marL="202565" indent="-92075">
                        <a:lnSpc>
                          <a:spcPct val="100000"/>
                        </a:lnSpc>
                        <a:spcAft>
                          <a:spcPts val="0"/>
                        </a:spcAft>
                      </a:pPr>
                      <a:r>
                        <a:rPr lang="id-ID" sz="1400" dirty="0">
                          <a:solidFill>
                            <a:schemeClr val="tx1"/>
                          </a:solidFill>
                          <a:effectLst/>
                        </a:rPr>
                        <a:t>3. Koordinasi penyelenggaraan penataan ruang lintas sektor, lintas wilayah, dan lintas pemangku kepentingan</a:t>
                      </a:r>
                      <a:endParaRPr lang="en-US" sz="1400" dirty="0">
                        <a:solidFill>
                          <a:schemeClr val="tx1"/>
                        </a:solidFill>
                        <a:effectLst/>
                      </a:endParaRPr>
                    </a:p>
                    <a:p>
                      <a:pPr marL="202565" indent="-202565">
                        <a:lnSpc>
                          <a:spcPct val="100000"/>
                        </a:lnSpc>
                        <a:spcAft>
                          <a:spcPts val="0"/>
                        </a:spcAft>
                      </a:pPr>
                      <a:r>
                        <a:rPr lang="id-ID" sz="1400" dirty="0">
                          <a:solidFill>
                            <a:schemeClr val="tx1"/>
                          </a:solidFill>
                          <a:effectLst/>
                        </a:rPr>
                        <a:t>- Pemerintah daerah:</a:t>
                      </a:r>
                      <a:endParaRPr lang="en-US" sz="1400" dirty="0">
                        <a:solidFill>
                          <a:schemeClr val="tx1"/>
                        </a:solidFill>
                        <a:effectLst/>
                      </a:endParaRPr>
                    </a:p>
                    <a:p>
                      <a:pPr marL="202565" indent="-92075">
                        <a:lnSpc>
                          <a:spcPct val="100000"/>
                        </a:lnSpc>
                        <a:spcAft>
                          <a:spcPts val="0"/>
                        </a:spcAft>
                      </a:pPr>
                      <a:r>
                        <a:rPr lang="id-ID" sz="1400" dirty="0">
                          <a:solidFill>
                            <a:schemeClr val="tx1"/>
                          </a:solidFill>
                          <a:effectLst/>
                        </a:rPr>
                        <a:t>1. Penetapan kawasan strategis provinsi </a:t>
                      </a:r>
                      <a:endParaRPr lang="en-US" sz="1400" dirty="0">
                        <a:solidFill>
                          <a:schemeClr val="tx1"/>
                        </a:solidFill>
                        <a:effectLst/>
                      </a:endParaRPr>
                    </a:p>
                    <a:p>
                      <a:pPr marL="202565" indent="-92075">
                        <a:lnSpc>
                          <a:spcPct val="100000"/>
                        </a:lnSpc>
                        <a:spcAft>
                          <a:spcPts val="0"/>
                        </a:spcAft>
                      </a:pPr>
                      <a:r>
                        <a:rPr lang="id-ID" sz="1400" dirty="0">
                          <a:solidFill>
                            <a:schemeClr val="tx1"/>
                          </a:solidFill>
                          <a:effectLst/>
                        </a:rPr>
                        <a:t>2. Perencanaan tata ruang kawasan strategis provinsi</a:t>
                      </a:r>
                      <a:endParaRPr lang="en-US" sz="1400" dirty="0">
                        <a:solidFill>
                          <a:schemeClr val="tx1"/>
                        </a:solidFill>
                        <a:effectLst/>
                      </a:endParaRPr>
                    </a:p>
                    <a:p>
                      <a:pPr marL="202565" indent="-92075">
                        <a:lnSpc>
                          <a:spcPct val="100000"/>
                        </a:lnSpc>
                        <a:spcAft>
                          <a:spcPts val="0"/>
                        </a:spcAft>
                      </a:pPr>
                      <a:r>
                        <a:rPr lang="id-ID" sz="1400" dirty="0">
                          <a:solidFill>
                            <a:schemeClr val="tx1"/>
                          </a:solidFill>
                          <a:effectLst/>
                        </a:rPr>
                        <a:t>3. Pemanfaatan ruang kawasan strategis provinsi</a:t>
                      </a:r>
                      <a:endParaRPr lang="en-US" sz="1400" dirty="0">
                        <a:solidFill>
                          <a:schemeClr val="tx1"/>
                        </a:solidFill>
                        <a:effectLst/>
                      </a:endParaRPr>
                    </a:p>
                    <a:p>
                      <a:pPr marL="202565" indent="-92075">
                        <a:lnSpc>
                          <a:spcPct val="100000"/>
                        </a:lnSpc>
                        <a:spcAft>
                          <a:spcPts val="0"/>
                        </a:spcAft>
                      </a:pPr>
                      <a:r>
                        <a:rPr lang="id-ID" sz="1400" dirty="0">
                          <a:solidFill>
                            <a:schemeClr val="tx1"/>
                          </a:solidFill>
                          <a:effectLst/>
                        </a:rPr>
                        <a:t>4. Pengendalian pemanfaatan ruang kawasan strategis provinsi </a:t>
                      </a:r>
                      <a:endParaRPr lang="en-US" sz="1400" dirty="0">
                        <a:solidFill>
                          <a:schemeClr val="tx1"/>
                        </a:solidFill>
                        <a:effectLst/>
                      </a:endParaRPr>
                    </a:p>
                    <a:p>
                      <a:pPr marL="202565" indent="-202565">
                        <a:lnSpc>
                          <a:spcPct val="100000"/>
                        </a:lnSpc>
                        <a:spcAft>
                          <a:spcPts val="0"/>
                        </a:spcAft>
                      </a:pPr>
                      <a:r>
                        <a:rPr lang="id-ID" sz="1400" dirty="0">
                          <a:solidFill>
                            <a:schemeClr val="tx1"/>
                          </a:solidFill>
                          <a:effectLst/>
                        </a:rPr>
                        <a:t>- Masyarakat:</a:t>
                      </a:r>
                      <a:endParaRPr lang="en-US" sz="1400" dirty="0">
                        <a:solidFill>
                          <a:schemeClr val="tx1"/>
                        </a:solidFill>
                        <a:effectLst/>
                      </a:endParaRPr>
                    </a:p>
                    <a:p>
                      <a:pPr marL="202565" indent="-92075">
                        <a:lnSpc>
                          <a:spcPct val="100000"/>
                        </a:lnSpc>
                        <a:spcAft>
                          <a:spcPts val="0"/>
                        </a:spcAft>
                      </a:pPr>
                      <a:r>
                        <a:rPr lang="id-ID" sz="1400" dirty="0">
                          <a:solidFill>
                            <a:schemeClr val="tx1"/>
                          </a:solidFill>
                          <a:effectLst/>
                        </a:rPr>
                        <a:t>1. Partisipasi dalam penyusunan rencana tata ruang</a:t>
                      </a:r>
                      <a:endParaRPr lang="en-US" sz="1400" dirty="0">
                        <a:solidFill>
                          <a:schemeClr val="tx1"/>
                        </a:solidFill>
                        <a:effectLst/>
                      </a:endParaRPr>
                    </a:p>
                    <a:p>
                      <a:pPr marL="202565" indent="-92075">
                        <a:lnSpc>
                          <a:spcPct val="100000"/>
                        </a:lnSpc>
                        <a:spcAft>
                          <a:spcPts val="0"/>
                        </a:spcAft>
                      </a:pPr>
                      <a:r>
                        <a:rPr lang="id-ID" sz="1400" dirty="0">
                          <a:solidFill>
                            <a:schemeClr val="tx1"/>
                          </a:solidFill>
                          <a:effectLst/>
                        </a:rPr>
                        <a:t>2. Partisipasi dalam pemanfaatan ruang </a:t>
                      </a:r>
                      <a:endParaRPr lang="en-US" sz="1400" dirty="0">
                        <a:solidFill>
                          <a:schemeClr val="tx1"/>
                        </a:solidFill>
                        <a:effectLst/>
                      </a:endParaRPr>
                    </a:p>
                    <a:p>
                      <a:pPr marL="202565" indent="-90170">
                        <a:lnSpc>
                          <a:spcPct val="100000"/>
                        </a:lnSpc>
                        <a:spcAft>
                          <a:spcPts val="0"/>
                        </a:spcAft>
                      </a:pPr>
                      <a:r>
                        <a:rPr lang="id-ID" sz="1400" dirty="0">
                          <a:solidFill>
                            <a:schemeClr val="tx1"/>
                          </a:solidFill>
                          <a:effectLst/>
                        </a:rPr>
                        <a:t>3. Partisipasi dalam pengendalian pemanfaatan ruang</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tc>
                <a:extLst>
                  <a:ext uri="{0D108BD9-81ED-4DB2-BD59-A6C34878D82A}">
                    <a16:rowId xmlns:a16="http://schemas.microsoft.com/office/drawing/2014/main" val="1556630407"/>
                  </a:ext>
                </a:extLst>
              </a:tr>
              <a:tr h="484017">
                <a:tc>
                  <a:txBody>
                    <a:bodyPr/>
                    <a:lstStyle/>
                    <a:p>
                      <a:pPr>
                        <a:lnSpc>
                          <a:spcPct val="100000"/>
                        </a:lnSpc>
                        <a:spcAft>
                          <a:spcPts val="0"/>
                        </a:spcAft>
                      </a:pPr>
                      <a:r>
                        <a:rPr lang="id-ID" sz="1800" b="1" dirty="0">
                          <a:solidFill>
                            <a:schemeClr val="tx1"/>
                          </a:solidFill>
                          <a:effectLst/>
                        </a:rPr>
                        <a:t>Sanksi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solidFill>
                      <a:schemeClr val="accent2">
                        <a:lumMod val="40000"/>
                        <a:lumOff val="60000"/>
                      </a:schemeClr>
                    </a:solidFill>
                  </a:tcPr>
                </a:tc>
                <a:tc>
                  <a:txBody>
                    <a:bodyPr/>
                    <a:lstStyle/>
                    <a:p>
                      <a:pPr marL="22860" indent="-22860">
                        <a:lnSpc>
                          <a:spcPct val="100000"/>
                        </a:lnSpc>
                        <a:spcAft>
                          <a:spcPts val="0"/>
                        </a:spcAft>
                      </a:pPr>
                      <a:r>
                        <a:rPr lang="id-ID" sz="1400" dirty="0">
                          <a:solidFill>
                            <a:schemeClr val="tx1"/>
                          </a:solidFill>
                          <a:effectLst/>
                        </a:rPr>
                        <a:t>Sanksi yang dikenakan atas pelanggaran peraturan ini terdiri dari sanksi administratif dan sanksi pidana. Sanksi administratif yang diberlakukan ialah peringatan tertulis, penghentian kegiatan, pencabutan izin, dan pembatalan izin. Sanksi pidana berupa denda. </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079" marR="50079" marT="0" marB="0"/>
                </a:tc>
                <a:extLst>
                  <a:ext uri="{0D108BD9-81ED-4DB2-BD59-A6C34878D82A}">
                    <a16:rowId xmlns:a16="http://schemas.microsoft.com/office/drawing/2014/main" val="125650793"/>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42414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LANGKAH 3 : ANALISIS PEMANGKU KEPENTINGAN</a:t>
            </a:r>
            <a:endParaRPr lang="en-US" b="1" dirty="0">
              <a:solidFill>
                <a:srgbClr val="FF0000"/>
              </a:solidFill>
            </a:endParaRPr>
          </a:p>
        </p:txBody>
      </p:sp>
      <p:sp>
        <p:nvSpPr>
          <p:cNvPr id="3" name="Content Placeholder 2"/>
          <p:cNvSpPr>
            <a:spLocks noGrp="1"/>
          </p:cNvSpPr>
          <p:nvPr>
            <p:ph idx="1"/>
          </p:nvPr>
        </p:nvSpPr>
        <p:spPr>
          <a:xfrm>
            <a:off x="429491" y="1690688"/>
            <a:ext cx="10924309" cy="4890221"/>
          </a:xfrm>
        </p:spPr>
        <p:txBody>
          <a:bodyPr>
            <a:normAutofit/>
          </a:bodyPr>
          <a:lstStyle/>
          <a:p>
            <a:pPr marL="0" indent="0">
              <a:buNone/>
            </a:pPr>
            <a:endParaRPr lang="en-US" dirty="0" smtClean="0"/>
          </a:p>
          <a:p>
            <a:pPr>
              <a:buFont typeface="Wingdings" panose="05000000000000000000" pitchFamily="2" charset="2"/>
              <a:buChar char="q"/>
            </a:pPr>
            <a:r>
              <a:rPr lang="en-US" dirty="0" err="1" smtClean="0"/>
              <a:t>Dilakukan</a:t>
            </a:r>
            <a:r>
              <a:rPr lang="en-US" dirty="0" smtClean="0"/>
              <a:t> </a:t>
            </a:r>
            <a:r>
              <a:rPr lang="en-US" dirty="0" err="1" smtClean="0"/>
              <a:t>untuk</a:t>
            </a:r>
            <a:r>
              <a:rPr lang="en-US" dirty="0" smtClean="0"/>
              <a:t> </a:t>
            </a:r>
            <a:r>
              <a:rPr lang="en-US" dirty="0" err="1" smtClean="0"/>
              <a:t>memahami</a:t>
            </a:r>
            <a:r>
              <a:rPr lang="en-US" dirty="0" smtClean="0"/>
              <a:t> </a:t>
            </a:r>
            <a:r>
              <a:rPr lang="en-US" b="1" u="sng" dirty="0" err="1" smtClean="0"/>
              <a:t>lingkup</a:t>
            </a:r>
            <a:r>
              <a:rPr lang="en-US" b="1" u="sng" dirty="0" smtClean="0"/>
              <a:t> </a:t>
            </a:r>
            <a:r>
              <a:rPr lang="en-US" b="1" u="sng" dirty="0" err="1" smtClean="0"/>
              <a:t>kelembagaan</a:t>
            </a:r>
            <a:r>
              <a:rPr lang="en-US" b="1" u="sng" dirty="0" smtClean="0"/>
              <a:t> </a:t>
            </a:r>
            <a:r>
              <a:rPr lang="en-US" b="1" u="sng" dirty="0" err="1" smtClean="0"/>
              <a:t>serta</a:t>
            </a:r>
            <a:r>
              <a:rPr lang="en-US" b="1" u="sng" dirty="0" smtClean="0"/>
              <a:t> para actor </a:t>
            </a:r>
            <a:r>
              <a:rPr lang="en-US" dirty="0" smtClean="0"/>
              <a:t>yang </a:t>
            </a:r>
            <a:r>
              <a:rPr lang="en-US" dirty="0" err="1" smtClean="0"/>
              <a:t>terkait</a:t>
            </a:r>
            <a:r>
              <a:rPr lang="en-US" dirty="0" smtClean="0"/>
              <a:t> </a:t>
            </a:r>
            <a:r>
              <a:rPr lang="en-US" dirty="0" err="1" smtClean="0"/>
              <a:t>dengan</a:t>
            </a:r>
            <a:r>
              <a:rPr lang="en-US" dirty="0" smtClean="0"/>
              <a:t> </a:t>
            </a:r>
            <a:r>
              <a:rPr lang="en-US" dirty="0" err="1" smtClean="0"/>
              <a:t>pemegang</a:t>
            </a:r>
            <a:r>
              <a:rPr lang="en-US" dirty="0" smtClean="0"/>
              <a:t> </a:t>
            </a:r>
            <a:r>
              <a:rPr lang="en-US" dirty="0" err="1" smtClean="0"/>
              <a:t>kunci</a:t>
            </a:r>
            <a:r>
              <a:rPr lang="en-US" dirty="0" smtClean="0"/>
              <a:t> </a:t>
            </a:r>
            <a:r>
              <a:rPr lang="en-US" dirty="0" err="1" smtClean="0"/>
              <a:t>kebijakan</a:t>
            </a:r>
            <a:r>
              <a:rPr lang="en-US" dirty="0" smtClean="0"/>
              <a:t>, yang </a:t>
            </a:r>
            <a:r>
              <a:rPr lang="en-US" dirty="0" err="1" smtClean="0"/>
              <a:t>menentukan</a:t>
            </a:r>
            <a:r>
              <a:rPr lang="en-US" dirty="0" smtClean="0"/>
              <a:t> </a:t>
            </a:r>
            <a:r>
              <a:rPr lang="en-US" dirty="0" err="1" smtClean="0"/>
              <a:t>jalannya</a:t>
            </a:r>
            <a:r>
              <a:rPr lang="en-US" dirty="0" smtClean="0"/>
              <a:t> </a:t>
            </a:r>
            <a:r>
              <a:rPr lang="en-US" dirty="0" err="1" smtClean="0"/>
              <a:t>kebijakan</a:t>
            </a:r>
            <a:r>
              <a:rPr lang="en-US" dirty="0" smtClean="0"/>
              <a:t> </a:t>
            </a:r>
            <a:r>
              <a:rPr lang="en-US" dirty="0" err="1" smtClean="0"/>
              <a:t>mulai</a:t>
            </a:r>
            <a:r>
              <a:rPr lang="en-US" dirty="0" smtClean="0"/>
              <a:t> </a:t>
            </a:r>
            <a:r>
              <a:rPr lang="en-US" dirty="0" err="1" smtClean="0"/>
              <a:t>formulasi</a:t>
            </a:r>
            <a:r>
              <a:rPr lang="en-US" dirty="0" smtClean="0"/>
              <a:t> </a:t>
            </a:r>
            <a:r>
              <a:rPr lang="en-US" dirty="0" err="1" smtClean="0"/>
              <a:t>sampai</a:t>
            </a:r>
            <a:r>
              <a:rPr lang="en-US" dirty="0" smtClean="0"/>
              <a:t> </a:t>
            </a:r>
            <a:r>
              <a:rPr lang="en-US" dirty="0" err="1" smtClean="0"/>
              <a:t>tingkat</a:t>
            </a:r>
            <a:r>
              <a:rPr lang="en-US" dirty="0" smtClean="0"/>
              <a:t> </a:t>
            </a:r>
            <a:r>
              <a:rPr lang="en-US" dirty="0" err="1" smtClean="0"/>
              <a:t>implementasi</a:t>
            </a:r>
            <a:endParaRPr lang="en-US" dirty="0" smtClean="0"/>
          </a:p>
          <a:p>
            <a:pPr>
              <a:buFont typeface="Wingdings" panose="05000000000000000000" pitchFamily="2" charset="2"/>
              <a:buChar char="q"/>
            </a:pPr>
            <a:r>
              <a:rPr lang="en-US" b="1" u="sng" dirty="0" err="1" smtClean="0"/>
              <a:t>Analisis</a:t>
            </a:r>
            <a:r>
              <a:rPr lang="en-US" b="1" u="sng" dirty="0" smtClean="0"/>
              <a:t> </a:t>
            </a:r>
            <a:r>
              <a:rPr lang="en-US" b="1" u="sng" dirty="0" err="1" smtClean="0"/>
              <a:t>memetakan</a:t>
            </a:r>
            <a:r>
              <a:rPr lang="en-US" b="1" u="sng" dirty="0" smtClean="0"/>
              <a:t> </a:t>
            </a:r>
            <a:r>
              <a:rPr lang="en-US" b="1" u="sng" dirty="0" err="1" smtClean="0"/>
              <a:t>berbagai</a:t>
            </a:r>
            <a:r>
              <a:rPr lang="en-US" b="1" u="sng" dirty="0" smtClean="0"/>
              <a:t> actor </a:t>
            </a:r>
            <a:r>
              <a:rPr lang="en-US" b="1" u="sng" dirty="0" err="1" smtClean="0"/>
              <a:t>dan</a:t>
            </a:r>
            <a:r>
              <a:rPr lang="en-US" b="1" u="sng" dirty="0" smtClean="0"/>
              <a:t> </a:t>
            </a:r>
            <a:r>
              <a:rPr lang="en-US" b="1" u="sng" dirty="0" err="1" smtClean="0"/>
              <a:t>kepentingannya</a:t>
            </a:r>
            <a:r>
              <a:rPr lang="en-US" b="1" u="sng" dirty="0" smtClean="0"/>
              <a:t> </a:t>
            </a:r>
            <a:r>
              <a:rPr lang="en-US" dirty="0" err="1" smtClean="0"/>
              <a:t>dalam</a:t>
            </a:r>
            <a:r>
              <a:rPr lang="en-US" dirty="0" smtClean="0"/>
              <a:t> </a:t>
            </a:r>
            <a:r>
              <a:rPr lang="en-US" dirty="0" err="1" smtClean="0"/>
              <a:t>sebuah</a:t>
            </a:r>
            <a:r>
              <a:rPr lang="en-US" dirty="0" smtClean="0"/>
              <a:t> </a:t>
            </a:r>
            <a:r>
              <a:rPr lang="en-US" dirty="0" err="1" smtClean="0"/>
              <a:t>isu</a:t>
            </a:r>
            <a:r>
              <a:rPr lang="en-US" dirty="0" smtClean="0"/>
              <a:t> </a:t>
            </a:r>
            <a:r>
              <a:rPr lang="en-US" dirty="0" err="1" smtClean="0"/>
              <a:t>kebijakan</a:t>
            </a:r>
            <a:r>
              <a:rPr lang="en-US" dirty="0" smtClean="0"/>
              <a:t> public</a:t>
            </a:r>
          </a:p>
          <a:p>
            <a:pPr>
              <a:buFont typeface="Wingdings" panose="05000000000000000000" pitchFamily="2" charset="2"/>
              <a:buChar char="q"/>
            </a:pPr>
            <a:r>
              <a:rPr lang="en-US" dirty="0" err="1" smtClean="0"/>
              <a:t>Analisis</a:t>
            </a:r>
            <a:r>
              <a:rPr lang="en-US" dirty="0" smtClean="0"/>
              <a:t> stakeholders </a:t>
            </a:r>
            <a:r>
              <a:rPr lang="en-US" dirty="0" err="1" smtClean="0"/>
              <a:t>menelaah</a:t>
            </a:r>
            <a:r>
              <a:rPr lang="en-US" dirty="0" smtClean="0"/>
              <a:t> interest </a:t>
            </a:r>
            <a:r>
              <a:rPr lang="en-US" dirty="0" err="1" smtClean="0"/>
              <a:t>dari</a:t>
            </a:r>
            <a:r>
              <a:rPr lang="en-US" dirty="0" smtClean="0"/>
              <a:t> </a:t>
            </a:r>
            <a:r>
              <a:rPr lang="en-US" dirty="0" err="1" smtClean="0"/>
              <a:t>pemangku</a:t>
            </a:r>
            <a:r>
              <a:rPr lang="en-US" dirty="0" smtClean="0"/>
              <a:t> </a:t>
            </a:r>
            <a:r>
              <a:rPr lang="en-US" dirty="0" err="1" smtClean="0"/>
              <a:t>kepentingan</a:t>
            </a:r>
            <a:r>
              <a:rPr lang="en-US" dirty="0" smtClean="0"/>
              <a:t> </a:t>
            </a:r>
            <a:r>
              <a:rPr lang="en-US" dirty="0" err="1" smtClean="0"/>
              <a:t>dalam</a:t>
            </a:r>
            <a:r>
              <a:rPr lang="en-US" dirty="0" smtClean="0"/>
              <a:t> </a:t>
            </a:r>
            <a:r>
              <a:rPr lang="en-US" dirty="0" err="1" smtClean="0"/>
              <a:t>hubungannya</a:t>
            </a:r>
            <a:r>
              <a:rPr lang="en-US" dirty="0" smtClean="0"/>
              <a:t> </a:t>
            </a:r>
            <a:r>
              <a:rPr lang="en-US" dirty="0" err="1" smtClean="0"/>
              <a:t>dengan</a:t>
            </a:r>
            <a:r>
              <a:rPr lang="en-US" dirty="0" smtClean="0"/>
              <a:t> </a:t>
            </a:r>
            <a:r>
              <a:rPr lang="en-US" dirty="0" err="1" smtClean="0"/>
              <a:t>kebijakan</a:t>
            </a:r>
            <a:r>
              <a:rPr lang="en-US" dirty="0" smtClean="0"/>
              <a:t> </a:t>
            </a:r>
            <a:r>
              <a:rPr lang="en-US" dirty="0" err="1" smtClean="0"/>
              <a:t>dan</a:t>
            </a:r>
            <a:r>
              <a:rPr lang="en-US" dirty="0" smtClean="0"/>
              <a:t> </a:t>
            </a:r>
            <a:r>
              <a:rPr lang="en-US" dirty="0" err="1" smtClean="0"/>
              <a:t>memahami</a:t>
            </a:r>
            <a:r>
              <a:rPr lang="en-US" dirty="0" smtClean="0"/>
              <a:t> mana </a:t>
            </a:r>
            <a:r>
              <a:rPr lang="en-US" dirty="0" err="1" smtClean="0"/>
              <a:t>pemangku</a:t>
            </a:r>
            <a:r>
              <a:rPr lang="en-US" dirty="0" smtClean="0"/>
              <a:t> </a:t>
            </a:r>
            <a:r>
              <a:rPr lang="en-US" dirty="0" err="1" smtClean="0"/>
              <a:t>kepentingan</a:t>
            </a:r>
            <a:r>
              <a:rPr lang="en-US" dirty="0" smtClean="0"/>
              <a:t> </a:t>
            </a:r>
            <a:r>
              <a:rPr lang="en-US" dirty="0" err="1" smtClean="0"/>
              <a:t>akan</a:t>
            </a:r>
            <a:r>
              <a:rPr lang="en-US" dirty="0" smtClean="0"/>
              <a:t> </a:t>
            </a:r>
            <a:r>
              <a:rPr lang="en-US" dirty="0" err="1" smtClean="0"/>
              <a:t>berpengaruh</a:t>
            </a:r>
            <a:r>
              <a:rPr lang="en-US" dirty="0" smtClean="0"/>
              <a:t>, </a:t>
            </a:r>
            <a:r>
              <a:rPr lang="en-US" dirty="0" err="1" smtClean="0"/>
              <a:t>analisis</a:t>
            </a:r>
            <a:r>
              <a:rPr lang="en-US" dirty="0" smtClean="0"/>
              <a:t> </a:t>
            </a:r>
            <a:r>
              <a:rPr lang="en-US" dirty="0" err="1" smtClean="0"/>
              <a:t>ini</a:t>
            </a:r>
            <a:r>
              <a:rPr lang="en-US" dirty="0" smtClean="0"/>
              <a:t> </a:t>
            </a:r>
            <a:r>
              <a:rPr lang="en-US" dirty="0" err="1" smtClean="0"/>
              <a:t>berguna</a:t>
            </a:r>
            <a:r>
              <a:rPr lang="en-US" dirty="0" smtClean="0"/>
              <a:t> </a:t>
            </a:r>
            <a:r>
              <a:rPr lang="en-US" dirty="0" err="1" smtClean="0"/>
              <a:t>dalam</a:t>
            </a:r>
            <a:r>
              <a:rPr lang="en-US" dirty="0" smtClean="0"/>
              <a:t> </a:t>
            </a:r>
            <a:r>
              <a:rPr lang="en-US" dirty="0" err="1" smtClean="0"/>
              <a:t>memprioritaskan</a:t>
            </a:r>
            <a:r>
              <a:rPr lang="en-US" dirty="0" smtClean="0"/>
              <a:t> </a:t>
            </a:r>
            <a:r>
              <a:rPr lang="en-US" dirty="0" err="1" smtClean="0"/>
              <a:t>interaksi</a:t>
            </a:r>
            <a:r>
              <a:rPr lang="en-US" dirty="0" smtClean="0"/>
              <a:t> </a:t>
            </a:r>
            <a:r>
              <a:rPr lang="en-US" dirty="0" err="1" smtClean="0"/>
              <a:t>dengan</a:t>
            </a:r>
            <a:r>
              <a:rPr lang="en-US" dirty="0" smtClean="0"/>
              <a:t> </a:t>
            </a:r>
            <a:r>
              <a:rPr lang="en-US" dirty="0" err="1" smtClean="0"/>
              <a:t>kelompok</a:t>
            </a:r>
            <a:r>
              <a:rPr lang="en-US" dirty="0" smtClean="0"/>
              <a:t> </a:t>
            </a:r>
            <a:r>
              <a:rPr lang="en-US" dirty="0" err="1" smtClean="0"/>
              <a:t>kepentingan</a:t>
            </a:r>
            <a:r>
              <a:rPr lang="en-US" dirty="0" smtClean="0"/>
              <a:t> </a:t>
            </a:r>
            <a:r>
              <a:rPr lang="en-US" dirty="0" err="1" smtClean="0"/>
              <a:t>utama</a:t>
            </a:r>
            <a:r>
              <a:rPr lang="en-US" dirty="0" smtClean="0"/>
              <a:t>, </a:t>
            </a:r>
            <a:r>
              <a:rPr lang="en-US" dirty="0" err="1" smtClean="0"/>
              <a:t>terutama</a:t>
            </a:r>
            <a:r>
              <a:rPr lang="en-US" dirty="0" smtClean="0"/>
              <a:t> yang </a:t>
            </a:r>
            <a:r>
              <a:rPr lang="en-US" dirty="0" err="1" smtClean="0"/>
              <a:t>berdampak</a:t>
            </a:r>
            <a:r>
              <a:rPr lang="en-US" dirty="0" smtClean="0"/>
              <a:t> </a:t>
            </a:r>
            <a:r>
              <a:rPr lang="en-US" dirty="0" err="1" smtClean="0"/>
              <a:t>langsung</a:t>
            </a:r>
            <a:r>
              <a:rPr lang="en-US" dirty="0" smtClean="0"/>
              <a:t> </a:t>
            </a:r>
            <a:endParaRPr lang="en-US" dirty="0"/>
          </a:p>
        </p:txBody>
      </p:sp>
    </p:spTree>
    <p:extLst>
      <p:ext uri="{BB962C8B-B14F-4D97-AF65-F5344CB8AC3E}">
        <p14:creationId xmlns:p14="http://schemas.microsoft.com/office/powerpoint/2010/main" val="3358381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POWER (KEKUATAN) AND INTEREST (KEPENTINGAN)</a:t>
            </a:r>
            <a:endParaRPr lang="en-US" b="1" dirty="0"/>
          </a:p>
        </p:txBody>
      </p:sp>
      <p:sp>
        <p:nvSpPr>
          <p:cNvPr id="3" name="Content Placeholder 2"/>
          <p:cNvSpPr>
            <a:spLocks noGrp="1"/>
          </p:cNvSpPr>
          <p:nvPr>
            <p:ph idx="1"/>
          </p:nvPr>
        </p:nvSpPr>
        <p:spPr>
          <a:xfrm>
            <a:off x="144379" y="1825624"/>
            <a:ext cx="11614483" cy="5032375"/>
          </a:xfrm>
        </p:spPr>
        <p:txBody>
          <a:bodyPr>
            <a:normAutofit lnSpcReduction="10000"/>
          </a:bodyPr>
          <a:lstStyle/>
          <a:p>
            <a:pPr marL="109728" indent="0">
              <a:buNone/>
            </a:pPr>
            <a:r>
              <a:rPr lang="en-US" b="1" u="sng" dirty="0" smtClean="0">
                <a:solidFill>
                  <a:srgbClr val="FF0000"/>
                </a:solidFill>
              </a:rPr>
              <a:t>POWER</a:t>
            </a:r>
            <a:r>
              <a:rPr lang="en-US" b="1" u="sng" dirty="0" smtClean="0"/>
              <a:t> </a:t>
            </a:r>
            <a:r>
              <a:rPr lang="en-US" b="1" u="sng" dirty="0"/>
              <a:t>: </a:t>
            </a:r>
            <a:r>
              <a:rPr lang="en-US" dirty="0" err="1"/>
              <a:t>bisa</a:t>
            </a:r>
            <a:r>
              <a:rPr lang="en-US" dirty="0"/>
              <a:t> </a:t>
            </a:r>
            <a:r>
              <a:rPr lang="en-US" dirty="0" err="1"/>
              <a:t>berasal</a:t>
            </a:r>
            <a:r>
              <a:rPr lang="en-US" dirty="0"/>
              <a:t> </a:t>
            </a:r>
            <a:r>
              <a:rPr lang="en-US" dirty="0" err="1"/>
              <a:t>dari</a:t>
            </a:r>
            <a:r>
              <a:rPr lang="en-US" dirty="0"/>
              <a:t> </a:t>
            </a:r>
            <a:r>
              <a:rPr lang="en-US" dirty="0" err="1"/>
              <a:t>potensi</a:t>
            </a:r>
            <a:r>
              <a:rPr lang="en-US" dirty="0"/>
              <a:t> stakeholder </a:t>
            </a:r>
            <a:r>
              <a:rPr lang="en-US" dirty="0" err="1"/>
              <a:t>untuk</a:t>
            </a:r>
            <a:r>
              <a:rPr lang="en-US" dirty="0"/>
              <a:t> </a:t>
            </a:r>
            <a:r>
              <a:rPr lang="en-US" dirty="0" err="1"/>
              <a:t>mempengaruhi</a:t>
            </a:r>
            <a:r>
              <a:rPr lang="en-US" dirty="0"/>
              <a:t> </a:t>
            </a:r>
            <a:r>
              <a:rPr lang="en-US" dirty="0" err="1"/>
              <a:t>kebijakan</a:t>
            </a:r>
            <a:r>
              <a:rPr lang="en-US" dirty="0"/>
              <a:t> </a:t>
            </a:r>
            <a:r>
              <a:rPr lang="en-US" dirty="0" err="1"/>
              <a:t>atau</a:t>
            </a:r>
            <a:r>
              <a:rPr lang="en-US" dirty="0"/>
              <a:t> </a:t>
            </a:r>
            <a:r>
              <a:rPr lang="en-US" dirty="0" err="1"/>
              <a:t>organisasi</a:t>
            </a:r>
            <a:r>
              <a:rPr lang="en-US" dirty="0"/>
              <a:t> yang </a:t>
            </a:r>
            <a:r>
              <a:rPr lang="en-US" dirty="0" err="1"/>
              <a:t>berasal</a:t>
            </a:r>
            <a:r>
              <a:rPr lang="en-US" dirty="0"/>
              <a:t> </a:t>
            </a:r>
            <a:r>
              <a:rPr lang="en-US" dirty="0" err="1"/>
              <a:t>dari</a:t>
            </a:r>
            <a:r>
              <a:rPr lang="en-US" dirty="0"/>
              <a:t> </a:t>
            </a:r>
            <a:r>
              <a:rPr lang="en-US" dirty="0" err="1"/>
              <a:t>kekuasaan</a:t>
            </a:r>
            <a:r>
              <a:rPr lang="en-US" dirty="0"/>
              <a:t> </a:t>
            </a:r>
            <a:r>
              <a:rPr lang="en-US" dirty="0" err="1"/>
              <a:t>berbasis</a:t>
            </a:r>
            <a:r>
              <a:rPr lang="en-US" dirty="0"/>
              <a:t> </a:t>
            </a:r>
            <a:r>
              <a:rPr lang="en-US" dirty="0" err="1"/>
              <a:t>kedudukan</a:t>
            </a:r>
            <a:r>
              <a:rPr lang="en-US" dirty="0"/>
              <a:t> </a:t>
            </a:r>
            <a:r>
              <a:rPr lang="en-US" dirty="0" err="1"/>
              <a:t>atau</a:t>
            </a:r>
            <a:r>
              <a:rPr lang="en-US" dirty="0"/>
              <a:t> </a:t>
            </a:r>
            <a:r>
              <a:rPr lang="en-US" dirty="0" err="1"/>
              <a:t>sumber</a:t>
            </a:r>
            <a:r>
              <a:rPr lang="en-US" dirty="0"/>
              <a:t> </a:t>
            </a:r>
            <a:r>
              <a:rPr lang="en-US" dirty="0" err="1"/>
              <a:t>daya</a:t>
            </a:r>
            <a:r>
              <a:rPr lang="en-US" dirty="0"/>
              <a:t> </a:t>
            </a:r>
            <a:r>
              <a:rPr lang="en-US" dirty="0" err="1"/>
              <a:t>mereka</a:t>
            </a:r>
            <a:r>
              <a:rPr lang="en-US" dirty="0"/>
              <a:t> </a:t>
            </a:r>
            <a:r>
              <a:rPr lang="en-US" dirty="0" err="1"/>
              <a:t>dalam</a:t>
            </a:r>
            <a:r>
              <a:rPr lang="en-US" dirty="0"/>
              <a:t> </a:t>
            </a:r>
            <a:r>
              <a:rPr lang="en-US" dirty="0" err="1"/>
              <a:t>organisasi</a:t>
            </a:r>
            <a:r>
              <a:rPr lang="en-US" dirty="0"/>
              <a:t>, </a:t>
            </a:r>
            <a:r>
              <a:rPr lang="en-US" dirty="0" err="1"/>
              <a:t>atau</a:t>
            </a:r>
            <a:r>
              <a:rPr lang="en-US" dirty="0"/>
              <a:t> </a:t>
            </a:r>
            <a:r>
              <a:rPr lang="en-US" dirty="0" err="1"/>
              <a:t>mungkin</a:t>
            </a:r>
            <a:r>
              <a:rPr lang="en-US" dirty="0"/>
              <a:t> </a:t>
            </a:r>
            <a:r>
              <a:rPr lang="en-US" dirty="0" err="1"/>
              <a:t>pengaruh</a:t>
            </a:r>
            <a:r>
              <a:rPr lang="en-US" dirty="0"/>
              <a:t> </a:t>
            </a:r>
            <a:r>
              <a:rPr lang="en-US" dirty="0" err="1"/>
              <a:t>mereka</a:t>
            </a:r>
            <a:r>
              <a:rPr lang="en-US" dirty="0"/>
              <a:t> yang </a:t>
            </a:r>
            <a:r>
              <a:rPr lang="en-US" dirty="0" err="1"/>
              <a:t>berasal</a:t>
            </a:r>
            <a:r>
              <a:rPr lang="en-US" dirty="0"/>
              <a:t> </a:t>
            </a:r>
            <a:r>
              <a:rPr lang="en-US" dirty="0" err="1"/>
              <a:t>dari</a:t>
            </a:r>
            <a:r>
              <a:rPr lang="en-US" dirty="0"/>
              <a:t> </a:t>
            </a:r>
            <a:r>
              <a:rPr lang="en-US" dirty="0" err="1"/>
              <a:t>kredibilitas</a:t>
            </a:r>
            <a:r>
              <a:rPr lang="en-US" dirty="0"/>
              <a:t> </a:t>
            </a:r>
            <a:r>
              <a:rPr lang="en-US" dirty="0" err="1"/>
              <a:t>mereka</a:t>
            </a:r>
            <a:r>
              <a:rPr lang="en-US" dirty="0"/>
              <a:t> </a:t>
            </a:r>
            <a:r>
              <a:rPr lang="en-US" dirty="0" err="1"/>
              <a:t>sebagai</a:t>
            </a:r>
            <a:r>
              <a:rPr lang="en-US" dirty="0"/>
              <a:t> </a:t>
            </a:r>
            <a:r>
              <a:rPr lang="en-US" dirty="0" err="1"/>
              <a:t>pemimpin</a:t>
            </a:r>
            <a:r>
              <a:rPr lang="en-US" dirty="0"/>
              <a:t> </a:t>
            </a:r>
            <a:r>
              <a:rPr lang="en-US" dirty="0" err="1"/>
              <a:t>atau</a:t>
            </a:r>
            <a:r>
              <a:rPr lang="en-US" dirty="0"/>
              <a:t> </a:t>
            </a:r>
            <a:r>
              <a:rPr lang="en-US" dirty="0" err="1"/>
              <a:t>ahli</a:t>
            </a:r>
            <a:r>
              <a:rPr lang="en-US" dirty="0"/>
              <a:t>. </a:t>
            </a:r>
          </a:p>
          <a:p>
            <a:pPr marL="109728" indent="0">
              <a:buNone/>
            </a:pPr>
            <a:endParaRPr lang="en-US" dirty="0"/>
          </a:p>
          <a:p>
            <a:pPr marL="109728" indent="0">
              <a:buNone/>
            </a:pPr>
            <a:r>
              <a:rPr lang="en-US" b="1" u="sng" dirty="0">
                <a:solidFill>
                  <a:srgbClr val="FF0000"/>
                </a:solidFill>
              </a:rPr>
              <a:t>INTEREST :</a:t>
            </a:r>
            <a:r>
              <a:rPr lang="en-US" b="1" u="sng" dirty="0"/>
              <a:t> </a:t>
            </a:r>
            <a:r>
              <a:rPr lang="en-US" dirty="0" err="1"/>
              <a:t>seorang</a:t>
            </a:r>
            <a:r>
              <a:rPr lang="en-US" dirty="0"/>
              <a:t> stakeholder </a:t>
            </a:r>
            <a:r>
              <a:rPr lang="en-US" dirty="0" err="1"/>
              <a:t>terhadap</a:t>
            </a:r>
            <a:r>
              <a:rPr lang="en-US" dirty="0"/>
              <a:t> </a:t>
            </a:r>
            <a:r>
              <a:rPr lang="en-US" dirty="0" err="1"/>
              <a:t>sebuah</a:t>
            </a:r>
            <a:r>
              <a:rPr lang="en-US" dirty="0"/>
              <a:t> </a:t>
            </a:r>
            <a:r>
              <a:rPr lang="en-US" dirty="0" err="1"/>
              <a:t>kebijakan</a:t>
            </a:r>
            <a:r>
              <a:rPr lang="en-US" dirty="0"/>
              <a:t> </a:t>
            </a:r>
            <a:r>
              <a:rPr lang="en-US" dirty="0" err="1"/>
              <a:t>atau</a:t>
            </a:r>
            <a:r>
              <a:rPr lang="en-US" dirty="0"/>
              <a:t> </a:t>
            </a:r>
            <a:r>
              <a:rPr lang="en-US" dirty="0" err="1"/>
              <a:t>proyek</a:t>
            </a:r>
            <a:r>
              <a:rPr lang="en-US" dirty="0"/>
              <a:t> </a:t>
            </a:r>
            <a:r>
              <a:rPr lang="en-US" dirty="0" err="1"/>
              <a:t>tertentu</a:t>
            </a:r>
            <a:r>
              <a:rPr lang="en-US" dirty="0"/>
              <a:t> </a:t>
            </a:r>
            <a:r>
              <a:rPr lang="en-US" dirty="0" err="1"/>
              <a:t>akan</a:t>
            </a:r>
            <a:r>
              <a:rPr lang="en-US" dirty="0"/>
              <a:t> </a:t>
            </a:r>
            <a:r>
              <a:rPr lang="en-US" dirty="0" err="1"/>
              <a:t>diukur</a:t>
            </a:r>
            <a:r>
              <a:rPr lang="en-US" dirty="0"/>
              <a:t> </a:t>
            </a:r>
            <a:r>
              <a:rPr lang="en-US" dirty="0" err="1"/>
              <a:t>melalui</a:t>
            </a:r>
            <a:r>
              <a:rPr lang="en-US" dirty="0"/>
              <a:t> </a:t>
            </a:r>
            <a:r>
              <a:rPr lang="en-US" dirty="0" err="1"/>
              <a:t>tingkat</a:t>
            </a:r>
            <a:r>
              <a:rPr lang="en-US" dirty="0"/>
              <a:t> </a:t>
            </a:r>
            <a:r>
              <a:rPr lang="en-US" dirty="0" err="1" smtClean="0"/>
              <a:t>keaktifannya</a:t>
            </a:r>
            <a:endParaRPr lang="en-US" dirty="0" smtClean="0"/>
          </a:p>
          <a:p>
            <a:pPr marL="109728" indent="0">
              <a:buNone/>
            </a:pPr>
            <a:endParaRPr lang="en-US" dirty="0" smtClean="0"/>
          </a:p>
          <a:p>
            <a:pPr marL="109728" indent="0">
              <a:buNone/>
            </a:pPr>
            <a:r>
              <a:rPr lang="en-US" b="1" u="sng" dirty="0" smtClean="0">
                <a:solidFill>
                  <a:srgbClr val="FF0000"/>
                </a:solidFill>
              </a:rPr>
              <a:t>INTERVENSI:</a:t>
            </a:r>
            <a:r>
              <a:rPr lang="en-US" dirty="0" smtClean="0"/>
              <a:t> </a:t>
            </a:r>
            <a:r>
              <a:rPr lang="en-US" dirty="0" err="1" smtClean="0"/>
              <a:t>Setelah</a:t>
            </a:r>
            <a:r>
              <a:rPr lang="en-US" dirty="0" smtClean="0"/>
              <a:t> </a:t>
            </a:r>
            <a:r>
              <a:rPr lang="en-US" dirty="0" err="1"/>
              <a:t>dilakukan</a:t>
            </a:r>
            <a:r>
              <a:rPr lang="en-US" dirty="0"/>
              <a:t> </a:t>
            </a:r>
            <a:r>
              <a:rPr lang="en-US" dirty="0" err="1"/>
              <a:t>pemetaan</a:t>
            </a:r>
            <a:r>
              <a:rPr lang="en-US" dirty="0"/>
              <a:t> power </a:t>
            </a:r>
            <a:r>
              <a:rPr lang="en-US" dirty="0" err="1"/>
              <a:t>serta</a:t>
            </a:r>
            <a:r>
              <a:rPr lang="en-US" dirty="0"/>
              <a:t> interest </a:t>
            </a:r>
            <a:r>
              <a:rPr lang="en-US" dirty="0" err="1"/>
              <a:t>dari</a:t>
            </a:r>
            <a:r>
              <a:rPr lang="en-US" dirty="0"/>
              <a:t> </a:t>
            </a:r>
            <a:r>
              <a:rPr lang="en-US" dirty="0" err="1"/>
              <a:t>tiap</a:t>
            </a:r>
            <a:r>
              <a:rPr lang="en-US" dirty="0"/>
              <a:t> stakeholder, </a:t>
            </a:r>
            <a:r>
              <a:rPr lang="en-US" dirty="0" err="1"/>
              <a:t>hal</a:t>
            </a:r>
            <a:r>
              <a:rPr lang="en-US" dirty="0"/>
              <a:t> yang </a:t>
            </a:r>
            <a:r>
              <a:rPr lang="en-US" dirty="0" err="1"/>
              <a:t>penting</a:t>
            </a:r>
            <a:r>
              <a:rPr lang="en-US" dirty="0"/>
              <a:t> </a:t>
            </a:r>
            <a:r>
              <a:rPr lang="en-US" dirty="0" err="1"/>
              <a:t>untuk</a:t>
            </a:r>
            <a:r>
              <a:rPr lang="en-US" dirty="0"/>
              <a:t> </a:t>
            </a:r>
            <a:r>
              <a:rPr lang="en-US" dirty="0" err="1"/>
              <a:t>dilakukan</a:t>
            </a:r>
            <a:r>
              <a:rPr lang="en-US" dirty="0"/>
              <a:t> </a:t>
            </a:r>
            <a:r>
              <a:rPr lang="en-US" dirty="0" err="1"/>
              <a:t>adalah</a:t>
            </a:r>
            <a:r>
              <a:rPr lang="en-US" dirty="0"/>
              <a:t> </a:t>
            </a:r>
            <a:r>
              <a:rPr lang="en-US" dirty="0" err="1"/>
              <a:t>dalam</a:t>
            </a:r>
            <a:r>
              <a:rPr lang="en-US" dirty="0"/>
              <a:t> </a:t>
            </a:r>
            <a:r>
              <a:rPr lang="en-US" dirty="0" err="1"/>
              <a:t>menentukan</a:t>
            </a:r>
            <a:r>
              <a:rPr lang="en-US" dirty="0"/>
              <a:t> </a:t>
            </a:r>
            <a:r>
              <a:rPr lang="en-US" dirty="0" err="1"/>
              <a:t>intervensi</a:t>
            </a:r>
            <a:r>
              <a:rPr lang="en-US" dirty="0"/>
              <a:t> </a:t>
            </a:r>
            <a:r>
              <a:rPr lang="en-US" dirty="0" err="1"/>
              <a:t>serta</a:t>
            </a:r>
            <a:r>
              <a:rPr lang="en-US" dirty="0"/>
              <a:t> </a:t>
            </a:r>
            <a:r>
              <a:rPr lang="en-US" dirty="0" err="1"/>
              <a:t>langkah-langkah</a:t>
            </a:r>
            <a:r>
              <a:rPr lang="en-US" dirty="0"/>
              <a:t> yang </a:t>
            </a:r>
            <a:r>
              <a:rPr lang="en-US" dirty="0" err="1"/>
              <a:t>perlu</a:t>
            </a:r>
            <a:r>
              <a:rPr lang="en-US" dirty="0"/>
              <a:t> </a:t>
            </a:r>
            <a:r>
              <a:rPr lang="en-US" dirty="0" err="1"/>
              <a:t>dilakukan</a:t>
            </a:r>
            <a:r>
              <a:rPr lang="en-US" dirty="0"/>
              <a:t> </a:t>
            </a:r>
            <a:r>
              <a:rPr lang="en-US" dirty="0" err="1"/>
              <a:t>terhadap</a:t>
            </a:r>
            <a:r>
              <a:rPr lang="en-US" dirty="0"/>
              <a:t> stakeholder yang </a:t>
            </a:r>
            <a:r>
              <a:rPr lang="en-US" dirty="0" err="1"/>
              <a:t>sudah</a:t>
            </a:r>
            <a:r>
              <a:rPr lang="en-US" dirty="0"/>
              <a:t> </a:t>
            </a:r>
            <a:r>
              <a:rPr lang="en-US" dirty="0" err="1"/>
              <a:t>berhasil</a:t>
            </a:r>
            <a:r>
              <a:rPr lang="en-US" dirty="0"/>
              <a:t> </a:t>
            </a:r>
            <a:r>
              <a:rPr lang="en-US" dirty="0" err="1"/>
              <a:t>dipetakan</a:t>
            </a:r>
            <a:r>
              <a:rPr lang="en-US" dirty="0"/>
              <a:t>. </a:t>
            </a:r>
          </a:p>
          <a:p>
            <a:pPr marL="109728" indent="0">
              <a:buNone/>
            </a:pPr>
            <a:endParaRPr lang="en-US" dirty="0"/>
          </a:p>
          <a:p>
            <a:pPr marL="0" indent="0">
              <a:buNone/>
            </a:pPr>
            <a:endParaRPr lang="en-US" dirty="0"/>
          </a:p>
        </p:txBody>
      </p:sp>
    </p:spTree>
    <p:extLst>
      <p:ext uri="{BB962C8B-B14F-4D97-AF65-F5344CB8AC3E}">
        <p14:creationId xmlns:p14="http://schemas.microsoft.com/office/powerpoint/2010/main" val="4323416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
            </a:r>
            <a:br>
              <a:rPr lang="en-US" b="1" dirty="0" smtClean="0"/>
            </a:br>
            <a:r>
              <a:rPr lang="en-US" b="1" dirty="0" smtClean="0"/>
              <a:t>Power </a:t>
            </a:r>
            <a:r>
              <a:rPr lang="en-US" b="1" dirty="0"/>
              <a:t>Grid </a:t>
            </a:r>
            <a:r>
              <a:rPr lang="en-US" b="1" dirty="0" smtClean="0"/>
              <a:t>(</a:t>
            </a:r>
            <a:r>
              <a:rPr lang="en-US" b="1" dirty="0" err="1" smtClean="0"/>
              <a:t>Pemetaan</a:t>
            </a:r>
            <a:r>
              <a:rPr lang="en-US" b="1" dirty="0" smtClean="0"/>
              <a:t> </a:t>
            </a:r>
            <a:r>
              <a:rPr lang="en-US" b="1" dirty="0" err="1" smtClean="0"/>
              <a:t>Kepentingan</a:t>
            </a:r>
            <a:r>
              <a:rPr lang="en-US" b="1" dirty="0" smtClean="0"/>
              <a: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1690689"/>
            <a:ext cx="10515600" cy="4212806"/>
          </a:xfrm>
          <a:prstGeom prst="rect">
            <a:avLst/>
          </a:prstGeom>
        </p:spPr>
      </p:pic>
    </p:spTree>
    <p:extLst>
      <p:ext uri="{BB962C8B-B14F-4D97-AF65-F5344CB8AC3E}">
        <p14:creationId xmlns:p14="http://schemas.microsoft.com/office/powerpoint/2010/main" val="4091089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65018" y="526473"/>
            <a:ext cx="10688781" cy="5231389"/>
          </a:xfrm>
          <a:prstGeom prst="rect">
            <a:avLst/>
          </a:prstGeom>
        </p:spPr>
      </p:pic>
    </p:spTree>
    <p:extLst>
      <p:ext uri="{BB962C8B-B14F-4D97-AF65-F5344CB8AC3E}">
        <p14:creationId xmlns:p14="http://schemas.microsoft.com/office/powerpoint/2010/main" val="37425322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LANGKAH 1. STAKEHOLDERS MAPPING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84908" y="1496291"/>
            <a:ext cx="11305309" cy="5084618"/>
          </a:xfrm>
          <a:prstGeom prst="rect">
            <a:avLst/>
          </a:prstGeom>
        </p:spPr>
      </p:pic>
    </p:spTree>
    <p:extLst>
      <p:ext uri="{BB962C8B-B14F-4D97-AF65-F5344CB8AC3E}">
        <p14:creationId xmlns:p14="http://schemas.microsoft.com/office/powerpoint/2010/main" val="27576474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4695"/>
            <a:ext cx="10515600" cy="711617"/>
          </a:xfrm>
        </p:spPr>
        <p:txBody>
          <a:bodyPr>
            <a:normAutofit fontScale="90000"/>
          </a:bodyPr>
          <a:lstStyle/>
          <a:p>
            <a:r>
              <a:rPr lang="en-US" dirty="0" smtClean="0"/>
              <a:t>LANGKAH 2: MASUKKAN DALAM POWER GRID</a:t>
            </a:r>
            <a:endParaRPr lang="en-US" dirty="0"/>
          </a:p>
        </p:txBody>
      </p:sp>
      <p:sp>
        <p:nvSpPr>
          <p:cNvPr id="3" name="Content Placeholder 2"/>
          <p:cNvSpPr>
            <a:spLocks noGrp="1"/>
          </p:cNvSpPr>
          <p:nvPr>
            <p:ph idx="1"/>
          </p:nvPr>
        </p:nvSpPr>
        <p:spPr>
          <a:xfrm>
            <a:off x="838200" y="0"/>
            <a:ext cx="10515600" cy="6176963"/>
          </a:xfrm>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838200" y="1636294"/>
            <a:ext cx="10515600" cy="4663197"/>
          </a:xfrm>
          <a:prstGeom prst="rect">
            <a:avLst/>
          </a:prstGeom>
        </p:spPr>
      </p:pic>
    </p:spTree>
    <p:extLst>
      <p:ext uri="{BB962C8B-B14F-4D97-AF65-F5344CB8AC3E}">
        <p14:creationId xmlns:p14="http://schemas.microsoft.com/office/powerpoint/2010/main" val="5766709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Arial Black" panose="020B0A04020102020204" pitchFamily="34" charset="0"/>
              </a:rPr>
              <a:t>LANGKAH </a:t>
            </a:r>
            <a:r>
              <a:rPr lang="en-US" dirty="0" smtClean="0">
                <a:latin typeface="Arial Black" panose="020B0A04020102020204" pitchFamily="34" charset="0"/>
              </a:rPr>
              <a:t>3 : REKOMENDASI</a:t>
            </a:r>
            <a:br>
              <a:rPr lang="en-US" dirty="0" smtClean="0">
                <a:latin typeface="Arial Black" panose="020B0A04020102020204" pitchFamily="34" charset="0"/>
              </a:rPr>
            </a:br>
            <a:endParaRPr lang="en-US" dirty="0"/>
          </a:p>
        </p:txBody>
      </p:sp>
      <p:pic>
        <p:nvPicPr>
          <p:cNvPr id="4" name="Content Placeholder 3"/>
          <p:cNvPicPr>
            <a:picLocks noGrp="1" noChangeAspect="1"/>
          </p:cNvPicPr>
          <p:nvPr>
            <p:ph idx="1"/>
          </p:nvPr>
        </p:nvPicPr>
        <p:blipFill>
          <a:blip r:embed="rId2"/>
          <a:stretch>
            <a:fillRect/>
          </a:stretch>
        </p:blipFill>
        <p:spPr>
          <a:xfrm>
            <a:off x="1011382" y="1925782"/>
            <a:ext cx="9490363" cy="4599709"/>
          </a:xfrm>
          <a:prstGeom prst="rect">
            <a:avLst/>
          </a:prstGeom>
        </p:spPr>
      </p:pic>
    </p:spTree>
    <p:extLst>
      <p:ext uri="{BB962C8B-B14F-4D97-AF65-F5344CB8AC3E}">
        <p14:creationId xmlns:p14="http://schemas.microsoft.com/office/powerpoint/2010/main" val="13887333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PILIHAN/REKOMENDASI</a:t>
            </a:r>
            <a:endParaRPr lang="en-US" sz="4800" b="1" dirty="0"/>
          </a:p>
        </p:txBody>
      </p:sp>
      <p:sp>
        <p:nvSpPr>
          <p:cNvPr id="3" name="Content Placeholder 2"/>
          <p:cNvSpPr>
            <a:spLocks noGrp="1"/>
          </p:cNvSpPr>
          <p:nvPr>
            <p:ph idx="1"/>
          </p:nvPr>
        </p:nvSpPr>
        <p:spPr>
          <a:xfrm>
            <a:off x="637309" y="1825624"/>
            <a:ext cx="11069781" cy="5032375"/>
          </a:xfrm>
        </p:spPr>
        <p:txBody>
          <a:bodyPr>
            <a:normAutofit fontScale="92500" lnSpcReduction="10000"/>
          </a:bodyPr>
          <a:lstStyle/>
          <a:p>
            <a:pPr marL="0" indent="0">
              <a:buNone/>
            </a:pPr>
            <a:r>
              <a:rPr lang="en-US" sz="2625" b="1" dirty="0">
                <a:solidFill>
                  <a:srgbClr val="FF0000"/>
                </a:solidFill>
              </a:rPr>
              <a:t>STAKEHOLDERS SEKTOR A: </a:t>
            </a:r>
          </a:p>
          <a:p>
            <a:pPr marL="0" indent="0">
              <a:buNone/>
            </a:pPr>
            <a:r>
              <a:rPr lang="en-US" dirty="0" err="1" smtClean="0"/>
              <a:t>tidak</a:t>
            </a:r>
            <a:r>
              <a:rPr lang="en-US" dirty="0" smtClean="0"/>
              <a:t> </a:t>
            </a:r>
            <a:r>
              <a:rPr lang="en-US" dirty="0" err="1" smtClean="0"/>
              <a:t>memiliki</a:t>
            </a:r>
            <a:r>
              <a:rPr lang="en-US" dirty="0" smtClean="0"/>
              <a:t> interest yang </a:t>
            </a:r>
            <a:r>
              <a:rPr lang="en-US" dirty="0" err="1" smtClean="0"/>
              <a:t>tinggi</a:t>
            </a:r>
            <a:r>
              <a:rPr lang="en-US" dirty="0" smtClean="0"/>
              <a:t> </a:t>
            </a:r>
            <a:r>
              <a:rPr lang="en-US" dirty="0" err="1" smtClean="0"/>
              <a:t>dalam</a:t>
            </a:r>
            <a:r>
              <a:rPr lang="en-US" dirty="0" smtClean="0"/>
              <a:t> </a:t>
            </a:r>
            <a:r>
              <a:rPr lang="en-US" dirty="0" err="1" smtClean="0"/>
              <a:t>keputusan</a:t>
            </a:r>
            <a:r>
              <a:rPr lang="en-US" dirty="0" smtClean="0"/>
              <a:t> </a:t>
            </a:r>
            <a:r>
              <a:rPr lang="en-US" dirty="0" err="1" smtClean="0"/>
              <a:t>organisasi</a:t>
            </a:r>
            <a:r>
              <a:rPr lang="en-US" dirty="0" smtClean="0"/>
              <a:t> </a:t>
            </a:r>
            <a:r>
              <a:rPr lang="en-US" dirty="0" err="1" smtClean="0"/>
              <a:t>juga</a:t>
            </a:r>
            <a:r>
              <a:rPr lang="en-US" dirty="0" smtClean="0"/>
              <a:t> power yang </a:t>
            </a:r>
            <a:r>
              <a:rPr lang="en-US" dirty="0" err="1" smtClean="0"/>
              <a:t>rendah</a:t>
            </a:r>
            <a:r>
              <a:rPr lang="en-US" dirty="0" smtClean="0"/>
              <a:t> </a:t>
            </a:r>
            <a:r>
              <a:rPr lang="en-US" dirty="0" err="1" smtClean="0"/>
              <a:t>untuk</a:t>
            </a:r>
            <a:r>
              <a:rPr lang="en-US" dirty="0" smtClean="0"/>
              <a:t> </a:t>
            </a:r>
            <a:r>
              <a:rPr lang="en-US" dirty="0" err="1" smtClean="0"/>
              <a:t>mempengaruhi</a:t>
            </a:r>
            <a:r>
              <a:rPr lang="en-US" dirty="0" smtClean="0"/>
              <a:t> </a:t>
            </a:r>
            <a:r>
              <a:rPr lang="en-US" dirty="0" err="1" smtClean="0"/>
              <a:t>dan</a:t>
            </a:r>
            <a:r>
              <a:rPr lang="en-US" dirty="0" smtClean="0"/>
              <a:t> </a:t>
            </a:r>
            <a:r>
              <a:rPr lang="en-US" dirty="0" err="1" smtClean="0"/>
              <a:t>memberikan</a:t>
            </a:r>
            <a:r>
              <a:rPr lang="en-US" dirty="0" smtClean="0"/>
              <a:t> </a:t>
            </a:r>
            <a:r>
              <a:rPr lang="en-US" dirty="0" err="1" smtClean="0"/>
              <a:t>dampak</a:t>
            </a:r>
            <a:r>
              <a:rPr lang="en-US" dirty="0" smtClean="0"/>
              <a:t> yang </a:t>
            </a:r>
            <a:r>
              <a:rPr lang="en-US" dirty="0" err="1" smtClean="0"/>
              <a:t>besar</a:t>
            </a:r>
            <a:r>
              <a:rPr lang="en-US" dirty="0" smtClean="0"/>
              <a:t>. </a:t>
            </a:r>
            <a:r>
              <a:rPr lang="en-US" dirty="0" err="1" smtClean="0"/>
              <a:t>Namun</a:t>
            </a:r>
            <a:r>
              <a:rPr lang="en-US" dirty="0" smtClean="0"/>
              <a:t> </a:t>
            </a:r>
            <a:r>
              <a:rPr lang="en-US" dirty="0" err="1" smtClean="0"/>
              <a:t>demikian</a:t>
            </a:r>
            <a:r>
              <a:rPr lang="en-US" dirty="0" smtClean="0"/>
              <a:t>, </a:t>
            </a:r>
            <a:r>
              <a:rPr lang="en-US" dirty="0" err="1" smtClean="0"/>
              <a:t>organisasi</a:t>
            </a:r>
            <a:r>
              <a:rPr lang="en-US" dirty="0" smtClean="0"/>
              <a:t> </a:t>
            </a:r>
            <a:r>
              <a:rPr lang="en-US" dirty="0" err="1" smtClean="0"/>
              <a:t>tetap</a:t>
            </a:r>
            <a:r>
              <a:rPr lang="en-US" dirty="0" smtClean="0"/>
              <a:t> </a:t>
            </a:r>
            <a:r>
              <a:rPr lang="en-US" dirty="0" err="1" smtClean="0"/>
              <a:t>harus</a:t>
            </a:r>
            <a:r>
              <a:rPr lang="en-US" dirty="0" smtClean="0"/>
              <a:t> </a:t>
            </a:r>
            <a:r>
              <a:rPr lang="en-US" dirty="0" err="1" smtClean="0"/>
              <a:t>menjaga</a:t>
            </a:r>
            <a:r>
              <a:rPr lang="en-US" dirty="0" smtClean="0"/>
              <a:t> </a:t>
            </a:r>
            <a:r>
              <a:rPr lang="en-US" dirty="0" err="1" smtClean="0"/>
              <a:t>kelompok</a:t>
            </a:r>
            <a:r>
              <a:rPr lang="en-US" dirty="0" smtClean="0"/>
              <a:t> </a:t>
            </a:r>
            <a:r>
              <a:rPr lang="en-US" dirty="0" err="1" smtClean="0"/>
              <a:t>ini</a:t>
            </a:r>
            <a:r>
              <a:rPr lang="en-US" dirty="0" smtClean="0"/>
              <a:t> </a:t>
            </a:r>
            <a:r>
              <a:rPr lang="en-US" dirty="0" err="1" smtClean="0"/>
              <a:t>mendapatkan</a:t>
            </a:r>
            <a:r>
              <a:rPr lang="en-US" dirty="0" smtClean="0"/>
              <a:t> </a:t>
            </a:r>
            <a:r>
              <a:rPr lang="en-US" dirty="0" err="1" smtClean="0"/>
              <a:t>informasi</a:t>
            </a:r>
            <a:r>
              <a:rPr lang="en-US" dirty="0" smtClean="0"/>
              <a:t> </a:t>
            </a:r>
            <a:r>
              <a:rPr lang="en-US" dirty="0" err="1" smtClean="0"/>
              <a:t>dalam</a:t>
            </a:r>
            <a:r>
              <a:rPr lang="en-US" dirty="0" smtClean="0"/>
              <a:t> </a:t>
            </a:r>
            <a:r>
              <a:rPr lang="en-US" dirty="0" err="1" smtClean="0"/>
              <a:t>batas</a:t>
            </a:r>
            <a:r>
              <a:rPr lang="en-US" dirty="0" smtClean="0"/>
              <a:t> yang </a:t>
            </a:r>
            <a:r>
              <a:rPr lang="en-US" dirty="0" err="1" smtClean="0"/>
              <a:t>diperlukan</a:t>
            </a:r>
            <a:r>
              <a:rPr lang="en-US" dirty="0" smtClean="0"/>
              <a:t>, </a:t>
            </a:r>
            <a:r>
              <a:rPr lang="en-US" dirty="0" err="1" smtClean="0"/>
              <a:t>tetapi</a:t>
            </a:r>
            <a:r>
              <a:rPr lang="en-US" dirty="0" smtClean="0"/>
              <a:t> </a:t>
            </a:r>
            <a:r>
              <a:rPr lang="en-US" dirty="0" err="1" smtClean="0"/>
              <a:t>tidak</a:t>
            </a:r>
            <a:r>
              <a:rPr lang="en-US" dirty="0" smtClean="0"/>
              <a:t> </a:t>
            </a:r>
            <a:r>
              <a:rPr lang="en-US" dirty="0" err="1" smtClean="0"/>
              <a:t>harus</a:t>
            </a:r>
            <a:r>
              <a:rPr lang="en-US" dirty="0" smtClean="0"/>
              <a:t> </a:t>
            </a:r>
            <a:r>
              <a:rPr lang="en-US" dirty="0" err="1" smtClean="0"/>
              <a:t>berinvestasi</a:t>
            </a:r>
            <a:r>
              <a:rPr lang="en-US" dirty="0" smtClean="0"/>
              <a:t> </a:t>
            </a:r>
            <a:r>
              <a:rPr lang="en-US" dirty="0" err="1" smtClean="0"/>
              <a:t>terlalu</a:t>
            </a:r>
            <a:r>
              <a:rPr lang="en-US" dirty="0" smtClean="0"/>
              <a:t> </a:t>
            </a:r>
            <a:r>
              <a:rPr lang="en-US" dirty="0" err="1" smtClean="0"/>
              <a:t>banyak</a:t>
            </a:r>
            <a:r>
              <a:rPr lang="en-US" dirty="0" smtClean="0"/>
              <a:t> </a:t>
            </a:r>
            <a:r>
              <a:rPr lang="en-US" dirty="0" err="1" smtClean="0"/>
              <a:t>ke</a:t>
            </a:r>
            <a:r>
              <a:rPr lang="en-US" dirty="0" smtClean="0"/>
              <a:t> </a:t>
            </a:r>
            <a:r>
              <a:rPr lang="en-US" dirty="0" err="1" smtClean="0"/>
              <a:t>mereka</a:t>
            </a:r>
            <a:r>
              <a:rPr lang="en-US" dirty="0" smtClean="0"/>
              <a:t>. </a:t>
            </a:r>
          </a:p>
          <a:p>
            <a:pPr marL="0" indent="0">
              <a:buNone/>
            </a:pPr>
            <a:endParaRPr lang="en-US" dirty="0" smtClean="0"/>
          </a:p>
          <a:p>
            <a:pPr marL="0" indent="0">
              <a:buNone/>
            </a:pPr>
            <a:r>
              <a:rPr lang="en-US" b="1" dirty="0" smtClean="0">
                <a:solidFill>
                  <a:srgbClr val="FF0000"/>
                </a:solidFill>
              </a:rPr>
              <a:t>STAKEHOLDERS SEKTOR B: </a:t>
            </a:r>
          </a:p>
          <a:p>
            <a:pPr marL="0" indent="0">
              <a:buNone/>
            </a:pPr>
            <a:r>
              <a:rPr lang="en-US" dirty="0" err="1" smtClean="0"/>
              <a:t>memiliki</a:t>
            </a:r>
            <a:r>
              <a:rPr lang="en-US" dirty="0" smtClean="0"/>
              <a:t> interest yang </a:t>
            </a:r>
            <a:r>
              <a:rPr lang="en-US" dirty="0" err="1" smtClean="0"/>
              <a:t>tinggi</a:t>
            </a:r>
            <a:r>
              <a:rPr lang="en-US" dirty="0" smtClean="0"/>
              <a:t> </a:t>
            </a:r>
            <a:r>
              <a:rPr lang="en-US" dirty="0" err="1" smtClean="0"/>
              <a:t>dalam</a:t>
            </a:r>
            <a:r>
              <a:rPr lang="en-US" dirty="0" smtClean="0"/>
              <a:t> </a:t>
            </a:r>
            <a:r>
              <a:rPr lang="en-US" dirty="0" err="1" smtClean="0"/>
              <a:t>merespon</a:t>
            </a:r>
            <a:r>
              <a:rPr lang="en-US" dirty="0" smtClean="0"/>
              <a:t> </a:t>
            </a:r>
            <a:r>
              <a:rPr lang="en-US" dirty="0" err="1" smtClean="0"/>
              <a:t>semua</a:t>
            </a:r>
            <a:r>
              <a:rPr lang="en-US" dirty="0" smtClean="0"/>
              <a:t> </a:t>
            </a:r>
            <a:r>
              <a:rPr lang="en-US" dirty="0" err="1" smtClean="0"/>
              <a:t>keputusan</a:t>
            </a:r>
            <a:r>
              <a:rPr lang="en-US" dirty="0" smtClean="0"/>
              <a:t> </a:t>
            </a:r>
            <a:r>
              <a:rPr lang="en-US" dirty="0" err="1" smtClean="0"/>
              <a:t>organisasi</a:t>
            </a:r>
            <a:r>
              <a:rPr lang="en-US" dirty="0" smtClean="0"/>
              <a:t> </a:t>
            </a:r>
            <a:r>
              <a:rPr lang="en-US" dirty="0" err="1" smtClean="0"/>
              <a:t>meskipun</a:t>
            </a:r>
            <a:r>
              <a:rPr lang="en-US" dirty="0" smtClean="0"/>
              <a:t> </a:t>
            </a:r>
            <a:r>
              <a:rPr lang="en-US" dirty="0" err="1" smtClean="0"/>
              <a:t>sebenarnya</a:t>
            </a:r>
            <a:r>
              <a:rPr lang="en-US" dirty="0" smtClean="0"/>
              <a:t> </a:t>
            </a:r>
            <a:r>
              <a:rPr lang="en-US" dirty="0" err="1" smtClean="0"/>
              <a:t>mereka</a:t>
            </a:r>
            <a:r>
              <a:rPr lang="en-US" dirty="0" smtClean="0"/>
              <a:t> </a:t>
            </a:r>
            <a:r>
              <a:rPr lang="en-US" dirty="0" err="1" smtClean="0"/>
              <a:t>tidak</a:t>
            </a:r>
            <a:r>
              <a:rPr lang="en-US" dirty="0" smtClean="0"/>
              <a:t> </a:t>
            </a:r>
            <a:r>
              <a:rPr lang="en-US" dirty="0" err="1" smtClean="0"/>
              <a:t>memiliki</a:t>
            </a:r>
            <a:r>
              <a:rPr lang="en-US" dirty="0" smtClean="0"/>
              <a:t> power yang </a:t>
            </a:r>
            <a:r>
              <a:rPr lang="en-US" dirty="0" err="1" smtClean="0"/>
              <a:t>besar</a:t>
            </a:r>
            <a:r>
              <a:rPr lang="en-US" dirty="0" smtClean="0"/>
              <a:t> </a:t>
            </a:r>
            <a:r>
              <a:rPr lang="en-US" dirty="0" err="1" smtClean="0"/>
              <a:t>untuk</a:t>
            </a:r>
            <a:r>
              <a:rPr lang="en-US" dirty="0" smtClean="0"/>
              <a:t> </a:t>
            </a:r>
            <a:r>
              <a:rPr lang="en-US" dirty="0" err="1" smtClean="0"/>
              <a:t>mempengaruhi</a:t>
            </a:r>
            <a:r>
              <a:rPr lang="en-US" dirty="0" smtClean="0"/>
              <a:t>. Stakeholder </a:t>
            </a:r>
            <a:r>
              <a:rPr lang="en-US" dirty="0" err="1" smtClean="0"/>
              <a:t>ini</a:t>
            </a:r>
            <a:r>
              <a:rPr lang="en-US" dirty="0" smtClean="0"/>
              <a:t> </a:t>
            </a:r>
            <a:r>
              <a:rPr lang="en-US" dirty="0" err="1" smtClean="0"/>
              <a:t>bisa</a:t>
            </a:r>
            <a:r>
              <a:rPr lang="en-US" dirty="0" smtClean="0"/>
              <a:t> </a:t>
            </a:r>
            <a:r>
              <a:rPr lang="en-US" dirty="0" err="1" smtClean="0"/>
              <a:t>dijadikan</a:t>
            </a:r>
            <a:r>
              <a:rPr lang="en-US" dirty="0" smtClean="0"/>
              <a:t> </a:t>
            </a:r>
            <a:r>
              <a:rPr lang="en-US" dirty="0" err="1" smtClean="0"/>
              <a:t>sebagai</a:t>
            </a:r>
            <a:r>
              <a:rPr lang="en-US" dirty="0" smtClean="0"/>
              <a:t> </a:t>
            </a:r>
            <a:r>
              <a:rPr lang="en-US" dirty="0" err="1" smtClean="0"/>
              <a:t>sekutu</a:t>
            </a:r>
            <a:r>
              <a:rPr lang="en-US" dirty="0" smtClean="0"/>
              <a:t> </a:t>
            </a:r>
            <a:r>
              <a:rPr lang="en-US" dirty="0" err="1" smtClean="0"/>
              <a:t>dalam</a:t>
            </a:r>
            <a:r>
              <a:rPr lang="en-US" dirty="0" smtClean="0"/>
              <a:t> </a:t>
            </a:r>
            <a:r>
              <a:rPr lang="en-US" dirty="0" err="1" smtClean="0"/>
              <a:t>mendukung</a:t>
            </a:r>
            <a:r>
              <a:rPr lang="en-US" dirty="0" smtClean="0"/>
              <a:t> </a:t>
            </a:r>
            <a:r>
              <a:rPr lang="en-US" dirty="0" err="1" smtClean="0"/>
              <a:t>kebijakan</a:t>
            </a:r>
            <a:r>
              <a:rPr lang="en-US" dirty="0" smtClean="0"/>
              <a:t> </a:t>
            </a:r>
            <a:r>
              <a:rPr lang="en-US" dirty="0" err="1" smtClean="0"/>
              <a:t>tertentu</a:t>
            </a:r>
            <a:r>
              <a:rPr lang="en-US" dirty="0" smtClean="0"/>
              <a:t>. </a:t>
            </a:r>
            <a:r>
              <a:rPr lang="en-US" dirty="0" err="1" smtClean="0"/>
              <a:t>Oleh</a:t>
            </a:r>
            <a:r>
              <a:rPr lang="en-US" dirty="0" smtClean="0"/>
              <a:t> </a:t>
            </a:r>
            <a:r>
              <a:rPr lang="en-US" dirty="0" err="1" smtClean="0"/>
              <a:t>karenanya</a:t>
            </a:r>
            <a:r>
              <a:rPr lang="en-US" dirty="0" smtClean="0"/>
              <a:t> </a:t>
            </a:r>
            <a:r>
              <a:rPr lang="en-US" dirty="0" err="1" smtClean="0"/>
              <a:t>penting</a:t>
            </a:r>
            <a:r>
              <a:rPr lang="en-US" dirty="0" smtClean="0"/>
              <a:t> </a:t>
            </a:r>
            <a:r>
              <a:rPr lang="en-US" dirty="0" err="1" smtClean="0"/>
              <a:t>untuk</a:t>
            </a:r>
            <a:r>
              <a:rPr lang="en-US" dirty="0" smtClean="0"/>
              <a:t> </a:t>
            </a:r>
            <a:r>
              <a:rPr lang="en-US" dirty="0" err="1" smtClean="0"/>
              <a:t>menginformasikan</a:t>
            </a:r>
            <a:r>
              <a:rPr lang="en-US" dirty="0" smtClean="0"/>
              <a:t> </a:t>
            </a:r>
            <a:r>
              <a:rPr lang="en-US" dirty="0" err="1" smtClean="0"/>
              <a:t>isu-isu</a:t>
            </a:r>
            <a:r>
              <a:rPr lang="en-US" dirty="0" smtClean="0"/>
              <a:t> yang </a:t>
            </a:r>
            <a:r>
              <a:rPr lang="en-US" dirty="0" err="1" smtClean="0"/>
              <a:t>mereka</a:t>
            </a:r>
            <a:r>
              <a:rPr lang="en-US" dirty="0" smtClean="0"/>
              <a:t> </a:t>
            </a:r>
            <a:r>
              <a:rPr lang="en-US" dirty="0" err="1" smtClean="0"/>
              <a:t>minati</a:t>
            </a:r>
            <a:r>
              <a:rPr lang="en-US" dirty="0" smtClean="0"/>
              <a:t>. </a:t>
            </a:r>
            <a:endParaRPr lang="en-US" dirty="0"/>
          </a:p>
        </p:txBody>
      </p:sp>
    </p:spTree>
    <p:extLst>
      <p:ext uri="{BB962C8B-B14F-4D97-AF65-F5344CB8AC3E}">
        <p14:creationId xmlns:p14="http://schemas.microsoft.com/office/powerpoint/2010/main" val="2621729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32509"/>
            <a:ext cx="7886700" cy="332509"/>
          </a:xfrm>
        </p:spPr>
        <p:txBody>
          <a:bodyPr>
            <a:normAutofit fontScale="90000"/>
          </a:bodyPr>
          <a:lstStyle/>
          <a:p>
            <a:endParaRPr lang="en-US" dirty="0"/>
          </a:p>
        </p:txBody>
      </p:sp>
      <p:sp>
        <p:nvSpPr>
          <p:cNvPr id="3" name="Content Placeholder 2"/>
          <p:cNvSpPr>
            <a:spLocks noGrp="1"/>
          </p:cNvSpPr>
          <p:nvPr>
            <p:ph idx="1"/>
          </p:nvPr>
        </p:nvSpPr>
        <p:spPr>
          <a:xfrm>
            <a:off x="831273" y="914401"/>
            <a:ext cx="10723418" cy="5818908"/>
          </a:xfrm>
        </p:spPr>
        <p:txBody>
          <a:bodyPr>
            <a:normAutofit/>
          </a:bodyPr>
          <a:lstStyle/>
          <a:p>
            <a:pPr marL="0" indent="0">
              <a:buNone/>
            </a:pPr>
            <a:r>
              <a:rPr lang="en-US" sz="2400" b="1" dirty="0">
                <a:solidFill>
                  <a:srgbClr val="FF0000"/>
                </a:solidFill>
              </a:rPr>
              <a:t>STAKEHOLDERS SEKTOR C: </a:t>
            </a:r>
          </a:p>
          <a:p>
            <a:pPr marL="0" indent="0">
              <a:buNone/>
            </a:pPr>
            <a:r>
              <a:rPr lang="en-US" dirty="0" err="1" smtClean="0"/>
              <a:t>biasanya</a:t>
            </a:r>
            <a:r>
              <a:rPr lang="en-US" dirty="0" smtClean="0"/>
              <a:t> </a:t>
            </a:r>
            <a:r>
              <a:rPr lang="en-US" dirty="0" err="1" smtClean="0"/>
              <a:t>adalah</a:t>
            </a:r>
            <a:r>
              <a:rPr lang="en-US" dirty="0" smtClean="0"/>
              <a:t> investor </a:t>
            </a:r>
            <a:r>
              <a:rPr lang="en-US" dirty="0" err="1" smtClean="0"/>
              <a:t>atau</a:t>
            </a:r>
            <a:r>
              <a:rPr lang="en-US" dirty="0" smtClean="0"/>
              <a:t> </a:t>
            </a:r>
            <a:r>
              <a:rPr lang="en-US" dirty="0" err="1" smtClean="0"/>
              <a:t>legislatif</a:t>
            </a:r>
            <a:r>
              <a:rPr lang="en-US" dirty="0" smtClean="0"/>
              <a:t>. </a:t>
            </a:r>
            <a:r>
              <a:rPr lang="en-US" dirty="0" err="1" smtClean="0"/>
              <a:t>Mereka</a:t>
            </a:r>
            <a:r>
              <a:rPr lang="en-US" dirty="0" smtClean="0"/>
              <a:t> </a:t>
            </a:r>
            <a:r>
              <a:rPr lang="en-US" dirty="0" err="1" smtClean="0"/>
              <a:t>berperilaku</a:t>
            </a:r>
            <a:r>
              <a:rPr lang="en-US" dirty="0" smtClean="0"/>
              <a:t> </a:t>
            </a:r>
            <a:r>
              <a:rPr lang="en-US" dirty="0" err="1" smtClean="0"/>
              <a:t>pasif</a:t>
            </a:r>
            <a:r>
              <a:rPr lang="en-US" dirty="0" smtClean="0"/>
              <a:t> </a:t>
            </a:r>
            <a:r>
              <a:rPr lang="en-US" dirty="0" err="1" smtClean="0"/>
              <a:t>dan</a:t>
            </a:r>
            <a:r>
              <a:rPr lang="en-US" dirty="0" smtClean="0"/>
              <a:t> </a:t>
            </a:r>
            <a:r>
              <a:rPr lang="en-US" dirty="0" err="1" smtClean="0"/>
              <a:t>menunjukkan</a:t>
            </a:r>
            <a:r>
              <a:rPr lang="en-US" dirty="0" smtClean="0"/>
              <a:t> </a:t>
            </a:r>
            <a:r>
              <a:rPr lang="en-US" dirty="0" err="1" smtClean="0"/>
              <a:t>rendahnya</a:t>
            </a:r>
            <a:r>
              <a:rPr lang="en-US" dirty="0" smtClean="0"/>
              <a:t> interest </a:t>
            </a:r>
            <a:r>
              <a:rPr lang="en-US" dirty="0" err="1" smtClean="0"/>
              <a:t>dalam</a:t>
            </a:r>
            <a:r>
              <a:rPr lang="en-US" dirty="0" smtClean="0"/>
              <a:t> </a:t>
            </a:r>
            <a:r>
              <a:rPr lang="en-US" dirty="0" err="1" smtClean="0"/>
              <a:t>urusan</a:t>
            </a:r>
            <a:r>
              <a:rPr lang="en-US" dirty="0" smtClean="0"/>
              <a:t> </a:t>
            </a:r>
            <a:r>
              <a:rPr lang="en-US" dirty="0" err="1" smtClean="0"/>
              <a:t>perusahaan</a:t>
            </a:r>
            <a:r>
              <a:rPr lang="en-US" dirty="0" smtClean="0"/>
              <a:t>. </a:t>
            </a:r>
            <a:r>
              <a:rPr lang="en-US" dirty="0" err="1" smtClean="0"/>
              <a:t>Menghadapi</a:t>
            </a:r>
            <a:r>
              <a:rPr lang="en-US" dirty="0" smtClean="0"/>
              <a:t> </a:t>
            </a:r>
            <a:r>
              <a:rPr lang="en-US" dirty="0" err="1" smtClean="0"/>
              <a:t>tipe</a:t>
            </a:r>
            <a:r>
              <a:rPr lang="en-US" dirty="0" smtClean="0"/>
              <a:t> stakeholder </a:t>
            </a:r>
            <a:r>
              <a:rPr lang="en-US" dirty="0" err="1" smtClean="0"/>
              <a:t>seperti</a:t>
            </a:r>
            <a:r>
              <a:rPr lang="en-US" dirty="0" smtClean="0"/>
              <a:t> </a:t>
            </a:r>
            <a:r>
              <a:rPr lang="en-US" dirty="0" err="1" smtClean="0"/>
              <a:t>ini</a:t>
            </a:r>
            <a:r>
              <a:rPr lang="en-US" dirty="0" smtClean="0"/>
              <a:t> </a:t>
            </a:r>
            <a:r>
              <a:rPr lang="en-US" dirty="0" err="1" smtClean="0"/>
              <a:t>perlu</a:t>
            </a:r>
            <a:r>
              <a:rPr lang="en-US" dirty="0" smtClean="0"/>
              <a:t> </a:t>
            </a:r>
            <a:r>
              <a:rPr lang="en-US" dirty="0" err="1" smtClean="0"/>
              <a:t>untuk</a:t>
            </a:r>
            <a:r>
              <a:rPr lang="en-US" dirty="0" smtClean="0"/>
              <a:t> </a:t>
            </a:r>
            <a:r>
              <a:rPr lang="en-US" dirty="0" err="1" smtClean="0"/>
              <a:t>menganalisis</a:t>
            </a:r>
            <a:r>
              <a:rPr lang="en-US" dirty="0" smtClean="0"/>
              <a:t> </a:t>
            </a:r>
            <a:r>
              <a:rPr lang="en-US" dirty="0" err="1" smtClean="0"/>
              <a:t>potensi</a:t>
            </a:r>
            <a:r>
              <a:rPr lang="en-US" dirty="0" smtClean="0"/>
              <a:t> </a:t>
            </a:r>
            <a:r>
              <a:rPr lang="en-US" dirty="0" err="1" smtClean="0"/>
              <a:t>minat</a:t>
            </a:r>
            <a:r>
              <a:rPr lang="en-US" dirty="0" smtClean="0"/>
              <a:t> </a:t>
            </a:r>
            <a:r>
              <a:rPr lang="en-US" dirty="0" err="1" smtClean="0"/>
              <a:t>dan</a:t>
            </a:r>
            <a:r>
              <a:rPr lang="en-US" dirty="0" smtClean="0"/>
              <a:t> </a:t>
            </a:r>
            <a:r>
              <a:rPr lang="en-US" dirty="0" err="1" smtClean="0"/>
              <a:t>reaksi</a:t>
            </a:r>
            <a:r>
              <a:rPr lang="en-US" dirty="0" smtClean="0"/>
              <a:t> </a:t>
            </a:r>
            <a:r>
              <a:rPr lang="en-US" dirty="0" err="1" smtClean="0"/>
              <a:t>kelompok-kelompok</a:t>
            </a:r>
            <a:r>
              <a:rPr lang="en-US" dirty="0" smtClean="0"/>
              <a:t> </a:t>
            </a:r>
            <a:r>
              <a:rPr lang="en-US" dirty="0" err="1" smtClean="0"/>
              <a:t>ini</a:t>
            </a:r>
            <a:r>
              <a:rPr lang="en-US" dirty="0" smtClean="0"/>
              <a:t> </a:t>
            </a:r>
            <a:r>
              <a:rPr lang="en-US" dirty="0" err="1" smtClean="0"/>
              <a:t>dalam</a:t>
            </a:r>
            <a:r>
              <a:rPr lang="en-US" dirty="0" smtClean="0"/>
              <a:t> </a:t>
            </a:r>
            <a:r>
              <a:rPr lang="en-US" dirty="0" err="1" smtClean="0"/>
              <a:t>semua</a:t>
            </a:r>
            <a:r>
              <a:rPr lang="en-US" dirty="0" smtClean="0"/>
              <a:t> </a:t>
            </a:r>
            <a:r>
              <a:rPr lang="en-US" dirty="0" err="1" smtClean="0"/>
              <a:t>perkembangan</a:t>
            </a:r>
            <a:r>
              <a:rPr lang="en-US" dirty="0" smtClean="0"/>
              <a:t> </a:t>
            </a:r>
            <a:r>
              <a:rPr lang="en-US" dirty="0" err="1" smtClean="0"/>
              <a:t>penting</a:t>
            </a:r>
            <a:r>
              <a:rPr lang="en-US" dirty="0" smtClean="0"/>
              <a:t> </a:t>
            </a:r>
            <a:r>
              <a:rPr lang="en-US" dirty="0" err="1" smtClean="0"/>
              <a:t>dalam</a:t>
            </a:r>
            <a:r>
              <a:rPr lang="en-US" dirty="0" smtClean="0"/>
              <a:t> </a:t>
            </a:r>
            <a:r>
              <a:rPr lang="en-US" dirty="0" err="1" smtClean="0"/>
              <a:t>organisasi</a:t>
            </a:r>
            <a:r>
              <a:rPr lang="en-US" dirty="0" smtClean="0"/>
              <a:t>, </a:t>
            </a:r>
            <a:r>
              <a:rPr lang="en-US" dirty="0" err="1" smtClean="0"/>
              <a:t>dan</a:t>
            </a:r>
            <a:r>
              <a:rPr lang="en-US" dirty="0" smtClean="0"/>
              <a:t> </a:t>
            </a:r>
            <a:r>
              <a:rPr lang="en-US" dirty="0" err="1" smtClean="0"/>
              <a:t>melibatkan</a:t>
            </a:r>
            <a:r>
              <a:rPr lang="en-US" dirty="0" smtClean="0"/>
              <a:t> </a:t>
            </a:r>
            <a:r>
              <a:rPr lang="en-US" dirty="0" err="1" smtClean="0"/>
              <a:t>mereka</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kepentingan</a:t>
            </a:r>
            <a:r>
              <a:rPr lang="en-US" dirty="0" smtClean="0"/>
              <a:t> </a:t>
            </a:r>
            <a:r>
              <a:rPr lang="en-US" dirty="0" err="1" smtClean="0"/>
              <a:t>mereka</a:t>
            </a:r>
            <a:r>
              <a:rPr lang="en-US" dirty="0" smtClean="0"/>
              <a:t>. </a:t>
            </a:r>
          </a:p>
          <a:p>
            <a:pPr marL="0" indent="0">
              <a:buNone/>
            </a:pPr>
            <a:endParaRPr lang="en-US" dirty="0" smtClean="0"/>
          </a:p>
          <a:p>
            <a:pPr marL="0" indent="0">
              <a:buNone/>
            </a:pPr>
            <a:r>
              <a:rPr lang="en-US" sz="2400" b="1" dirty="0">
                <a:solidFill>
                  <a:srgbClr val="FF0000"/>
                </a:solidFill>
              </a:rPr>
              <a:t>STAKEHOLDERS SEKTOR D: </a:t>
            </a:r>
          </a:p>
          <a:p>
            <a:pPr marL="0" indent="0">
              <a:buNone/>
            </a:pPr>
            <a:r>
              <a:rPr lang="en-US" dirty="0" smtClean="0"/>
              <a:t>Stakeholder yang </a:t>
            </a:r>
            <a:r>
              <a:rPr lang="en-US" dirty="0" err="1" smtClean="0"/>
              <a:t>terpenting</a:t>
            </a:r>
            <a:r>
              <a:rPr lang="en-US" dirty="0" smtClean="0"/>
              <a:t> </a:t>
            </a:r>
            <a:r>
              <a:rPr lang="en-US" dirty="0" err="1" smtClean="0"/>
              <a:t>dan</a:t>
            </a:r>
            <a:r>
              <a:rPr lang="en-US" dirty="0" smtClean="0"/>
              <a:t> </a:t>
            </a:r>
            <a:r>
              <a:rPr lang="en-US" dirty="0" err="1" smtClean="0"/>
              <a:t>berapa</a:t>
            </a:r>
            <a:r>
              <a:rPr lang="en-US" dirty="0" smtClean="0"/>
              <a:t> </a:t>
            </a:r>
            <a:r>
              <a:rPr lang="en-US" dirty="0" err="1" smtClean="0"/>
              <a:t>pada</a:t>
            </a:r>
            <a:r>
              <a:rPr lang="en-US" dirty="0" smtClean="0"/>
              <a:t> </a:t>
            </a:r>
            <a:r>
              <a:rPr lang="en-US" dirty="0" err="1" smtClean="0"/>
              <a:t>sektor</a:t>
            </a:r>
            <a:r>
              <a:rPr lang="en-US" dirty="0" smtClean="0"/>
              <a:t> D </a:t>
            </a:r>
            <a:r>
              <a:rPr lang="en-US" dirty="0" err="1" smtClean="0"/>
              <a:t>sebagai</a:t>
            </a:r>
            <a:r>
              <a:rPr lang="en-US" dirty="0" smtClean="0"/>
              <a:t> key player </a:t>
            </a:r>
            <a:r>
              <a:rPr lang="en-US" dirty="0" err="1" smtClean="0"/>
              <a:t>harus</a:t>
            </a:r>
            <a:r>
              <a:rPr lang="en-US" dirty="0" smtClean="0"/>
              <a:t> </a:t>
            </a:r>
            <a:r>
              <a:rPr lang="en-US" dirty="0" err="1" smtClean="0"/>
              <a:t>dilibatkan</a:t>
            </a:r>
            <a:r>
              <a:rPr lang="en-US" dirty="0" smtClean="0"/>
              <a:t> </a:t>
            </a:r>
            <a:r>
              <a:rPr lang="en-US" dirty="0" err="1" smtClean="0"/>
              <a:t>dalam</a:t>
            </a:r>
            <a:r>
              <a:rPr lang="en-US" dirty="0" smtClean="0"/>
              <a:t> </a:t>
            </a:r>
            <a:r>
              <a:rPr lang="en-US" dirty="0" err="1" smtClean="0"/>
              <a:t>semua</a:t>
            </a:r>
            <a:r>
              <a:rPr lang="en-US" dirty="0" smtClean="0"/>
              <a:t> </a:t>
            </a:r>
            <a:r>
              <a:rPr lang="en-US" dirty="0" err="1" smtClean="0"/>
              <a:t>perkembangan</a:t>
            </a:r>
            <a:r>
              <a:rPr lang="en-US" dirty="0" smtClean="0"/>
              <a:t> </a:t>
            </a:r>
            <a:r>
              <a:rPr lang="en-US" dirty="0" err="1" smtClean="0"/>
              <a:t>organisasi</a:t>
            </a:r>
            <a:endParaRPr lang="en-US" dirty="0"/>
          </a:p>
        </p:txBody>
      </p:sp>
    </p:spTree>
    <p:extLst>
      <p:ext uri="{BB962C8B-B14F-4D97-AF65-F5344CB8AC3E}">
        <p14:creationId xmlns:p14="http://schemas.microsoft.com/office/powerpoint/2010/main" val="25617992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0000"/>
                </a:solidFill>
              </a:rPr>
              <a:t>LANGKAH 4: ANALISIS BIAYA DAN MANFAAT (ABM)</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dirty="0" err="1" smtClean="0"/>
              <a:t>metode</a:t>
            </a:r>
            <a:r>
              <a:rPr lang="en-US" dirty="0" smtClean="0"/>
              <a:t> </a:t>
            </a:r>
            <a:r>
              <a:rPr lang="en-US" dirty="0" err="1"/>
              <a:t>untuk</a:t>
            </a:r>
            <a:r>
              <a:rPr lang="en-US" dirty="0"/>
              <a:t> </a:t>
            </a:r>
            <a:r>
              <a:rPr lang="en-US" dirty="0" err="1" smtClean="0"/>
              <a:t>melihat</a:t>
            </a:r>
            <a:r>
              <a:rPr lang="en-US" dirty="0" smtClean="0"/>
              <a:t> </a:t>
            </a:r>
            <a:r>
              <a:rPr lang="en-US" dirty="0" err="1" smtClean="0"/>
              <a:t>suatu</a:t>
            </a:r>
            <a:r>
              <a:rPr lang="en-US" dirty="0" smtClean="0"/>
              <a:t> </a:t>
            </a:r>
            <a:r>
              <a:rPr lang="en-US" dirty="0"/>
              <a:t>program </a:t>
            </a:r>
            <a:r>
              <a:rPr lang="en-US" dirty="0" err="1"/>
              <a:t>atau</a:t>
            </a:r>
            <a:r>
              <a:rPr lang="en-US" dirty="0"/>
              <a:t> </a:t>
            </a:r>
            <a:r>
              <a:rPr lang="en-US" dirty="0" err="1"/>
              <a:t>kebijakan</a:t>
            </a:r>
            <a:r>
              <a:rPr lang="en-US" dirty="0"/>
              <a:t> </a:t>
            </a:r>
            <a:r>
              <a:rPr lang="en-US" dirty="0" err="1"/>
              <a:t>dengan</a:t>
            </a:r>
            <a:r>
              <a:rPr lang="en-US" dirty="0"/>
              <a:t> </a:t>
            </a:r>
            <a:r>
              <a:rPr lang="en-US" dirty="0" err="1"/>
              <a:t>membandingkan</a:t>
            </a:r>
            <a:r>
              <a:rPr lang="en-US" dirty="0"/>
              <a:t> </a:t>
            </a:r>
            <a:r>
              <a:rPr lang="en-US" dirty="0" err="1"/>
              <a:t>perubahan</a:t>
            </a:r>
            <a:r>
              <a:rPr lang="en-US" dirty="0"/>
              <a:t> </a:t>
            </a:r>
            <a:r>
              <a:rPr lang="en-US" b="1" u="sng" dirty="0" err="1"/>
              <a:t>manfaat</a:t>
            </a:r>
            <a:r>
              <a:rPr lang="en-US" b="1" u="sng" dirty="0"/>
              <a:t> </a:t>
            </a:r>
            <a:r>
              <a:rPr lang="en-US" b="1" u="sng" dirty="0" err="1"/>
              <a:t>sosial</a:t>
            </a:r>
            <a:r>
              <a:rPr lang="en-US" b="1" u="sng" dirty="0"/>
              <a:t> </a:t>
            </a:r>
            <a:r>
              <a:rPr lang="en-US" dirty="0" err="1"/>
              <a:t>untuk</a:t>
            </a:r>
            <a:r>
              <a:rPr lang="en-US" dirty="0"/>
              <a:t> </a:t>
            </a:r>
            <a:r>
              <a:rPr lang="en-US" dirty="0" err="1"/>
              <a:t>masyarakat</a:t>
            </a:r>
            <a:r>
              <a:rPr lang="en-US" dirty="0"/>
              <a:t> </a:t>
            </a:r>
            <a:r>
              <a:rPr lang="en-US" dirty="0" err="1"/>
              <a:t>dengan</a:t>
            </a:r>
            <a:r>
              <a:rPr lang="en-US" dirty="0"/>
              <a:t> </a:t>
            </a:r>
            <a:r>
              <a:rPr lang="en-US" b="1" u="sng" dirty="0" err="1"/>
              <a:t>biaya</a:t>
            </a:r>
            <a:r>
              <a:rPr lang="en-US" b="1" u="sng" dirty="0"/>
              <a:t> </a:t>
            </a:r>
            <a:r>
              <a:rPr lang="en-US" b="1" u="sng" dirty="0" err="1" smtClean="0"/>
              <a:t>sosialnya</a:t>
            </a:r>
            <a:endParaRPr lang="en-US" b="1" u="sng" dirty="0" smtClean="0"/>
          </a:p>
          <a:p>
            <a:pPr>
              <a:buFont typeface="Wingdings" panose="05000000000000000000" pitchFamily="2" charset="2"/>
              <a:buChar char="q"/>
            </a:pPr>
            <a:r>
              <a:rPr lang="en-US" dirty="0" err="1"/>
              <a:t>Perumus</a:t>
            </a:r>
            <a:r>
              <a:rPr lang="en-US" dirty="0"/>
              <a:t> </a:t>
            </a:r>
            <a:r>
              <a:rPr lang="en-US" dirty="0" err="1"/>
              <a:t>kebijakan</a:t>
            </a:r>
            <a:r>
              <a:rPr lang="en-US" dirty="0"/>
              <a:t> </a:t>
            </a:r>
            <a:r>
              <a:rPr lang="en-US" dirty="0" err="1"/>
              <a:t>perlu</a:t>
            </a:r>
            <a:r>
              <a:rPr lang="en-US" dirty="0"/>
              <a:t> </a:t>
            </a:r>
            <a:r>
              <a:rPr lang="en-US" dirty="0" err="1"/>
              <a:t>melakukan</a:t>
            </a:r>
            <a:r>
              <a:rPr lang="en-US" dirty="0"/>
              <a:t> ABM </a:t>
            </a:r>
            <a:r>
              <a:rPr lang="en-US" dirty="0" err="1"/>
              <a:t>untuk</a:t>
            </a:r>
            <a:r>
              <a:rPr lang="en-US" dirty="0"/>
              <a:t> </a:t>
            </a:r>
            <a:r>
              <a:rPr lang="en-US" dirty="0" err="1"/>
              <a:t>regulasi</a:t>
            </a:r>
            <a:r>
              <a:rPr lang="en-US" dirty="0"/>
              <a:t> yang </a:t>
            </a:r>
            <a:r>
              <a:rPr lang="en-US" dirty="0" err="1"/>
              <a:t>akan</a:t>
            </a:r>
            <a:r>
              <a:rPr lang="en-US" dirty="0"/>
              <a:t> </a:t>
            </a:r>
            <a:r>
              <a:rPr lang="en-US" dirty="0" err="1" smtClean="0"/>
              <a:t>dibahas</a:t>
            </a:r>
            <a:endParaRPr lang="en-US" dirty="0" smtClean="0"/>
          </a:p>
          <a:p>
            <a:pPr>
              <a:buFont typeface="Wingdings" panose="05000000000000000000" pitchFamily="2" charset="2"/>
              <a:buChar char="q"/>
            </a:pPr>
            <a:r>
              <a:rPr lang="en-US" dirty="0"/>
              <a:t>ABM </a:t>
            </a:r>
            <a:r>
              <a:rPr lang="en-US" dirty="0" err="1"/>
              <a:t>dengan</a:t>
            </a:r>
            <a:r>
              <a:rPr lang="en-US" dirty="0"/>
              <a:t> </a:t>
            </a:r>
            <a:r>
              <a:rPr lang="en-US" dirty="0" err="1"/>
              <a:t>perhitungan</a:t>
            </a:r>
            <a:r>
              <a:rPr lang="en-US" dirty="0"/>
              <a:t> </a:t>
            </a:r>
            <a:r>
              <a:rPr lang="en-US" dirty="0" err="1"/>
              <a:t>kasar</a:t>
            </a:r>
            <a:r>
              <a:rPr lang="en-US" dirty="0"/>
              <a:t> </a:t>
            </a:r>
            <a:r>
              <a:rPr lang="en-US" dirty="0" err="1"/>
              <a:t>lebih</a:t>
            </a:r>
            <a:r>
              <a:rPr lang="en-US" dirty="0"/>
              <a:t> </a:t>
            </a:r>
            <a:r>
              <a:rPr lang="en-US" dirty="0" err="1"/>
              <a:t>baik</a:t>
            </a:r>
            <a:r>
              <a:rPr lang="en-US" dirty="0"/>
              <a:t> </a:t>
            </a:r>
            <a:r>
              <a:rPr lang="en-US" dirty="0" err="1"/>
              <a:t>dibandingkan</a:t>
            </a:r>
            <a:r>
              <a:rPr lang="en-US" dirty="0"/>
              <a:t> </a:t>
            </a:r>
            <a:r>
              <a:rPr lang="en-US" dirty="0" err="1"/>
              <a:t>tanpa</a:t>
            </a:r>
            <a:r>
              <a:rPr lang="en-US" dirty="0"/>
              <a:t> ABM. </a:t>
            </a:r>
            <a:r>
              <a:rPr lang="en-US" dirty="0" err="1"/>
              <a:t>Mengapa</a:t>
            </a:r>
            <a:r>
              <a:rPr lang="en-US" dirty="0"/>
              <a:t>? (Treasury of NZ, 2015) </a:t>
            </a:r>
            <a:endParaRPr lang="en-US" dirty="0" smtClean="0"/>
          </a:p>
          <a:p>
            <a:pPr marL="514350" indent="-514350">
              <a:buAutoNum type="arabicPeriod"/>
            </a:pPr>
            <a:r>
              <a:rPr lang="en-US" dirty="0" smtClean="0"/>
              <a:t>ABM </a:t>
            </a:r>
            <a:r>
              <a:rPr lang="en-US" dirty="0" err="1"/>
              <a:t>mengorganisasi</a:t>
            </a:r>
            <a:r>
              <a:rPr lang="en-US" dirty="0"/>
              <a:t> </a:t>
            </a:r>
            <a:r>
              <a:rPr lang="en-US" dirty="0" err="1"/>
              <a:t>informasi</a:t>
            </a:r>
            <a:r>
              <a:rPr lang="en-US" dirty="0"/>
              <a:t> </a:t>
            </a:r>
            <a:r>
              <a:rPr lang="en-US" dirty="0" err="1"/>
              <a:t>secara</a:t>
            </a:r>
            <a:r>
              <a:rPr lang="en-US" dirty="0"/>
              <a:t> </a:t>
            </a:r>
            <a:r>
              <a:rPr lang="en-US" dirty="0" err="1"/>
              <a:t>logis</a:t>
            </a:r>
            <a:r>
              <a:rPr lang="en-US" dirty="0"/>
              <a:t> </a:t>
            </a:r>
            <a:r>
              <a:rPr lang="en-US" dirty="0" err="1"/>
              <a:t>dan</a:t>
            </a:r>
            <a:r>
              <a:rPr lang="en-US" dirty="0"/>
              <a:t> </a:t>
            </a:r>
            <a:r>
              <a:rPr lang="en-US" dirty="0" err="1"/>
              <a:t>metodis</a:t>
            </a:r>
            <a:r>
              <a:rPr lang="en-US" dirty="0"/>
              <a:t> </a:t>
            </a:r>
            <a:endParaRPr lang="en-US" dirty="0" smtClean="0"/>
          </a:p>
          <a:p>
            <a:pPr marL="514350" indent="-514350">
              <a:buAutoNum type="arabicPeriod"/>
            </a:pPr>
            <a:r>
              <a:rPr lang="en-US" dirty="0" smtClean="0"/>
              <a:t>ABM </a:t>
            </a:r>
            <a:r>
              <a:rPr lang="en-US" dirty="0" err="1"/>
              <a:t>mengurangi</a:t>
            </a:r>
            <a:r>
              <a:rPr lang="en-US" dirty="0"/>
              <a:t> </a:t>
            </a:r>
            <a:r>
              <a:rPr lang="en-US" dirty="0" err="1"/>
              <a:t>ketidakpastian</a:t>
            </a:r>
            <a:r>
              <a:rPr lang="en-US" dirty="0"/>
              <a:t> </a:t>
            </a:r>
            <a:r>
              <a:rPr lang="en-US" dirty="0" err="1"/>
              <a:t>dalam</a:t>
            </a:r>
            <a:r>
              <a:rPr lang="en-US" dirty="0"/>
              <a:t> </a:t>
            </a:r>
            <a:r>
              <a:rPr lang="en-US" dirty="0" err="1"/>
              <a:t>estimasi</a:t>
            </a:r>
            <a:r>
              <a:rPr lang="en-US" dirty="0"/>
              <a:t> </a:t>
            </a:r>
            <a:r>
              <a:rPr lang="en-US" dirty="0" err="1"/>
              <a:t>manfaat</a:t>
            </a:r>
            <a:r>
              <a:rPr lang="en-US" dirty="0"/>
              <a:t> </a:t>
            </a:r>
            <a:r>
              <a:rPr lang="en-US" dirty="0" err="1"/>
              <a:t>dan</a:t>
            </a:r>
            <a:r>
              <a:rPr lang="en-US" dirty="0"/>
              <a:t> </a:t>
            </a:r>
            <a:r>
              <a:rPr lang="en-US" dirty="0" err="1" smtClean="0"/>
              <a:t>biaya</a:t>
            </a:r>
            <a:endParaRPr lang="en-US" dirty="0" smtClean="0"/>
          </a:p>
          <a:p>
            <a:pPr marL="514350" indent="-514350">
              <a:buAutoNum type="arabicPeriod"/>
            </a:pPr>
            <a:r>
              <a:rPr lang="en-US" dirty="0" smtClean="0"/>
              <a:t>ABM </a:t>
            </a:r>
            <a:r>
              <a:rPr lang="en-US" dirty="0" err="1"/>
              <a:t>mengurangi</a:t>
            </a:r>
            <a:r>
              <a:rPr lang="en-US" dirty="0"/>
              <a:t> </a:t>
            </a:r>
            <a:r>
              <a:rPr lang="en-US" dirty="0" err="1"/>
              <a:t>kecenderungan</a:t>
            </a:r>
            <a:r>
              <a:rPr lang="en-US" dirty="0"/>
              <a:t> </a:t>
            </a:r>
            <a:r>
              <a:rPr lang="en-US" dirty="0" err="1"/>
              <a:t>perumusan</a:t>
            </a:r>
            <a:r>
              <a:rPr lang="en-US" dirty="0"/>
              <a:t> </a:t>
            </a:r>
            <a:r>
              <a:rPr lang="en-US" dirty="0" err="1"/>
              <a:t>kebijakan</a:t>
            </a:r>
            <a:r>
              <a:rPr lang="en-US" dirty="0"/>
              <a:t> </a:t>
            </a:r>
            <a:r>
              <a:rPr lang="en-US" dirty="0" err="1"/>
              <a:t>menggunakan</a:t>
            </a:r>
            <a:r>
              <a:rPr lang="en-US" dirty="0"/>
              <a:t> </a:t>
            </a:r>
            <a:r>
              <a:rPr lang="en-US" dirty="0" err="1"/>
              <a:t>intuisi</a:t>
            </a:r>
            <a:r>
              <a:rPr lang="en-US" dirty="0"/>
              <a:t> </a:t>
            </a:r>
            <a:r>
              <a:rPr lang="en-US" dirty="0" err="1"/>
              <a:t>atau</a:t>
            </a:r>
            <a:r>
              <a:rPr lang="en-US" dirty="0"/>
              <a:t> </a:t>
            </a:r>
            <a:r>
              <a:rPr lang="en-US" dirty="0" err="1"/>
              <a:t>ideologi</a:t>
            </a:r>
            <a:endParaRPr lang="en-US" b="1" u="sng" dirty="0"/>
          </a:p>
        </p:txBody>
      </p:sp>
    </p:spTree>
    <p:extLst>
      <p:ext uri="{BB962C8B-B14F-4D97-AF65-F5344CB8AC3E}">
        <p14:creationId xmlns:p14="http://schemas.microsoft.com/office/powerpoint/2010/main" val="867287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71055" y="365125"/>
            <a:ext cx="11291454" cy="6063384"/>
          </a:xfrm>
          <a:prstGeom prst="rect">
            <a:avLst/>
          </a:prstGeom>
        </p:spPr>
      </p:pic>
    </p:spTree>
    <p:extLst>
      <p:ext uri="{BB962C8B-B14F-4D97-AF65-F5344CB8AC3E}">
        <p14:creationId xmlns:p14="http://schemas.microsoft.com/office/powerpoint/2010/main" val="1752185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3455" y="484909"/>
            <a:ext cx="10834254" cy="5692054"/>
          </a:xfrm>
          <a:prstGeom prst="rect">
            <a:avLst/>
          </a:prstGeom>
        </p:spPr>
      </p:pic>
    </p:spTree>
    <p:extLst>
      <p:ext uri="{BB962C8B-B14F-4D97-AF65-F5344CB8AC3E}">
        <p14:creationId xmlns:p14="http://schemas.microsoft.com/office/powerpoint/2010/main" val="21112275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15636" y="365124"/>
            <a:ext cx="11222182" cy="6035675"/>
          </a:xfrm>
          <a:prstGeom prst="rect">
            <a:avLst/>
          </a:prstGeom>
        </p:spPr>
      </p:pic>
    </p:spTree>
    <p:extLst>
      <p:ext uri="{BB962C8B-B14F-4D97-AF65-F5344CB8AC3E}">
        <p14:creationId xmlns:p14="http://schemas.microsoft.com/office/powerpoint/2010/main" val="11472534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92727" y="498764"/>
            <a:ext cx="10661073" cy="5678199"/>
          </a:xfrm>
          <a:prstGeom prst="rect">
            <a:avLst/>
          </a:prstGeom>
        </p:spPr>
      </p:pic>
    </p:spTree>
    <p:extLst>
      <p:ext uri="{BB962C8B-B14F-4D97-AF65-F5344CB8AC3E}">
        <p14:creationId xmlns:p14="http://schemas.microsoft.com/office/powerpoint/2010/main" val="300350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23383799"/>
              </p:ext>
            </p:extLst>
          </p:nvPr>
        </p:nvGraphicFramePr>
        <p:xfrm>
          <a:off x="1524000" y="1481138"/>
          <a:ext cx="960120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838200" y="365125"/>
            <a:ext cx="10515600" cy="1006475"/>
          </a:xfrm>
        </p:spPr>
        <p:txBody>
          <a:bodyPr>
            <a:normAutofit fontScale="90000"/>
          </a:bodyPr>
          <a:lstStyle/>
          <a:p>
            <a:pPr algn="ctr"/>
            <a:r>
              <a:rPr lang="en-US" b="1" i="1" dirty="0" err="1" smtClean="0">
                <a:latin typeface="Arial Rounded MT Bold" panose="020F0704030504030204" pitchFamily="34" charset="0"/>
              </a:rPr>
              <a:t>Tindakan</a:t>
            </a:r>
            <a:r>
              <a:rPr lang="en-US" b="1" i="1" dirty="0" smtClean="0">
                <a:latin typeface="Arial Rounded MT Bold" panose="020F0704030504030204" pitchFamily="34" charset="0"/>
              </a:rPr>
              <a:t> </a:t>
            </a:r>
            <a:r>
              <a:rPr lang="en-US" b="1" i="1" dirty="0" err="1" smtClean="0">
                <a:latin typeface="Arial Rounded MT Bold" panose="020F0704030504030204" pitchFamily="34" charset="0"/>
              </a:rPr>
              <a:t>Sebagai</a:t>
            </a:r>
            <a:r>
              <a:rPr lang="en-US" b="1" i="1" dirty="0" smtClean="0">
                <a:latin typeface="Arial Rounded MT Bold" panose="020F0704030504030204" pitchFamily="34" charset="0"/>
              </a:rPr>
              <a:t> </a:t>
            </a:r>
            <a:r>
              <a:rPr lang="en-US" b="1" i="1" dirty="0" err="1" smtClean="0">
                <a:latin typeface="Arial Rounded MT Bold" panose="020F0704030504030204" pitchFamily="34" charset="0"/>
              </a:rPr>
              <a:t>Dampak</a:t>
            </a:r>
            <a:r>
              <a:rPr lang="en-US" b="1" i="1" dirty="0" smtClean="0">
                <a:latin typeface="Arial Rounded MT Bold" panose="020F0704030504030204" pitchFamily="34" charset="0"/>
              </a:rPr>
              <a:t> </a:t>
            </a:r>
            <a:br>
              <a:rPr lang="en-US" b="1" i="1" dirty="0" smtClean="0">
                <a:latin typeface="Arial Rounded MT Bold" panose="020F0704030504030204" pitchFamily="34" charset="0"/>
              </a:rPr>
            </a:br>
            <a:r>
              <a:rPr lang="en-US" b="1" i="1" dirty="0" smtClean="0">
                <a:latin typeface="Arial Rounded MT Bold" panose="020F0704030504030204" pitchFamily="34" charset="0"/>
              </a:rPr>
              <a:t>Regulatory </a:t>
            </a:r>
            <a:r>
              <a:rPr lang="en-US" b="1" i="1" dirty="0">
                <a:latin typeface="Arial Rounded MT Bold" panose="020F0704030504030204" pitchFamily="34" charset="0"/>
              </a:rPr>
              <a:t>Impact Assessment/RIA</a:t>
            </a:r>
            <a:endParaRPr lang="en-US" dirty="0"/>
          </a:p>
        </p:txBody>
      </p:sp>
    </p:spTree>
    <p:extLst>
      <p:ext uri="{BB962C8B-B14F-4D97-AF65-F5344CB8AC3E}">
        <p14:creationId xmlns:p14="http://schemas.microsoft.com/office/powerpoint/2010/main" val="31705711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3496"/>
          </a:xfrm>
        </p:spPr>
        <p:txBody>
          <a:bodyPr>
            <a:normAutofit fontScale="90000"/>
          </a:bodyPr>
          <a:lstStyle/>
          <a:p>
            <a:r>
              <a:rPr lang="en-US" b="1" dirty="0" smtClean="0">
                <a:solidFill>
                  <a:srgbClr val="FF0000"/>
                </a:solidFill>
              </a:rPr>
              <a:t>LANGKAH-LANGKAH</a:t>
            </a:r>
            <a:endParaRPr lang="en-US" b="1" dirty="0">
              <a:solidFill>
                <a:srgbClr val="FF0000"/>
              </a:solidFill>
            </a:endParaRPr>
          </a:p>
        </p:txBody>
      </p:sp>
      <p:sp>
        <p:nvSpPr>
          <p:cNvPr id="3" name="Content Placeholder 2"/>
          <p:cNvSpPr>
            <a:spLocks noGrp="1"/>
          </p:cNvSpPr>
          <p:nvPr>
            <p:ph idx="1"/>
          </p:nvPr>
        </p:nvSpPr>
        <p:spPr>
          <a:xfrm>
            <a:off x="838200" y="1371600"/>
            <a:ext cx="10515600" cy="4805363"/>
          </a:xfrm>
        </p:spPr>
        <p:txBody>
          <a:bodyPr/>
          <a:lstStyle/>
          <a:p>
            <a:pPr marL="514350" indent="-514350">
              <a:buAutoNum type="arabicPeriod"/>
            </a:pPr>
            <a:r>
              <a:rPr lang="en-US" b="1" dirty="0" smtClean="0">
                <a:solidFill>
                  <a:srgbClr val="0070C0"/>
                </a:solidFill>
              </a:rPr>
              <a:t>SIAPA YANG TERKENA DAMPAK DAN PENGARUH DARI ISU STRATEGIS</a:t>
            </a:r>
          </a:p>
          <a:p>
            <a:pPr>
              <a:buFont typeface="Wingdings" panose="05000000000000000000" pitchFamily="2" charset="2"/>
              <a:buChar char="q"/>
            </a:pPr>
            <a:r>
              <a:rPr lang="en-US" dirty="0" err="1"/>
              <a:t>Pada</a:t>
            </a:r>
            <a:r>
              <a:rPr lang="en-US" dirty="0"/>
              <a:t> </a:t>
            </a:r>
            <a:r>
              <a:rPr lang="en-US" dirty="0" err="1"/>
              <a:t>langkah</a:t>
            </a:r>
            <a:r>
              <a:rPr lang="en-US" dirty="0"/>
              <a:t> </a:t>
            </a:r>
            <a:r>
              <a:rPr lang="en-US" dirty="0" err="1"/>
              <a:t>pertama</a:t>
            </a:r>
            <a:r>
              <a:rPr lang="en-US" dirty="0"/>
              <a:t> </a:t>
            </a:r>
            <a:r>
              <a:rPr lang="en-US" dirty="0" err="1"/>
              <a:t>ini</a:t>
            </a:r>
            <a:r>
              <a:rPr lang="en-US" dirty="0"/>
              <a:t> </a:t>
            </a:r>
            <a:r>
              <a:rPr lang="en-US" dirty="0" err="1"/>
              <a:t>pembuat</a:t>
            </a:r>
            <a:r>
              <a:rPr lang="en-US" dirty="0"/>
              <a:t> </a:t>
            </a:r>
            <a:r>
              <a:rPr lang="en-US" dirty="0" err="1"/>
              <a:t>kebijakan</a:t>
            </a:r>
            <a:r>
              <a:rPr lang="en-US" dirty="0"/>
              <a:t> </a:t>
            </a:r>
            <a:r>
              <a:rPr lang="en-US" dirty="0" err="1"/>
              <a:t>mengidentifikasi</a:t>
            </a:r>
            <a:r>
              <a:rPr lang="en-US" dirty="0"/>
              <a:t> </a:t>
            </a:r>
            <a:r>
              <a:rPr lang="en-US" dirty="0" err="1"/>
              <a:t>seluruh</a:t>
            </a:r>
            <a:r>
              <a:rPr lang="en-US" dirty="0"/>
              <a:t> </a:t>
            </a:r>
            <a:r>
              <a:rPr lang="en-US" dirty="0" err="1"/>
              <a:t>pihak</a:t>
            </a:r>
            <a:r>
              <a:rPr lang="en-US" dirty="0"/>
              <a:t> yang </a:t>
            </a:r>
            <a:r>
              <a:rPr lang="en-US" dirty="0" err="1"/>
              <a:t>terkait</a:t>
            </a:r>
            <a:r>
              <a:rPr lang="en-US" dirty="0"/>
              <a:t> </a:t>
            </a:r>
            <a:r>
              <a:rPr lang="en-US" dirty="0" err="1"/>
              <a:t>dengan</a:t>
            </a:r>
            <a:r>
              <a:rPr lang="en-US" dirty="0"/>
              <a:t> </a:t>
            </a:r>
            <a:r>
              <a:rPr lang="en-US" dirty="0" err="1"/>
              <a:t>isu</a:t>
            </a:r>
            <a:r>
              <a:rPr lang="en-US" dirty="0"/>
              <a:t> </a:t>
            </a:r>
            <a:r>
              <a:rPr lang="en-US" dirty="0" err="1"/>
              <a:t>strategis</a:t>
            </a:r>
            <a:r>
              <a:rPr lang="en-US" dirty="0"/>
              <a:t>, </a:t>
            </a:r>
            <a:r>
              <a:rPr lang="en-US" dirty="0" err="1"/>
              <a:t>baik</a:t>
            </a:r>
            <a:r>
              <a:rPr lang="en-US" dirty="0"/>
              <a:t> yang </a:t>
            </a:r>
            <a:r>
              <a:rPr lang="en-US" dirty="0" err="1"/>
              <a:t>terkena</a:t>
            </a:r>
            <a:r>
              <a:rPr lang="en-US" dirty="0"/>
              <a:t> </a:t>
            </a:r>
            <a:r>
              <a:rPr lang="en-US" dirty="0" err="1"/>
              <a:t>dampak</a:t>
            </a:r>
            <a:r>
              <a:rPr lang="en-US" dirty="0"/>
              <a:t> (</a:t>
            </a:r>
            <a:r>
              <a:rPr lang="en-US" dirty="0" err="1"/>
              <a:t>positif</a:t>
            </a:r>
            <a:r>
              <a:rPr lang="en-US" dirty="0"/>
              <a:t> </a:t>
            </a:r>
            <a:r>
              <a:rPr lang="en-US" dirty="0" err="1"/>
              <a:t>dan</a:t>
            </a:r>
            <a:r>
              <a:rPr lang="en-US" dirty="0"/>
              <a:t> </a:t>
            </a:r>
            <a:r>
              <a:rPr lang="en-US" dirty="0" err="1"/>
              <a:t>negatif</a:t>
            </a:r>
            <a:r>
              <a:rPr lang="en-US" dirty="0"/>
              <a:t>), </a:t>
            </a:r>
            <a:r>
              <a:rPr lang="en-US" dirty="0" err="1"/>
              <a:t>maupun</a:t>
            </a:r>
            <a:r>
              <a:rPr lang="en-US" dirty="0"/>
              <a:t> yang </a:t>
            </a:r>
            <a:r>
              <a:rPr lang="en-US" dirty="0" err="1"/>
              <a:t>terkena</a:t>
            </a:r>
            <a:r>
              <a:rPr lang="en-US" dirty="0"/>
              <a:t> </a:t>
            </a:r>
            <a:r>
              <a:rPr lang="en-US" dirty="0" err="1"/>
              <a:t>pengaruh</a:t>
            </a:r>
            <a:r>
              <a:rPr lang="en-US" dirty="0"/>
              <a:t> (</a:t>
            </a:r>
            <a:r>
              <a:rPr lang="en-US" dirty="0" err="1"/>
              <a:t>nilai</a:t>
            </a:r>
            <a:r>
              <a:rPr lang="en-US" dirty="0"/>
              <a:t>, </a:t>
            </a:r>
            <a:r>
              <a:rPr lang="en-US" dirty="0" err="1"/>
              <a:t>prinsip</a:t>
            </a:r>
            <a:r>
              <a:rPr lang="en-US" dirty="0"/>
              <a:t>) </a:t>
            </a:r>
            <a:endParaRPr lang="en-US" dirty="0" smtClean="0"/>
          </a:p>
          <a:p>
            <a:pPr>
              <a:buFont typeface="Wingdings" panose="05000000000000000000" pitchFamily="2" charset="2"/>
              <a:buChar char="q"/>
            </a:pPr>
            <a:r>
              <a:rPr lang="en-US" dirty="0" err="1" smtClean="0"/>
              <a:t>Setidaknya</a:t>
            </a:r>
            <a:r>
              <a:rPr lang="en-US" dirty="0" smtClean="0"/>
              <a:t> </a:t>
            </a:r>
            <a:r>
              <a:rPr lang="en-US" dirty="0" err="1"/>
              <a:t>ada</a:t>
            </a:r>
            <a:r>
              <a:rPr lang="en-US" dirty="0"/>
              <a:t> </a:t>
            </a:r>
            <a:r>
              <a:rPr lang="en-US" dirty="0" err="1"/>
              <a:t>empat</a:t>
            </a:r>
            <a:r>
              <a:rPr lang="en-US" dirty="0"/>
              <a:t> </a:t>
            </a:r>
            <a:r>
              <a:rPr lang="en-US" dirty="0" err="1"/>
              <a:t>pihak</a:t>
            </a:r>
            <a:r>
              <a:rPr lang="en-US" dirty="0"/>
              <a:t> yang </a:t>
            </a:r>
            <a:r>
              <a:rPr lang="en-US" dirty="0" err="1"/>
              <a:t>terkait</a:t>
            </a:r>
            <a:r>
              <a:rPr lang="en-US" dirty="0"/>
              <a:t>: </a:t>
            </a:r>
            <a:r>
              <a:rPr lang="en-US" dirty="0" err="1"/>
              <a:t>pemerintah</a:t>
            </a:r>
            <a:r>
              <a:rPr lang="en-US" dirty="0"/>
              <a:t>, </a:t>
            </a:r>
            <a:r>
              <a:rPr lang="en-US" dirty="0" err="1"/>
              <a:t>sektor</a:t>
            </a:r>
            <a:r>
              <a:rPr lang="en-US" dirty="0"/>
              <a:t> </a:t>
            </a:r>
            <a:r>
              <a:rPr lang="en-US" dirty="0" err="1"/>
              <a:t>privat</a:t>
            </a:r>
            <a:r>
              <a:rPr lang="en-US" dirty="0"/>
              <a:t>/</a:t>
            </a:r>
            <a:r>
              <a:rPr lang="en-US" dirty="0" err="1"/>
              <a:t>swasta</a:t>
            </a:r>
            <a:r>
              <a:rPr lang="en-US" dirty="0"/>
              <a:t>/</a:t>
            </a:r>
            <a:r>
              <a:rPr lang="en-US" dirty="0" err="1"/>
              <a:t>bisnis</a:t>
            </a:r>
            <a:r>
              <a:rPr lang="en-US" dirty="0"/>
              <a:t>, </a:t>
            </a:r>
            <a:r>
              <a:rPr lang="en-US" dirty="0" err="1"/>
              <a:t>organisasi-organisasi</a:t>
            </a:r>
            <a:r>
              <a:rPr lang="en-US" dirty="0"/>
              <a:t> </a:t>
            </a:r>
            <a:r>
              <a:rPr lang="en-US" dirty="0" err="1"/>
              <a:t>masyarakat</a:t>
            </a:r>
            <a:r>
              <a:rPr lang="en-US" dirty="0"/>
              <a:t> </a:t>
            </a:r>
            <a:r>
              <a:rPr lang="en-US" dirty="0" err="1"/>
              <a:t>sipil</a:t>
            </a:r>
            <a:r>
              <a:rPr lang="en-US" dirty="0"/>
              <a:t>, </a:t>
            </a:r>
            <a:r>
              <a:rPr lang="en-US" dirty="0" err="1"/>
              <a:t>kelompok-kelompok</a:t>
            </a:r>
            <a:r>
              <a:rPr lang="en-US" dirty="0"/>
              <a:t> </a:t>
            </a:r>
            <a:r>
              <a:rPr lang="en-US" dirty="0" err="1"/>
              <a:t>dan</a:t>
            </a:r>
            <a:r>
              <a:rPr lang="en-US" dirty="0"/>
              <a:t> </a:t>
            </a:r>
            <a:r>
              <a:rPr lang="en-US" dirty="0" err="1"/>
              <a:t>golongan-golongan</a:t>
            </a:r>
            <a:r>
              <a:rPr lang="en-US" dirty="0"/>
              <a:t> di </a:t>
            </a:r>
            <a:r>
              <a:rPr lang="en-US" dirty="0" err="1"/>
              <a:t>dalam</a:t>
            </a:r>
            <a:r>
              <a:rPr lang="en-US" dirty="0"/>
              <a:t> </a:t>
            </a:r>
            <a:r>
              <a:rPr lang="en-US" dirty="0" err="1"/>
              <a:t>masyarakat</a:t>
            </a:r>
            <a:r>
              <a:rPr lang="en-US" dirty="0"/>
              <a:t> (</a:t>
            </a:r>
            <a:r>
              <a:rPr lang="en-US" dirty="0" err="1"/>
              <a:t>pemuda</a:t>
            </a:r>
            <a:r>
              <a:rPr lang="en-US" dirty="0"/>
              <a:t>, </a:t>
            </a:r>
            <a:r>
              <a:rPr lang="en-US" dirty="0" err="1"/>
              <a:t>perempuan</a:t>
            </a:r>
            <a:r>
              <a:rPr lang="en-US" dirty="0"/>
              <a:t>, </a:t>
            </a:r>
            <a:r>
              <a:rPr lang="en-US" dirty="0" err="1"/>
              <a:t>anak</a:t>
            </a:r>
            <a:r>
              <a:rPr lang="en-US" dirty="0"/>
              <a:t>, orang </a:t>
            </a:r>
            <a:r>
              <a:rPr lang="en-US" dirty="0" err="1"/>
              <a:t>tua</a:t>
            </a:r>
            <a:r>
              <a:rPr lang="en-US" dirty="0"/>
              <a:t>, </a:t>
            </a:r>
            <a:r>
              <a:rPr lang="en-US" dirty="0" err="1"/>
              <a:t>suku</a:t>
            </a:r>
            <a:r>
              <a:rPr lang="en-US" dirty="0"/>
              <a:t>, </a:t>
            </a:r>
            <a:r>
              <a:rPr lang="en-US" dirty="0" err="1"/>
              <a:t>dan</a:t>
            </a:r>
            <a:r>
              <a:rPr lang="en-US" dirty="0"/>
              <a:t> lain </a:t>
            </a:r>
            <a:r>
              <a:rPr lang="en-US" dirty="0" err="1"/>
              <a:t>sebagainya</a:t>
            </a:r>
            <a:r>
              <a:rPr lang="en-US" dirty="0"/>
              <a:t>)</a:t>
            </a:r>
          </a:p>
        </p:txBody>
      </p:sp>
    </p:spTree>
    <p:extLst>
      <p:ext uri="{BB962C8B-B14F-4D97-AF65-F5344CB8AC3E}">
        <p14:creationId xmlns:p14="http://schemas.microsoft.com/office/powerpoint/2010/main" val="30529715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4443"/>
          </a:xfrm>
        </p:spPr>
        <p:txBody>
          <a:bodyPr>
            <a:noAutofit/>
          </a:bodyPr>
          <a:lstStyle/>
          <a:p>
            <a:r>
              <a:rPr lang="en-US" sz="3200" b="1" dirty="0">
                <a:solidFill>
                  <a:srgbClr val="0070C0"/>
                </a:solidFill>
              </a:rPr>
              <a:t>2. </a:t>
            </a:r>
            <a:r>
              <a:rPr lang="sv-SE" sz="3200" b="1" dirty="0">
                <a:solidFill>
                  <a:srgbClr val="0070C0"/>
                </a:solidFill>
              </a:rPr>
              <a:t>Identifikasi biaya dan manfaat apa yang akan diperoleh oleh masing-masing pihak terkait</a:t>
            </a:r>
            <a:br>
              <a:rPr lang="sv-SE" sz="3200" b="1" dirty="0">
                <a:solidFill>
                  <a:srgbClr val="0070C0"/>
                </a:solidFill>
              </a:rPr>
            </a:br>
            <a:endParaRPr lang="en-US" sz="3200" b="1" dirty="0">
              <a:solidFill>
                <a:srgbClr val="0070C0"/>
              </a:solidFill>
            </a:endParaRPr>
          </a:p>
        </p:txBody>
      </p:sp>
      <p:sp>
        <p:nvSpPr>
          <p:cNvPr id="3" name="Content Placeholder 2"/>
          <p:cNvSpPr>
            <a:spLocks noGrp="1"/>
          </p:cNvSpPr>
          <p:nvPr>
            <p:ph idx="1"/>
          </p:nvPr>
        </p:nvSpPr>
        <p:spPr>
          <a:xfrm>
            <a:off x="838199" y="1359568"/>
            <a:ext cx="10676021" cy="5402179"/>
          </a:xfrm>
        </p:spPr>
        <p:txBody>
          <a:bodyPr>
            <a:normAutofit fontScale="85000" lnSpcReduction="20000"/>
          </a:bodyPr>
          <a:lstStyle/>
          <a:p>
            <a:pPr>
              <a:buFont typeface="Wingdings" panose="05000000000000000000" pitchFamily="2" charset="2"/>
              <a:buChar char="q"/>
            </a:pPr>
            <a:r>
              <a:rPr lang="en-US" dirty="0" err="1" smtClean="0"/>
              <a:t>Pada</a:t>
            </a:r>
            <a:r>
              <a:rPr lang="en-US" dirty="0" smtClean="0"/>
              <a:t> </a:t>
            </a:r>
            <a:r>
              <a:rPr lang="en-US" dirty="0" err="1"/>
              <a:t>langkah</a:t>
            </a:r>
            <a:r>
              <a:rPr lang="en-US" dirty="0"/>
              <a:t> </a:t>
            </a:r>
            <a:r>
              <a:rPr lang="en-US" dirty="0" err="1"/>
              <a:t>kedua</a:t>
            </a:r>
            <a:r>
              <a:rPr lang="en-US" dirty="0"/>
              <a:t> </a:t>
            </a:r>
            <a:r>
              <a:rPr lang="en-US" dirty="0" err="1"/>
              <a:t>ini</a:t>
            </a:r>
            <a:r>
              <a:rPr lang="en-US" dirty="0"/>
              <a:t> </a:t>
            </a:r>
            <a:r>
              <a:rPr lang="en-US" dirty="0" err="1"/>
              <a:t>pembuat</a:t>
            </a:r>
            <a:r>
              <a:rPr lang="en-US" dirty="0"/>
              <a:t> </a:t>
            </a:r>
            <a:r>
              <a:rPr lang="en-US" dirty="0" err="1"/>
              <a:t>kebijakan</a:t>
            </a:r>
            <a:r>
              <a:rPr lang="en-US" dirty="0"/>
              <a:t> </a:t>
            </a:r>
            <a:r>
              <a:rPr lang="en-US" dirty="0" err="1"/>
              <a:t>menyusun</a:t>
            </a:r>
            <a:r>
              <a:rPr lang="en-US" dirty="0"/>
              <a:t> </a:t>
            </a:r>
            <a:r>
              <a:rPr lang="en-US" dirty="0" err="1"/>
              <a:t>daftar</a:t>
            </a:r>
            <a:r>
              <a:rPr lang="en-US" dirty="0"/>
              <a:t> </a:t>
            </a:r>
            <a:r>
              <a:rPr lang="en-US" dirty="0" err="1"/>
              <a:t>manfaat</a:t>
            </a:r>
            <a:r>
              <a:rPr lang="en-US" dirty="0"/>
              <a:t> </a:t>
            </a:r>
            <a:r>
              <a:rPr lang="en-US" dirty="0" err="1"/>
              <a:t>dan</a:t>
            </a:r>
            <a:r>
              <a:rPr lang="en-US" dirty="0"/>
              <a:t> </a:t>
            </a:r>
            <a:r>
              <a:rPr lang="en-US" dirty="0" err="1"/>
              <a:t>biaya</a:t>
            </a:r>
            <a:r>
              <a:rPr lang="en-US" dirty="0"/>
              <a:t> yang </a:t>
            </a:r>
            <a:r>
              <a:rPr lang="en-US" dirty="0" err="1"/>
              <a:t>akan</a:t>
            </a:r>
            <a:r>
              <a:rPr lang="en-US" dirty="0"/>
              <a:t> </a:t>
            </a:r>
            <a:r>
              <a:rPr lang="en-US" dirty="0" err="1"/>
              <a:t>diterima</a:t>
            </a:r>
            <a:r>
              <a:rPr lang="en-US" dirty="0"/>
              <a:t> </a:t>
            </a:r>
            <a:r>
              <a:rPr lang="en-US" dirty="0" err="1"/>
              <a:t>oleh</a:t>
            </a:r>
            <a:r>
              <a:rPr lang="en-US" dirty="0"/>
              <a:t> para </a:t>
            </a:r>
            <a:r>
              <a:rPr lang="en-US" dirty="0" err="1"/>
              <a:t>pihak</a:t>
            </a:r>
            <a:r>
              <a:rPr lang="en-US" dirty="0"/>
              <a:t> </a:t>
            </a:r>
            <a:r>
              <a:rPr lang="en-US" dirty="0" err="1"/>
              <a:t>terkait</a:t>
            </a:r>
            <a:r>
              <a:rPr lang="en-US" dirty="0"/>
              <a:t>. </a:t>
            </a:r>
            <a:r>
              <a:rPr lang="en-US" dirty="0" err="1"/>
              <a:t>Manfaat</a:t>
            </a:r>
            <a:r>
              <a:rPr lang="en-US" dirty="0"/>
              <a:t> </a:t>
            </a:r>
            <a:r>
              <a:rPr lang="en-US" dirty="0" err="1"/>
              <a:t>itu</a:t>
            </a:r>
            <a:r>
              <a:rPr lang="en-US" dirty="0"/>
              <a:t> </a:t>
            </a:r>
            <a:r>
              <a:rPr lang="en-US" dirty="0" err="1"/>
              <a:t>bisa</a:t>
            </a:r>
            <a:r>
              <a:rPr lang="en-US" dirty="0"/>
              <a:t> </a:t>
            </a:r>
            <a:r>
              <a:rPr lang="en-US" dirty="0" err="1"/>
              <a:t>ekonomi</a:t>
            </a:r>
            <a:r>
              <a:rPr lang="en-US" dirty="0"/>
              <a:t>, </a:t>
            </a:r>
            <a:r>
              <a:rPr lang="en-US" dirty="0" err="1"/>
              <a:t>sosial</a:t>
            </a:r>
            <a:r>
              <a:rPr lang="en-US" dirty="0"/>
              <a:t>, </a:t>
            </a:r>
            <a:r>
              <a:rPr lang="en-US" dirty="0" err="1"/>
              <a:t>budaya</a:t>
            </a:r>
            <a:r>
              <a:rPr lang="en-US" dirty="0"/>
              <a:t> </a:t>
            </a:r>
            <a:r>
              <a:rPr lang="en-US" dirty="0" err="1"/>
              <a:t>atau</a:t>
            </a:r>
            <a:r>
              <a:rPr lang="en-US" dirty="0"/>
              <a:t> </a:t>
            </a:r>
            <a:r>
              <a:rPr lang="en-US" dirty="0" err="1"/>
              <a:t>politik</a:t>
            </a:r>
            <a:r>
              <a:rPr lang="en-US" dirty="0"/>
              <a:t>. </a:t>
            </a:r>
            <a:r>
              <a:rPr lang="en-US" dirty="0" err="1"/>
              <a:t>Dalam</a:t>
            </a:r>
            <a:r>
              <a:rPr lang="en-US" dirty="0"/>
              <a:t> </a:t>
            </a:r>
            <a:r>
              <a:rPr lang="en-US" dirty="0" err="1"/>
              <a:t>hal</a:t>
            </a:r>
            <a:r>
              <a:rPr lang="en-US" dirty="0"/>
              <a:t> </a:t>
            </a:r>
            <a:r>
              <a:rPr lang="en-US" dirty="0" err="1"/>
              <a:t>mengidentifikasi</a:t>
            </a:r>
            <a:r>
              <a:rPr lang="en-US" dirty="0"/>
              <a:t> </a:t>
            </a:r>
            <a:r>
              <a:rPr lang="en-US" dirty="0" err="1"/>
              <a:t>biaya-biaya</a:t>
            </a:r>
            <a:r>
              <a:rPr lang="en-US" dirty="0"/>
              <a:t> </a:t>
            </a:r>
            <a:r>
              <a:rPr lang="en-US" dirty="0" err="1"/>
              <a:t>dan</a:t>
            </a:r>
            <a:r>
              <a:rPr lang="en-US" dirty="0"/>
              <a:t> </a:t>
            </a:r>
            <a:r>
              <a:rPr lang="en-US" dirty="0" err="1"/>
              <a:t>manfaat</a:t>
            </a:r>
            <a:r>
              <a:rPr lang="en-US" dirty="0"/>
              <a:t> yang </a:t>
            </a:r>
            <a:r>
              <a:rPr lang="en-US" dirty="0" err="1"/>
              <a:t>akan</a:t>
            </a:r>
            <a:r>
              <a:rPr lang="en-US" dirty="0"/>
              <a:t> </a:t>
            </a:r>
            <a:r>
              <a:rPr lang="en-US" dirty="0" err="1"/>
              <a:t>dibebankan</a:t>
            </a:r>
            <a:r>
              <a:rPr lang="en-US" dirty="0"/>
              <a:t> </a:t>
            </a:r>
            <a:r>
              <a:rPr lang="en-US" dirty="0" err="1"/>
              <a:t>pada</a:t>
            </a:r>
            <a:r>
              <a:rPr lang="en-US" dirty="0"/>
              <a:t> </a:t>
            </a:r>
            <a:r>
              <a:rPr lang="en-US" dirty="0" err="1"/>
              <a:t>pihak</a:t>
            </a:r>
            <a:r>
              <a:rPr lang="en-US" dirty="0"/>
              <a:t> </a:t>
            </a:r>
            <a:r>
              <a:rPr lang="en-US" dirty="0" err="1"/>
              <a:t>terkait</a:t>
            </a:r>
            <a:r>
              <a:rPr lang="en-US" dirty="0"/>
              <a:t>, </a:t>
            </a:r>
            <a:r>
              <a:rPr lang="en-US" dirty="0" err="1"/>
              <a:t>pembuat</a:t>
            </a:r>
            <a:r>
              <a:rPr lang="en-US" dirty="0"/>
              <a:t> </a:t>
            </a:r>
            <a:r>
              <a:rPr lang="en-US" dirty="0" err="1"/>
              <a:t>kebijakan</a:t>
            </a:r>
            <a:r>
              <a:rPr lang="en-US" dirty="0"/>
              <a:t> </a:t>
            </a:r>
            <a:r>
              <a:rPr lang="en-US" dirty="0" err="1"/>
              <a:t>harus</a:t>
            </a:r>
            <a:r>
              <a:rPr lang="en-US" dirty="0"/>
              <a:t> </a:t>
            </a:r>
            <a:r>
              <a:rPr lang="en-US" dirty="0" err="1"/>
              <a:t>menimbang</a:t>
            </a:r>
            <a:r>
              <a:rPr lang="en-US" dirty="0"/>
              <a:t> </a:t>
            </a:r>
            <a:r>
              <a:rPr lang="en-US" dirty="0" err="1"/>
              <a:t>prinsip-prinisp</a:t>
            </a:r>
            <a:r>
              <a:rPr lang="en-US" dirty="0"/>
              <a:t> </a:t>
            </a:r>
            <a:r>
              <a:rPr lang="en-US" dirty="0" err="1"/>
              <a:t>dan</a:t>
            </a:r>
            <a:r>
              <a:rPr lang="en-US" dirty="0"/>
              <a:t> </a:t>
            </a:r>
            <a:r>
              <a:rPr lang="en-US" dirty="0" err="1"/>
              <a:t>nilai-nilai</a:t>
            </a:r>
            <a:r>
              <a:rPr lang="en-US" dirty="0"/>
              <a:t> yang </a:t>
            </a:r>
            <a:r>
              <a:rPr lang="en-US" dirty="0" err="1"/>
              <a:t>kadang</a:t>
            </a:r>
            <a:r>
              <a:rPr lang="en-US" dirty="0"/>
              <a:t> </a:t>
            </a:r>
            <a:r>
              <a:rPr lang="en-US" dirty="0" err="1"/>
              <a:t>sulit</a:t>
            </a:r>
            <a:r>
              <a:rPr lang="en-US" dirty="0"/>
              <a:t> </a:t>
            </a:r>
            <a:r>
              <a:rPr lang="en-US" dirty="0" err="1"/>
              <a:t>dikuantifikasi</a:t>
            </a:r>
            <a:r>
              <a:rPr lang="en-US" dirty="0"/>
              <a:t> </a:t>
            </a:r>
            <a:r>
              <a:rPr lang="en-US" dirty="0" err="1"/>
              <a:t>seperti</a:t>
            </a:r>
            <a:r>
              <a:rPr lang="en-US" dirty="0"/>
              <a:t> good governance, </a:t>
            </a:r>
            <a:r>
              <a:rPr lang="en-US" dirty="0" err="1"/>
              <a:t>hak</a:t>
            </a:r>
            <a:r>
              <a:rPr lang="en-US" dirty="0"/>
              <a:t> </a:t>
            </a:r>
            <a:r>
              <a:rPr lang="en-US" dirty="0" err="1"/>
              <a:t>asasi</a:t>
            </a:r>
            <a:r>
              <a:rPr lang="en-US" dirty="0"/>
              <a:t> </a:t>
            </a:r>
            <a:r>
              <a:rPr lang="en-US" dirty="0" err="1"/>
              <a:t>manusia</a:t>
            </a:r>
            <a:r>
              <a:rPr lang="en-US" dirty="0"/>
              <a:t>, </a:t>
            </a:r>
            <a:r>
              <a:rPr lang="en-US" dirty="0" err="1"/>
              <a:t>lingkungan</a:t>
            </a:r>
            <a:r>
              <a:rPr lang="en-US" dirty="0"/>
              <a:t> </a:t>
            </a:r>
            <a:r>
              <a:rPr lang="en-US" dirty="0" err="1"/>
              <a:t>hidup</a:t>
            </a:r>
            <a:r>
              <a:rPr lang="en-US" dirty="0"/>
              <a:t> </a:t>
            </a:r>
            <a:r>
              <a:rPr lang="en-US" dirty="0" err="1"/>
              <a:t>dan</a:t>
            </a:r>
            <a:r>
              <a:rPr lang="en-US" dirty="0"/>
              <a:t> lain </a:t>
            </a:r>
            <a:r>
              <a:rPr lang="en-US" dirty="0" err="1"/>
              <a:t>sebagainya</a:t>
            </a:r>
            <a:r>
              <a:rPr lang="en-US" dirty="0"/>
              <a:t>. </a:t>
            </a:r>
            <a:endParaRPr lang="en-US" dirty="0" smtClean="0"/>
          </a:p>
          <a:p>
            <a:pPr>
              <a:buFont typeface="Wingdings" panose="05000000000000000000" pitchFamily="2" charset="2"/>
              <a:buChar char="q"/>
            </a:pPr>
            <a:r>
              <a:rPr lang="en-US" dirty="0" err="1"/>
              <a:t>Dalam</a:t>
            </a:r>
            <a:r>
              <a:rPr lang="en-US" dirty="0"/>
              <a:t> </a:t>
            </a:r>
            <a:r>
              <a:rPr lang="en-US" dirty="0" err="1"/>
              <a:t>konteks</a:t>
            </a:r>
            <a:r>
              <a:rPr lang="en-US" dirty="0"/>
              <a:t> </a:t>
            </a:r>
            <a:r>
              <a:rPr lang="en-US" dirty="0" err="1"/>
              <a:t>pembentukan</a:t>
            </a:r>
            <a:r>
              <a:rPr lang="en-US" dirty="0"/>
              <a:t> </a:t>
            </a:r>
            <a:r>
              <a:rPr lang="en-US" dirty="0" err="1"/>
              <a:t>regulasi</a:t>
            </a:r>
            <a:r>
              <a:rPr lang="en-US" dirty="0"/>
              <a:t> </a:t>
            </a:r>
            <a:r>
              <a:rPr lang="en-US" dirty="0" err="1"/>
              <a:t>pembuat</a:t>
            </a:r>
            <a:r>
              <a:rPr lang="en-US" dirty="0"/>
              <a:t> </a:t>
            </a:r>
            <a:r>
              <a:rPr lang="en-US" dirty="0" err="1"/>
              <a:t>kebijakan</a:t>
            </a:r>
            <a:r>
              <a:rPr lang="en-US" dirty="0"/>
              <a:t> </a:t>
            </a:r>
            <a:r>
              <a:rPr lang="en-US" dirty="0" err="1"/>
              <a:t>juga</a:t>
            </a:r>
            <a:r>
              <a:rPr lang="en-US" dirty="0"/>
              <a:t> </a:t>
            </a:r>
            <a:r>
              <a:rPr lang="en-US" dirty="0" err="1"/>
              <a:t>harus</a:t>
            </a:r>
            <a:r>
              <a:rPr lang="en-US" dirty="0"/>
              <a:t> </a:t>
            </a:r>
            <a:r>
              <a:rPr lang="en-US" dirty="0" err="1"/>
              <a:t>menimbang</a:t>
            </a:r>
            <a:r>
              <a:rPr lang="en-US" dirty="0"/>
              <a:t> </a:t>
            </a:r>
            <a:r>
              <a:rPr lang="en-US" dirty="0" err="1"/>
              <a:t>biaya</a:t>
            </a:r>
            <a:r>
              <a:rPr lang="en-US" dirty="0"/>
              <a:t> </a:t>
            </a:r>
            <a:r>
              <a:rPr lang="en-US" dirty="0" err="1"/>
              <a:t>dan</a:t>
            </a:r>
            <a:r>
              <a:rPr lang="en-US" dirty="0"/>
              <a:t> </a:t>
            </a:r>
            <a:r>
              <a:rPr lang="en-US" dirty="0" err="1"/>
              <a:t>manfaat</a:t>
            </a:r>
            <a:r>
              <a:rPr lang="en-US" dirty="0"/>
              <a:t> yang </a:t>
            </a:r>
            <a:r>
              <a:rPr lang="en-US" dirty="0" err="1"/>
              <a:t>akan</a:t>
            </a:r>
            <a:r>
              <a:rPr lang="en-US" dirty="0"/>
              <a:t> </a:t>
            </a:r>
            <a:r>
              <a:rPr lang="en-US" dirty="0" err="1"/>
              <a:t>muncul</a:t>
            </a:r>
            <a:r>
              <a:rPr lang="en-US" dirty="0"/>
              <a:t> </a:t>
            </a:r>
            <a:r>
              <a:rPr lang="en-US" dirty="0" err="1"/>
              <a:t>dalam</a:t>
            </a:r>
            <a:r>
              <a:rPr lang="en-US" dirty="0"/>
              <a:t> </a:t>
            </a:r>
            <a:r>
              <a:rPr lang="en-US" dirty="0" err="1"/>
              <a:t>implementasi</a:t>
            </a:r>
            <a:r>
              <a:rPr lang="en-US" dirty="0"/>
              <a:t> (</a:t>
            </a:r>
            <a:r>
              <a:rPr lang="en-US" dirty="0" err="1"/>
              <a:t>Pelaksanaan</a:t>
            </a:r>
            <a:r>
              <a:rPr lang="en-US" dirty="0"/>
              <a:t> </a:t>
            </a:r>
            <a:r>
              <a:rPr lang="en-US" dirty="0" err="1"/>
              <a:t>peraturan</a:t>
            </a:r>
            <a:r>
              <a:rPr lang="en-US" dirty="0"/>
              <a:t> </a:t>
            </a:r>
            <a:r>
              <a:rPr lang="en-US" dirty="0" err="1"/>
              <a:t>dan</a:t>
            </a:r>
            <a:r>
              <a:rPr lang="en-US" dirty="0"/>
              <a:t> </a:t>
            </a:r>
            <a:r>
              <a:rPr lang="en-US" dirty="0" err="1"/>
              <a:t>penyelesaian</a:t>
            </a:r>
            <a:r>
              <a:rPr lang="en-US" dirty="0"/>
              <a:t> </a:t>
            </a:r>
            <a:r>
              <a:rPr lang="en-US" dirty="0" err="1"/>
              <a:t>sengketa</a:t>
            </a:r>
            <a:r>
              <a:rPr lang="en-US" dirty="0"/>
              <a:t>) di </a:t>
            </a:r>
            <a:r>
              <a:rPr lang="en-US" dirty="0" err="1"/>
              <a:t>antaranya</a:t>
            </a:r>
            <a:r>
              <a:rPr lang="en-US" dirty="0"/>
              <a:t>: </a:t>
            </a:r>
            <a:endParaRPr lang="en-US" dirty="0" smtClean="0"/>
          </a:p>
          <a:p>
            <a:pPr marL="514350" indent="-514350">
              <a:buAutoNum type="arabicPeriod"/>
            </a:pPr>
            <a:r>
              <a:rPr lang="en-US" dirty="0" err="1" smtClean="0"/>
              <a:t>apakah</a:t>
            </a:r>
            <a:r>
              <a:rPr lang="en-US" dirty="0" smtClean="0"/>
              <a:t> </a:t>
            </a:r>
            <a:r>
              <a:rPr lang="en-US" dirty="0" err="1"/>
              <a:t>diperlukan</a:t>
            </a:r>
            <a:r>
              <a:rPr lang="en-US" dirty="0"/>
              <a:t> proses </a:t>
            </a:r>
            <a:r>
              <a:rPr lang="en-US" dirty="0" err="1"/>
              <a:t>administrasi</a:t>
            </a:r>
            <a:r>
              <a:rPr lang="en-US" dirty="0"/>
              <a:t> </a:t>
            </a:r>
            <a:r>
              <a:rPr lang="en-US" dirty="0" err="1"/>
              <a:t>tambahan</a:t>
            </a:r>
            <a:r>
              <a:rPr lang="en-US" dirty="0"/>
              <a:t>? </a:t>
            </a:r>
            <a:endParaRPr lang="en-US" dirty="0" smtClean="0"/>
          </a:p>
          <a:p>
            <a:pPr marL="514350" indent="-514350">
              <a:buAutoNum type="arabicPeriod"/>
            </a:pPr>
            <a:r>
              <a:rPr lang="en-US" dirty="0" err="1" smtClean="0"/>
              <a:t>apakah</a:t>
            </a:r>
            <a:r>
              <a:rPr lang="en-US" dirty="0" smtClean="0"/>
              <a:t> </a:t>
            </a:r>
            <a:r>
              <a:rPr lang="en-US" dirty="0" err="1"/>
              <a:t>dibutuhkan</a:t>
            </a:r>
            <a:r>
              <a:rPr lang="en-US" dirty="0"/>
              <a:t> </a:t>
            </a:r>
            <a:r>
              <a:rPr lang="en-US" dirty="0" err="1"/>
              <a:t>organisasi</a:t>
            </a:r>
            <a:r>
              <a:rPr lang="en-US" dirty="0"/>
              <a:t>/unit </a:t>
            </a:r>
            <a:r>
              <a:rPr lang="en-US" dirty="0" err="1"/>
              <a:t>pelaksana</a:t>
            </a:r>
            <a:r>
              <a:rPr lang="en-US" dirty="0"/>
              <a:t> </a:t>
            </a:r>
            <a:r>
              <a:rPr lang="en-US" dirty="0" err="1"/>
              <a:t>baru</a:t>
            </a:r>
            <a:r>
              <a:rPr lang="en-US" dirty="0"/>
              <a:t>? </a:t>
            </a:r>
            <a:endParaRPr lang="en-US" dirty="0" smtClean="0"/>
          </a:p>
          <a:p>
            <a:pPr marL="514350" indent="-514350">
              <a:buAutoNum type="arabicPeriod"/>
            </a:pPr>
            <a:r>
              <a:rPr lang="en-US" dirty="0" err="1" smtClean="0"/>
              <a:t>apakah</a:t>
            </a:r>
            <a:r>
              <a:rPr lang="en-US" dirty="0" smtClean="0"/>
              <a:t> </a:t>
            </a:r>
            <a:r>
              <a:rPr lang="en-US" dirty="0" err="1"/>
              <a:t>ada</a:t>
            </a:r>
            <a:r>
              <a:rPr lang="en-US" dirty="0"/>
              <a:t> </a:t>
            </a:r>
            <a:r>
              <a:rPr lang="en-US" dirty="0" err="1"/>
              <a:t>keperluan</a:t>
            </a:r>
            <a:r>
              <a:rPr lang="en-US" dirty="0"/>
              <a:t> </a:t>
            </a:r>
            <a:r>
              <a:rPr lang="en-US" dirty="0" err="1"/>
              <a:t>penambahan</a:t>
            </a:r>
            <a:r>
              <a:rPr lang="en-US" dirty="0"/>
              <a:t> </a:t>
            </a:r>
            <a:r>
              <a:rPr lang="en-US" dirty="0" err="1"/>
              <a:t>sarana</a:t>
            </a:r>
            <a:r>
              <a:rPr lang="en-US" dirty="0"/>
              <a:t> </a:t>
            </a:r>
            <a:r>
              <a:rPr lang="en-US" dirty="0" err="1"/>
              <a:t>dan</a:t>
            </a:r>
            <a:r>
              <a:rPr lang="en-US" dirty="0"/>
              <a:t> </a:t>
            </a:r>
            <a:r>
              <a:rPr lang="en-US" dirty="0" err="1"/>
              <a:t>teknologi</a:t>
            </a:r>
            <a:r>
              <a:rPr lang="en-US" dirty="0"/>
              <a:t> </a:t>
            </a:r>
            <a:r>
              <a:rPr lang="en-US" dirty="0" err="1"/>
              <a:t>baru</a:t>
            </a:r>
            <a:r>
              <a:rPr lang="en-US" dirty="0"/>
              <a:t>? </a:t>
            </a:r>
            <a:endParaRPr lang="en-US" dirty="0" smtClean="0"/>
          </a:p>
          <a:p>
            <a:pPr marL="514350" indent="-514350">
              <a:buAutoNum type="arabicPeriod"/>
            </a:pPr>
            <a:r>
              <a:rPr lang="en-US" dirty="0" err="1" smtClean="0"/>
              <a:t>apakah</a:t>
            </a:r>
            <a:r>
              <a:rPr lang="en-US" dirty="0" smtClean="0"/>
              <a:t> </a:t>
            </a:r>
            <a:r>
              <a:rPr lang="en-US" dirty="0" err="1"/>
              <a:t>ada</a:t>
            </a:r>
            <a:r>
              <a:rPr lang="en-US" dirty="0"/>
              <a:t> </a:t>
            </a:r>
            <a:r>
              <a:rPr lang="en-US" dirty="0" err="1"/>
              <a:t>kebutuhan</a:t>
            </a:r>
            <a:r>
              <a:rPr lang="en-US" dirty="0"/>
              <a:t> </a:t>
            </a:r>
            <a:r>
              <a:rPr lang="en-US" dirty="0" err="1"/>
              <a:t>penambahan</a:t>
            </a:r>
            <a:r>
              <a:rPr lang="en-US" dirty="0"/>
              <a:t> </a:t>
            </a:r>
            <a:r>
              <a:rPr lang="en-US" dirty="0" err="1"/>
              <a:t>jumlah</a:t>
            </a:r>
            <a:r>
              <a:rPr lang="en-US" dirty="0"/>
              <a:t> SDM </a:t>
            </a:r>
            <a:r>
              <a:rPr lang="en-US" dirty="0" err="1"/>
              <a:t>atau</a:t>
            </a:r>
            <a:r>
              <a:rPr lang="en-US" dirty="0"/>
              <a:t> </a:t>
            </a:r>
            <a:r>
              <a:rPr lang="en-US" dirty="0" err="1"/>
              <a:t>peningkatan</a:t>
            </a:r>
            <a:r>
              <a:rPr lang="en-US" dirty="0"/>
              <a:t> </a:t>
            </a:r>
            <a:r>
              <a:rPr lang="en-US" dirty="0" err="1"/>
              <a:t>kualitas</a:t>
            </a:r>
            <a:r>
              <a:rPr lang="en-US" dirty="0"/>
              <a:t> SDM? </a:t>
            </a:r>
            <a:endParaRPr lang="en-US" dirty="0" smtClean="0"/>
          </a:p>
          <a:p>
            <a:pPr marL="514350" indent="-514350">
              <a:buAutoNum type="arabicPeriod"/>
            </a:pPr>
            <a:r>
              <a:rPr lang="en-US" dirty="0" err="1" smtClean="0"/>
              <a:t>apakah</a:t>
            </a:r>
            <a:r>
              <a:rPr lang="en-US" dirty="0" smtClean="0"/>
              <a:t> </a:t>
            </a:r>
            <a:r>
              <a:rPr lang="en-US" dirty="0" err="1"/>
              <a:t>perlu</a:t>
            </a:r>
            <a:r>
              <a:rPr lang="en-US" dirty="0"/>
              <a:t> </a:t>
            </a:r>
            <a:r>
              <a:rPr lang="en-US" dirty="0" err="1"/>
              <a:t>lembaga</a:t>
            </a:r>
            <a:r>
              <a:rPr lang="en-US" dirty="0"/>
              <a:t> </a:t>
            </a:r>
            <a:r>
              <a:rPr lang="en-US" dirty="0" err="1"/>
              <a:t>penyelesaian</a:t>
            </a:r>
            <a:r>
              <a:rPr lang="en-US" dirty="0"/>
              <a:t> </a:t>
            </a:r>
            <a:r>
              <a:rPr lang="en-US" dirty="0" err="1"/>
              <a:t>sengketa</a:t>
            </a:r>
            <a:r>
              <a:rPr lang="en-US" dirty="0"/>
              <a:t> </a:t>
            </a:r>
            <a:r>
              <a:rPr lang="en-US" dirty="0" err="1"/>
              <a:t>khusus</a:t>
            </a:r>
            <a:r>
              <a:rPr lang="en-US" dirty="0"/>
              <a:t>? </a:t>
            </a:r>
            <a:endParaRPr lang="en-US" dirty="0" smtClean="0"/>
          </a:p>
          <a:p>
            <a:pPr marL="514350" indent="-514350">
              <a:buAutoNum type="arabicPeriod"/>
            </a:pPr>
            <a:r>
              <a:rPr lang="en-US" dirty="0" err="1" smtClean="0"/>
              <a:t>apakah</a:t>
            </a:r>
            <a:r>
              <a:rPr lang="en-US" dirty="0" smtClean="0"/>
              <a:t> </a:t>
            </a:r>
            <a:r>
              <a:rPr lang="en-US" dirty="0" err="1"/>
              <a:t>perlu</a:t>
            </a:r>
            <a:r>
              <a:rPr lang="en-US" dirty="0"/>
              <a:t> </a:t>
            </a:r>
            <a:r>
              <a:rPr lang="en-US" dirty="0" err="1"/>
              <a:t>mekanisme</a:t>
            </a:r>
            <a:r>
              <a:rPr lang="en-US" dirty="0"/>
              <a:t> monitoring </a:t>
            </a:r>
            <a:r>
              <a:rPr lang="en-US" dirty="0" err="1"/>
              <a:t>dan</a:t>
            </a:r>
            <a:r>
              <a:rPr lang="en-US" dirty="0"/>
              <a:t> </a:t>
            </a:r>
            <a:r>
              <a:rPr lang="en-US" dirty="0" err="1"/>
              <a:t>evaluasi</a:t>
            </a:r>
            <a:r>
              <a:rPr lang="en-US" dirty="0"/>
              <a:t> </a:t>
            </a:r>
            <a:r>
              <a:rPr lang="en-US" dirty="0" err="1"/>
              <a:t>tersendiri</a:t>
            </a:r>
            <a:r>
              <a:rPr lang="en-US" dirty="0"/>
              <a:t>?</a:t>
            </a:r>
          </a:p>
        </p:txBody>
      </p:sp>
    </p:spTree>
    <p:extLst>
      <p:ext uri="{BB962C8B-B14F-4D97-AF65-F5344CB8AC3E}">
        <p14:creationId xmlns:p14="http://schemas.microsoft.com/office/powerpoint/2010/main" val="16134164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60517"/>
          </a:xfrm>
        </p:spPr>
        <p:txBody>
          <a:bodyPr>
            <a:normAutofit fontScale="90000"/>
          </a:bodyPr>
          <a:lstStyle/>
          <a:p>
            <a:endParaRPr lang="en-US" dirty="0"/>
          </a:p>
        </p:txBody>
      </p:sp>
      <p:sp>
        <p:nvSpPr>
          <p:cNvPr id="3" name="Content Placeholder 2"/>
          <p:cNvSpPr>
            <a:spLocks noGrp="1"/>
          </p:cNvSpPr>
          <p:nvPr>
            <p:ph idx="1"/>
          </p:nvPr>
        </p:nvSpPr>
        <p:spPr>
          <a:xfrm>
            <a:off x="838199" y="794084"/>
            <a:ext cx="10796337" cy="5654842"/>
          </a:xfrm>
        </p:spPr>
        <p:txBody>
          <a:bodyPr>
            <a:normAutofit lnSpcReduction="10000"/>
          </a:bodyPr>
          <a:lstStyle/>
          <a:p>
            <a:pPr marL="0" indent="0">
              <a:buNone/>
            </a:pPr>
            <a:r>
              <a:rPr lang="en-US" dirty="0"/>
              <a:t>3. </a:t>
            </a:r>
            <a:r>
              <a:rPr lang="en-US" b="1" dirty="0" err="1">
                <a:solidFill>
                  <a:srgbClr val="0070C0"/>
                </a:solidFill>
              </a:rPr>
              <a:t>Kuantifikasi</a:t>
            </a:r>
            <a:r>
              <a:rPr lang="en-US" b="1" dirty="0">
                <a:solidFill>
                  <a:srgbClr val="0070C0"/>
                </a:solidFill>
              </a:rPr>
              <a:t> </a:t>
            </a:r>
            <a:r>
              <a:rPr lang="en-US" b="1" dirty="0" err="1">
                <a:solidFill>
                  <a:srgbClr val="0070C0"/>
                </a:solidFill>
              </a:rPr>
              <a:t>atas</a:t>
            </a:r>
            <a:r>
              <a:rPr lang="en-US" b="1" dirty="0">
                <a:solidFill>
                  <a:srgbClr val="0070C0"/>
                </a:solidFill>
              </a:rPr>
              <a:t> </a:t>
            </a:r>
            <a:r>
              <a:rPr lang="en-US" b="1" dirty="0" err="1">
                <a:solidFill>
                  <a:srgbClr val="0070C0"/>
                </a:solidFill>
              </a:rPr>
              <a:t>dampak</a:t>
            </a:r>
            <a:r>
              <a:rPr lang="en-US" b="1" dirty="0">
                <a:solidFill>
                  <a:srgbClr val="0070C0"/>
                </a:solidFill>
              </a:rPr>
              <a:t> </a:t>
            </a:r>
            <a:r>
              <a:rPr lang="en-US" b="1" dirty="0" err="1" smtClean="0">
                <a:solidFill>
                  <a:srgbClr val="0070C0"/>
                </a:solidFill>
              </a:rPr>
              <a:t>kebijakan</a:t>
            </a:r>
            <a:endParaRPr lang="en-US" b="1" dirty="0" smtClean="0">
              <a:solidFill>
                <a:srgbClr val="0070C0"/>
              </a:solidFill>
            </a:endParaRPr>
          </a:p>
          <a:p>
            <a:pPr>
              <a:buFont typeface="Wingdings" panose="05000000000000000000" pitchFamily="2" charset="2"/>
              <a:buChar char="q"/>
            </a:pPr>
            <a:r>
              <a:rPr lang="en-US" dirty="0" err="1"/>
              <a:t>Pada</a:t>
            </a:r>
            <a:r>
              <a:rPr lang="en-US" dirty="0"/>
              <a:t> </a:t>
            </a:r>
            <a:r>
              <a:rPr lang="en-US" dirty="0" err="1"/>
              <a:t>langkah</a:t>
            </a:r>
            <a:r>
              <a:rPr lang="en-US" dirty="0"/>
              <a:t> </a:t>
            </a:r>
            <a:r>
              <a:rPr lang="en-US" dirty="0" err="1"/>
              <a:t>ketiga</a:t>
            </a:r>
            <a:r>
              <a:rPr lang="en-US" dirty="0"/>
              <a:t> </a:t>
            </a:r>
            <a:r>
              <a:rPr lang="en-US" dirty="0" err="1"/>
              <a:t>ini</a:t>
            </a:r>
            <a:r>
              <a:rPr lang="en-US" dirty="0"/>
              <a:t> </a:t>
            </a:r>
            <a:r>
              <a:rPr lang="en-US" dirty="0" err="1"/>
              <a:t>pembuat</a:t>
            </a:r>
            <a:r>
              <a:rPr lang="en-US" dirty="0"/>
              <a:t> </a:t>
            </a:r>
            <a:r>
              <a:rPr lang="en-US" dirty="0" err="1"/>
              <a:t>kebijakan</a:t>
            </a:r>
            <a:r>
              <a:rPr lang="en-US" dirty="0"/>
              <a:t> </a:t>
            </a:r>
            <a:r>
              <a:rPr lang="en-US" dirty="0" err="1"/>
              <a:t>diminta</a:t>
            </a:r>
            <a:r>
              <a:rPr lang="en-US" dirty="0"/>
              <a:t> </a:t>
            </a:r>
            <a:r>
              <a:rPr lang="en-US" dirty="0" err="1"/>
              <a:t>untuk</a:t>
            </a:r>
            <a:r>
              <a:rPr lang="en-US" dirty="0"/>
              <a:t> </a:t>
            </a:r>
            <a:r>
              <a:rPr lang="en-US" dirty="0" err="1"/>
              <a:t>melakukan</a:t>
            </a:r>
            <a:r>
              <a:rPr lang="en-US" dirty="0"/>
              <a:t> </a:t>
            </a:r>
            <a:r>
              <a:rPr lang="en-US" dirty="0" err="1"/>
              <a:t>kuantifikasi</a:t>
            </a:r>
            <a:r>
              <a:rPr lang="en-US" dirty="0"/>
              <a:t> </a:t>
            </a:r>
            <a:r>
              <a:rPr lang="en-US" dirty="0" err="1"/>
              <a:t>atas</a:t>
            </a:r>
            <a:r>
              <a:rPr lang="en-US" dirty="0"/>
              <a:t> </a:t>
            </a:r>
            <a:r>
              <a:rPr lang="en-US" dirty="0" err="1"/>
              <a:t>tiap</a:t>
            </a:r>
            <a:r>
              <a:rPr lang="en-US" dirty="0"/>
              <a:t> </a:t>
            </a:r>
            <a:r>
              <a:rPr lang="en-US" dirty="0" err="1"/>
              <a:t>dampak</a:t>
            </a:r>
            <a:r>
              <a:rPr lang="en-US" dirty="0"/>
              <a:t> </a:t>
            </a:r>
            <a:r>
              <a:rPr lang="en-US" dirty="0" err="1"/>
              <a:t>dari</a:t>
            </a:r>
            <a:r>
              <a:rPr lang="en-US" dirty="0"/>
              <a:t> </a:t>
            </a:r>
            <a:r>
              <a:rPr lang="en-US" dirty="0" err="1"/>
              <a:t>kebijakan</a:t>
            </a:r>
            <a:r>
              <a:rPr lang="en-US" dirty="0"/>
              <a:t>. </a:t>
            </a:r>
            <a:r>
              <a:rPr lang="en-US" dirty="0" err="1"/>
              <a:t>Tidak</a:t>
            </a:r>
            <a:r>
              <a:rPr lang="en-US" dirty="0"/>
              <a:t> </a:t>
            </a:r>
            <a:r>
              <a:rPr lang="en-US" dirty="0" err="1"/>
              <a:t>seluruh</a:t>
            </a:r>
            <a:r>
              <a:rPr lang="en-US" dirty="0"/>
              <a:t> </a:t>
            </a:r>
            <a:r>
              <a:rPr lang="en-US" dirty="0" err="1"/>
              <a:t>dampak</a:t>
            </a:r>
            <a:r>
              <a:rPr lang="en-US" dirty="0"/>
              <a:t> </a:t>
            </a:r>
            <a:r>
              <a:rPr lang="en-US" dirty="0" err="1"/>
              <a:t>mudah</a:t>
            </a:r>
            <a:r>
              <a:rPr lang="en-US" dirty="0"/>
              <a:t> </a:t>
            </a:r>
            <a:r>
              <a:rPr lang="en-US" dirty="0" err="1"/>
              <a:t>dikuantifikasi</a:t>
            </a:r>
            <a:r>
              <a:rPr lang="en-US" dirty="0"/>
              <a:t>, </a:t>
            </a:r>
            <a:r>
              <a:rPr lang="en-US" dirty="0" err="1"/>
              <a:t>namun</a:t>
            </a:r>
            <a:r>
              <a:rPr lang="en-US" dirty="0"/>
              <a:t> </a:t>
            </a:r>
            <a:r>
              <a:rPr lang="en-US" dirty="0" err="1"/>
              <a:t>dianjurkan</a:t>
            </a:r>
            <a:r>
              <a:rPr lang="en-US" dirty="0"/>
              <a:t> </a:t>
            </a:r>
            <a:r>
              <a:rPr lang="en-US" dirty="0" err="1"/>
              <a:t>untuk</a:t>
            </a:r>
            <a:r>
              <a:rPr lang="en-US" dirty="0"/>
              <a:t> </a:t>
            </a:r>
            <a:r>
              <a:rPr lang="en-US" dirty="0" err="1"/>
              <a:t>memonetasinya</a:t>
            </a:r>
            <a:r>
              <a:rPr lang="en-US" dirty="0"/>
              <a:t> </a:t>
            </a:r>
            <a:r>
              <a:rPr lang="en-US" dirty="0" err="1"/>
              <a:t>seoptimal</a:t>
            </a:r>
            <a:r>
              <a:rPr lang="en-US" dirty="0"/>
              <a:t> </a:t>
            </a:r>
            <a:r>
              <a:rPr lang="en-US" dirty="0" err="1" smtClean="0"/>
              <a:t>mungkin</a:t>
            </a:r>
            <a:endParaRPr lang="en-US" dirty="0" smtClean="0"/>
          </a:p>
          <a:p>
            <a:pPr marL="0" indent="0">
              <a:buNone/>
            </a:pPr>
            <a:endParaRPr lang="en-US" dirty="0" smtClean="0"/>
          </a:p>
          <a:p>
            <a:pPr marL="0" indent="0">
              <a:buNone/>
            </a:pPr>
            <a:r>
              <a:rPr lang="en-US" b="1" dirty="0">
                <a:solidFill>
                  <a:srgbClr val="0070C0"/>
                </a:solidFill>
              </a:rPr>
              <a:t>4. </a:t>
            </a:r>
            <a:r>
              <a:rPr lang="en-US" b="1" dirty="0" err="1">
                <a:solidFill>
                  <a:srgbClr val="0070C0"/>
                </a:solidFill>
              </a:rPr>
              <a:t>Valuasi</a:t>
            </a:r>
            <a:r>
              <a:rPr lang="en-US" b="1" dirty="0">
                <a:solidFill>
                  <a:srgbClr val="0070C0"/>
                </a:solidFill>
              </a:rPr>
              <a:t> </a:t>
            </a:r>
            <a:r>
              <a:rPr lang="en-US" b="1" dirty="0" err="1" smtClean="0">
                <a:solidFill>
                  <a:srgbClr val="0070C0"/>
                </a:solidFill>
              </a:rPr>
              <a:t>terbatas</a:t>
            </a:r>
            <a:endParaRPr lang="en-US" b="1" dirty="0" smtClean="0">
              <a:solidFill>
                <a:srgbClr val="0070C0"/>
              </a:solidFill>
            </a:endParaRPr>
          </a:p>
          <a:p>
            <a:pPr marL="0" indent="0">
              <a:buNone/>
            </a:pPr>
            <a:r>
              <a:rPr lang="en-US" dirty="0" err="1"/>
              <a:t>Pada</a:t>
            </a:r>
            <a:r>
              <a:rPr lang="en-US" dirty="0"/>
              <a:t> </a:t>
            </a:r>
            <a:r>
              <a:rPr lang="en-US" dirty="0" err="1"/>
              <a:t>langkah</a:t>
            </a:r>
            <a:r>
              <a:rPr lang="en-US" dirty="0"/>
              <a:t> </a:t>
            </a:r>
            <a:r>
              <a:rPr lang="en-US" dirty="0" err="1"/>
              <a:t>ini</a:t>
            </a:r>
            <a:r>
              <a:rPr lang="en-US" dirty="0"/>
              <a:t> </a:t>
            </a:r>
            <a:r>
              <a:rPr lang="en-US" dirty="0" err="1"/>
              <a:t>pembuat</a:t>
            </a:r>
            <a:r>
              <a:rPr lang="en-US" dirty="0"/>
              <a:t> </a:t>
            </a:r>
            <a:r>
              <a:rPr lang="en-US" dirty="0" err="1"/>
              <a:t>kebijakan</a:t>
            </a:r>
            <a:r>
              <a:rPr lang="en-US" dirty="0"/>
              <a:t> </a:t>
            </a:r>
            <a:r>
              <a:rPr lang="en-US" dirty="0" err="1"/>
              <a:t>bisa</a:t>
            </a:r>
            <a:r>
              <a:rPr lang="en-US" dirty="0"/>
              <a:t> </a:t>
            </a:r>
            <a:r>
              <a:rPr lang="en-US" dirty="0" err="1"/>
              <a:t>menggunakan</a:t>
            </a:r>
            <a:r>
              <a:rPr lang="en-US" dirty="0"/>
              <a:t> </a:t>
            </a:r>
            <a:r>
              <a:rPr lang="en-US" dirty="0" err="1"/>
              <a:t>teknik</a:t>
            </a:r>
            <a:r>
              <a:rPr lang="en-US" dirty="0"/>
              <a:t> </a:t>
            </a:r>
            <a:r>
              <a:rPr lang="en-US" dirty="0" err="1"/>
              <a:t>tersendiri</a:t>
            </a:r>
            <a:r>
              <a:rPr lang="en-US" dirty="0"/>
              <a:t> yang </a:t>
            </a:r>
            <a:r>
              <a:rPr lang="en-US" dirty="0" err="1"/>
              <a:t>diperkenalkan</a:t>
            </a:r>
            <a:r>
              <a:rPr lang="en-US" dirty="0"/>
              <a:t> </a:t>
            </a:r>
            <a:r>
              <a:rPr lang="en-US" dirty="0" err="1"/>
              <a:t>untuk</a:t>
            </a:r>
            <a:r>
              <a:rPr lang="en-US" dirty="0"/>
              <a:t> </a:t>
            </a:r>
            <a:r>
              <a:rPr lang="en-US" dirty="0" err="1"/>
              <a:t>melakukan</a:t>
            </a:r>
            <a:r>
              <a:rPr lang="en-US" dirty="0"/>
              <a:t> </a:t>
            </a:r>
            <a:r>
              <a:rPr lang="en-US" dirty="0" err="1"/>
              <a:t>kuantifikasi</a:t>
            </a:r>
            <a:r>
              <a:rPr lang="en-US" dirty="0"/>
              <a:t> </a:t>
            </a:r>
            <a:r>
              <a:rPr lang="en-US" dirty="0" err="1"/>
              <a:t>dan</a:t>
            </a:r>
            <a:r>
              <a:rPr lang="en-US" dirty="0"/>
              <a:t> </a:t>
            </a:r>
            <a:r>
              <a:rPr lang="en-US" dirty="0" err="1"/>
              <a:t>valuasi</a:t>
            </a:r>
            <a:r>
              <a:rPr lang="en-US" dirty="0"/>
              <a:t>. </a:t>
            </a:r>
            <a:r>
              <a:rPr lang="en-US" dirty="0" err="1"/>
              <a:t>Pada</a:t>
            </a:r>
            <a:r>
              <a:rPr lang="en-US" dirty="0"/>
              <a:t> </a:t>
            </a:r>
            <a:r>
              <a:rPr lang="en-US" dirty="0" err="1"/>
              <a:t>tahapan</a:t>
            </a:r>
            <a:r>
              <a:rPr lang="en-US" dirty="0"/>
              <a:t> </a:t>
            </a:r>
            <a:r>
              <a:rPr lang="en-US" dirty="0" err="1"/>
              <a:t>awal</a:t>
            </a:r>
            <a:r>
              <a:rPr lang="en-US" dirty="0"/>
              <a:t>, </a:t>
            </a:r>
            <a:r>
              <a:rPr lang="en-US" dirty="0" err="1"/>
              <a:t>biasanya</a:t>
            </a:r>
            <a:r>
              <a:rPr lang="en-US" dirty="0"/>
              <a:t> </a:t>
            </a:r>
            <a:r>
              <a:rPr lang="en-US" dirty="0" err="1"/>
              <a:t>ditentukan</a:t>
            </a:r>
            <a:r>
              <a:rPr lang="en-US" dirty="0"/>
              <a:t> impact yang </a:t>
            </a:r>
            <a:r>
              <a:rPr lang="en-US" dirty="0" err="1"/>
              <a:t>akan</a:t>
            </a:r>
            <a:r>
              <a:rPr lang="en-US" dirty="0"/>
              <a:t> </a:t>
            </a:r>
            <a:r>
              <a:rPr lang="en-US" dirty="0" err="1"/>
              <a:t>diperoleh</a:t>
            </a:r>
            <a:r>
              <a:rPr lang="en-US" dirty="0"/>
              <a:t> </a:t>
            </a:r>
            <a:r>
              <a:rPr lang="en-US" dirty="0" err="1"/>
              <a:t>dari</a:t>
            </a:r>
            <a:r>
              <a:rPr lang="en-US" dirty="0"/>
              <a:t> </a:t>
            </a:r>
            <a:r>
              <a:rPr lang="en-US" dirty="0" err="1"/>
              <a:t>sebuah</a:t>
            </a:r>
            <a:r>
              <a:rPr lang="en-US" dirty="0"/>
              <a:t> </a:t>
            </a:r>
            <a:r>
              <a:rPr lang="en-US" dirty="0" err="1"/>
              <a:t>aturan</a:t>
            </a:r>
            <a:r>
              <a:rPr lang="en-US" dirty="0"/>
              <a:t> </a:t>
            </a:r>
            <a:r>
              <a:rPr lang="en-US" dirty="0" err="1"/>
              <a:t>dapat</a:t>
            </a:r>
            <a:r>
              <a:rPr lang="en-US" dirty="0"/>
              <a:t> </a:t>
            </a:r>
            <a:r>
              <a:rPr lang="en-US" dirty="0" err="1"/>
              <a:t>diukur</a:t>
            </a:r>
            <a:r>
              <a:rPr lang="en-US" dirty="0"/>
              <a:t> </a:t>
            </a:r>
            <a:r>
              <a:rPr lang="en-US" dirty="0" err="1"/>
              <a:t>dan</a:t>
            </a:r>
            <a:r>
              <a:rPr lang="en-US" dirty="0"/>
              <a:t> </a:t>
            </a:r>
            <a:r>
              <a:rPr lang="en-US" dirty="0" err="1"/>
              <a:t>dikuantifikasi</a:t>
            </a:r>
            <a:r>
              <a:rPr lang="en-US" dirty="0"/>
              <a:t> </a:t>
            </a:r>
            <a:r>
              <a:rPr lang="en-US" dirty="0" err="1"/>
              <a:t>atau</a:t>
            </a:r>
            <a:r>
              <a:rPr lang="en-US" dirty="0"/>
              <a:t> </a:t>
            </a:r>
            <a:r>
              <a:rPr lang="en-US" dirty="0" err="1"/>
              <a:t>tidak</a:t>
            </a:r>
            <a:r>
              <a:rPr lang="en-US" dirty="0"/>
              <a:t>. </a:t>
            </a:r>
            <a:r>
              <a:rPr lang="en-US" dirty="0" err="1"/>
              <a:t>Apabila</a:t>
            </a:r>
            <a:r>
              <a:rPr lang="en-US" dirty="0"/>
              <a:t> </a:t>
            </a:r>
            <a:r>
              <a:rPr lang="en-US" dirty="0" err="1"/>
              <a:t>bisa</a:t>
            </a:r>
            <a:r>
              <a:rPr lang="en-US" dirty="0"/>
              <a:t>, </a:t>
            </a:r>
            <a:r>
              <a:rPr lang="en-US" dirty="0" err="1"/>
              <a:t>biasanya</a:t>
            </a:r>
            <a:r>
              <a:rPr lang="en-US" dirty="0"/>
              <a:t> </a:t>
            </a:r>
            <a:r>
              <a:rPr lang="en-US" dirty="0" err="1"/>
              <a:t>digunakan</a:t>
            </a:r>
            <a:r>
              <a:rPr lang="en-US" dirty="0"/>
              <a:t> “market price” </a:t>
            </a:r>
            <a:r>
              <a:rPr lang="en-US" dirty="0" err="1"/>
              <a:t>untuk</a:t>
            </a:r>
            <a:r>
              <a:rPr lang="en-US" dirty="0"/>
              <a:t> </a:t>
            </a:r>
            <a:r>
              <a:rPr lang="en-US" dirty="0" err="1"/>
              <a:t>menilainya</a:t>
            </a:r>
            <a:r>
              <a:rPr lang="en-US" dirty="0"/>
              <a:t>. </a:t>
            </a:r>
            <a:r>
              <a:rPr lang="en-US" dirty="0" err="1"/>
              <a:t>Apabila</a:t>
            </a:r>
            <a:r>
              <a:rPr lang="en-US" dirty="0"/>
              <a:t> </a:t>
            </a:r>
            <a:r>
              <a:rPr lang="en-US" dirty="0" err="1"/>
              <a:t>tidak</a:t>
            </a:r>
            <a:r>
              <a:rPr lang="en-US" dirty="0"/>
              <a:t> </a:t>
            </a:r>
            <a:r>
              <a:rPr lang="en-US" dirty="0" err="1"/>
              <a:t>bisa</a:t>
            </a:r>
            <a:r>
              <a:rPr lang="en-US" dirty="0"/>
              <a:t>, </a:t>
            </a:r>
            <a:r>
              <a:rPr lang="en-US" dirty="0" err="1"/>
              <a:t>salah</a:t>
            </a:r>
            <a:r>
              <a:rPr lang="en-US" dirty="0"/>
              <a:t> </a:t>
            </a:r>
            <a:r>
              <a:rPr lang="en-US" dirty="0" err="1"/>
              <a:t>satu</a:t>
            </a:r>
            <a:r>
              <a:rPr lang="en-US" dirty="0"/>
              <a:t> </a:t>
            </a:r>
            <a:r>
              <a:rPr lang="en-US" dirty="0" err="1"/>
              <a:t>tekniknya</a:t>
            </a:r>
            <a:r>
              <a:rPr lang="en-US" dirty="0"/>
              <a:t> </a:t>
            </a:r>
            <a:r>
              <a:rPr lang="en-US" dirty="0" err="1"/>
              <a:t>adalah</a:t>
            </a:r>
            <a:r>
              <a:rPr lang="en-US" dirty="0"/>
              <a:t> </a:t>
            </a:r>
            <a:r>
              <a:rPr lang="en-US" dirty="0" err="1"/>
              <a:t>menentukan</a:t>
            </a:r>
            <a:r>
              <a:rPr lang="en-US" dirty="0"/>
              <a:t> “willingness to pay” </a:t>
            </a:r>
            <a:r>
              <a:rPr lang="en-US" dirty="0" err="1"/>
              <a:t>dalam</a:t>
            </a:r>
            <a:r>
              <a:rPr lang="en-US" dirty="0"/>
              <a:t> </a:t>
            </a:r>
            <a:r>
              <a:rPr lang="en-US" dirty="0" err="1" smtClean="0"/>
              <a:t>konteks</a:t>
            </a:r>
            <a:r>
              <a:rPr lang="en-US" dirty="0"/>
              <a:t> </a:t>
            </a:r>
            <a:r>
              <a:rPr lang="en-US" dirty="0" err="1"/>
              <a:t>keuntungan</a:t>
            </a:r>
            <a:r>
              <a:rPr lang="en-US" dirty="0"/>
              <a:t> </a:t>
            </a:r>
            <a:r>
              <a:rPr lang="en-US" dirty="0" err="1"/>
              <a:t>atau</a:t>
            </a:r>
            <a:r>
              <a:rPr lang="en-US" dirty="0"/>
              <a:t> “willingness to </a:t>
            </a:r>
            <a:r>
              <a:rPr lang="en-US" dirty="0" smtClean="0"/>
              <a:t>accept </a:t>
            </a:r>
            <a:r>
              <a:rPr lang="en-US" dirty="0" err="1" smtClean="0"/>
              <a:t>dalam</a:t>
            </a:r>
            <a:r>
              <a:rPr lang="en-US" dirty="0" smtClean="0"/>
              <a:t> </a:t>
            </a:r>
            <a:r>
              <a:rPr lang="en-US" dirty="0" err="1" smtClean="0"/>
              <a:t>konteks</a:t>
            </a:r>
            <a:r>
              <a:rPr lang="en-US" dirty="0" smtClean="0"/>
              <a:t> </a:t>
            </a:r>
            <a:r>
              <a:rPr lang="en-US" dirty="0" err="1" smtClean="0"/>
              <a:t>biaya</a:t>
            </a:r>
            <a:endParaRPr lang="en-US" dirty="0"/>
          </a:p>
        </p:txBody>
      </p:sp>
    </p:spTree>
    <p:extLst>
      <p:ext uri="{BB962C8B-B14F-4D97-AF65-F5344CB8AC3E}">
        <p14:creationId xmlns:p14="http://schemas.microsoft.com/office/powerpoint/2010/main" val="7490952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41746"/>
          </a:xfrm>
        </p:spPr>
        <p:txBody>
          <a:bodyPr>
            <a:normAutofit fontScale="90000"/>
          </a:bodyPr>
          <a:lstStyle/>
          <a:p>
            <a:endParaRPr lang="en-US" dirty="0"/>
          </a:p>
        </p:txBody>
      </p:sp>
      <p:sp>
        <p:nvSpPr>
          <p:cNvPr id="3" name="Content Placeholder 2"/>
          <p:cNvSpPr>
            <a:spLocks noGrp="1"/>
          </p:cNvSpPr>
          <p:nvPr>
            <p:ph idx="1"/>
          </p:nvPr>
        </p:nvSpPr>
        <p:spPr>
          <a:xfrm>
            <a:off x="838200" y="706872"/>
            <a:ext cx="10515600" cy="5470091"/>
          </a:xfrm>
        </p:spPr>
        <p:txBody>
          <a:bodyPr/>
          <a:lstStyle/>
          <a:p>
            <a:pPr marL="0" indent="0">
              <a:buNone/>
            </a:pPr>
            <a:r>
              <a:rPr lang="en-US" dirty="0" smtClean="0"/>
              <a:t>5. </a:t>
            </a:r>
            <a:r>
              <a:rPr lang="en-US" b="1" dirty="0" err="1" smtClean="0">
                <a:solidFill>
                  <a:srgbClr val="0070C0"/>
                </a:solidFill>
              </a:rPr>
              <a:t>Kuantifikasi</a:t>
            </a:r>
            <a:r>
              <a:rPr lang="en-US" b="1" dirty="0" smtClean="0">
                <a:solidFill>
                  <a:srgbClr val="0070C0"/>
                </a:solidFill>
              </a:rPr>
              <a:t> </a:t>
            </a:r>
            <a:r>
              <a:rPr lang="en-US" b="1" dirty="0" err="1" smtClean="0">
                <a:solidFill>
                  <a:srgbClr val="0070C0"/>
                </a:solidFill>
              </a:rPr>
              <a:t>Sepenuhnya</a:t>
            </a:r>
            <a:endParaRPr lang="en-US" b="1" dirty="0" smtClean="0">
              <a:solidFill>
                <a:srgbClr val="0070C0"/>
              </a:solidFill>
            </a:endParaRPr>
          </a:p>
          <a:p>
            <a:pPr marL="0" indent="0">
              <a:buNone/>
            </a:pPr>
            <a:r>
              <a:rPr lang="en-US" dirty="0" err="1"/>
              <a:t>Pada</a:t>
            </a:r>
            <a:r>
              <a:rPr lang="en-US" dirty="0"/>
              <a:t> </a:t>
            </a:r>
            <a:r>
              <a:rPr lang="en-US" dirty="0" err="1"/>
              <a:t>langkah</a:t>
            </a:r>
            <a:r>
              <a:rPr lang="en-US" dirty="0"/>
              <a:t> </a:t>
            </a:r>
            <a:r>
              <a:rPr lang="en-US" dirty="0" err="1"/>
              <a:t>kelima</a:t>
            </a:r>
            <a:r>
              <a:rPr lang="en-US" dirty="0"/>
              <a:t> </a:t>
            </a:r>
            <a:r>
              <a:rPr lang="en-US" dirty="0" err="1"/>
              <a:t>semua</a:t>
            </a:r>
            <a:r>
              <a:rPr lang="en-US" dirty="0"/>
              <a:t> </a:t>
            </a:r>
            <a:r>
              <a:rPr lang="en-US" dirty="0" err="1"/>
              <a:t>manfaat</a:t>
            </a:r>
            <a:r>
              <a:rPr lang="en-US" dirty="0"/>
              <a:t> </a:t>
            </a:r>
            <a:r>
              <a:rPr lang="en-US" dirty="0" err="1"/>
              <a:t>dan</a:t>
            </a:r>
            <a:r>
              <a:rPr lang="en-US" dirty="0"/>
              <a:t> </a:t>
            </a:r>
            <a:r>
              <a:rPr lang="en-US" dirty="0" err="1"/>
              <a:t>biaya</a:t>
            </a:r>
            <a:r>
              <a:rPr lang="en-US" dirty="0"/>
              <a:t> </a:t>
            </a:r>
            <a:r>
              <a:rPr lang="en-US" dirty="0" err="1"/>
              <a:t>sudah</a:t>
            </a:r>
            <a:r>
              <a:rPr lang="en-US" dirty="0"/>
              <a:t> </a:t>
            </a:r>
            <a:r>
              <a:rPr lang="en-US" dirty="0" err="1"/>
              <a:t>terhitung</a:t>
            </a:r>
            <a:r>
              <a:rPr lang="en-US" dirty="0"/>
              <a:t> </a:t>
            </a:r>
            <a:r>
              <a:rPr lang="en-US" dirty="0" err="1"/>
              <a:t>sepenuhnya</a:t>
            </a:r>
            <a:r>
              <a:rPr lang="en-US" dirty="0"/>
              <a:t> </a:t>
            </a:r>
            <a:r>
              <a:rPr lang="en-US" dirty="0" err="1"/>
              <a:t>dalam</a:t>
            </a:r>
            <a:r>
              <a:rPr lang="en-US" dirty="0"/>
              <a:t> </a:t>
            </a:r>
            <a:r>
              <a:rPr lang="en-US" dirty="0" err="1"/>
              <a:t>satuan</a:t>
            </a:r>
            <a:r>
              <a:rPr lang="en-US" dirty="0"/>
              <a:t> </a:t>
            </a:r>
            <a:r>
              <a:rPr lang="en-US" dirty="0" err="1"/>
              <a:t>mata</a:t>
            </a:r>
            <a:r>
              <a:rPr lang="en-US" dirty="0"/>
              <a:t> </a:t>
            </a:r>
            <a:r>
              <a:rPr lang="en-US" dirty="0" err="1"/>
              <a:t>uang</a:t>
            </a:r>
            <a:r>
              <a:rPr lang="en-US" dirty="0"/>
              <a:t>. </a:t>
            </a:r>
            <a:r>
              <a:rPr lang="en-US" dirty="0" err="1"/>
              <a:t>Jadi</a:t>
            </a:r>
            <a:r>
              <a:rPr lang="en-US" dirty="0"/>
              <a:t>, </a:t>
            </a:r>
            <a:r>
              <a:rPr lang="en-US" dirty="0" err="1"/>
              <a:t>pada</a:t>
            </a:r>
            <a:r>
              <a:rPr lang="en-US" dirty="0"/>
              <a:t> </a:t>
            </a:r>
            <a:r>
              <a:rPr lang="en-US" dirty="0" err="1"/>
              <a:t>tahapan</a:t>
            </a:r>
            <a:r>
              <a:rPr lang="en-US" dirty="0"/>
              <a:t> </a:t>
            </a:r>
            <a:r>
              <a:rPr lang="en-US" dirty="0" err="1"/>
              <a:t>itu</a:t>
            </a:r>
            <a:r>
              <a:rPr lang="en-US" dirty="0"/>
              <a:t>, </a:t>
            </a:r>
            <a:r>
              <a:rPr lang="en-US" dirty="0" err="1"/>
              <a:t>pembuat</a:t>
            </a:r>
            <a:r>
              <a:rPr lang="en-US" dirty="0"/>
              <a:t> </a:t>
            </a:r>
            <a:r>
              <a:rPr lang="en-US" dirty="0" err="1"/>
              <a:t>kebijakan</a:t>
            </a:r>
            <a:r>
              <a:rPr lang="en-US" dirty="0"/>
              <a:t> </a:t>
            </a:r>
            <a:r>
              <a:rPr lang="en-US" dirty="0" err="1"/>
              <a:t>telah</a:t>
            </a:r>
            <a:r>
              <a:rPr lang="en-US" dirty="0"/>
              <a:t> </a:t>
            </a:r>
            <a:r>
              <a:rPr lang="en-US" dirty="0" err="1"/>
              <a:t>dapat</a:t>
            </a:r>
            <a:r>
              <a:rPr lang="en-US" dirty="0"/>
              <a:t> </a:t>
            </a:r>
            <a:r>
              <a:rPr lang="en-US" dirty="0" err="1"/>
              <a:t>menentukan</a:t>
            </a:r>
            <a:r>
              <a:rPr lang="en-US" dirty="0"/>
              <a:t> </a:t>
            </a:r>
            <a:r>
              <a:rPr lang="en-US" dirty="0" err="1"/>
              <a:t>pilihan</a:t>
            </a:r>
            <a:r>
              <a:rPr lang="en-US" dirty="0"/>
              <a:t> yang paling </a:t>
            </a:r>
            <a:r>
              <a:rPr lang="en-US" dirty="0" err="1"/>
              <a:t>baik</a:t>
            </a:r>
            <a:r>
              <a:rPr lang="en-US" dirty="0"/>
              <a:t> </a:t>
            </a:r>
            <a:r>
              <a:rPr lang="en-US" dirty="0" err="1"/>
              <a:t>dari</a:t>
            </a:r>
            <a:r>
              <a:rPr lang="en-US" dirty="0"/>
              <a:t> </a:t>
            </a:r>
            <a:r>
              <a:rPr lang="en-US" dirty="0" err="1"/>
              <a:t>kebijakan</a:t>
            </a:r>
            <a:r>
              <a:rPr lang="en-US" dirty="0"/>
              <a:t> yang </a:t>
            </a:r>
            <a:r>
              <a:rPr lang="en-US" dirty="0" err="1"/>
              <a:t>akan</a:t>
            </a:r>
            <a:r>
              <a:rPr lang="en-US" dirty="0"/>
              <a:t> </a:t>
            </a:r>
            <a:r>
              <a:rPr lang="en-US" dirty="0" err="1"/>
              <a:t>diambil</a:t>
            </a:r>
            <a:r>
              <a:rPr lang="en-US" dirty="0" smtClean="0"/>
              <a:t>.</a:t>
            </a:r>
          </a:p>
          <a:p>
            <a:pPr marL="0" indent="0">
              <a:buNone/>
            </a:pPr>
            <a:endParaRPr lang="en-US" dirty="0"/>
          </a:p>
        </p:txBody>
      </p:sp>
      <p:pic>
        <p:nvPicPr>
          <p:cNvPr id="4" name="Picture 3"/>
          <p:cNvPicPr>
            <a:picLocks noChangeAspect="1"/>
          </p:cNvPicPr>
          <p:nvPr/>
        </p:nvPicPr>
        <p:blipFill>
          <a:blip r:embed="rId2"/>
          <a:stretch>
            <a:fillRect/>
          </a:stretch>
        </p:blipFill>
        <p:spPr>
          <a:xfrm>
            <a:off x="2057400" y="3007896"/>
            <a:ext cx="8361947" cy="3290292"/>
          </a:xfrm>
          <a:prstGeom prst="rect">
            <a:avLst/>
          </a:prstGeom>
        </p:spPr>
      </p:pic>
    </p:spTree>
    <p:extLst>
      <p:ext uri="{BB962C8B-B14F-4D97-AF65-F5344CB8AC3E}">
        <p14:creationId xmlns:p14="http://schemas.microsoft.com/office/powerpoint/2010/main" val="20904033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Adobe Caslon Pro Bold" panose="0205070206050A020403" pitchFamily="18" charset="0"/>
              </a:rPr>
              <a:t>LANGKAH 5: MENYUSUN LAPORAN RIA</a:t>
            </a:r>
            <a:endParaRPr lang="en-US" sz="3600" b="1" dirty="0">
              <a:latin typeface="Adobe Caslon Pro Bold" panose="0205070206050A020403" pitchFamily="18" charset="0"/>
            </a:endParaRPr>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sz="4000" b="1" dirty="0" smtClean="0"/>
              <a:t>PENDAHULUAN :</a:t>
            </a:r>
            <a:r>
              <a:rPr lang="en-US" dirty="0" smtClean="0"/>
              <a:t> </a:t>
            </a:r>
          </a:p>
          <a:p>
            <a:pPr>
              <a:buFont typeface="Wingdings" panose="05000000000000000000" pitchFamily="2" charset="2"/>
              <a:buChar char="q"/>
            </a:pPr>
            <a:r>
              <a:rPr lang="en-US" dirty="0" err="1" smtClean="0"/>
              <a:t>Pentingnya</a:t>
            </a:r>
            <a:r>
              <a:rPr lang="en-US" dirty="0" smtClean="0"/>
              <a:t> </a:t>
            </a:r>
            <a:r>
              <a:rPr lang="en-US" dirty="0" err="1" smtClean="0"/>
              <a:t>topik</a:t>
            </a:r>
            <a:r>
              <a:rPr lang="en-US" dirty="0" smtClean="0"/>
              <a:t>/</a:t>
            </a:r>
            <a:r>
              <a:rPr lang="en-US" dirty="0" err="1" smtClean="0"/>
              <a:t>masalah</a:t>
            </a:r>
            <a:r>
              <a:rPr lang="en-US" dirty="0" smtClean="0"/>
              <a:t> yang </a:t>
            </a:r>
            <a:r>
              <a:rPr lang="en-US" dirty="0" err="1" smtClean="0"/>
              <a:t>dianalisis</a:t>
            </a:r>
            <a:endParaRPr lang="en-US" dirty="0" smtClean="0"/>
          </a:p>
          <a:p>
            <a:pPr>
              <a:buFont typeface="Wingdings" panose="05000000000000000000" pitchFamily="2" charset="2"/>
              <a:buChar char="q"/>
            </a:pPr>
            <a:r>
              <a:rPr lang="en-US" dirty="0" err="1" smtClean="0"/>
              <a:t>Penjelasan</a:t>
            </a:r>
            <a:r>
              <a:rPr lang="en-US" dirty="0" smtClean="0"/>
              <a:t> </a:t>
            </a:r>
            <a:r>
              <a:rPr lang="en-US" dirty="0" err="1" smtClean="0"/>
              <a:t>krusialnya</a:t>
            </a:r>
            <a:r>
              <a:rPr lang="en-US" dirty="0" smtClean="0"/>
              <a:t> </a:t>
            </a:r>
            <a:r>
              <a:rPr lang="en-US" dirty="0" err="1" smtClean="0"/>
              <a:t>masalah</a:t>
            </a:r>
            <a:r>
              <a:rPr lang="en-US" dirty="0" smtClean="0"/>
              <a:t> </a:t>
            </a:r>
            <a:r>
              <a:rPr lang="en-US" dirty="0" err="1" smtClean="0"/>
              <a:t>kepada</a:t>
            </a:r>
            <a:r>
              <a:rPr lang="en-US" dirty="0" smtClean="0"/>
              <a:t> stakeholders (</a:t>
            </a:r>
            <a:r>
              <a:rPr lang="en-US" dirty="0" err="1" smtClean="0"/>
              <a:t>pembaca</a:t>
            </a:r>
            <a:r>
              <a:rPr lang="en-US" dirty="0" smtClean="0"/>
              <a:t>) </a:t>
            </a:r>
            <a:r>
              <a:rPr lang="en-US" dirty="0" err="1" smtClean="0"/>
              <a:t>untuk</a:t>
            </a:r>
            <a:r>
              <a:rPr lang="en-US" dirty="0" smtClean="0"/>
              <a:t> </a:t>
            </a:r>
            <a:r>
              <a:rPr lang="en-US" dirty="0" err="1" smtClean="0"/>
              <a:t>dianalisis</a:t>
            </a:r>
            <a:r>
              <a:rPr lang="en-US" dirty="0" smtClean="0"/>
              <a:t> </a:t>
            </a:r>
            <a:r>
              <a:rPr lang="en-US" dirty="0" err="1" smtClean="0"/>
              <a:t>dan</a:t>
            </a:r>
            <a:r>
              <a:rPr lang="en-US" dirty="0" smtClean="0"/>
              <a:t> </a:t>
            </a:r>
            <a:r>
              <a:rPr lang="en-US" dirty="0" err="1" smtClean="0"/>
              <a:t>ditindaklanjuti</a:t>
            </a:r>
            <a:r>
              <a:rPr lang="en-US" dirty="0" smtClean="0"/>
              <a:t> </a:t>
            </a:r>
            <a:r>
              <a:rPr lang="en-US" dirty="0" err="1" smtClean="0"/>
              <a:t>didukung</a:t>
            </a:r>
            <a:r>
              <a:rPr lang="en-US" dirty="0" smtClean="0"/>
              <a:t> </a:t>
            </a:r>
            <a:r>
              <a:rPr lang="en-US" dirty="0" err="1" smtClean="0"/>
              <a:t>dengan</a:t>
            </a:r>
            <a:r>
              <a:rPr lang="en-US" dirty="0" smtClean="0"/>
              <a:t> data </a:t>
            </a:r>
            <a:r>
              <a:rPr lang="en-US" dirty="0" err="1" smtClean="0"/>
              <a:t>riil</a:t>
            </a:r>
            <a:r>
              <a:rPr lang="en-US" dirty="0" smtClean="0"/>
              <a:t> </a:t>
            </a:r>
            <a:r>
              <a:rPr lang="en-US" dirty="0" err="1" smtClean="0"/>
              <a:t>untuk</a:t>
            </a:r>
            <a:r>
              <a:rPr lang="en-US" dirty="0" smtClean="0"/>
              <a:t> </a:t>
            </a:r>
            <a:r>
              <a:rPr lang="en-US" dirty="0" err="1" smtClean="0"/>
              <a:t>meyakinkan</a:t>
            </a:r>
            <a:r>
              <a:rPr lang="en-US" dirty="0" smtClean="0"/>
              <a:t> </a:t>
            </a:r>
            <a:r>
              <a:rPr lang="en-US" dirty="0" err="1" smtClean="0"/>
              <a:t>akan</a:t>
            </a:r>
            <a:r>
              <a:rPr lang="en-US" dirty="0" smtClean="0"/>
              <a:t> </a:t>
            </a:r>
            <a:r>
              <a:rPr lang="en-US" dirty="0" err="1" smtClean="0"/>
              <a:t>pentingnya</a:t>
            </a:r>
            <a:r>
              <a:rPr lang="en-US" dirty="0" smtClean="0"/>
              <a:t> </a:t>
            </a:r>
            <a:r>
              <a:rPr lang="en-US" dirty="0" err="1" smtClean="0"/>
              <a:t>topik</a:t>
            </a:r>
            <a:r>
              <a:rPr lang="en-US" dirty="0" smtClean="0"/>
              <a:t>/</a:t>
            </a:r>
            <a:r>
              <a:rPr lang="en-US" dirty="0" err="1" smtClean="0"/>
              <a:t>maslah</a:t>
            </a:r>
            <a:endParaRPr lang="en-US" dirty="0" smtClean="0"/>
          </a:p>
          <a:p>
            <a:pPr marL="0" indent="0">
              <a:buNone/>
            </a:pPr>
            <a:endParaRPr lang="en-US" dirty="0"/>
          </a:p>
          <a:p>
            <a:pPr marL="0" indent="0">
              <a:buNone/>
            </a:pPr>
            <a:r>
              <a:rPr lang="en-US" sz="3900" b="1" dirty="0" smtClean="0"/>
              <a:t>2. ANALISIS MASALAH</a:t>
            </a:r>
          </a:p>
          <a:p>
            <a:pPr>
              <a:buFont typeface="Wingdings" panose="05000000000000000000" pitchFamily="2" charset="2"/>
              <a:buChar char="q"/>
            </a:pPr>
            <a:r>
              <a:rPr lang="en-US" dirty="0" err="1" smtClean="0"/>
              <a:t>Menguraikan</a:t>
            </a:r>
            <a:r>
              <a:rPr lang="en-US" dirty="0" smtClean="0"/>
              <a:t> </a:t>
            </a:r>
            <a:r>
              <a:rPr lang="en-US" dirty="0" err="1" smtClean="0"/>
              <a:t>apa</a:t>
            </a:r>
            <a:r>
              <a:rPr lang="en-US" dirty="0" smtClean="0"/>
              <a:t> </a:t>
            </a:r>
            <a:r>
              <a:rPr lang="en-US" dirty="0" err="1" smtClean="0"/>
              <a:t>masalah</a:t>
            </a:r>
            <a:r>
              <a:rPr lang="en-US" dirty="0" smtClean="0"/>
              <a:t> </a:t>
            </a:r>
            <a:r>
              <a:rPr lang="en-US" dirty="0" err="1" smtClean="0"/>
              <a:t>intinya</a:t>
            </a:r>
            <a:r>
              <a:rPr lang="en-US" dirty="0" smtClean="0"/>
              <a:t>, </a:t>
            </a:r>
            <a:r>
              <a:rPr lang="en-US" dirty="0" err="1" smtClean="0"/>
              <a:t>apa</a:t>
            </a:r>
            <a:r>
              <a:rPr lang="en-US" dirty="0" smtClean="0"/>
              <a:t> </a:t>
            </a:r>
            <a:r>
              <a:rPr lang="en-US" dirty="0" err="1" smtClean="0"/>
              <a:t>penyebab</a:t>
            </a:r>
            <a:r>
              <a:rPr lang="en-US" dirty="0" smtClean="0"/>
              <a:t>, </a:t>
            </a:r>
            <a:r>
              <a:rPr lang="en-US" dirty="0" err="1" smtClean="0"/>
              <a:t>apa</a:t>
            </a:r>
            <a:r>
              <a:rPr lang="en-US" dirty="0" smtClean="0"/>
              <a:t> </a:t>
            </a:r>
            <a:r>
              <a:rPr lang="en-US" dirty="0" err="1" smtClean="0"/>
              <a:t>akibatnya</a:t>
            </a:r>
            <a:endParaRPr lang="en-US" dirty="0" smtClean="0"/>
          </a:p>
          <a:p>
            <a:pPr>
              <a:buFont typeface="Wingdings" panose="05000000000000000000" pitchFamily="2" charset="2"/>
              <a:buChar char="q"/>
            </a:pPr>
            <a:r>
              <a:rPr lang="en-US" dirty="0" err="1" smtClean="0"/>
              <a:t>Penyajian</a:t>
            </a:r>
            <a:r>
              <a:rPr lang="en-US" dirty="0" smtClean="0"/>
              <a:t> </a:t>
            </a:r>
            <a:r>
              <a:rPr lang="en-US" dirty="0" err="1" smtClean="0"/>
              <a:t>dilengkapi</a:t>
            </a:r>
            <a:r>
              <a:rPr lang="en-US" dirty="0" smtClean="0"/>
              <a:t> </a:t>
            </a:r>
            <a:r>
              <a:rPr lang="en-US" dirty="0" err="1" smtClean="0"/>
              <a:t>dengan</a:t>
            </a:r>
            <a:r>
              <a:rPr lang="en-US" dirty="0" smtClean="0"/>
              <a:t> diagram </a:t>
            </a:r>
            <a:r>
              <a:rPr lang="en-US" dirty="0" err="1" smtClean="0"/>
              <a:t>untuk</a:t>
            </a:r>
            <a:r>
              <a:rPr lang="en-US" dirty="0" smtClean="0"/>
              <a:t> </a:t>
            </a:r>
            <a:r>
              <a:rPr lang="en-US" dirty="0" err="1" smtClean="0"/>
              <a:t>mempermudah</a:t>
            </a:r>
            <a:r>
              <a:rPr lang="en-US" dirty="0" smtClean="0"/>
              <a:t> </a:t>
            </a:r>
            <a:r>
              <a:rPr lang="en-US" dirty="0" err="1" smtClean="0"/>
              <a:t>pembaca</a:t>
            </a:r>
            <a:r>
              <a:rPr lang="en-US" dirty="0" smtClean="0"/>
              <a:t> </a:t>
            </a:r>
            <a:r>
              <a:rPr lang="en-US" dirty="0" err="1" smtClean="0"/>
              <a:t>memahami</a:t>
            </a:r>
            <a:r>
              <a:rPr lang="en-US" dirty="0" smtClean="0"/>
              <a:t> </a:t>
            </a:r>
            <a:r>
              <a:rPr lang="en-US" dirty="0" err="1" smtClean="0"/>
              <a:t>analisis</a:t>
            </a:r>
            <a:r>
              <a:rPr lang="en-US" dirty="0" smtClean="0"/>
              <a:t> </a:t>
            </a:r>
            <a:r>
              <a:rPr lang="en-US" dirty="0" err="1" smtClean="0"/>
              <a:t>masalah</a:t>
            </a:r>
            <a:r>
              <a:rPr lang="en-US" dirty="0" smtClean="0"/>
              <a:t> yang </a:t>
            </a:r>
            <a:r>
              <a:rPr lang="en-US" dirty="0" err="1" smtClean="0"/>
              <a:t>dibuat</a:t>
            </a:r>
            <a:endParaRPr lang="en-US" dirty="0"/>
          </a:p>
        </p:txBody>
      </p:sp>
    </p:spTree>
    <p:extLst>
      <p:ext uri="{BB962C8B-B14F-4D97-AF65-F5344CB8AC3E}">
        <p14:creationId xmlns:p14="http://schemas.microsoft.com/office/powerpoint/2010/main" val="32441462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55311"/>
          </a:xfrm>
        </p:spPr>
        <p:txBody>
          <a:bodyPr>
            <a:normAutofit fontScale="90000"/>
          </a:bodyPr>
          <a:lstStyle/>
          <a:p>
            <a:endParaRPr lang="en-US" dirty="0"/>
          </a:p>
        </p:txBody>
      </p:sp>
      <p:sp>
        <p:nvSpPr>
          <p:cNvPr id="3" name="Content Placeholder 2"/>
          <p:cNvSpPr>
            <a:spLocks noGrp="1"/>
          </p:cNvSpPr>
          <p:nvPr>
            <p:ph idx="1"/>
          </p:nvPr>
        </p:nvSpPr>
        <p:spPr>
          <a:xfrm>
            <a:off x="838200" y="872836"/>
            <a:ext cx="10515600" cy="5304127"/>
          </a:xfrm>
        </p:spPr>
        <p:txBody>
          <a:bodyPr>
            <a:normAutofit fontScale="92500" lnSpcReduction="10000"/>
          </a:bodyPr>
          <a:lstStyle/>
          <a:p>
            <a:pPr marL="0" indent="0">
              <a:buNone/>
            </a:pPr>
            <a:r>
              <a:rPr lang="en-US" sz="4000" b="1" dirty="0" smtClean="0"/>
              <a:t>3. PEMETAAN REGULASI</a:t>
            </a:r>
          </a:p>
          <a:p>
            <a:pPr>
              <a:buFont typeface="Wingdings" panose="05000000000000000000" pitchFamily="2" charset="2"/>
              <a:buChar char="q"/>
            </a:pPr>
            <a:r>
              <a:rPr lang="en-US" dirty="0" err="1" smtClean="0"/>
              <a:t>Berisi</a:t>
            </a:r>
            <a:r>
              <a:rPr lang="en-US" dirty="0" smtClean="0"/>
              <a:t> </a:t>
            </a:r>
            <a:r>
              <a:rPr lang="en-US" dirty="0" err="1" smtClean="0"/>
              <a:t>regulasi</a:t>
            </a:r>
            <a:r>
              <a:rPr lang="en-US" dirty="0" smtClean="0"/>
              <a:t> yang </a:t>
            </a:r>
            <a:r>
              <a:rPr lang="en-US" dirty="0" err="1" smtClean="0"/>
              <a:t>terkait</a:t>
            </a:r>
            <a:r>
              <a:rPr lang="en-US" dirty="0" smtClean="0"/>
              <a:t> </a:t>
            </a:r>
            <a:r>
              <a:rPr lang="en-US" dirty="0" err="1" smtClean="0"/>
              <a:t>dengan</a:t>
            </a:r>
            <a:r>
              <a:rPr lang="en-US" dirty="0" smtClean="0"/>
              <a:t> </a:t>
            </a:r>
            <a:r>
              <a:rPr lang="en-US" dirty="0" err="1" smtClean="0"/>
              <a:t>topik</a:t>
            </a:r>
            <a:r>
              <a:rPr lang="en-US" dirty="0" smtClean="0"/>
              <a:t> yang </a:t>
            </a:r>
            <a:r>
              <a:rPr lang="en-US" dirty="0" err="1" smtClean="0"/>
              <a:t>dianalisis</a:t>
            </a:r>
            <a:endParaRPr lang="en-US" dirty="0" smtClean="0"/>
          </a:p>
          <a:p>
            <a:pPr>
              <a:buFont typeface="Wingdings" panose="05000000000000000000" pitchFamily="2" charset="2"/>
              <a:buChar char="q"/>
            </a:pPr>
            <a:r>
              <a:rPr lang="en-US" dirty="0" err="1" smtClean="0"/>
              <a:t>Berisi</a:t>
            </a:r>
            <a:r>
              <a:rPr lang="en-US" dirty="0" smtClean="0"/>
              <a:t> </a:t>
            </a:r>
            <a:r>
              <a:rPr lang="en-US" dirty="0" err="1" smtClean="0"/>
              <a:t>keterkaitan</a:t>
            </a:r>
            <a:r>
              <a:rPr lang="en-US" dirty="0" smtClean="0"/>
              <a:t> </a:t>
            </a:r>
            <a:r>
              <a:rPr lang="en-US" dirty="0" err="1" smtClean="0"/>
              <a:t>berbagai</a:t>
            </a:r>
            <a:r>
              <a:rPr lang="en-US" dirty="0" smtClean="0"/>
              <a:t> </a:t>
            </a:r>
            <a:r>
              <a:rPr lang="en-US" dirty="0" err="1" smtClean="0"/>
              <a:t>regulasi</a:t>
            </a:r>
            <a:r>
              <a:rPr lang="en-US" dirty="0" smtClean="0"/>
              <a:t> (</a:t>
            </a:r>
            <a:r>
              <a:rPr lang="en-US" dirty="0" err="1" smtClean="0"/>
              <a:t>hulu-hilir</a:t>
            </a:r>
            <a:r>
              <a:rPr lang="en-US" dirty="0" smtClean="0"/>
              <a:t>/</a:t>
            </a:r>
            <a:r>
              <a:rPr lang="en-US" dirty="0" err="1" smtClean="0"/>
              <a:t>nasional-daerah</a:t>
            </a:r>
            <a:r>
              <a:rPr lang="en-US" dirty="0" smtClean="0"/>
              <a:t>) </a:t>
            </a:r>
            <a:r>
              <a:rPr lang="en-US" dirty="0" err="1" smtClean="0"/>
              <a:t>dengan</a:t>
            </a:r>
            <a:r>
              <a:rPr lang="en-US" dirty="0" smtClean="0"/>
              <a:t> </a:t>
            </a:r>
            <a:r>
              <a:rPr lang="en-US" dirty="0" err="1" smtClean="0"/>
              <a:t>topik</a:t>
            </a:r>
            <a:r>
              <a:rPr lang="en-US" dirty="0" smtClean="0"/>
              <a:t> yang </a:t>
            </a:r>
            <a:r>
              <a:rPr lang="en-US" dirty="0" err="1" smtClean="0"/>
              <a:t>dibahas</a:t>
            </a:r>
            <a:r>
              <a:rPr lang="en-US" dirty="0" smtClean="0"/>
              <a:t> (</a:t>
            </a:r>
            <a:r>
              <a:rPr lang="en-US" dirty="0" err="1" smtClean="0"/>
              <a:t>berapa</a:t>
            </a:r>
            <a:r>
              <a:rPr lang="en-US" dirty="0" smtClean="0"/>
              <a:t> </a:t>
            </a:r>
            <a:r>
              <a:rPr lang="en-US" dirty="0" err="1" smtClean="0"/>
              <a:t>banyak</a:t>
            </a:r>
            <a:r>
              <a:rPr lang="en-US" dirty="0" smtClean="0"/>
              <a:t> </a:t>
            </a:r>
            <a:r>
              <a:rPr lang="en-US" dirty="0" err="1" smtClean="0"/>
              <a:t>regulasi</a:t>
            </a:r>
            <a:r>
              <a:rPr lang="en-US" dirty="0" smtClean="0"/>
              <a:t> </a:t>
            </a:r>
            <a:r>
              <a:rPr lang="en-US" dirty="0" err="1" smtClean="0"/>
              <a:t>tidak</a:t>
            </a:r>
            <a:r>
              <a:rPr lang="en-US" dirty="0" smtClean="0"/>
              <a:t> </a:t>
            </a:r>
            <a:r>
              <a:rPr lang="en-US" dirty="0" err="1" smtClean="0"/>
              <a:t>tidak</a:t>
            </a:r>
            <a:r>
              <a:rPr lang="en-US" dirty="0" smtClean="0"/>
              <a:t> </a:t>
            </a:r>
            <a:r>
              <a:rPr lang="en-US" dirty="0" err="1" smtClean="0"/>
              <a:t>masalah</a:t>
            </a:r>
            <a:r>
              <a:rPr lang="en-US" dirty="0" smtClean="0"/>
              <a:t>, </a:t>
            </a:r>
            <a:r>
              <a:rPr lang="en-US" dirty="0" err="1" smtClean="0"/>
              <a:t>terpenting</a:t>
            </a:r>
            <a:r>
              <a:rPr lang="en-US" dirty="0" smtClean="0"/>
              <a:t> </a:t>
            </a:r>
            <a:r>
              <a:rPr lang="en-US" dirty="0" err="1" smtClean="0"/>
              <a:t>pantas</a:t>
            </a:r>
            <a:r>
              <a:rPr lang="en-US" dirty="0" smtClean="0"/>
              <a:t> </a:t>
            </a:r>
            <a:r>
              <a:rPr lang="en-US" dirty="0" err="1" smtClean="0"/>
              <a:t>dan</a:t>
            </a:r>
            <a:r>
              <a:rPr lang="en-US" dirty="0" smtClean="0"/>
              <a:t> </a:t>
            </a:r>
            <a:r>
              <a:rPr lang="en-US" dirty="0" err="1" smtClean="0"/>
              <a:t>memiliki</a:t>
            </a:r>
            <a:r>
              <a:rPr lang="en-US" dirty="0" smtClean="0"/>
              <a:t> </a:t>
            </a:r>
            <a:r>
              <a:rPr lang="en-US" dirty="0" err="1" smtClean="0"/>
              <a:t>keterkaitan</a:t>
            </a:r>
            <a:r>
              <a:rPr lang="en-US" dirty="0" smtClean="0"/>
              <a:t> </a:t>
            </a:r>
            <a:r>
              <a:rPr lang="en-US" dirty="0" err="1" smtClean="0"/>
              <a:t>topik</a:t>
            </a:r>
            <a:r>
              <a:rPr lang="en-US" dirty="0" smtClean="0"/>
              <a:t> yang </a:t>
            </a:r>
            <a:r>
              <a:rPr lang="en-US" dirty="0" err="1" smtClean="0"/>
              <a:t>dibahas</a:t>
            </a:r>
            <a:endParaRPr lang="en-US" dirty="0" smtClean="0"/>
          </a:p>
          <a:p>
            <a:pPr marL="0" indent="0">
              <a:buNone/>
            </a:pPr>
            <a:endParaRPr lang="en-US" dirty="0" smtClean="0"/>
          </a:p>
          <a:p>
            <a:pPr marL="0" indent="0">
              <a:buNone/>
            </a:pPr>
            <a:r>
              <a:rPr lang="en-US" sz="4300" b="1" dirty="0" smtClean="0"/>
              <a:t>4. ANALISIS PEMANGKU KEPENTINGAN</a:t>
            </a:r>
          </a:p>
          <a:p>
            <a:pPr>
              <a:buFont typeface="Wingdings" panose="05000000000000000000" pitchFamily="2" charset="2"/>
              <a:buChar char="q"/>
            </a:pPr>
            <a:r>
              <a:rPr lang="en-US" dirty="0" err="1" smtClean="0"/>
              <a:t>Berisi</a:t>
            </a:r>
            <a:r>
              <a:rPr lang="en-US" dirty="0" smtClean="0"/>
              <a:t> </a:t>
            </a:r>
            <a:r>
              <a:rPr lang="en-US" dirty="0" err="1" smtClean="0"/>
              <a:t>siapa</a:t>
            </a:r>
            <a:r>
              <a:rPr lang="en-US" dirty="0" smtClean="0"/>
              <a:t> </a:t>
            </a:r>
            <a:r>
              <a:rPr lang="en-US" dirty="0" err="1" smtClean="0"/>
              <a:t>saja</a:t>
            </a:r>
            <a:r>
              <a:rPr lang="en-US" dirty="0" smtClean="0"/>
              <a:t> yang </a:t>
            </a:r>
            <a:r>
              <a:rPr lang="en-US" dirty="0" err="1" smtClean="0"/>
              <a:t>akan</a:t>
            </a:r>
            <a:r>
              <a:rPr lang="en-US" dirty="0" smtClean="0"/>
              <a:t> </a:t>
            </a:r>
            <a:r>
              <a:rPr lang="en-US" dirty="0" err="1" smtClean="0"/>
              <a:t>terkena</a:t>
            </a:r>
            <a:r>
              <a:rPr lang="en-US" dirty="0" smtClean="0"/>
              <a:t> </a:t>
            </a:r>
            <a:r>
              <a:rPr lang="en-US" dirty="0" err="1" smtClean="0"/>
              <a:t>dampak</a:t>
            </a:r>
            <a:r>
              <a:rPr lang="en-US" dirty="0" smtClean="0"/>
              <a:t> </a:t>
            </a:r>
            <a:r>
              <a:rPr lang="en-US" dirty="0" err="1" smtClean="0"/>
              <a:t>dari</a:t>
            </a:r>
            <a:r>
              <a:rPr lang="en-US" dirty="0" smtClean="0"/>
              <a:t> </a:t>
            </a:r>
            <a:r>
              <a:rPr lang="en-US" dirty="0" err="1" smtClean="0"/>
              <a:t>kebijakan</a:t>
            </a:r>
            <a:r>
              <a:rPr lang="en-US" dirty="0" smtClean="0"/>
              <a:t> yang </a:t>
            </a:r>
            <a:r>
              <a:rPr lang="en-US" dirty="0" err="1" smtClean="0"/>
              <a:t>nantinya</a:t>
            </a:r>
            <a:r>
              <a:rPr lang="en-US" dirty="0" smtClean="0"/>
              <a:t>/</a:t>
            </a:r>
            <a:r>
              <a:rPr lang="en-US" dirty="0" err="1" smtClean="0"/>
              <a:t>telah</a:t>
            </a:r>
            <a:r>
              <a:rPr lang="en-US" dirty="0" smtClean="0"/>
              <a:t> </a:t>
            </a:r>
            <a:r>
              <a:rPr lang="en-US" dirty="0" err="1" smtClean="0"/>
              <a:t>diambil</a:t>
            </a:r>
            <a:endParaRPr lang="en-US" dirty="0" smtClean="0"/>
          </a:p>
          <a:p>
            <a:pPr>
              <a:buFont typeface="Wingdings" panose="05000000000000000000" pitchFamily="2" charset="2"/>
              <a:buChar char="q"/>
            </a:pPr>
            <a:r>
              <a:rPr lang="en-US" dirty="0" err="1" smtClean="0"/>
              <a:t>Melihat</a:t>
            </a:r>
            <a:r>
              <a:rPr lang="en-US" dirty="0" smtClean="0"/>
              <a:t> </a:t>
            </a:r>
            <a:r>
              <a:rPr lang="en-US" dirty="0" err="1" smtClean="0"/>
              <a:t>besar</a:t>
            </a:r>
            <a:r>
              <a:rPr lang="en-US" dirty="0" smtClean="0"/>
              <a:t> </a:t>
            </a:r>
            <a:r>
              <a:rPr lang="en-US" dirty="0" err="1" smtClean="0"/>
              <a:t>pengaruh</a:t>
            </a:r>
            <a:r>
              <a:rPr lang="en-US" dirty="0" smtClean="0"/>
              <a:t>, </a:t>
            </a:r>
            <a:r>
              <a:rPr lang="en-US" dirty="0" err="1" smtClean="0"/>
              <a:t>kepentingan</a:t>
            </a:r>
            <a:r>
              <a:rPr lang="en-US" dirty="0" smtClean="0"/>
              <a:t> stakeholders </a:t>
            </a:r>
            <a:r>
              <a:rPr lang="en-US" dirty="0" err="1" smtClean="0"/>
              <a:t>terhadap</a:t>
            </a:r>
            <a:r>
              <a:rPr lang="en-US" dirty="0" smtClean="0"/>
              <a:t> </a:t>
            </a:r>
            <a:r>
              <a:rPr lang="en-US" dirty="0" err="1" smtClean="0"/>
              <a:t>kebijakan</a:t>
            </a:r>
            <a:r>
              <a:rPr lang="en-US" dirty="0" smtClean="0"/>
              <a:t> </a:t>
            </a:r>
            <a:r>
              <a:rPr lang="en-US" dirty="0" err="1" smtClean="0"/>
              <a:t>sehingga</a:t>
            </a:r>
            <a:r>
              <a:rPr lang="en-US" dirty="0" smtClean="0"/>
              <a:t> </a:t>
            </a:r>
            <a:r>
              <a:rPr lang="en-US" dirty="0" err="1" smtClean="0"/>
              <a:t>dapat</a:t>
            </a:r>
            <a:r>
              <a:rPr lang="en-US" dirty="0" smtClean="0"/>
              <a:t> </a:t>
            </a:r>
            <a:r>
              <a:rPr lang="en-US" dirty="0" err="1" smtClean="0"/>
              <a:t>ditentukan</a:t>
            </a:r>
            <a:r>
              <a:rPr lang="en-US" dirty="0" smtClean="0"/>
              <a:t> </a:t>
            </a:r>
            <a:r>
              <a:rPr lang="en-US" dirty="0" err="1" smtClean="0"/>
              <a:t>tinggi</a:t>
            </a:r>
            <a:r>
              <a:rPr lang="en-US" dirty="0" smtClean="0"/>
              <a:t>- </a:t>
            </a:r>
            <a:r>
              <a:rPr lang="en-US" dirty="0" err="1" smtClean="0"/>
              <a:t>rendah</a:t>
            </a:r>
            <a:r>
              <a:rPr lang="en-US" dirty="0" smtClean="0"/>
              <a:t>/</a:t>
            </a:r>
            <a:r>
              <a:rPr lang="en-US" dirty="0" err="1" smtClean="0"/>
              <a:t>penting-tidak</a:t>
            </a:r>
            <a:r>
              <a:rPr lang="en-US" dirty="0" smtClean="0"/>
              <a:t> </a:t>
            </a:r>
            <a:r>
              <a:rPr lang="en-US" dirty="0" err="1" smtClean="0"/>
              <a:t>penting</a:t>
            </a:r>
            <a:r>
              <a:rPr lang="en-US" dirty="0" smtClean="0"/>
              <a:t> stakeholders</a:t>
            </a:r>
          </a:p>
          <a:p>
            <a:pPr marL="0" indent="0">
              <a:buNone/>
            </a:pPr>
            <a:endParaRPr lang="en-US" dirty="0"/>
          </a:p>
        </p:txBody>
      </p:sp>
    </p:spTree>
    <p:extLst>
      <p:ext uri="{BB962C8B-B14F-4D97-AF65-F5344CB8AC3E}">
        <p14:creationId xmlns:p14="http://schemas.microsoft.com/office/powerpoint/2010/main" val="31802636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41457"/>
          </a:xfrm>
        </p:spPr>
        <p:txBody>
          <a:bodyPr>
            <a:normAutofit fontScale="90000"/>
          </a:bodyPr>
          <a:lstStyle/>
          <a:p>
            <a:endParaRPr lang="en-US" dirty="0"/>
          </a:p>
        </p:txBody>
      </p:sp>
      <p:sp>
        <p:nvSpPr>
          <p:cNvPr id="3" name="Content Placeholder 2"/>
          <p:cNvSpPr>
            <a:spLocks noGrp="1"/>
          </p:cNvSpPr>
          <p:nvPr>
            <p:ph idx="1"/>
          </p:nvPr>
        </p:nvSpPr>
        <p:spPr>
          <a:xfrm>
            <a:off x="838200" y="969818"/>
            <a:ext cx="10515600" cy="5207145"/>
          </a:xfrm>
        </p:spPr>
        <p:txBody>
          <a:bodyPr/>
          <a:lstStyle/>
          <a:p>
            <a:pPr marL="0" indent="0">
              <a:buNone/>
            </a:pPr>
            <a:r>
              <a:rPr lang="en-US" sz="3600" b="1" dirty="0" smtClean="0"/>
              <a:t>5. PEMILIHAN ALTERNATIF</a:t>
            </a:r>
          </a:p>
          <a:p>
            <a:pPr>
              <a:buFont typeface="Wingdings" panose="05000000000000000000" pitchFamily="2" charset="2"/>
              <a:buChar char="q"/>
            </a:pPr>
            <a:r>
              <a:rPr lang="en-US" dirty="0" smtClean="0"/>
              <a:t> </a:t>
            </a:r>
            <a:r>
              <a:rPr lang="en-US" dirty="0" err="1" smtClean="0"/>
              <a:t>Alternatif</a:t>
            </a:r>
            <a:r>
              <a:rPr lang="en-US" dirty="0" smtClean="0"/>
              <a:t> </a:t>
            </a:r>
            <a:r>
              <a:rPr lang="en-US" dirty="0" err="1" smtClean="0"/>
              <a:t>kebijakan</a:t>
            </a:r>
            <a:r>
              <a:rPr lang="en-US" dirty="0" smtClean="0"/>
              <a:t> yang </a:t>
            </a:r>
            <a:r>
              <a:rPr lang="en-US" dirty="0" err="1" smtClean="0"/>
              <a:t>diambil</a:t>
            </a:r>
            <a:r>
              <a:rPr lang="en-US" dirty="0" smtClean="0"/>
              <a:t> </a:t>
            </a:r>
            <a:r>
              <a:rPr lang="en-US" dirty="0" err="1" smtClean="0"/>
              <a:t>dan</a:t>
            </a:r>
            <a:r>
              <a:rPr lang="en-US" dirty="0" smtClean="0"/>
              <a:t> </a:t>
            </a:r>
            <a:r>
              <a:rPr lang="en-US" dirty="0" err="1" smtClean="0"/>
              <a:t>harus</a:t>
            </a:r>
            <a:r>
              <a:rPr lang="en-US" dirty="0" smtClean="0"/>
              <a:t> </a:t>
            </a:r>
            <a:r>
              <a:rPr lang="en-US" dirty="0" err="1" smtClean="0"/>
              <a:t>diambil</a:t>
            </a:r>
            <a:r>
              <a:rPr lang="en-US" dirty="0" smtClean="0"/>
              <a:t> </a:t>
            </a:r>
            <a:r>
              <a:rPr lang="en-US" dirty="0" err="1" smtClean="0"/>
              <a:t>untuk</a:t>
            </a:r>
            <a:r>
              <a:rPr lang="en-US" dirty="0" smtClean="0"/>
              <a:t> </a:t>
            </a:r>
            <a:r>
              <a:rPr lang="en-US" dirty="0" err="1" smtClean="0"/>
              <a:t>mengatasi</a:t>
            </a:r>
            <a:r>
              <a:rPr lang="en-US" dirty="0" smtClean="0"/>
              <a:t> </a:t>
            </a:r>
            <a:r>
              <a:rPr lang="en-US" dirty="0" err="1" smtClean="0"/>
              <a:t>masalah</a:t>
            </a:r>
            <a:endParaRPr lang="en-US" dirty="0" smtClean="0"/>
          </a:p>
          <a:p>
            <a:pPr>
              <a:buFont typeface="Wingdings" panose="05000000000000000000" pitchFamily="2" charset="2"/>
              <a:buChar char="q"/>
            </a:pPr>
            <a:r>
              <a:rPr lang="en-US" dirty="0" err="1" smtClean="0"/>
              <a:t>Pemilihan</a:t>
            </a:r>
            <a:r>
              <a:rPr lang="en-US" dirty="0" smtClean="0"/>
              <a:t> </a:t>
            </a:r>
            <a:r>
              <a:rPr lang="en-US" dirty="0" err="1" smtClean="0"/>
              <a:t>kebijakan</a:t>
            </a:r>
            <a:r>
              <a:rPr lang="en-US" dirty="0" smtClean="0"/>
              <a:t> mana yang paling </a:t>
            </a:r>
            <a:r>
              <a:rPr lang="en-US" dirty="0" err="1" smtClean="0"/>
              <a:t>mungkin</a:t>
            </a:r>
            <a:r>
              <a:rPr lang="en-US" dirty="0" smtClean="0"/>
              <a:t> </a:t>
            </a:r>
            <a:r>
              <a:rPr lang="en-US" dirty="0" err="1" smtClean="0"/>
              <a:t>dijalankan</a:t>
            </a:r>
            <a:r>
              <a:rPr lang="en-US" dirty="0" smtClean="0"/>
              <a:t> </a:t>
            </a:r>
            <a:endParaRPr lang="en-US" dirty="0"/>
          </a:p>
          <a:p>
            <a:pPr marL="0" indent="0">
              <a:buNone/>
            </a:pPr>
            <a:endParaRPr lang="en-US" dirty="0" smtClean="0"/>
          </a:p>
          <a:p>
            <a:pPr marL="0" indent="0">
              <a:buNone/>
            </a:pPr>
            <a:r>
              <a:rPr lang="en-US" sz="3600" b="1" dirty="0" smtClean="0"/>
              <a:t>6. ANALISIS BIAYA DAN MANFAAT</a:t>
            </a:r>
          </a:p>
          <a:p>
            <a:pPr>
              <a:buFont typeface="Wingdings" panose="05000000000000000000" pitchFamily="2" charset="2"/>
              <a:buChar char="q"/>
            </a:pPr>
            <a:r>
              <a:rPr lang="en-US" dirty="0" err="1" smtClean="0"/>
              <a:t>Alat</a:t>
            </a:r>
            <a:r>
              <a:rPr lang="en-US" dirty="0" smtClean="0"/>
              <a:t> </a:t>
            </a:r>
            <a:r>
              <a:rPr lang="en-US" dirty="0" err="1" smtClean="0"/>
              <a:t>analisis</a:t>
            </a:r>
            <a:r>
              <a:rPr lang="en-US" dirty="0" smtClean="0"/>
              <a:t> </a:t>
            </a:r>
            <a:r>
              <a:rPr lang="en-US" dirty="0" err="1" smtClean="0"/>
              <a:t>untuk</a:t>
            </a:r>
            <a:r>
              <a:rPr lang="en-US" dirty="0" smtClean="0"/>
              <a:t> </a:t>
            </a:r>
            <a:r>
              <a:rPr lang="en-US" dirty="0" err="1" smtClean="0"/>
              <a:t>menilai</a:t>
            </a:r>
            <a:r>
              <a:rPr lang="en-US" dirty="0" smtClean="0"/>
              <a:t> </a:t>
            </a:r>
            <a:r>
              <a:rPr lang="en-US" dirty="0" err="1" smtClean="0"/>
              <a:t>kelayakan</a:t>
            </a:r>
            <a:r>
              <a:rPr lang="en-US" dirty="0" smtClean="0"/>
              <a:t> </a:t>
            </a:r>
            <a:r>
              <a:rPr lang="en-US" dirty="0" err="1" smtClean="0"/>
              <a:t>kebijakan</a:t>
            </a:r>
            <a:r>
              <a:rPr lang="en-US" dirty="0" smtClean="0"/>
              <a:t> yang </a:t>
            </a:r>
            <a:r>
              <a:rPr lang="en-US" dirty="0" err="1" smtClean="0"/>
              <a:t>dipilih</a:t>
            </a:r>
            <a:endParaRPr lang="en-US" dirty="0" smtClean="0"/>
          </a:p>
          <a:p>
            <a:pPr>
              <a:buFont typeface="Wingdings" panose="05000000000000000000" pitchFamily="2" charset="2"/>
              <a:buChar char="q"/>
            </a:pPr>
            <a:r>
              <a:rPr lang="en-US" dirty="0" err="1" smtClean="0"/>
              <a:t>Ketika</a:t>
            </a:r>
            <a:r>
              <a:rPr lang="en-US" dirty="0" smtClean="0"/>
              <a:t> </a:t>
            </a:r>
            <a:r>
              <a:rPr lang="en-US" dirty="0" err="1" smtClean="0"/>
              <a:t>kebijakan</a:t>
            </a:r>
            <a:r>
              <a:rPr lang="en-US" dirty="0" smtClean="0"/>
              <a:t> yang </a:t>
            </a:r>
            <a:r>
              <a:rPr lang="en-US" dirty="0" err="1" smtClean="0"/>
              <a:t>dipilih</a:t>
            </a:r>
            <a:r>
              <a:rPr lang="en-US" dirty="0" smtClean="0"/>
              <a:t> </a:t>
            </a:r>
            <a:r>
              <a:rPr lang="en-US" dirty="0" err="1" smtClean="0"/>
              <a:t>apakah</a:t>
            </a:r>
            <a:r>
              <a:rPr lang="en-US" dirty="0" smtClean="0"/>
              <a:t> </a:t>
            </a:r>
            <a:r>
              <a:rPr lang="en-US" dirty="0" err="1" smtClean="0"/>
              <a:t>kebijakan</a:t>
            </a:r>
            <a:r>
              <a:rPr lang="en-US" dirty="0" smtClean="0"/>
              <a:t> </a:t>
            </a:r>
            <a:r>
              <a:rPr lang="en-US" dirty="0" err="1" smtClean="0"/>
              <a:t>itu</a:t>
            </a:r>
            <a:r>
              <a:rPr lang="en-US" dirty="0" smtClean="0"/>
              <a:t> </a:t>
            </a:r>
            <a:r>
              <a:rPr lang="en-US" dirty="0" err="1" smtClean="0"/>
              <a:t>layak</a:t>
            </a:r>
            <a:r>
              <a:rPr lang="en-US" dirty="0" smtClean="0"/>
              <a:t> </a:t>
            </a:r>
            <a:r>
              <a:rPr lang="en-US" dirty="0" err="1" smtClean="0"/>
              <a:t>atau</a:t>
            </a:r>
            <a:r>
              <a:rPr lang="en-US" dirty="0" smtClean="0"/>
              <a:t> </a:t>
            </a:r>
            <a:r>
              <a:rPr lang="en-US" dirty="0" err="1" smtClean="0"/>
              <a:t>tidak</a:t>
            </a:r>
            <a:r>
              <a:rPr lang="en-US" dirty="0" smtClean="0"/>
              <a:t> </a:t>
            </a:r>
            <a:r>
              <a:rPr lang="en-US" dirty="0" err="1" smtClean="0"/>
              <a:t>layak</a:t>
            </a:r>
            <a:endParaRPr lang="en-US" dirty="0" smtClean="0"/>
          </a:p>
          <a:p>
            <a:pPr marL="0" indent="0">
              <a:buNone/>
            </a:pPr>
            <a:r>
              <a:rPr lang="en-US" sz="3600" b="1" dirty="0" smtClean="0"/>
              <a:t>7. REFERENSI-REFERENSI</a:t>
            </a:r>
            <a:endParaRPr lang="en-US" sz="3600" b="1" dirty="0"/>
          </a:p>
        </p:txBody>
      </p:sp>
    </p:spTree>
    <p:extLst>
      <p:ext uri="{BB962C8B-B14F-4D97-AF65-F5344CB8AC3E}">
        <p14:creationId xmlns:p14="http://schemas.microsoft.com/office/powerpoint/2010/main" val="3445274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9050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057400" y="0"/>
            <a:ext cx="8229600" cy="1676400"/>
          </a:xfrm>
        </p:spPr>
        <p:txBody>
          <a:bodyPr>
            <a:normAutofit fontScale="90000"/>
          </a:bodyPr>
          <a:lstStyle/>
          <a:p>
            <a:pPr algn="ctr"/>
            <a:r>
              <a:rPr lang="en-US" dirty="0" smtClean="0">
                <a:solidFill>
                  <a:schemeClr val="tx1"/>
                </a:solidFill>
              </a:rPr>
              <a:t>VARIASI PERUBAHAN PASCA RIA (</a:t>
            </a:r>
            <a:r>
              <a:rPr lang="en-US" dirty="0" err="1" smtClean="0">
                <a:solidFill>
                  <a:schemeClr val="tx1"/>
                </a:solidFill>
              </a:rPr>
              <a:t>Hoogwood</a:t>
            </a:r>
            <a:r>
              <a:rPr lang="en-US" dirty="0" smtClean="0">
                <a:solidFill>
                  <a:schemeClr val="tx1"/>
                </a:solidFill>
              </a:rPr>
              <a:t> </a:t>
            </a:r>
            <a:r>
              <a:rPr lang="en-US" dirty="0" err="1" smtClean="0">
                <a:solidFill>
                  <a:schemeClr val="tx1"/>
                </a:solidFill>
              </a:rPr>
              <a:t>dan</a:t>
            </a:r>
            <a:r>
              <a:rPr lang="en-US" dirty="0" smtClean="0">
                <a:solidFill>
                  <a:schemeClr val="tx1"/>
                </a:solidFill>
              </a:rPr>
              <a:t> Peters </a:t>
            </a:r>
            <a:r>
              <a:rPr lang="en-US" dirty="0" err="1" smtClean="0">
                <a:solidFill>
                  <a:schemeClr val="tx1"/>
                </a:solidFill>
              </a:rPr>
              <a:t>dlm</a:t>
            </a:r>
            <a:r>
              <a:rPr lang="en-US" dirty="0" smtClean="0">
                <a:solidFill>
                  <a:schemeClr val="tx1"/>
                </a:solidFill>
              </a:rPr>
              <a:t>  Parson,2006)</a:t>
            </a:r>
            <a:endParaRPr lang="en-US" dirty="0">
              <a:solidFill>
                <a:schemeClr val="tx1"/>
              </a:solidFill>
            </a:endParaRPr>
          </a:p>
        </p:txBody>
      </p:sp>
    </p:spTree>
    <p:extLst>
      <p:ext uri="{BB962C8B-B14F-4D97-AF65-F5344CB8AC3E}">
        <p14:creationId xmlns:p14="http://schemas.microsoft.com/office/powerpoint/2010/main" val="2899619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SUKSESI</a:t>
            </a:r>
          </a:p>
        </p:txBody>
      </p:sp>
      <p:graphicFrame>
        <p:nvGraphicFramePr>
          <p:cNvPr id="8" name="Content Placeholder 7"/>
          <p:cNvGraphicFramePr>
            <a:graphicFrameLocks noGrp="1"/>
          </p:cNvGraphicFramePr>
          <p:nvPr>
            <p:ph idx="1"/>
          </p:nvPr>
        </p:nvGraphicFramePr>
        <p:xfrm>
          <a:off x="1981200" y="1481138"/>
          <a:ext cx="868680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2714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752601"/>
            <a:ext cx="8229600" cy="4254691"/>
          </a:xfrm>
        </p:spPr>
        <p:txBody>
          <a:bodyPr/>
          <a:lstStyle/>
          <a:p>
            <a:r>
              <a:rPr lang="en-US" sz="3600" b="1" dirty="0" err="1"/>
              <a:t>Adalah</a:t>
            </a:r>
            <a:r>
              <a:rPr lang="en-US" sz="3600" b="1" dirty="0"/>
              <a:t> </a:t>
            </a:r>
            <a:r>
              <a:rPr lang="en-US" sz="3600" b="1" dirty="0" err="1"/>
              <a:t>penggantian</a:t>
            </a:r>
            <a:r>
              <a:rPr lang="en-US" sz="3600" b="1" dirty="0"/>
              <a:t> </a:t>
            </a:r>
            <a:r>
              <a:rPr lang="en-US" sz="3600" b="1" dirty="0" err="1"/>
              <a:t>kebijakan</a:t>
            </a:r>
            <a:r>
              <a:rPr lang="en-US" sz="3600" b="1" dirty="0"/>
              <a:t> yang </a:t>
            </a:r>
            <a:r>
              <a:rPr lang="en-US" sz="3600" b="1" dirty="0" err="1"/>
              <a:t>sudah</a:t>
            </a:r>
            <a:r>
              <a:rPr lang="en-US" sz="3600" b="1" dirty="0"/>
              <a:t> </a:t>
            </a:r>
            <a:r>
              <a:rPr lang="en-US" sz="3600" b="1" dirty="0" err="1"/>
              <a:t>ada</a:t>
            </a:r>
            <a:r>
              <a:rPr lang="en-US" sz="3600" b="1" dirty="0"/>
              <a:t>, </a:t>
            </a:r>
            <a:r>
              <a:rPr lang="en-US" sz="3600" b="1" dirty="0" err="1"/>
              <a:t>dgn</a:t>
            </a:r>
            <a:r>
              <a:rPr lang="en-US" sz="3600" b="1" dirty="0"/>
              <a:t> </a:t>
            </a:r>
            <a:r>
              <a:rPr lang="en-US" sz="3600" b="1" dirty="0" err="1"/>
              <a:t>kebijakan</a:t>
            </a:r>
            <a:r>
              <a:rPr lang="en-US" sz="3600" b="1" dirty="0"/>
              <a:t> lain.  </a:t>
            </a:r>
          </a:p>
          <a:p>
            <a:r>
              <a:rPr lang="en-US" sz="3600" b="1" dirty="0" err="1"/>
              <a:t>Perubahan</a:t>
            </a:r>
            <a:r>
              <a:rPr lang="en-US" sz="3600" b="1" dirty="0"/>
              <a:t> </a:t>
            </a:r>
            <a:r>
              <a:rPr lang="en-US" sz="3600" b="1" dirty="0" err="1"/>
              <a:t>tidak</a:t>
            </a:r>
            <a:r>
              <a:rPr lang="en-US" sz="3600" b="1" dirty="0"/>
              <a:t> </a:t>
            </a:r>
            <a:r>
              <a:rPr lang="en-US" sz="3600" b="1" dirty="0" err="1"/>
              <a:t>menimbulkan</a:t>
            </a:r>
            <a:r>
              <a:rPr lang="en-US" sz="3600" b="1" dirty="0"/>
              <a:t> </a:t>
            </a:r>
            <a:r>
              <a:rPr lang="en-US" sz="3600" b="1" dirty="0" err="1"/>
              <a:t>perubahan</a:t>
            </a:r>
            <a:r>
              <a:rPr lang="en-US" sz="3600" b="1" dirty="0"/>
              <a:t> fundamental </a:t>
            </a:r>
            <a:r>
              <a:rPr lang="en-US" sz="3600" b="1" dirty="0" err="1"/>
              <a:t>dalam</a:t>
            </a:r>
            <a:r>
              <a:rPr lang="en-US" sz="3600" b="1" dirty="0"/>
              <a:t> </a:t>
            </a:r>
            <a:r>
              <a:rPr lang="en-US" sz="3600" b="1" dirty="0" err="1"/>
              <a:t>pendekatannya</a:t>
            </a:r>
            <a:r>
              <a:rPr lang="en-US" sz="3600" b="1" dirty="0"/>
              <a:t>, </a:t>
            </a:r>
            <a:r>
              <a:rPr lang="en-US" sz="3600" b="1" dirty="0" err="1"/>
              <a:t>tetapi</a:t>
            </a:r>
            <a:r>
              <a:rPr lang="en-US" sz="3600" b="1" dirty="0"/>
              <a:t> </a:t>
            </a:r>
            <a:r>
              <a:rPr lang="en-US" sz="3600" b="1" i="1" dirty="0" err="1">
                <a:solidFill>
                  <a:srgbClr val="FF0000"/>
                </a:solidFill>
              </a:rPr>
              <a:t>melanjutkan</a:t>
            </a:r>
            <a:r>
              <a:rPr lang="en-US" sz="3600" b="1" i="1" dirty="0">
                <a:solidFill>
                  <a:srgbClr val="FF0000"/>
                </a:solidFill>
              </a:rPr>
              <a:t> </a:t>
            </a:r>
            <a:r>
              <a:rPr lang="en-US" sz="3600" b="1" i="1" dirty="0" err="1">
                <a:solidFill>
                  <a:srgbClr val="FF0000"/>
                </a:solidFill>
              </a:rPr>
              <a:t>kebijakan</a:t>
            </a:r>
            <a:r>
              <a:rPr lang="en-US" sz="3600" b="1" i="1" dirty="0">
                <a:solidFill>
                  <a:srgbClr val="FF0000"/>
                </a:solidFill>
              </a:rPr>
              <a:t> </a:t>
            </a:r>
            <a:r>
              <a:rPr lang="en-US" sz="3600" b="1" i="1" dirty="0" err="1">
                <a:solidFill>
                  <a:srgbClr val="FF0000"/>
                </a:solidFill>
              </a:rPr>
              <a:t>yg</a:t>
            </a:r>
            <a:r>
              <a:rPr lang="en-US" sz="3600" b="1" i="1" dirty="0">
                <a:solidFill>
                  <a:srgbClr val="FF0000"/>
                </a:solidFill>
              </a:rPr>
              <a:t> </a:t>
            </a:r>
            <a:r>
              <a:rPr lang="en-US" sz="3600" b="1" i="1" dirty="0" err="1">
                <a:solidFill>
                  <a:srgbClr val="FF0000"/>
                </a:solidFill>
              </a:rPr>
              <a:t>ada</a:t>
            </a:r>
            <a:endParaRPr lang="en-US" sz="3600" b="1" i="1" dirty="0">
              <a:solidFill>
                <a:srgbClr val="FF0000"/>
              </a:solidFill>
            </a:endParaRPr>
          </a:p>
          <a:p>
            <a:pPr>
              <a:buNone/>
            </a:pPr>
            <a:endParaRPr lang="en-US" dirty="0"/>
          </a:p>
        </p:txBody>
      </p:sp>
      <p:sp>
        <p:nvSpPr>
          <p:cNvPr id="3" name="Title 2"/>
          <p:cNvSpPr>
            <a:spLocks noGrp="1"/>
          </p:cNvSpPr>
          <p:nvPr>
            <p:ph type="title"/>
          </p:nvPr>
        </p:nvSpPr>
        <p:spPr/>
        <p:txBody>
          <a:bodyPr/>
          <a:lstStyle/>
          <a:p>
            <a:r>
              <a:rPr lang="en-US" dirty="0" smtClean="0"/>
              <a:t>SUKSESI </a:t>
            </a:r>
            <a:r>
              <a:rPr lang="en-US" dirty="0" err="1" smtClean="0"/>
              <a:t>adalah</a:t>
            </a:r>
            <a:r>
              <a:rPr lang="en-US" dirty="0" smtClean="0"/>
              <a:t> ……</a:t>
            </a:r>
            <a:endParaRPr lang="en-US" dirty="0"/>
          </a:p>
        </p:txBody>
      </p:sp>
    </p:spTree>
    <p:extLst>
      <p:ext uri="{BB962C8B-B14F-4D97-AF65-F5344CB8AC3E}">
        <p14:creationId xmlns:p14="http://schemas.microsoft.com/office/powerpoint/2010/main" val="2198255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481138"/>
          <a:ext cx="868680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US" dirty="0" smtClean="0"/>
              <a:t>3 TIPE SUKSESI </a:t>
            </a:r>
            <a:r>
              <a:rPr lang="en-US" dirty="0" err="1" smtClean="0"/>
              <a:t>kebijakan</a:t>
            </a:r>
            <a:endParaRPr lang="en-US" dirty="0"/>
          </a:p>
        </p:txBody>
      </p:sp>
    </p:spTree>
    <p:extLst>
      <p:ext uri="{BB962C8B-B14F-4D97-AF65-F5344CB8AC3E}">
        <p14:creationId xmlns:p14="http://schemas.microsoft.com/office/powerpoint/2010/main" val="1823595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TotalTime>
  <Words>2266</Words>
  <Application>Microsoft Office PowerPoint</Application>
  <PresentationFormat>Widescreen</PresentationFormat>
  <Paragraphs>253</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Adobe Caslon Pro Bold</vt:lpstr>
      <vt:lpstr>Arial</vt:lpstr>
      <vt:lpstr>Arial Black</vt:lpstr>
      <vt:lpstr>Arial Rounded MT Bold</vt:lpstr>
      <vt:lpstr>Calibri</vt:lpstr>
      <vt:lpstr>Calibri Light</vt:lpstr>
      <vt:lpstr>Tahoma</vt:lpstr>
      <vt:lpstr>Times New Roman</vt:lpstr>
      <vt:lpstr>Wingdings</vt:lpstr>
      <vt:lpstr>Office Theme</vt:lpstr>
      <vt:lpstr>ANALISIS DAMPAK REGULASI (REGULATORY IMPACT ANALYSIS) DAN PRAKTEK </vt:lpstr>
      <vt:lpstr>MEMPELAJARI RIA MEMPEROLEH</vt:lpstr>
      <vt:lpstr>Analisis Dampak Peraturan  (Regulatory Impact Assessment/RIA)</vt:lpstr>
      <vt:lpstr>PowerPoint Presentation</vt:lpstr>
      <vt:lpstr>Tindakan Sebagai Dampak  Regulatory Impact Assessment/RIA</vt:lpstr>
      <vt:lpstr>VARIASI PERUBAHAN PASCA RIA (Hoogwood dan Peters dlm  Parson,2006)</vt:lpstr>
      <vt:lpstr>SUKSESI</vt:lpstr>
      <vt:lpstr>SUKSESI adalah ……</vt:lpstr>
      <vt:lpstr>3 TIPE SUKSESI kebijakan</vt:lpstr>
      <vt:lpstr>INOVASI KEBIJAKAN</vt:lpstr>
      <vt:lpstr>TIPE INOVASI (PERKEMBANGAN) KEBIJAKAN</vt:lpstr>
      <vt:lpstr>PEMELIHARAAN KEBIJAKAN</vt:lpstr>
      <vt:lpstr>TERMINASI KEBIJAKAN</vt:lpstr>
      <vt:lpstr>TIPE TERMINASI (REDUKSI) KEBIJAKAN</vt:lpstr>
      <vt:lpstr>Prinsip Regulasi yang berkualitas adalah:</vt:lpstr>
      <vt:lpstr>LANGKAH-LANGKAH RIA</vt:lpstr>
      <vt:lpstr>LANGKAH 1: ANALISIS MASALAH </vt:lpstr>
      <vt:lpstr>PowerPoint Presentation</vt:lpstr>
      <vt:lpstr>ANALISIS FAKTA</vt:lpstr>
      <vt:lpstr>“Masalah” DAN ANALISISNYA</vt:lpstr>
      <vt:lpstr>Rasional: Apa dasarnya?</vt:lpstr>
      <vt:lpstr>PowerPoint Presentation</vt:lpstr>
      <vt:lpstr>ALAT ANALISIS1: ANALISIS POHON MASALAH</vt:lpstr>
      <vt:lpstr>LANGKAH-LANGKAH </vt:lpstr>
      <vt:lpstr>PowerPoint Presentation</vt:lpstr>
      <vt:lpstr>PowerPoint Presentation</vt:lpstr>
      <vt:lpstr>PowerPoint Presentation</vt:lpstr>
      <vt:lpstr>PowerPoint Presentation</vt:lpstr>
      <vt:lpstr>Pohon masalah: Kualitas Pendidikan</vt:lpstr>
      <vt:lpstr>PowerPoint Presentation</vt:lpstr>
      <vt:lpstr>PowerPoint Presentation</vt:lpstr>
      <vt:lpstr>PowerPoint Presentation</vt:lpstr>
      <vt:lpstr>ANALISIS TULANG IKAN</vt:lpstr>
      <vt:lpstr>ANALISIS TULANG IKAN: Penyebab-penyebab sehingga terjadi rendahnya cakupan persalinan oleh tenaga kesehatan</vt:lpstr>
      <vt:lpstr>LANGKAH 2: PEMETAAN REGULASI</vt:lpstr>
      <vt:lpstr>UU NO.27 TAHUN 2007 TENTANG PENGELOLAAN WILAYAH PESISIR DAN PULAU-PULAU KECIL</vt:lpstr>
      <vt:lpstr>LANGKAH 3 : ANALISIS PEMANGKU KEPENTINGAN</vt:lpstr>
      <vt:lpstr>POWER (KEKUATAN) AND INTEREST (KEPENTINGAN)</vt:lpstr>
      <vt:lpstr> Power Grid (Pemetaan Kepentingan)</vt:lpstr>
      <vt:lpstr>LANGKAH 1. STAKEHOLDERS MAPPING</vt:lpstr>
      <vt:lpstr>LANGKAH 2: MASUKKAN DALAM POWER GRID</vt:lpstr>
      <vt:lpstr>LANGKAH 3 : REKOMENDASI </vt:lpstr>
      <vt:lpstr>PILIHAN/REKOMENDASI</vt:lpstr>
      <vt:lpstr>PowerPoint Presentation</vt:lpstr>
      <vt:lpstr>LANGKAH 4: ANALISIS BIAYA DAN MANFAAT (ABM) </vt:lpstr>
      <vt:lpstr>PowerPoint Presentation</vt:lpstr>
      <vt:lpstr>PowerPoint Presentation</vt:lpstr>
      <vt:lpstr>PowerPoint Presentation</vt:lpstr>
      <vt:lpstr>PowerPoint Presentation</vt:lpstr>
      <vt:lpstr>LANGKAH-LANGKAH</vt:lpstr>
      <vt:lpstr>2. Identifikasi biaya dan manfaat apa yang akan diperoleh oleh masing-masing pihak terkait </vt:lpstr>
      <vt:lpstr>PowerPoint Presentation</vt:lpstr>
      <vt:lpstr>PowerPoint Presentation</vt:lpstr>
      <vt:lpstr>LANGKAH 5: MENYUSUN LAPORAN RIA</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DAMPAK REGULASI (REGULATORY IMPACT ANALYSIS)</dc:title>
  <dc:creator>hp</dc:creator>
  <cp:lastModifiedBy>hp</cp:lastModifiedBy>
  <cp:revision>45</cp:revision>
  <dcterms:created xsi:type="dcterms:W3CDTF">2021-04-24T10:37:55Z</dcterms:created>
  <dcterms:modified xsi:type="dcterms:W3CDTF">2021-05-08T02:32:29Z</dcterms:modified>
</cp:coreProperties>
</file>