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erverZoom="0" saveSubsetFonts="1">
  <p:sldMasterIdLst>
    <p:sldMasterId id="2147483648" r:id="rId1"/>
    <p:sldMasterId id="2147483649" r:id="rId2"/>
  </p:sldMasterIdLst>
  <p:notesMasterIdLst>
    <p:notesMasterId r:id="rId11"/>
  </p:notesMasterIdLst>
  <p:sldIdLst>
    <p:sldId id="257" r:id="rId3"/>
    <p:sldId id="258" r:id="rId4"/>
    <p:sldId id="259" r:id="rId5"/>
    <p:sldId id="260" r:id="rId6"/>
    <p:sldId id="261" r:id="rId7"/>
    <p:sldId id="262" r:id="rId8"/>
    <p:sldId id="263" r:id="rId9"/>
    <p:sldId id="264" r:id="rId10"/>
  </p:sldIdLst>
  <p:sldSz cx="9144000" cy="6858000" type="screen4x3"/>
  <p:notesSz cx="6858000" cy="9144000"/>
  <p:defaultTex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9179" autoAdjust="0"/>
  </p:normalViewPr>
  <p:slideViewPr>
    <p:cSldViewPr>
      <p:cViewPr>
        <p:scale>
          <a:sx n="100" d="100"/>
          <a:sy n="100" d="100"/>
        </p:scale>
        <p:origin x="-1860" y="-294"/>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 /><Relationship Id="rId13" Type="http://schemas.openxmlformats.org/officeDocument/2006/relationships/viewProps" Target="viewProps.xml" /><Relationship Id="rId3" Type="http://schemas.openxmlformats.org/officeDocument/2006/relationships/slide" Target="slides/slide1.xml" /><Relationship Id="rId7" Type="http://schemas.openxmlformats.org/officeDocument/2006/relationships/slide" Target="slides/slide5.xml" /><Relationship Id="rId12" Type="http://schemas.openxmlformats.org/officeDocument/2006/relationships/presProps" Target="presProps.xml" /><Relationship Id="rId2" Type="http://schemas.openxmlformats.org/officeDocument/2006/relationships/slideMaster" Target="slideMasters/slideMaster2.xml" /><Relationship Id="rId1" Type="http://schemas.openxmlformats.org/officeDocument/2006/relationships/slideMaster" Target="slideMasters/slideMaster1.xml" /><Relationship Id="rId6" Type="http://schemas.openxmlformats.org/officeDocument/2006/relationships/slide" Target="slides/slide4.xml" /><Relationship Id="rId11" Type="http://schemas.openxmlformats.org/officeDocument/2006/relationships/notesMaster" Target="notesMasters/notesMaster1.xml" /><Relationship Id="rId5" Type="http://schemas.openxmlformats.org/officeDocument/2006/relationships/slide" Target="slides/slide3.xml" /><Relationship Id="rId15" Type="http://schemas.openxmlformats.org/officeDocument/2006/relationships/tableStyles" Target="tableStyles.xml" /><Relationship Id="rId10" Type="http://schemas.openxmlformats.org/officeDocument/2006/relationships/slide" Target="slides/slide8.xml" /><Relationship Id="rId4" Type="http://schemas.openxmlformats.org/officeDocument/2006/relationships/slide" Target="slides/slide2.xml" /><Relationship Id="rId9" Type="http://schemas.openxmlformats.org/officeDocument/2006/relationships/slide" Target="slides/slide7.xml" /><Relationship Id="rId14"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612" name="머리글 개체 틀 1"/>
          <p:cNvSpPr>
            <a:spLocks noGrp="1"/>
          </p:cNvSpPr>
          <p:nvPr>
            <p:ph type="hdr" sz="quarter"/>
          </p:nvPr>
        </p:nvSpPr>
        <p:spPr>
          <a:xfrm>
            <a:off x="0" y="0"/>
            <a:ext cx="2971800" cy="457200"/>
          </a:xfrm>
          <a:prstGeom prst="rect">
            <a:avLst/>
          </a:prstGeom>
          <a:noFill/>
          <a:ln>
            <a:noFill/>
          </a:ln>
        </p:spPr>
        <p:txBody>
          <a:bodyPr vert="horz" lIns="91440" tIns="45720" rIns="91440" bIns="45720" anchor="t"/>
          <a:lstStyle/>
          <a:p>
            <a:pPr lvl="0"/>
            <a:endParaRPr lang="ko-KR" altLang="en-US" sz="1200"/>
          </a:p>
        </p:txBody>
      </p:sp>
      <p:sp>
        <p:nvSpPr>
          <p:cNvPr id="1048613" name="날짜 개체 틀 2"/>
          <p:cNvSpPr>
            <a:spLocks noGrp="1"/>
          </p:cNvSpPr>
          <p:nvPr>
            <p:ph type="dt" idx="1"/>
          </p:nvPr>
        </p:nvSpPr>
        <p:spPr>
          <a:xfrm>
            <a:off x="3884612" y="0"/>
            <a:ext cx="2971800" cy="457200"/>
          </a:xfrm>
          <a:prstGeom prst="rect">
            <a:avLst/>
          </a:prstGeom>
          <a:noFill/>
          <a:ln>
            <a:noFill/>
          </a:ln>
        </p:spPr>
        <p:txBody>
          <a:bodyPr vert="horz" lIns="91440" tIns="45720" rIns="91440" bIns="45720" anchor="t"/>
          <a:lstStyle/>
          <a:p>
            <a:pPr lvl="0" algn="r"/>
            <a:fld id="{566ABCEB-ACFC-4714-9973-3DA970169C29}" type="datetime1">
              <a:rPr lang="ko-KR" altLang="en-US" sz="1200"/>
              <a:pPr lvl="0" algn="r"/>
              <a:t>2021-09-12</a:t>
            </a:fld>
            <a:endParaRPr lang="ko-KR" altLang="en-US" sz="1200"/>
          </a:p>
        </p:txBody>
      </p:sp>
      <p:sp>
        <p:nvSpPr>
          <p:cNvPr id="1048614" name="슬라이드 이미지 개체 틀 3"/>
          <p:cNvSpPr>
            <a:spLocks noGrp="1" noRot="1" noChangeAspect="1"/>
          </p:cNvSpPr>
          <p:nvPr>
            <p:ph type="sldImg" idx="2"/>
          </p:nvPr>
        </p:nvSpPr>
        <p:spPr>
          <a:xfrm>
            <a:off x="1143000" y="685800"/>
            <a:ext cx="4572000" cy="3429000"/>
          </a:xfrm>
          <a:prstGeom prst="rect">
            <a:avLst/>
          </a:prstGeom>
          <a:noFill/>
          <a:ln w="12700" cap="flat" cmpd="sng">
            <a:solidFill>
              <a:srgbClr val="000000">
                <a:alpha val="100000"/>
              </a:srgbClr>
            </a:solidFill>
            <a:prstDash val="solid"/>
            <a:round/>
          </a:ln>
        </p:spPr>
        <p:txBody>
          <a:bodyPr vert="horz" lIns="91440" tIns="45720" rIns="91440" bIns="45720" anchor="ctr"/>
          <a:lstStyle/>
          <a:p>
            <a:endParaRPr/>
          </a:p>
        </p:txBody>
      </p:sp>
      <p:sp>
        <p:nvSpPr>
          <p:cNvPr id="1048615" name="슬라이드 노트 개체 틀 4"/>
          <p:cNvSpPr>
            <a:spLocks noGrp="1"/>
          </p:cNvSpPr>
          <p:nvPr>
            <p:ph type="body" sz="quarter" idx="3"/>
          </p:nvPr>
        </p:nvSpPr>
        <p:spPr>
          <a:xfrm>
            <a:off x="685800" y="4343400"/>
            <a:ext cx="5486400" cy="4114800"/>
          </a:xfrm>
          <a:prstGeom prst="rect">
            <a:avLst/>
          </a:prstGeom>
          <a:noFill/>
          <a:ln>
            <a:noFill/>
          </a:ln>
        </p:spPr>
        <p:txBody>
          <a:bodyPr vert="horz" lIns="91440" tIns="45720" rIns="91440" bIns="45720" ancho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1048616" name="바닥글 개체 틀 5"/>
          <p:cNvSpPr>
            <a:spLocks noGrp="1"/>
          </p:cNvSpPr>
          <p:nvPr>
            <p:ph type="ftr" sz="quarter" idx="4"/>
          </p:nvPr>
        </p:nvSpPr>
        <p:spPr>
          <a:xfrm>
            <a:off x="0" y="8685212"/>
            <a:ext cx="2971800" cy="457200"/>
          </a:xfrm>
          <a:prstGeom prst="rect">
            <a:avLst/>
          </a:prstGeom>
          <a:noFill/>
          <a:ln>
            <a:noFill/>
          </a:ln>
        </p:spPr>
        <p:txBody>
          <a:bodyPr vert="horz" lIns="91440" tIns="45720" rIns="91440" bIns="45720" anchor="b"/>
          <a:lstStyle/>
          <a:p>
            <a:pPr lvl="0"/>
            <a:endParaRPr lang="ko-KR" altLang="en-US" sz="1200"/>
          </a:p>
        </p:txBody>
      </p:sp>
      <p:sp>
        <p:nvSpPr>
          <p:cNvPr id="1048617" name="슬라이드 번호 개체 틀 6"/>
          <p:cNvSpPr>
            <a:spLocks noGrp="1"/>
          </p:cNvSpPr>
          <p:nvPr>
            <p:ph type="sldNum" sz="quarter" idx="5"/>
          </p:nvPr>
        </p:nvSpPr>
        <p:spPr>
          <a:xfrm>
            <a:off x="3884612" y="8685212"/>
            <a:ext cx="2971800" cy="457200"/>
          </a:xfrm>
          <a:prstGeom prst="rect">
            <a:avLst/>
          </a:prstGeom>
          <a:noFill/>
          <a:ln>
            <a:noFill/>
          </a:ln>
        </p:spPr>
        <p:txBody>
          <a:bodyPr vert="horz" lIns="91440" tIns="45720" rIns="91440" bIns="45720" anchor="b"/>
          <a:lstStyle/>
          <a:p>
            <a:pPr lvl="0" algn="r"/>
            <a:fld id="{566ABCEB-ACFC-4714-9973-3DA970169C29}" type="slidenum">
              <a:rPr lang="ko-KR" altLang="en-US" sz="1200"/>
              <a:pPr lvl="0" algn="r"/>
              <a:t>‹#›</a:t>
            </a:fld>
            <a:endParaRPr lang="ko-KR" altLang="en-US" sz="1200"/>
          </a:p>
        </p:txBody>
      </p:sp>
    </p:spTree>
  </p:cSld>
  <p:clrMap bg1="dk1" tx1="dk1" bg2="dk1" tx2="dk1" accent1="dk1" accent2="dk1" accent3="dk1" accent4="dk1" accent5="dk1" accent6="dk1" hlink="dk1" folHlink="dk1"/>
  <p:notesStyle>
    <a:lvl1pPr marL="0" indent="0" algn="l" rtl="0" eaLnBrk="1" fontAlgn="base" hangingPunct="1">
      <a:lnSpc>
        <a:spcPct val="100000"/>
      </a:lnSpc>
      <a:spcBef>
        <a:spcPct val="30000"/>
      </a:spcBef>
      <a:spcAft>
        <a:spcPct val="0"/>
      </a:spcAft>
      <a:buFontTx/>
      <a:buNone/>
      <a:defRPr sz="12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30000"/>
      </a:spcBef>
      <a:spcAft>
        <a:spcPct val="0"/>
      </a:spcAft>
      <a:buFontTx/>
      <a:buNone/>
      <a:defRPr sz="12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30000"/>
      </a:spcBef>
      <a:spcAft>
        <a:spcPct val="0"/>
      </a:spcAft>
      <a:buFontTx/>
      <a:buNone/>
      <a:defRPr sz="12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30000"/>
      </a:spcBef>
      <a:spcAft>
        <a:spcPct val="0"/>
      </a:spcAft>
      <a:buFontTx/>
      <a:buNone/>
      <a:defRPr sz="12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30000"/>
      </a:spcBef>
      <a:spcAft>
        <a:spcPct val="0"/>
      </a:spcAft>
      <a:buFontTx/>
      <a:buNone/>
      <a:defRPr sz="1200" b="0" i="0" u="none" baseline="0">
        <a:solidFill>
          <a:schemeClr val="dk1"/>
        </a:solidFill>
        <a:latin typeface="맑은 고딕" pitchFamily="50" charset="-127"/>
        <a:ea typeface="맑은 고딕" pitchFamily="50" charset="-127"/>
        <a:sym typeface="맑은 고딕" pitchFamily="50" charset="-127"/>
      </a:defRPr>
    </a:lvl5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2097152" name="Picture 3" descr="D:\아초_C\ah\템플릿작업\템플릿06\jpg\main.jpg"/>
          <p:cNvPicPr>
            <a:picLocks/>
          </p:cNvPicPr>
          <p:nvPr/>
        </p:nvPicPr>
        <p:blipFill>
          <a:blip r:embed="rId2"/>
          <a:srcRect/>
          <a:stretch>
            <a:fillRect/>
          </a:stretch>
        </p:blipFill>
        <p:spPr>
          <a:xfrm>
            <a:off x="0" y="0"/>
            <a:ext cx="9144000" cy="68580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2097159" name="Picture 3" descr="D:\아초_C\ah\템플릿작업\템플릿06\jpg\main.jpg"/>
          <p:cNvPicPr>
            <a:picLocks/>
          </p:cNvPicPr>
          <p:nvPr/>
        </p:nvPicPr>
        <p:blipFill>
          <a:blip r:embed="rId2"/>
          <a:srcRect/>
          <a:stretch>
            <a:fillRect/>
          </a:stretch>
        </p:blipFill>
        <p:spPr>
          <a:xfrm>
            <a:off x="0" y="0"/>
            <a:ext cx="9144000" cy="6858000"/>
          </a:xfrm>
          <a:prstGeom prst="rect">
            <a:avLst/>
          </a:prstGeom>
          <a:noFill/>
          <a:ln>
            <a:noFill/>
          </a:ln>
        </p:spPr>
      </p:pic>
      <p:sp>
        <p:nvSpPr>
          <p:cNvPr id="1048585" name="직사각형 7"/>
          <p:cNvSpPr/>
          <p:nvPr/>
        </p:nvSpPr>
        <p:spPr>
          <a:xfrm>
            <a:off x="0" y="836612"/>
            <a:ext cx="9144000" cy="5761037"/>
          </a:xfrm>
          <a:prstGeom prst="rect">
            <a:avLst/>
          </a:prstGeom>
          <a:solidFill>
            <a:schemeClr val="lt1">
              <a:alpha val="30196"/>
            </a:schemeClr>
          </a:solidFill>
          <a:ln>
            <a:noFill/>
          </a:ln>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lgn="ctr"/>
            <a:endParaRPr lang="ko-KR" altLang="en-US">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4" Type="http://schemas.openxmlformats.org/officeDocument/2006/relationships/theme" Target="../theme/theme1.xml" /></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theme" Target="../theme/theme2.xml" /><Relationship Id="rId1" Type="http://schemas.openxmlformats.org/officeDocument/2006/relationships/slideLayout" Target="../slideLayouts/slideLayout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48576" name="제목 개체 틀 1"/>
          <p:cNvSpPr>
            <a:spLocks noGrp="1"/>
          </p:cNvSpPr>
          <p:nvPr>
            <p:ph type="title"/>
          </p:nvPr>
        </p:nvSpPr>
        <p:spPr>
          <a:xfrm>
            <a:off x="457200" y="274637"/>
            <a:ext cx="8229600" cy="1143000"/>
          </a:xfrm>
          <a:prstGeom prst="rect">
            <a:avLst/>
          </a:prstGeom>
          <a:noFill/>
          <a:ln>
            <a:noFill/>
          </a:ln>
        </p:spPr>
        <p:txBody>
          <a:bodyPr vert="horz" lIns="91440" tIns="45720" rIns="91440" bIns="45720" anchor="ctr"/>
          <a:lstStyle/>
          <a:p>
            <a:pPr lvl="0"/>
            <a:r>
              <a:rPr lang="ko-KR" altLang="en-US"/>
              <a:t>마스터 제목 스타일 편집</a:t>
            </a:r>
          </a:p>
        </p:txBody>
      </p:sp>
      <p:sp>
        <p:nvSpPr>
          <p:cNvPr id="1048577" name="텍스트 개체 틀 2"/>
          <p:cNvSpPr>
            <a:spLocks noGrp="1"/>
          </p:cNvSpPr>
          <p:nvPr>
            <p:ph type="body" idx="1"/>
          </p:nvPr>
        </p:nvSpPr>
        <p:spPr>
          <a:xfrm>
            <a:off x="457200" y="1600200"/>
            <a:ext cx="8229600" cy="4525962"/>
          </a:xfrm>
          <a:prstGeom prst="rect">
            <a:avLst/>
          </a:prstGeom>
          <a:noFill/>
          <a:ln>
            <a:noFill/>
          </a:ln>
        </p:spPr>
        <p:txBody>
          <a:bodyPr vert="horz" lIns="91440" tIns="45720" rIns="91440" bIns="45720" ancho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1048578" name="날짜 개체 틀 3"/>
          <p:cNvSpPr>
            <a:spLocks noGrp="1"/>
          </p:cNvSpPr>
          <p:nvPr>
            <p:ph type="dt" sz="half" idx="2"/>
          </p:nvPr>
        </p:nvSpPr>
        <p:spPr>
          <a:xfrm>
            <a:off x="457200" y="6356350"/>
            <a:ext cx="2133600" cy="365125"/>
          </a:xfrm>
          <a:prstGeom prst="rect">
            <a:avLst/>
          </a:prstGeom>
          <a:noFill/>
          <a:ln>
            <a:noFill/>
          </a:ln>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fld id="{566ABCEB-ACFC-4714-9973-3DA970169C29}" type="datetime1">
              <a:rPr lang="ko-KR" altLang="en-US" sz="1200">
                <a:solidFill>
                  <a:srgbClr val="898989"/>
                </a:solidFill>
              </a:rPr>
              <a:pPr lvl="0"/>
              <a:t>2021-09-12</a:t>
            </a:fld>
            <a:endParaRPr lang="ko-KR" altLang="en-US" sz="1200">
              <a:solidFill>
                <a:srgbClr val="898989"/>
              </a:solidFill>
            </a:endParaRPr>
          </a:p>
        </p:txBody>
      </p:sp>
      <p:sp>
        <p:nvSpPr>
          <p:cNvPr id="1048579" name="바닥글 개체 틀 4"/>
          <p:cNvSpPr>
            <a:spLocks noGrp="1"/>
          </p:cNvSpPr>
          <p:nvPr>
            <p:ph type="ftr" sz="quarter" idx="3"/>
          </p:nvPr>
        </p:nvSpPr>
        <p:spPr>
          <a:xfrm>
            <a:off x="3124200" y="6356350"/>
            <a:ext cx="2895600" cy="365125"/>
          </a:xfrm>
          <a:prstGeom prst="rect">
            <a:avLst/>
          </a:prstGeom>
          <a:noFill/>
          <a:ln>
            <a:noFill/>
          </a:ln>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lgn="ctr"/>
            <a:endParaRPr lang="ko-KR" altLang="en-US" sz="1200">
              <a:solidFill>
                <a:srgbClr val="898989"/>
              </a:solidFill>
            </a:endParaRPr>
          </a:p>
        </p:txBody>
      </p:sp>
      <p:sp>
        <p:nvSpPr>
          <p:cNvPr id="1048580" name="슬라이드 번호 개체 틀 5"/>
          <p:cNvSpPr>
            <a:spLocks noGrp="1"/>
          </p:cNvSpPr>
          <p:nvPr>
            <p:ph type="sldNum" sz="quarter" idx="4"/>
          </p:nvPr>
        </p:nvSpPr>
        <p:spPr>
          <a:xfrm>
            <a:off x="6553200" y="6356350"/>
            <a:ext cx="2133600" cy="365125"/>
          </a:xfrm>
          <a:prstGeom prst="rect">
            <a:avLst/>
          </a:prstGeom>
          <a:noFill/>
          <a:ln>
            <a:noFill/>
          </a:ln>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lgn="r"/>
            <a:fld id="{566ABCEB-ACFC-4714-9973-3DA970169C29}" type="slidenum">
              <a:rPr lang="ko-KR" altLang="en-US" sz="1200">
                <a:solidFill>
                  <a:srgbClr val="898989"/>
                </a:solidFill>
              </a:rPr>
              <a:pPr lvl="0" algn="r"/>
              <a:t>‹#›</a:t>
            </a:fld>
            <a:endParaRPr lang="ko-KR" altLang="en-US" sz="1200">
              <a:solidFill>
                <a:srgbClr val="898989"/>
              </a:solidFill>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Lst>
  <p:hf sldNum="0" ftr="0" dt="0"/>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3">
            <a:alphaModFix/>
          </a:blip>
          <a:srcRect/>
          <a:tile tx="0" ty="0" sx="100000" sy="100000" flip="none" algn="tl"/>
        </a:blipFill>
        <a:effectLst/>
      </p:bgPr>
    </p:bg>
    <p:spTree>
      <p:nvGrpSpPr>
        <p:cNvPr id="1" name=""/>
        <p:cNvGrpSpPr/>
        <p:nvPr/>
      </p:nvGrpSpPr>
      <p:grpSpPr>
        <a:xfrm>
          <a:off x="0" y="0"/>
          <a:ext cx="0" cy="0"/>
          <a:chOff x="0" y="0"/>
          <a:chExt cx="0" cy="0"/>
        </a:xfrm>
      </p:grpSpPr>
      <p:sp>
        <p:nvSpPr>
          <p:cNvPr id="1048610" name="직사각형 5"/>
          <p:cNvSpPr/>
          <p:nvPr/>
        </p:nvSpPr>
        <p:spPr>
          <a:xfrm>
            <a:off x="0" y="260350"/>
            <a:ext cx="2246312" cy="647700"/>
          </a:xfrm>
          <a:prstGeom prst="rect">
            <a:avLst/>
          </a:prstGeom>
          <a:solidFill>
            <a:schemeClr val="dk1"/>
          </a:solidFill>
          <a:ln>
            <a:noFill/>
          </a:ln>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lgn="ctr"/>
            <a:endParaRPr lang="ko-KR" altLang="en-US">
              <a:solidFill>
                <a:srgbClr val="FFFFFF"/>
              </a:solidFill>
            </a:endParaRPr>
          </a:p>
        </p:txBody>
      </p:sp>
      <p:sp>
        <p:nvSpPr>
          <p:cNvPr id="1048611" name="TextBox 6"/>
          <p:cNvSpPr txBox="1"/>
          <p:nvPr/>
        </p:nvSpPr>
        <p:spPr>
          <a:xfrm>
            <a:off x="98425" y="309562"/>
            <a:ext cx="2147887" cy="585787"/>
          </a:xfrm>
          <a:prstGeom prst="rect">
            <a:avLst/>
          </a:prstGeom>
          <a:noFill/>
          <a:ln>
            <a:noFill/>
          </a:ln>
        </p:spPr>
        <p:txBody>
          <a:bodyPr vert="horz" lIns="91440" tIns="45720" rIns="91440" bIns="45720" anchor="t">
            <a:spAutoFit/>
          </a:bodyP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r>
              <a:rPr lang="en-US" altLang="ko-KR" sz="3200" b="1">
                <a:solidFill>
                  <a:schemeClr val="lt1"/>
                </a:solidFill>
                <a:latin typeface="Arial" charset="0"/>
                <a:ea typeface="Arial" charset="0"/>
              </a:rPr>
              <a:t>PNG FILE</a:t>
            </a:r>
          </a:p>
        </p:txBody>
      </p:sp>
    </p:spTree>
  </p:cSld>
  <p:clrMap bg1="lt1" tx1="dk1" bg2="dk2" tx2="lt2" accent1="accent1" accent2="accent2" accent3="accent3" accent4="accent4" accent5="accent5" accent6="accent6" hlink="hlink" folHlink="folHlink"/>
  <p:sldLayoutIdLst>
    <p:sldLayoutId id="2147483653" r:id="rId1"/>
  </p:sldLayoutIdLst>
  <p:hf sldNum="0" ftr="0" dt="0"/>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 /><Relationship Id="rId7" Type="http://schemas.openxmlformats.org/officeDocument/2006/relationships/image" Target="../media/image8.png" /><Relationship Id="rId2" Type="http://schemas.openxmlformats.org/officeDocument/2006/relationships/image" Target="../media/image3.png" /><Relationship Id="rId1" Type="http://schemas.openxmlformats.org/officeDocument/2006/relationships/slideLayout" Target="../slideLayouts/slideLayout1.xml" /><Relationship Id="rId6" Type="http://schemas.openxmlformats.org/officeDocument/2006/relationships/image" Target="../media/image7.png" /><Relationship Id="rId5" Type="http://schemas.openxmlformats.org/officeDocument/2006/relationships/image" Target="../media/image6.png" /><Relationship Id="rId4" Type="http://schemas.openxmlformats.org/officeDocument/2006/relationships/image" Target="../media/image5.png" /></Relationships>
</file>

<file path=ppt/slides/_rels/slide2.xml.rels><?xml version="1.0" encoding="UTF-8" standalone="yes"?>
<Relationships xmlns="http://schemas.openxmlformats.org/package/2006/relationships"><Relationship Id="rId3" Type="http://schemas.openxmlformats.org/officeDocument/2006/relationships/image" Target="../media/image10.png" /><Relationship Id="rId2" Type="http://schemas.openxmlformats.org/officeDocument/2006/relationships/image" Target="../media/image9.png" /><Relationship Id="rId1" Type="http://schemas.openxmlformats.org/officeDocument/2006/relationships/slideLayout" Target="../slideLayouts/slideLayout2.xml" /><Relationship Id="rId4" Type="http://schemas.openxmlformats.org/officeDocument/2006/relationships/image" Target="../media/image11.png" /></Relationships>
</file>

<file path=ppt/slides/_rels/slide3.xml.rels><?xml version="1.0" encoding="UTF-8" standalone="yes"?>
<Relationships xmlns="http://schemas.openxmlformats.org/package/2006/relationships"><Relationship Id="rId2" Type="http://schemas.openxmlformats.org/officeDocument/2006/relationships/image" Target="../media/image12.png"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2" Type="http://schemas.openxmlformats.org/officeDocument/2006/relationships/image" Target="../media/image13.jpeg"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2" Type="http://schemas.openxmlformats.org/officeDocument/2006/relationships/image" Target="../media/image14.jpeg"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3" Type="http://schemas.openxmlformats.org/officeDocument/2006/relationships/image" Target="../media/image6.png" /><Relationship Id="rId7" Type="http://schemas.openxmlformats.org/officeDocument/2006/relationships/image" Target="../media/image12.png" /><Relationship Id="rId2" Type="http://schemas.openxmlformats.org/officeDocument/2006/relationships/image" Target="../media/image5.png" /><Relationship Id="rId1" Type="http://schemas.openxmlformats.org/officeDocument/2006/relationships/slideLayout" Target="../slideLayouts/slideLayout1.xml" /><Relationship Id="rId6" Type="http://schemas.openxmlformats.org/officeDocument/2006/relationships/image" Target="../media/image15.png" /><Relationship Id="rId5" Type="http://schemas.openxmlformats.org/officeDocument/2006/relationships/image" Target="../media/image3.png" /><Relationship Id="rId4" Type="http://schemas.openxmlformats.org/officeDocument/2006/relationships/image" Target="../media/image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3" name="Picture 2" descr="D:\아초_C\ah\템플릿작업\템플릿06\png\자유여신상.png"/>
          <p:cNvPicPr>
            <a:picLocks/>
          </p:cNvPicPr>
          <p:nvPr/>
        </p:nvPicPr>
        <p:blipFill>
          <a:blip r:embed="rId2"/>
          <a:srcRect l="27325" r="25381"/>
          <a:stretch>
            <a:fillRect/>
          </a:stretch>
        </p:blipFill>
        <p:spPr>
          <a:xfrm>
            <a:off x="7523162" y="1916112"/>
            <a:ext cx="1620837" cy="4016375"/>
          </a:xfrm>
          <a:prstGeom prst="rect">
            <a:avLst/>
          </a:prstGeom>
          <a:noFill/>
          <a:ln>
            <a:noFill/>
          </a:ln>
        </p:spPr>
      </p:pic>
      <p:pic>
        <p:nvPicPr>
          <p:cNvPr id="2097154" name="Picture 5" descr="D:\아초_C\ah\템플릿작업\템플릿06\png\빅벤.png"/>
          <p:cNvPicPr>
            <a:picLocks/>
          </p:cNvPicPr>
          <p:nvPr/>
        </p:nvPicPr>
        <p:blipFill>
          <a:blip r:embed="rId3"/>
          <a:srcRect/>
          <a:stretch>
            <a:fillRect/>
          </a:stretch>
        </p:blipFill>
        <p:spPr>
          <a:xfrm>
            <a:off x="5292725" y="2600325"/>
            <a:ext cx="2995612" cy="3513137"/>
          </a:xfrm>
          <a:prstGeom prst="rect">
            <a:avLst/>
          </a:prstGeom>
          <a:noFill/>
          <a:ln>
            <a:noFill/>
          </a:ln>
        </p:spPr>
      </p:pic>
      <p:pic>
        <p:nvPicPr>
          <p:cNvPr id="2097155" name="Picture 6" descr="D:\아초_C\ah\템플릿작업\템플릿06\png\에펠탑.png"/>
          <p:cNvPicPr>
            <a:picLocks/>
          </p:cNvPicPr>
          <p:nvPr/>
        </p:nvPicPr>
        <p:blipFill>
          <a:blip r:embed="rId4"/>
          <a:srcRect/>
          <a:stretch>
            <a:fillRect/>
          </a:stretch>
        </p:blipFill>
        <p:spPr>
          <a:xfrm>
            <a:off x="6217443" y="2306636"/>
            <a:ext cx="2544762" cy="2998787"/>
          </a:xfrm>
          <a:prstGeom prst="rect">
            <a:avLst/>
          </a:prstGeom>
          <a:noFill/>
          <a:ln>
            <a:noFill/>
          </a:ln>
        </p:spPr>
      </p:pic>
      <p:pic>
        <p:nvPicPr>
          <p:cNvPr id="2097156" name="Picture 7" descr="D:\아초_C\ah\템플릿작업\템플릿06\png\피사.png"/>
          <p:cNvPicPr>
            <a:picLocks/>
          </p:cNvPicPr>
          <p:nvPr/>
        </p:nvPicPr>
        <p:blipFill>
          <a:blip r:embed="rId5"/>
          <a:srcRect/>
          <a:stretch>
            <a:fillRect/>
          </a:stretch>
        </p:blipFill>
        <p:spPr>
          <a:xfrm>
            <a:off x="-431800" y="2205037"/>
            <a:ext cx="2535237" cy="2987675"/>
          </a:xfrm>
          <a:prstGeom prst="rect">
            <a:avLst/>
          </a:prstGeom>
          <a:noFill/>
          <a:ln>
            <a:noFill/>
          </a:ln>
        </p:spPr>
      </p:pic>
      <p:pic>
        <p:nvPicPr>
          <p:cNvPr id="2097157" name="Picture 4" descr="D:\아초_C\ah\템플릿작업\템플릿06\png\길.png"/>
          <p:cNvPicPr>
            <a:picLocks/>
          </p:cNvPicPr>
          <p:nvPr/>
        </p:nvPicPr>
        <p:blipFill>
          <a:blip r:embed="rId6"/>
          <a:srcRect/>
          <a:stretch>
            <a:fillRect/>
          </a:stretch>
        </p:blipFill>
        <p:spPr>
          <a:xfrm>
            <a:off x="0" y="3895725"/>
            <a:ext cx="9144000" cy="2962275"/>
          </a:xfrm>
          <a:prstGeom prst="rect">
            <a:avLst/>
          </a:prstGeom>
          <a:noFill/>
          <a:ln>
            <a:noFill/>
          </a:ln>
        </p:spPr>
      </p:pic>
      <p:pic>
        <p:nvPicPr>
          <p:cNvPr id="2097158" name="Picture 8" descr="D:\아초_C\ah\템플릿작업\템플릿06\png\경비행기.png"/>
          <p:cNvPicPr>
            <a:picLocks/>
          </p:cNvPicPr>
          <p:nvPr/>
        </p:nvPicPr>
        <p:blipFill>
          <a:blip r:embed="rId7"/>
          <a:srcRect/>
          <a:stretch>
            <a:fillRect/>
          </a:stretch>
        </p:blipFill>
        <p:spPr>
          <a:xfrm>
            <a:off x="6790531" y="-151513"/>
            <a:ext cx="1971675" cy="1554162"/>
          </a:xfrm>
          <a:prstGeom prst="rect">
            <a:avLst/>
          </a:prstGeom>
          <a:noFill/>
          <a:ln>
            <a:noFill/>
          </a:ln>
        </p:spPr>
      </p:pic>
      <p:sp>
        <p:nvSpPr>
          <p:cNvPr id="1048581" name="직사각형 37"/>
          <p:cNvSpPr/>
          <p:nvPr/>
        </p:nvSpPr>
        <p:spPr>
          <a:xfrm>
            <a:off x="1223962" y="1952625"/>
            <a:ext cx="4559300" cy="354012"/>
          </a:xfrm>
          <a:prstGeom prst="rect">
            <a:avLst/>
          </a:prstGeom>
          <a:noFill/>
          <a:ln>
            <a:noFill/>
          </a:ln>
        </p:spPr>
        <p:txBody>
          <a:bodyPr vert="horz" lIns="91440" tIns="45720" rIns="91440" bIns="45720" anchor="t">
            <a:spAutoFit/>
          </a:bodyP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r>
              <a:rPr lang="en-US" altLang="ko-KR" sz="1700">
                <a:solidFill>
                  <a:schemeClr val="lt1"/>
                </a:solidFill>
                <a:latin typeface="Arial" charset="0"/>
                <a:ea typeface="Arial" charset="0"/>
              </a:rPr>
              <a:t>e</a:t>
            </a:r>
          </a:p>
        </p:txBody>
      </p:sp>
      <p:sp>
        <p:nvSpPr>
          <p:cNvPr id="1048582" name="직사각형 37"/>
          <p:cNvSpPr/>
          <p:nvPr/>
        </p:nvSpPr>
        <p:spPr>
          <a:xfrm>
            <a:off x="2103437" y="2474177"/>
            <a:ext cx="4759325" cy="1793241"/>
          </a:xfrm>
          <a:prstGeom prst="rect">
            <a:avLst/>
          </a:prstGeom>
          <a:noFill/>
          <a:ln>
            <a:noFill/>
          </a:ln>
        </p:spPr>
        <p:txBody>
          <a:bodyPr vert="horz" lIns="91440" tIns="45720" rIns="91440" bIns="45720" anchor="t">
            <a:spAutoFit/>
          </a:bodyP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r>
              <a:rPr lang="en-US" altLang="ko-KR" sz="2500" b="1">
                <a:solidFill>
                  <a:srgbClr val="0D0D0D"/>
                </a:solidFill>
                <a:latin typeface="Arial" charset="0"/>
                <a:ea typeface="Arial" charset="0"/>
              </a:rPr>
              <a:t>Kelompok 5</a:t>
            </a:r>
            <a:endParaRPr lang="zh-CN" altLang="en-US"/>
          </a:p>
          <a:p>
            <a:pPr lvl="0"/>
            <a:r>
              <a:rPr lang="en-US" altLang="en-US"/>
              <a:t>  Miya Fitrianti                    1913033001</a:t>
            </a:r>
            <a:endParaRPr lang="zh-CN" altLang="en-US"/>
          </a:p>
          <a:p>
            <a:pPr lvl="0"/>
            <a:r>
              <a:rPr lang="en-US" altLang="en-US"/>
              <a:t>   Wanda Widya Dahari     1913033024</a:t>
            </a:r>
            <a:endParaRPr lang="zh-CN" altLang="en-US"/>
          </a:p>
          <a:p>
            <a:pPr lvl="0"/>
            <a:r>
              <a:rPr lang="en-US" altLang="en-US"/>
              <a:t>   Rizkia Umi Hasanah         2013033012</a:t>
            </a:r>
            <a:endParaRPr lang="zh-CN" altLang="en-US"/>
          </a:p>
          <a:p>
            <a:pPr lvl="0"/>
            <a:r>
              <a:rPr lang="en-US" altLang="en-US"/>
              <a:t>   Aditya Fitrial Nugroho	   2013033057</a:t>
            </a:r>
            <a:endParaRPr lang="zh-CN" altLang="en-US"/>
          </a:p>
          <a:p>
            <a:pPr lvl="0"/>
            <a:r>
              <a:rPr lang="en-US" altLang="en-US"/>
              <a:t>   Rifki Ardiansyah		         2053033006</a:t>
            </a:r>
            <a:endParaRPr lang="zh-CN" altLang="en-US"/>
          </a:p>
        </p:txBody>
      </p:sp>
      <p:grpSp>
        <p:nvGrpSpPr>
          <p:cNvPr id="17" name="Grup 16"/>
          <p:cNvGrpSpPr/>
          <p:nvPr/>
        </p:nvGrpSpPr>
        <p:grpSpPr>
          <a:xfrm>
            <a:off x="939567" y="755617"/>
            <a:ext cx="6836800" cy="1107440"/>
            <a:chOff x="4005413" y="1628800"/>
            <a:chExt cx="4781764" cy="1106062"/>
          </a:xfrm>
        </p:grpSpPr>
        <p:sp>
          <p:nvSpPr>
            <p:cNvPr id="1048583" name="TextBox 12"/>
            <p:cNvSpPr txBox="1"/>
            <p:nvPr/>
          </p:nvSpPr>
          <p:spPr>
            <a:xfrm>
              <a:off x="4005413" y="1628800"/>
              <a:ext cx="3925506" cy="1106062"/>
            </a:xfrm>
            <a:prstGeom prst="rect">
              <a:avLst/>
            </a:prstGeom>
            <a:noFill/>
            <a:ln>
              <a:noFill/>
            </a:ln>
          </p:spPr>
          <p:txBody>
            <a:bodyPr vert="horz" lIns="91440" tIns="45720" rIns="91440" bIns="45720" anchor="t">
              <a:spAutoFit/>
            </a:bodyP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r>
                <a:rPr lang="en-US" altLang="en-US" sz="3400" b="1">
                  <a:solidFill>
                    <a:srgbClr val="000000"/>
                  </a:solidFill>
                </a:rPr>
                <a:t>KEKAISARAN ROMAWI SUCI (HOLY ROMAN EMPIRE)</a:t>
              </a:r>
              <a:endParaRPr lang="zh-CN" altLang="en-US" sz="3400" b="1">
                <a:solidFill>
                  <a:srgbClr val="000000"/>
                </a:solidFill>
              </a:endParaRPr>
            </a:p>
          </p:txBody>
        </p:sp>
        <p:sp>
          <p:nvSpPr>
            <p:cNvPr id="1048584" name="TextBox 13"/>
            <p:cNvSpPr txBox="1"/>
            <p:nvPr/>
          </p:nvSpPr>
          <p:spPr>
            <a:xfrm>
              <a:off x="7353785" y="1792994"/>
              <a:ext cx="1433392" cy="357694"/>
            </a:xfrm>
            <a:prstGeom prst="rect">
              <a:avLst/>
            </a:prstGeom>
            <a:noFill/>
            <a:ln>
              <a:noFill/>
            </a:ln>
          </p:spPr>
          <p:txBody>
            <a:bodyPr vert="horz" lIns="91440" tIns="45720" rIns="91440" bIns="45720" anchor="t">
              <a:spAutoFit/>
            </a:bodyP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직사각형 1"/>
          <p:cNvSpPr/>
          <p:nvPr/>
        </p:nvSpPr>
        <p:spPr>
          <a:xfrm>
            <a:off x="522287" y="296862"/>
            <a:ext cx="4615180" cy="574040"/>
          </a:xfrm>
          <a:prstGeom prst="rect">
            <a:avLst/>
          </a:prstGeom>
          <a:noFill/>
          <a:ln>
            <a:noFill/>
          </a:ln>
        </p:spPr>
        <p:txBody>
          <a:bodyPr vert="horz" wrap="none" lIns="91440" tIns="45720" rIns="91440" bIns="45720" anchor="t">
            <a:spAutoFit/>
          </a:bodyP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r>
              <a:rPr lang="en-US" altLang="ko-KR" sz="3200" b="1">
                <a:solidFill>
                  <a:srgbClr val="0D0D0D"/>
                </a:solidFill>
                <a:latin typeface="Arial" charset="0"/>
                <a:ea typeface="HY견고딕" pitchFamily="18" charset="-127"/>
              </a:rPr>
              <a:t>Kekaisaran Romawi suci</a:t>
            </a:r>
            <a:endParaRPr lang="zh-CN" altLang="en-US"/>
          </a:p>
        </p:txBody>
      </p:sp>
      <p:grpSp>
        <p:nvGrpSpPr>
          <p:cNvPr id="20" name="Grup 19"/>
          <p:cNvGrpSpPr/>
          <p:nvPr/>
        </p:nvGrpSpPr>
        <p:grpSpPr>
          <a:xfrm>
            <a:off x="1243012" y="1779587"/>
            <a:ext cx="6815137" cy="750887"/>
            <a:chOff x="783" y="1121"/>
            <a:chExt cx="4293" cy="473"/>
          </a:xfrm>
        </p:grpSpPr>
        <p:pic>
          <p:nvPicPr>
            <p:cNvPr id="2097160" name="직사각형 10"/>
            <p:cNvPicPr>
              <a:picLocks/>
            </p:cNvPicPr>
            <p:nvPr/>
          </p:nvPicPr>
          <p:blipFill>
            <a:blip r:embed="rId2"/>
            <a:srcRect/>
            <a:stretch>
              <a:fillRect/>
            </a:stretch>
          </p:blipFill>
          <p:spPr>
            <a:xfrm>
              <a:off x="783" y="1121"/>
              <a:ext cx="4293" cy="473"/>
            </a:xfrm>
            <a:prstGeom prst="rect">
              <a:avLst/>
            </a:prstGeom>
            <a:noFill/>
            <a:ln>
              <a:noFill/>
            </a:ln>
          </p:spPr>
        </p:pic>
        <p:sp>
          <p:nvSpPr>
            <p:cNvPr id="1048587" name="Kotak Teks 1048586"/>
            <p:cNvSpPr txBox="1"/>
            <p:nvPr/>
          </p:nvSpPr>
          <p:spPr>
            <a:xfrm>
              <a:off x="793" y="1133"/>
              <a:ext cx="4271" cy="448"/>
            </a:xfrm>
            <a:prstGeom prst="rect">
              <a:avLst/>
            </a:prstGeom>
            <a:noFill/>
            <a:ln>
              <a:noFill/>
            </a:ln>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lgn="ctr"/>
              <a:r>
                <a:rPr lang="en-US" altLang="en-US" sz="1600" b="1">
                  <a:solidFill>
                    <a:srgbClr val="000000"/>
                  </a:solidFill>
                </a:rPr>
                <a:t>Awal mula terbentuknya Romawi suci</a:t>
              </a:r>
              <a:endParaRPr lang="ko-KR" altLang="en-US" sz="1600">
                <a:solidFill>
                  <a:srgbClr val="FFFFFF"/>
                </a:solidFill>
              </a:endParaRPr>
            </a:p>
          </p:txBody>
        </p:sp>
      </p:grpSp>
      <p:sp>
        <p:nvSpPr>
          <p:cNvPr id="1048588" name="오각형 11"/>
          <p:cNvSpPr/>
          <p:nvPr/>
        </p:nvSpPr>
        <p:spPr>
          <a:xfrm rot="16200000" flipH="1">
            <a:off x="1368425" y="1689100"/>
            <a:ext cx="609600" cy="488950"/>
          </a:xfrm>
          <a:prstGeom prst="homePlate">
            <a:avLst>
              <a:gd name="adj" fmla="val 49904"/>
            </a:avLst>
          </a:prstGeom>
          <a:gradFill rotWithShape="0">
            <a:gsLst>
              <a:gs pos="0">
                <a:srgbClr val="DBEEF4">
                  <a:alpha val="100000"/>
                </a:srgbClr>
              </a:gs>
              <a:gs pos="100000">
                <a:srgbClr val="21A0FF">
                  <a:alpha val="100000"/>
                </a:srgbClr>
              </a:gs>
            </a:gsLst>
            <a:lin ang="5400000" scaled="0"/>
          </a:gradFill>
          <a:ln w="9525" cap="flat" cmpd="sng">
            <a:solidFill>
              <a:srgbClr val="21A0FF">
                <a:alpha val="100000"/>
              </a:srgbClr>
            </a:solidFill>
            <a:prstDash val="solid"/>
            <a:round/>
          </a:ln>
          <a:effectLst>
            <a:outerShdw dist="12699" dir="2700000" algn="tl">
              <a:srgbClr val="000000">
                <a:alpha val="50000"/>
              </a:srgbClr>
            </a:outerShdw>
          </a:effectLst>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lgn="ctr"/>
            <a:endParaRPr lang="ko-KR" altLang="en-US" sz="1600">
              <a:solidFill>
                <a:srgbClr val="FFFFFF"/>
              </a:solidFill>
            </a:endParaRPr>
          </a:p>
        </p:txBody>
      </p:sp>
      <p:sp>
        <p:nvSpPr>
          <p:cNvPr id="1048589" name="직사각형 12"/>
          <p:cNvSpPr/>
          <p:nvPr/>
        </p:nvSpPr>
        <p:spPr>
          <a:xfrm>
            <a:off x="1460500" y="1628775"/>
            <a:ext cx="442912" cy="376237"/>
          </a:xfrm>
          <a:prstGeom prst="rect">
            <a:avLst/>
          </a:prstGeom>
          <a:noFill/>
          <a:ln>
            <a:noFill/>
          </a:ln>
        </p:spPr>
        <p:txBody>
          <a:bodyPr vert="horz" wrap="none" lIns="91440" tIns="45720" rIns="91440" bIns="45720" anchor="t">
            <a:spAutoFit/>
          </a:bodyP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r>
              <a:rPr lang="en-US" altLang="ko-KR" b="1">
                <a:solidFill>
                  <a:schemeClr val="lt1"/>
                </a:solidFill>
                <a:effectLst>
                  <a:outerShdw blurRad="38100" dist="38100" dir="2700000" algn="tl">
                    <a:srgbClr val="C0C0C0"/>
                  </a:outerShdw>
                </a:effectLst>
                <a:latin typeface="Arial" charset="0"/>
                <a:ea typeface="Arial" charset="0"/>
              </a:rPr>
              <a:t>01</a:t>
            </a:r>
          </a:p>
        </p:txBody>
      </p:sp>
      <p:grpSp>
        <p:nvGrpSpPr>
          <p:cNvPr id="21" name="Grup 20"/>
          <p:cNvGrpSpPr/>
          <p:nvPr/>
        </p:nvGrpSpPr>
        <p:grpSpPr>
          <a:xfrm>
            <a:off x="1243012" y="2590800"/>
            <a:ext cx="6815137" cy="749300"/>
            <a:chOff x="783" y="1632"/>
            <a:chExt cx="4293" cy="472"/>
          </a:xfrm>
        </p:grpSpPr>
        <p:pic>
          <p:nvPicPr>
            <p:cNvPr id="2097161" name="직사각형 13"/>
            <p:cNvPicPr>
              <a:picLocks/>
            </p:cNvPicPr>
            <p:nvPr/>
          </p:nvPicPr>
          <p:blipFill>
            <a:blip r:embed="rId3"/>
            <a:srcRect/>
            <a:stretch>
              <a:fillRect/>
            </a:stretch>
          </p:blipFill>
          <p:spPr>
            <a:xfrm>
              <a:off x="783" y="1632"/>
              <a:ext cx="4293" cy="472"/>
            </a:xfrm>
            <a:prstGeom prst="rect">
              <a:avLst/>
            </a:prstGeom>
            <a:noFill/>
            <a:ln>
              <a:noFill/>
            </a:ln>
          </p:spPr>
        </p:pic>
        <p:sp>
          <p:nvSpPr>
            <p:cNvPr id="1048590" name="Kotak Teks 1048589"/>
            <p:cNvSpPr txBox="1"/>
            <p:nvPr/>
          </p:nvSpPr>
          <p:spPr>
            <a:xfrm>
              <a:off x="793" y="1645"/>
              <a:ext cx="4271" cy="448"/>
            </a:xfrm>
            <a:prstGeom prst="rect">
              <a:avLst/>
            </a:prstGeom>
            <a:noFill/>
            <a:ln>
              <a:noFill/>
            </a:ln>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lgn="ctr"/>
              <a:r>
                <a:rPr lang="en-US" altLang="en-US" sz="1600" b="1">
                  <a:solidFill>
                    <a:srgbClr val="000000"/>
                  </a:solidFill>
                </a:rPr>
                <a:t>Perkembangan masa kekaisaran Romawi suci</a:t>
              </a:r>
              <a:endParaRPr lang="ko-KR" altLang="en-US" sz="1600">
                <a:solidFill>
                  <a:srgbClr val="FFFFFF"/>
                </a:solidFill>
              </a:endParaRPr>
            </a:p>
          </p:txBody>
        </p:sp>
      </p:grpSp>
      <p:sp>
        <p:nvSpPr>
          <p:cNvPr id="1048591" name="오각형 14"/>
          <p:cNvSpPr/>
          <p:nvPr/>
        </p:nvSpPr>
        <p:spPr>
          <a:xfrm rot="16200000" flipH="1">
            <a:off x="1367632" y="2502693"/>
            <a:ext cx="611187" cy="488950"/>
          </a:xfrm>
          <a:prstGeom prst="homePlate">
            <a:avLst>
              <a:gd name="adj" fmla="val 50034"/>
            </a:avLst>
          </a:prstGeom>
          <a:gradFill rotWithShape="0">
            <a:gsLst>
              <a:gs pos="0">
                <a:srgbClr val="EBF1DE">
                  <a:alpha val="100000"/>
                </a:srgbClr>
              </a:gs>
              <a:gs pos="100000">
                <a:srgbClr val="52AC6A">
                  <a:alpha val="100000"/>
                </a:srgbClr>
              </a:gs>
            </a:gsLst>
            <a:lin ang="5400000" scaled="0"/>
          </a:gradFill>
          <a:ln w="9525" cap="flat" cmpd="sng">
            <a:solidFill>
              <a:srgbClr val="52AC6A">
                <a:alpha val="100000"/>
              </a:srgbClr>
            </a:solidFill>
            <a:prstDash val="solid"/>
            <a:round/>
          </a:ln>
          <a:effectLst>
            <a:outerShdw dist="12699" dir="2700000" algn="tl">
              <a:srgbClr val="000000">
                <a:alpha val="50000"/>
              </a:srgbClr>
            </a:outerShdw>
          </a:effectLst>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lgn="ctr"/>
            <a:endParaRPr lang="ko-KR" altLang="en-US" sz="1600">
              <a:solidFill>
                <a:srgbClr val="FFFFFF"/>
              </a:solidFill>
            </a:endParaRPr>
          </a:p>
        </p:txBody>
      </p:sp>
      <p:sp>
        <p:nvSpPr>
          <p:cNvPr id="1048592" name="직사각형 15"/>
          <p:cNvSpPr/>
          <p:nvPr/>
        </p:nvSpPr>
        <p:spPr>
          <a:xfrm>
            <a:off x="1460500" y="2441575"/>
            <a:ext cx="442912" cy="377825"/>
          </a:xfrm>
          <a:prstGeom prst="rect">
            <a:avLst/>
          </a:prstGeom>
          <a:noFill/>
          <a:ln>
            <a:noFill/>
          </a:ln>
        </p:spPr>
        <p:txBody>
          <a:bodyPr vert="horz" wrap="none" lIns="91440" tIns="45720" rIns="91440" bIns="45720" anchor="t">
            <a:spAutoFit/>
          </a:bodyP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r>
              <a:rPr lang="en-US" altLang="ko-KR" b="1">
                <a:solidFill>
                  <a:schemeClr val="lt1"/>
                </a:solidFill>
                <a:effectLst>
                  <a:outerShdw blurRad="38100" dist="38100" dir="2700000" algn="tl">
                    <a:srgbClr val="C0C0C0"/>
                  </a:outerShdw>
                </a:effectLst>
                <a:latin typeface="Arial" charset="0"/>
                <a:ea typeface="Arial" charset="0"/>
              </a:rPr>
              <a:t>02</a:t>
            </a:r>
          </a:p>
        </p:txBody>
      </p:sp>
      <p:grpSp>
        <p:nvGrpSpPr>
          <p:cNvPr id="22" name="Grup 21"/>
          <p:cNvGrpSpPr/>
          <p:nvPr/>
        </p:nvGrpSpPr>
        <p:grpSpPr>
          <a:xfrm>
            <a:off x="1243012" y="3408362"/>
            <a:ext cx="6815137" cy="749300"/>
            <a:chOff x="783" y="2147"/>
            <a:chExt cx="4293" cy="472"/>
          </a:xfrm>
        </p:grpSpPr>
        <p:pic>
          <p:nvPicPr>
            <p:cNvPr id="2097162" name="직사각형 16"/>
            <p:cNvPicPr>
              <a:picLocks/>
            </p:cNvPicPr>
            <p:nvPr/>
          </p:nvPicPr>
          <p:blipFill>
            <a:blip r:embed="rId4"/>
            <a:srcRect/>
            <a:stretch>
              <a:fillRect/>
            </a:stretch>
          </p:blipFill>
          <p:spPr>
            <a:xfrm>
              <a:off x="783" y="2147"/>
              <a:ext cx="4293" cy="472"/>
            </a:xfrm>
            <a:prstGeom prst="rect">
              <a:avLst/>
            </a:prstGeom>
            <a:noFill/>
            <a:ln>
              <a:noFill/>
            </a:ln>
          </p:spPr>
        </p:pic>
        <p:sp>
          <p:nvSpPr>
            <p:cNvPr id="1048593" name="Kotak Teks 1048592"/>
            <p:cNvSpPr txBox="1"/>
            <p:nvPr/>
          </p:nvSpPr>
          <p:spPr>
            <a:xfrm>
              <a:off x="793" y="2158"/>
              <a:ext cx="4271" cy="448"/>
            </a:xfrm>
            <a:prstGeom prst="rect">
              <a:avLst/>
            </a:prstGeom>
            <a:noFill/>
            <a:ln>
              <a:noFill/>
            </a:ln>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lgn="ctr"/>
              <a:r>
                <a:rPr lang="en-US" altLang="en-US" sz="1600" b="1">
                  <a:solidFill>
                    <a:srgbClr val="000000"/>
                  </a:solidFill>
                </a:rPr>
                <a:t>Keruntuhan Kekaisaran Romawi suci</a:t>
              </a:r>
              <a:endParaRPr lang="ko-KR" altLang="en-US" sz="1600">
                <a:solidFill>
                  <a:srgbClr val="FFFFFF"/>
                </a:solidFill>
              </a:endParaRPr>
            </a:p>
          </p:txBody>
        </p:sp>
      </p:grpSp>
      <p:sp>
        <p:nvSpPr>
          <p:cNvPr id="1048594" name="오각형 17"/>
          <p:cNvSpPr/>
          <p:nvPr/>
        </p:nvSpPr>
        <p:spPr>
          <a:xfrm rot="16200000" flipH="1">
            <a:off x="1368425" y="3316287"/>
            <a:ext cx="609600" cy="488950"/>
          </a:xfrm>
          <a:prstGeom prst="homePlate">
            <a:avLst>
              <a:gd name="adj" fmla="val 49904"/>
            </a:avLst>
          </a:prstGeom>
          <a:gradFill rotWithShape="0">
            <a:gsLst>
              <a:gs pos="0">
                <a:srgbClr val="EBF1DE">
                  <a:alpha val="100000"/>
                </a:srgbClr>
              </a:gs>
              <a:gs pos="100000">
                <a:srgbClr val="1CC685">
                  <a:alpha val="100000"/>
                </a:srgbClr>
              </a:gs>
            </a:gsLst>
            <a:lin ang="5400000" scaled="0"/>
          </a:gradFill>
          <a:ln w="9525" cap="flat" cmpd="sng">
            <a:solidFill>
              <a:srgbClr val="52AC6A">
                <a:alpha val="100000"/>
              </a:srgbClr>
            </a:solidFill>
            <a:prstDash val="solid"/>
            <a:round/>
          </a:ln>
          <a:effectLst>
            <a:outerShdw dist="12699" dir="2700000" algn="tl">
              <a:srgbClr val="000000">
                <a:alpha val="50000"/>
              </a:srgbClr>
            </a:outerShdw>
          </a:effectLst>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lgn="ctr"/>
            <a:endParaRPr lang="ko-KR" altLang="en-US" sz="1600">
              <a:solidFill>
                <a:srgbClr val="FFFFFF"/>
              </a:solidFill>
            </a:endParaRPr>
          </a:p>
        </p:txBody>
      </p:sp>
      <p:sp>
        <p:nvSpPr>
          <p:cNvPr id="1048595" name="직사각형 18"/>
          <p:cNvSpPr/>
          <p:nvPr/>
        </p:nvSpPr>
        <p:spPr>
          <a:xfrm>
            <a:off x="1460500" y="3255962"/>
            <a:ext cx="442912" cy="376237"/>
          </a:xfrm>
          <a:prstGeom prst="rect">
            <a:avLst/>
          </a:prstGeom>
          <a:noFill/>
          <a:ln>
            <a:noFill/>
          </a:ln>
        </p:spPr>
        <p:txBody>
          <a:bodyPr vert="horz" wrap="none" lIns="91440" tIns="45720" rIns="91440" bIns="45720" anchor="t">
            <a:spAutoFit/>
          </a:bodyP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r>
              <a:rPr lang="en-US" altLang="ko-KR" b="1">
                <a:solidFill>
                  <a:schemeClr val="lt1"/>
                </a:solidFill>
                <a:effectLst>
                  <a:outerShdw blurRad="38100" dist="38100" dir="2700000" algn="tl">
                    <a:srgbClr val="C0C0C0"/>
                  </a:outerShdw>
                </a:effectLst>
                <a:latin typeface="Arial" charset="0"/>
                <a:ea typeface="Arial" charset="0"/>
              </a:rPr>
              <a:t>03</a:t>
            </a:r>
          </a:p>
        </p:txBody>
      </p:sp>
      <p:sp>
        <p:nvSpPr>
          <p:cNvPr id="1048596" name="직사각형 30"/>
          <p:cNvSpPr/>
          <p:nvPr/>
        </p:nvSpPr>
        <p:spPr>
          <a:xfrm>
            <a:off x="7902575" y="1798637"/>
            <a:ext cx="134937" cy="711200"/>
          </a:xfrm>
          <a:prstGeom prst="rect">
            <a:avLst/>
          </a:prstGeom>
          <a:solidFill>
            <a:srgbClr val="21A0FF"/>
          </a:solidFill>
          <a:ln>
            <a:noFill/>
          </a:ln>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lgn="ctr"/>
            <a:endParaRPr lang="ko-KR" altLang="en-US" sz="1600">
              <a:solidFill>
                <a:srgbClr val="FFFFFF"/>
              </a:solidFill>
            </a:endParaRPr>
          </a:p>
        </p:txBody>
      </p:sp>
      <p:sp>
        <p:nvSpPr>
          <p:cNvPr id="1048597" name="직사각형 31"/>
          <p:cNvSpPr/>
          <p:nvPr/>
        </p:nvSpPr>
        <p:spPr>
          <a:xfrm>
            <a:off x="7902575" y="2611437"/>
            <a:ext cx="134937" cy="711200"/>
          </a:xfrm>
          <a:prstGeom prst="rect">
            <a:avLst/>
          </a:prstGeom>
          <a:solidFill>
            <a:srgbClr val="52AC6A"/>
          </a:solidFill>
          <a:ln>
            <a:noFill/>
          </a:ln>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lgn="ctr"/>
            <a:endParaRPr lang="ko-KR" altLang="en-US" sz="1600">
              <a:solidFill>
                <a:srgbClr val="FFFFFF"/>
              </a:solidFill>
            </a:endParaRPr>
          </a:p>
        </p:txBody>
      </p:sp>
      <p:sp>
        <p:nvSpPr>
          <p:cNvPr id="1048598" name="직사각형 32"/>
          <p:cNvSpPr/>
          <p:nvPr/>
        </p:nvSpPr>
        <p:spPr>
          <a:xfrm>
            <a:off x="7902575" y="3425825"/>
            <a:ext cx="134937" cy="711200"/>
          </a:xfrm>
          <a:prstGeom prst="rect">
            <a:avLst/>
          </a:prstGeom>
          <a:solidFill>
            <a:srgbClr val="1CC685"/>
          </a:solidFill>
          <a:ln>
            <a:noFill/>
          </a:ln>
        </p:spPr>
        <p:txBody>
          <a:bodyPr vert="horz" lIns="91440" tIns="45720" rIns="91440" bIns="45720" anchor="ct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lgn="ctr"/>
            <a:endParaRPr lang="ko-KR" altLang="en-US" sz="1600">
              <a:solidFill>
                <a:srgbClr val="FFFF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TextBox 2"/>
          <p:cNvSpPr txBox="1"/>
          <p:nvPr/>
        </p:nvSpPr>
        <p:spPr>
          <a:xfrm>
            <a:off x="434689" y="1324449"/>
            <a:ext cx="7754232" cy="3901440"/>
          </a:xfrm>
          <a:prstGeom prst="rect">
            <a:avLst/>
          </a:prstGeom>
          <a:noFill/>
          <a:ln>
            <a:noFill/>
          </a:ln>
        </p:spPr>
        <p:txBody>
          <a:bodyPr vert="horz" lIns="91440" tIns="45720" rIns="91440" bIns="45720" anchor="t">
            <a:spAutoFit/>
          </a:bodyP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r>
              <a:rPr lang="en-US" altLang="ko-KR" sz="2600" b="1">
                <a:solidFill>
                  <a:srgbClr val="0D0D0D"/>
                </a:solidFill>
                <a:latin typeface="Arial" charset="0"/>
                <a:ea typeface="Arial" charset="0"/>
              </a:rPr>
              <a:t>Penerus kepemimpinan Kekaisaran Romawi, Diocletian (284-305) membuat perubahan radikal dengan membagi kekaisaran menjadi belahan barat dan timur yang diperintah oleh tetrarki dan mengeluarkan sejumlah besar titah hukum. Di atas kertas, tetrarki Diocletian adalah sebuah solusi elegan untuk mengatasi kondisi politik yang tidak stabil yang telah menghasilkan sekitar dua puluh kaisar dan kaisar gadungan dalam jangka waktu yang singkat sejak kematian Kaisar Julian.</a:t>
            </a:r>
            <a:endParaRPr lang="zh-CN" altLang="en-US" sz="2600" b="1"/>
          </a:p>
        </p:txBody>
      </p:sp>
      <p:sp>
        <p:nvSpPr>
          <p:cNvPr id="1048600" name="TextBox 3"/>
          <p:cNvSpPr txBox="1"/>
          <p:nvPr/>
        </p:nvSpPr>
        <p:spPr>
          <a:xfrm>
            <a:off x="434690" y="506671"/>
            <a:ext cx="7758006" cy="523240"/>
          </a:xfrm>
          <a:prstGeom prst="rect">
            <a:avLst/>
          </a:prstGeom>
          <a:noFill/>
          <a:ln>
            <a:noFill/>
          </a:ln>
        </p:spPr>
        <p:txBody>
          <a:bodyPr vert="horz" lIns="91440" tIns="45720" rIns="91440" bIns="45720" anchor="t">
            <a:spAutoFit/>
          </a:bodyP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r>
              <a:rPr lang="en-US" altLang="ko-KR" sz="2900" b="1">
                <a:solidFill>
                  <a:srgbClr val="0D0D0D"/>
                </a:solidFill>
                <a:latin typeface="Arial" charset="0"/>
                <a:ea typeface="HY견고딕" pitchFamily="18" charset="-127"/>
              </a:rPr>
              <a:t>1. Awal mula terbentuknya Romawi suci</a:t>
            </a:r>
            <a:endParaRPr lang="zh-CN" altLang="en-US" sz="2900"/>
          </a:p>
        </p:txBody>
      </p:sp>
      <p:pic>
        <p:nvPicPr>
          <p:cNvPr id="2097163" name="Picture 2" descr="D:\아초_C\ah\템플릿작업\템플릿06\png\들판.png"/>
          <p:cNvPicPr>
            <a:picLocks/>
          </p:cNvPicPr>
          <p:nvPr/>
        </p:nvPicPr>
        <p:blipFill>
          <a:blip r:embed="rId2"/>
          <a:srcRect t="69424" b="3801"/>
          <a:stretch>
            <a:fillRect/>
          </a:stretch>
        </p:blipFill>
        <p:spPr>
          <a:xfrm>
            <a:off x="0" y="5021262"/>
            <a:ext cx="9144000" cy="183673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Kotak Teks 1048600"/>
          <p:cNvSpPr txBox="1"/>
          <p:nvPr/>
        </p:nvSpPr>
        <p:spPr>
          <a:xfrm>
            <a:off x="0" y="426828"/>
            <a:ext cx="5064883" cy="4777740"/>
          </a:xfrm>
          <a:prstGeom prst="rect">
            <a:avLst/>
          </a:prstGeom>
        </p:spPr>
        <p:txBody>
          <a:bodyPr wrap="square" rtlCol="0">
            <a:spAutoFit/>
          </a:bodyPr>
          <a:lstStyle/>
          <a:p>
            <a:r>
              <a:rPr lang="in-ID" sz="3500" b="1">
                <a:solidFill>
                  <a:srgbClr val="000000"/>
                </a:solidFill>
              </a:rPr>
              <a:t>Romawi Suci yang dulunya merupakan Kekaisaran Romawi Barat berdiri sebagai Kekaisaran yang berdaulat dan terpisah secara politik sekaligus religius dari Kekaisaran Romawi Timur</a:t>
            </a:r>
            <a:endParaRPr lang="in-ID" sz="3500">
              <a:solidFill>
                <a:srgbClr val="000000"/>
              </a:solidFill>
            </a:endParaRPr>
          </a:p>
        </p:txBody>
      </p:sp>
      <p:pic>
        <p:nvPicPr>
          <p:cNvPr id="2097164" name="Gambar 2097163"/>
          <p:cNvPicPr>
            <a:picLocks/>
          </p:cNvPicPr>
          <p:nvPr/>
        </p:nvPicPr>
        <p:blipFill>
          <a:blip r:embed="rId2"/>
          <a:stretch>
            <a:fillRect/>
          </a:stretch>
        </p:blipFill>
        <p:spPr>
          <a:xfrm>
            <a:off x="4922478" y="-179811"/>
            <a:ext cx="4189535" cy="6152330"/>
          </a:xfrm>
          <a:prstGeom prst="rect">
            <a:avLst/>
          </a:prstGeom>
        </p:spPr>
      </p:pic>
      <p:sp>
        <p:nvSpPr>
          <p:cNvPr id="1048602" name="Kotak Teks 1048601"/>
          <p:cNvSpPr txBox="1"/>
          <p:nvPr/>
        </p:nvSpPr>
        <p:spPr>
          <a:xfrm>
            <a:off x="4922478" y="5972518"/>
            <a:ext cx="4572000" cy="447040"/>
          </a:xfrm>
          <a:prstGeom prst="rect">
            <a:avLst/>
          </a:prstGeom>
        </p:spPr>
        <p:txBody>
          <a:bodyPr wrap="square" rtlCol="0">
            <a:spAutoFit/>
          </a:bodyPr>
          <a:lstStyle/>
          <a:p>
            <a:r>
              <a:rPr lang="en-US" sz="2400" b="1">
                <a:solidFill>
                  <a:srgbClr val="000000"/>
                </a:solidFill>
              </a:rPr>
              <a:t>Peta kekaisaran Romawi suci</a:t>
            </a:r>
            <a:r>
              <a:rPr lang="in-ID" sz="2800">
                <a:solidFill>
                  <a:srgbClr val="000000"/>
                </a:solidFill>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3" name="Kotak Teks 1048602"/>
          <p:cNvSpPr txBox="1"/>
          <p:nvPr/>
        </p:nvSpPr>
        <p:spPr>
          <a:xfrm>
            <a:off x="764181" y="475302"/>
            <a:ext cx="7097790" cy="1577340"/>
          </a:xfrm>
          <a:prstGeom prst="rect">
            <a:avLst/>
          </a:prstGeom>
        </p:spPr>
        <p:txBody>
          <a:bodyPr wrap="square" rtlCol="0">
            <a:spAutoFit/>
          </a:bodyPr>
          <a:lstStyle/>
          <a:p>
            <a:r>
              <a:rPr lang="en-US" sz="3300" b="1">
                <a:solidFill>
                  <a:srgbClr val="000000"/>
                </a:solidFill>
              </a:rPr>
              <a:t>2. Perkembangan</a:t>
            </a:r>
            <a:r>
              <a:rPr lang="in-ID" sz="3300" b="1">
                <a:solidFill>
                  <a:srgbClr val="000000"/>
                </a:solidFill>
              </a:rPr>
              <a:t> Masa Kekaisaran Romawi Suci
</a:t>
            </a:r>
          </a:p>
        </p:txBody>
      </p:sp>
      <p:pic>
        <p:nvPicPr>
          <p:cNvPr id="2097165" name="Gambar 2097164"/>
          <p:cNvPicPr>
            <a:picLocks/>
          </p:cNvPicPr>
          <p:nvPr/>
        </p:nvPicPr>
        <p:blipFill>
          <a:blip r:embed="rId2"/>
          <a:stretch>
            <a:fillRect/>
          </a:stretch>
        </p:blipFill>
        <p:spPr>
          <a:xfrm>
            <a:off x="6261764" y="2259832"/>
            <a:ext cx="2663553" cy="2992924"/>
          </a:xfrm>
          <a:prstGeom prst="rect">
            <a:avLst/>
          </a:prstGeom>
        </p:spPr>
      </p:pic>
      <p:sp>
        <p:nvSpPr>
          <p:cNvPr id="1048604" name="Kotak Teks 1048603"/>
          <p:cNvSpPr txBox="1"/>
          <p:nvPr/>
        </p:nvSpPr>
        <p:spPr>
          <a:xfrm>
            <a:off x="6211785" y="5252756"/>
            <a:ext cx="2763513" cy="828040"/>
          </a:xfrm>
          <a:prstGeom prst="rect">
            <a:avLst/>
          </a:prstGeom>
        </p:spPr>
        <p:txBody>
          <a:bodyPr wrap="square" rtlCol="0">
            <a:spAutoFit/>
          </a:bodyPr>
          <a:lstStyle/>
          <a:p>
            <a:r>
              <a:rPr lang="in-ID" altLang="en-US" sz="2200">
                <a:solidFill>
                  <a:srgbClr val="0070C0"/>
                </a:solidFill>
              </a:rPr>
              <a:t>•</a:t>
            </a:r>
            <a:r>
              <a:rPr lang="in-ID" sz="2200">
                <a:solidFill>
                  <a:srgbClr val="0070C0"/>
                </a:solidFill>
              </a:rPr>
              <a:t>Bendera Kekaisaran Romawi Suc</a:t>
            </a:r>
            <a:r>
              <a:rPr lang="in-ID" sz="2800">
                <a:solidFill>
                  <a:srgbClr val="0070C0"/>
                </a:solidFill>
              </a:rPr>
              <a:t>i</a:t>
            </a:r>
          </a:p>
        </p:txBody>
      </p:sp>
      <p:sp>
        <p:nvSpPr>
          <p:cNvPr id="1048605" name="Kotak Teks 1048604"/>
          <p:cNvSpPr txBox="1"/>
          <p:nvPr/>
        </p:nvSpPr>
        <p:spPr>
          <a:xfrm>
            <a:off x="258878" y="2082835"/>
            <a:ext cx="5952906" cy="3583940"/>
          </a:xfrm>
          <a:prstGeom prst="rect">
            <a:avLst/>
          </a:prstGeom>
        </p:spPr>
        <p:txBody>
          <a:bodyPr wrap="square" rtlCol="0">
            <a:spAutoFit/>
          </a:bodyPr>
          <a:lstStyle/>
          <a:p>
            <a:pPr marL="342900" indent="-342900" algn="l">
              <a:buFont typeface="Arial"/>
              <a:buChar char="•"/>
            </a:pPr>
            <a:r>
              <a:rPr lang="in-ID" sz="2200" b="1">
                <a:solidFill>
                  <a:srgbClr val="000000"/>
                </a:solidFill>
              </a:rPr>
              <a:t>Pada tahun 800, Paus Leo III menobatkan Charlemagne sebagai Kaisar Romawi Suci di Barat pada Hari Natal. Pada saat itulah Kekaisaran Romawi Suci yang dulunya merupakan Kekaisaran Romawi Barat berdiri sebagai Kekaisaran yang berdaulat dan terpisah secara politik sekaligus religius dari Kekaisaran Romawi Timur. Penobatan ini merupakan tantangan terbuka terhadap Byzantium sebagaimana disadari baik oleh Charlemagne maupun Paus Leo III.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6" name="직사각형 2"/>
          <p:cNvSpPr/>
          <p:nvPr/>
        </p:nvSpPr>
        <p:spPr>
          <a:xfrm>
            <a:off x="644525" y="296862"/>
            <a:ext cx="7028180" cy="574040"/>
          </a:xfrm>
          <a:prstGeom prst="rect">
            <a:avLst/>
          </a:prstGeom>
          <a:noFill/>
          <a:ln>
            <a:noFill/>
          </a:ln>
        </p:spPr>
        <p:txBody>
          <a:bodyPr vert="horz" wrap="none" lIns="91440" tIns="45720" rIns="91440" bIns="45720" anchor="t">
            <a:spAutoFit/>
          </a:bodyP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r>
              <a:rPr lang="en-US" altLang="ko-KR" sz="3200">
                <a:latin typeface="Arial Black" pitchFamily="34" charset="0"/>
              </a:rPr>
              <a:t>3. Runtuhnya kekaisaran Romawi suci</a:t>
            </a:r>
            <a:endParaRPr lang="zh-CN" altLang="en-US"/>
          </a:p>
        </p:txBody>
      </p:sp>
      <p:cxnSp>
        <p:nvCxnSpPr>
          <p:cNvPr id="3145728" name="직선 연결선 93"/>
          <p:cNvCxnSpPr>
            <a:cxnSpLocks/>
          </p:cNvCxnSpPr>
          <p:nvPr/>
        </p:nvCxnSpPr>
        <p:spPr>
          <a:xfrm>
            <a:off x="644524" y="1168174"/>
            <a:ext cx="7704137" cy="0"/>
          </a:xfrm>
          <a:prstGeom prst="line">
            <a:avLst/>
          </a:prstGeom>
          <a:noFill/>
          <a:ln w="19050" cap="flat" cmpd="sng">
            <a:solidFill>
              <a:srgbClr val="0D0D0D">
                <a:alpha val="100000"/>
              </a:srgbClr>
            </a:solidFill>
            <a:prstDash val="solid"/>
            <a:round/>
          </a:ln>
        </p:spPr>
      </p:cxnSp>
      <p:sp>
        <p:nvSpPr>
          <p:cNvPr id="1048607" name="Kotak Teks 1048606"/>
          <p:cNvSpPr txBox="1"/>
          <p:nvPr/>
        </p:nvSpPr>
        <p:spPr>
          <a:xfrm>
            <a:off x="476864" y="1465446"/>
            <a:ext cx="7919462" cy="5247640"/>
          </a:xfrm>
          <a:prstGeom prst="rect">
            <a:avLst/>
          </a:prstGeom>
        </p:spPr>
        <p:txBody>
          <a:bodyPr wrap="square" rtlCol="0">
            <a:spAutoFit/>
          </a:bodyPr>
          <a:lstStyle/>
          <a:p>
            <a:r>
              <a:rPr lang="in-ID" sz="2500" b="1">
                <a:solidFill>
                  <a:srgbClr val="000000"/>
                </a:solidFill>
              </a:rPr>
              <a:t>Pembagian sistem militer dimiliki oleh Romawi yaitu Legium, melalui militer yang kuat mampu membuat ekspansi di seluruh kawasan sungai Tiber dan sekitarnya. Proses perluasan ekspansi wilayah Romawi membuat terlibat dalam perang Phunichia yang berlangsung sampai tiga kali. Perubahan sistem pemerintahan di Romawi menjadi sistem kekaisaran dan menjadi sebuah imperium besar sehingga memunculkan istilah Pax Romawi, berarti perdamaian dibawah pemerintahan Romawi sehingga seluruh wilayah menjadi bagian dari imperium yang kuat. Pada saat tersebut, imperium Romawi mengalami masa kejayaannya yang diperintah oleh kaisar Oktavianus Agustus.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Kotak Teks 1048607"/>
          <p:cNvSpPr txBox="1"/>
          <p:nvPr/>
        </p:nvSpPr>
        <p:spPr>
          <a:xfrm>
            <a:off x="0" y="1497330"/>
            <a:ext cx="8781939" cy="4409440"/>
          </a:xfrm>
          <a:prstGeom prst="rect">
            <a:avLst/>
          </a:prstGeom>
        </p:spPr>
        <p:txBody>
          <a:bodyPr wrap="square" rtlCol="0">
            <a:spAutoFit/>
          </a:bodyPr>
          <a:lstStyle/>
          <a:p>
            <a:r>
              <a:rPr lang="in-ID" altLang="en-US" sz="2900" b="1">
                <a:solidFill>
                  <a:srgbClr val="000000"/>
                </a:solidFill>
              </a:rPr>
              <a:t>•</a:t>
            </a:r>
            <a:r>
              <a:rPr lang="en-US" altLang="en-US" sz="2900" b="1">
                <a:solidFill>
                  <a:srgbClr val="000000"/>
                </a:solidFill>
              </a:rPr>
              <a:t> Faktor-faktor</a:t>
            </a:r>
            <a:r>
              <a:rPr lang="in-ID" sz="2900" b="1">
                <a:solidFill>
                  <a:srgbClr val="000000"/>
                </a:solidFill>
              </a:rPr>
              <a:t> penyebab kehancuran dari kekaisaran Romawi Barat sebagai berikut  (Yunani, 2013):</a:t>
            </a:r>
          </a:p>
          <a:p>
            <a:r>
              <a:rPr lang="in-ID" sz="2900" b="1">
                <a:solidFill>
                  <a:srgbClr val="000000"/>
                </a:solidFill>
              </a:rPr>
              <a:t>
</a:t>
            </a:r>
            <a:r>
              <a:rPr lang="en-US" sz="2900" b="1">
                <a:solidFill>
                  <a:srgbClr val="000000"/>
                </a:solidFill>
              </a:rPr>
              <a:t>1.</a:t>
            </a:r>
            <a:r>
              <a:rPr lang="in-ID" sz="2900" b="1">
                <a:solidFill>
                  <a:srgbClr val="000000"/>
                </a:solidFill>
              </a:rPr>
              <a:t>Tidak ada pemimpin yang mampu memimpin seluruh wilayah Romawi yang sangatluas.</a:t>
            </a:r>
          </a:p>
          <a:p>
            <a:r>
              <a:rPr lang="in-ID" sz="2900" b="1">
                <a:solidFill>
                  <a:srgbClr val="000000"/>
                </a:solidFill>
              </a:rPr>
              <a:t>
</a:t>
            </a:r>
            <a:r>
              <a:rPr lang="en-US" sz="2900" b="1">
                <a:solidFill>
                  <a:srgbClr val="000000"/>
                </a:solidFill>
              </a:rPr>
              <a:t>2.</a:t>
            </a:r>
            <a:r>
              <a:rPr lang="in-ID" sz="2900" b="1">
                <a:solidFill>
                  <a:srgbClr val="000000"/>
                </a:solidFill>
              </a:rPr>
              <a:t>Melemahnya pertahanan Romawi</a:t>
            </a:r>
          </a:p>
          <a:p>
            <a:r>
              <a:rPr lang="in-ID" sz="2900" b="1">
                <a:solidFill>
                  <a:srgbClr val="000000"/>
                </a:solidFill>
              </a:rPr>
              <a:t>
</a:t>
            </a:r>
            <a:r>
              <a:rPr lang="en-US" sz="2900" b="1">
                <a:solidFill>
                  <a:srgbClr val="000000"/>
                </a:solidFill>
              </a:rPr>
              <a:t>3.Pecahnya</a:t>
            </a:r>
            <a:r>
              <a:rPr lang="in-ID" sz="2900" b="1">
                <a:solidFill>
                  <a:srgbClr val="000000"/>
                </a:solidFill>
              </a:rPr>
              <a:t> kekaisaran Romawi menjadi dua</a:t>
            </a:r>
            <a:r>
              <a:rPr lang="in-ID" sz="2800">
                <a:solidFill>
                  <a:srgbClr val="000000"/>
                </a:solidFill>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66" name="Picture 6" descr="D:\아초_C\ah\템플릿작업\템플릿06\png\에펠탑.png"/>
          <p:cNvPicPr>
            <a:picLocks/>
          </p:cNvPicPr>
          <p:nvPr/>
        </p:nvPicPr>
        <p:blipFill>
          <a:blip r:embed="rId2"/>
          <a:srcRect l="9550"/>
          <a:stretch>
            <a:fillRect/>
          </a:stretch>
        </p:blipFill>
        <p:spPr>
          <a:xfrm>
            <a:off x="5508625" y="2708275"/>
            <a:ext cx="2649537" cy="3452812"/>
          </a:xfrm>
          <a:prstGeom prst="rect">
            <a:avLst/>
          </a:prstGeom>
          <a:noFill/>
          <a:ln>
            <a:noFill/>
          </a:ln>
        </p:spPr>
      </p:pic>
      <p:pic>
        <p:nvPicPr>
          <p:cNvPr id="2097167" name="Picture 7" descr="D:\아초_C\ah\템플릿작업\템플릿06\png\피사.png"/>
          <p:cNvPicPr>
            <a:picLocks/>
          </p:cNvPicPr>
          <p:nvPr/>
        </p:nvPicPr>
        <p:blipFill>
          <a:blip r:embed="rId3"/>
          <a:srcRect/>
          <a:stretch>
            <a:fillRect/>
          </a:stretch>
        </p:blipFill>
        <p:spPr>
          <a:xfrm>
            <a:off x="4859337" y="3860800"/>
            <a:ext cx="1660525" cy="1955800"/>
          </a:xfrm>
          <a:prstGeom prst="rect">
            <a:avLst/>
          </a:prstGeom>
          <a:noFill/>
          <a:ln>
            <a:noFill/>
          </a:ln>
        </p:spPr>
      </p:pic>
      <p:pic>
        <p:nvPicPr>
          <p:cNvPr id="2097168" name="Picture 5" descr="D:\아초_C\ah\템플릿작업\템플릿06\png\빅벤.png"/>
          <p:cNvPicPr>
            <a:picLocks/>
          </p:cNvPicPr>
          <p:nvPr/>
        </p:nvPicPr>
        <p:blipFill>
          <a:blip r:embed="rId4"/>
          <a:srcRect l="12674" b="10811"/>
          <a:stretch>
            <a:fillRect/>
          </a:stretch>
        </p:blipFill>
        <p:spPr>
          <a:xfrm>
            <a:off x="7200900" y="2205037"/>
            <a:ext cx="2374900" cy="2844800"/>
          </a:xfrm>
          <a:prstGeom prst="rect">
            <a:avLst/>
          </a:prstGeom>
          <a:noFill/>
          <a:ln>
            <a:noFill/>
          </a:ln>
        </p:spPr>
      </p:pic>
      <p:pic>
        <p:nvPicPr>
          <p:cNvPr id="2097169" name="Picture 2" descr="D:\아초_C\ah\템플릿작업\템플릿06\png\자유여신상.png"/>
          <p:cNvPicPr>
            <a:picLocks/>
          </p:cNvPicPr>
          <p:nvPr/>
        </p:nvPicPr>
        <p:blipFill>
          <a:blip r:embed="rId5"/>
          <a:srcRect l="27325" r="25381"/>
          <a:stretch>
            <a:fillRect/>
          </a:stretch>
        </p:blipFill>
        <p:spPr>
          <a:xfrm>
            <a:off x="6696075" y="3284537"/>
            <a:ext cx="1116012" cy="2765425"/>
          </a:xfrm>
          <a:prstGeom prst="rect">
            <a:avLst/>
          </a:prstGeom>
          <a:noFill/>
          <a:ln>
            <a:noFill/>
          </a:ln>
        </p:spPr>
      </p:pic>
      <p:sp>
        <p:nvSpPr>
          <p:cNvPr id="1048609" name="TextBox 3"/>
          <p:cNvSpPr txBox="1"/>
          <p:nvPr/>
        </p:nvSpPr>
        <p:spPr>
          <a:xfrm>
            <a:off x="663575" y="2581275"/>
            <a:ext cx="7500771" cy="769937"/>
          </a:xfrm>
          <a:prstGeom prst="rect">
            <a:avLst/>
          </a:prstGeom>
          <a:noFill/>
          <a:ln>
            <a:noFill/>
          </a:ln>
        </p:spPr>
        <p:txBody>
          <a:bodyPr vert="horz" lIns="91440" tIns="45720" rIns="91440" bIns="45720" anchor="t">
            <a:spAutoFit/>
          </a:bodyPr>
          <a:lstStyle>
            <a:lvl1pPr marL="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1pPr>
            <a:lvl2pPr marL="4572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2pPr>
            <a:lvl3pPr marL="9144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3pPr>
            <a:lvl4pPr marL="13716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4pPr>
            <a:lvl5pPr marL="1828800" indent="0" algn="l" rtl="0" eaLnBrk="1" fontAlgn="base" hangingPunct="1">
              <a:lnSpc>
                <a:spcPct val="100000"/>
              </a:lnSpc>
              <a:spcBef>
                <a:spcPct val="0"/>
              </a:spcBef>
              <a:spcAft>
                <a:spcPct val="0"/>
              </a:spcAft>
              <a:buFontTx/>
              <a:buNone/>
              <a:defRPr sz="1800" b="0" i="0" u="none" baseline="0">
                <a:solidFill>
                  <a:schemeClr val="dk1"/>
                </a:solidFill>
                <a:latin typeface="맑은 고딕" pitchFamily="50" charset="-127"/>
                <a:ea typeface="맑은 고딕" pitchFamily="50" charset="-127"/>
                <a:sym typeface="맑은 고딕" pitchFamily="50" charset="-127"/>
              </a:defRPr>
            </a:lvl5pPr>
          </a:lstStyle>
          <a:p>
            <a:pPr lvl="0"/>
            <a:r>
              <a:rPr lang="en-US" altLang="ko-KR" sz="4400">
                <a:solidFill>
                  <a:srgbClr val="0D0D0D"/>
                </a:solidFill>
                <a:latin typeface="Arial" charset="0"/>
                <a:ea typeface="HY견고딕" pitchFamily="18" charset="-127"/>
              </a:rPr>
              <a:t>THANK YOU</a:t>
            </a:r>
          </a:p>
        </p:txBody>
      </p:sp>
      <p:pic>
        <p:nvPicPr>
          <p:cNvPr id="2097170" name="Picture 2" descr="D:\아초_C\ah\템플릿작업\템플릿06\png\오페라.png"/>
          <p:cNvPicPr>
            <a:picLocks/>
          </p:cNvPicPr>
          <p:nvPr/>
        </p:nvPicPr>
        <p:blipFill>
          <a:blip r:embed="rId6"/>
          <a:srcRect t="12337" b="18954"/>
          <a:stretch>
            <a:fillRect/>
          </a:stretch>
        </p:blipFill>
        <p:spPr>
          <a:xfrm>
            <a:off x="7019925" y="4113212"/>
            <a:ext cx="2305050" cy="1855787"/>
          </a:xfrm>
          <a:prstGeom prst="rect">
            <a:avLst/>
          </a:prstGeom>
          <a:noFill/>
          <a:ln>
            <a:noFill/>
          </a:ln>
        </p:spPr>
      </p:pic>
      <p:pic>
        <p:nvPicPr>
          <p:cNvPr id="2097171" name="Picture 2" descr="D:\아초_C\ah\템플릿작업\템플릿06\png\들판.png"/>
          <p:cNvPicPr>
            <a:picLocks/>
          </p:cNvPicPr>
          <p:nvPr/>
        </p:nvPicPr>
        <p:blipFill>
          <a:blip r:embed="rId7"/>
          <a:srcRect t="69424" b="3801"/>
          <a:stretch>
            <a:fillRect/>
          </a:stretch>
        </p:blipFill>
        <p:spPr>
          <a:xfrm>
            <a:off x="0" y="5157787"/>
            <a:ext cx="9144000" cy="1835150"/>
          </a:xfrm>
          <a:prstGeom prst="rect">
            <a:avLst/>
          </a:prstGeom>
          <a:noFill/>
          <a:ln>
            <a:noFill/>
          </a:ln>
        </p:spPr>
      </p:pic>
    </p:spTree>
  </p:cSld>
  <p:clrMapOvr>
    <a:masterClrMapping/>
  </p:clrMapOvr>
</p:sld>
</file>

<file path=ppt/theme/theme1.xml><?xml version="1.0" encoding="utf-8"?>
<a:theme xmlns:a="http://schemas.openxmlformats.org/drawingml/2006/main" name="Office 主题">
  <a:themeElements>
    <a:clrScheme name="Default Color Scheme">
      <a:dk1>
        <a:srgbClr val="000000"/>
      </a:dk1>
      <a:lt1>
        <a:srgbClr val="FFFFFF"/>
      </a:lt1>
      <a:dk2>
        <a:srgbClr val="EEECE1"/>
      </a:dk2>
      <a:lt2>
        <a:srgbClr val="1F497D"/>
      </a:lt2>
      <a:accent1>
        <a:srgbClr val="4F81BD"/>
      </a:accent1>
      <a:accent2>
        <a:srgbClr val="C0504D"/>
      </a:accent2>
      <a:accent3>
        <a:srgbClr val="FFFFFF"/>
      </a:accent3>
      <a:accent4>
        <a:srgbClr val="000000"/>
      </a:accent4>
      <a:accent5>
        <a:srgbClr val="B3C1DA"/>
      </a:accent5>
      <a:accent6>
        <a:srgbClr val="AC4744"/>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Color Scheme 1">
        <a:dk1>
          <a:srgbClr val="000000"/>
        </a:dk1>
        <a:lt1>
          <a:srgbClr val="FFFFFF"/>
        </a:lt1>
        <a:dk2>
          <a:srgbClr val="EEECE1"/>
        </a:dk2>
        <a:lt2>
          <a:srgbClr val="1F497D"/>
        </a:lt2>
        <a:accent1>
          <a:srgbClr val="4F81BD"/>
        </a:accent1>
        <a:accent2>
          <a:srgbClr val="C0504D"/>
        </a:accent2>
        <a:accent3>
          <a:srgbClr val="FFFFFF"/>
        </a:accent3>
        <a:accent4>
          <a:srgbClr val="000000"/>
        </a:accent4>
        <a:accent5>
          <a:srgbClr val="B3C1DA"/>
        </a:accent5>
        <a:accent6>
          <a:srgbClr val="AC4744"/>
        </a:accent6>
        <a:hlink>
          <a:srgbClr val="0000FF"/>
        </a:hlink>
        <a:folHlink>
          <a:srgbClr val="800080"/>
        </a:folHlink>
      </a:clrScheme>
    </a:extraClrScheme>
  </a:extraClrSchemeLst>
</a:theme>
</file>

<file path=ppt/theme/theme2.xml><?xml version="1.0" encoding="utf-8"?>
<a:theme xmlns:a="http://schemas.openxmlformats.org/drawingml/2006/main" name="Office 主题">
  <a:themeElements>
    <a:clrScheme name="Default Color Scheme">
      <a:dk1>
        <a:srgbClr val="000000"/>
      </a:dk1>
      <a:lt1>
        <a:srgbClr val="FFFFFF"/>
      </a:lt1>
      <a:dk2>
        <a:srgbClr val="EEECE1"/>
      </a:dk2>
      <a:lt2>
        <a:srgbClr val="1F497D"/>
      </a:lt2>
      <a:accent1>
        <a:srgbClr val="4F81BD"/>
      </a:accent1>
      <a:accent2>
        <a:srgbClr val="C0504D"/>
      </a:accent2>
      <a:accent3>
        <a:srgbClr val="FFFFFF"/>
      </a:accent3>
      <a:accent4>
        <a:srgbClr val="000000"/>
      </a:accent4>
      <a:accent5>
        <a:srgbClr val="B3C1DA"/>
      </a:accent5>
      <a:accent6>
        <a:srgbClr val="AC4744"/>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Color Scheme 1">
        <a:dk1>
          <a:srgbClr val="000000"/>
        </a:dk1>
        <a:lt1>
          <a:srgbClr val="FFFFFF"/>
        </a:lt1>
        <a:dk2>
          <a:srgbClr val="EEECE1"/>
        </a:dk2>
        <a:lt2>
          <a:srgbClr val="1F497D"/>
        </a:lt2>
        <a:accent1>
          <a:srgbClr val="4F81BD"/>
        </a:accent1>
        <a:accent2>
          <a:srgbClr val="C0504D"/>
        </a:accent2>
        <a:accent3>
          <a:srgbClr val="FFFFFF"/>
        </a:accent3>
        <a:accent4>
          <a:srgbClr val="000000"/>
        </a:accent4>
        <a:accent5>
          <a:srgbClr val="B3C1DA"/>
        </a:accent5>
        <a:accent6>
          <a:srgbClr val="AC4744"/>
        </a:accent6>
        <a:hlink>
          <a:srgbClr val="0000FF"/>
        </a:hlink>
        <a:folHlink>
          <a:srgbClr val="800080"/>
        </a:folHlink>
      </a:clrScheme>
    </a:extraClrScheme>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Tampilan Layar (4:3)</PresentationFormat>
  <Slides>8</Slides>
  <Notes>0</Notes>
  <HiddenSlides>0</HiddenSlides>
  <ScaleCrop>false</ScaleCrop>
  <HeadingPairs>
    <vt:vector size="4" baseType="variant">
      <vt:variant>
        <vt:lpstr>Tema</vt:lpstr>
      </vt:variant>
      <vt:variant>
        <vt:i4>2</vt:i4>
      </vt:variant>
      <vt:variant>
        <vt:lpstr>Judul Slide</vt:lpstr>
      </vt:variant>
      <vt:variant>
        <vt:i4>8</vt:i4>
      </vt:variant>
    </vt:vector>
  </HeadingPairs>
  <TitlesOfParts>
    <vt:vector size="10" baseType="lpstr">
      <vt:lpstr>Office 主题</vt:lpstr>
      <vt:lpstr>Office 主题</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asadal</dc:creator>
  <cp:lastModifiedBy>Pengguna Tidak dikenal</cp:lastModifiedBy>
  <cp:revision>1</cp:revision>
  <dcterms:created xsi:type="dcterms:W3CDTF">2013-09-22T15:27:36Z</dcterms:created>
  <dcterms:modified xsi:type="dcterms:W3CDTF">2021-09-12T09:24:48Z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56194c25101b4320b6595d90d46a3b83</vt:lpwstr>
  </property>
</Properties>
</file>