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59" r:id="rId11"/>
    <p:sldId id="267" r:id="rId12"/>
    <p:sldId id="268" r:id="rId13"/>
    <p:sldId id="269" r:id="rId14"/>
    <p:sldId id="266" r:id="rId15"/>
    <p:sldId id="270" r:id="rId16"/>
    <p:sldId id="272" r:id="rId17"/>
    <p:sldId id="273" r:id="rId18"/>
    <p:sldId id="271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225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07D1A-99D9-4FBB-9C4A-317997B03BF8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7409F-0726-49E7-8419-DE7AAD2BA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B7409F-0726-49E7-8419-DE7AAD2BAE2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F303DF6-8EB3-47C2-A4AE-3FB5E6347F05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75E7D2A-D96C-412B-803B-57F92C589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895600"/>
            <a:ext cx="7772400" cy="3346704"/>
          </a:xfrm>
        </p:spPr>
        <p:txBody>
          <a:bodyPr/>
          <a:lstStyle/>
          <a:p>
            <a:r>
              <a:rPr lang="en-US" dirty="0" smtClean="0"/>
              <a:t>KONSEP DASAR ETNOSAINS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Pentingnya</a:t>
            </a:r>
            <a:r>
              <a:rPr lang="en-US" sz="3200" dirty="0" smtClean="0"/>
              <a:t> </a:t>
            </a:r>
            <a:r>
              <a:rPr lang="en-US" sz="3200" dirty="0" err="1" smtClean="0"/>
              <a:t>etnosains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Kurikulum</a:t>
            </a:r>
            <a:r>
              <a:rPr lang="en-US" dirty="0" smtClean="0"/>
              <a:t> 2013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Permendikbud</a:t>
            </a:r>
            <a:r>
              <a:rPr lang="en-US" dirty="0" smtClean="0"/>
              <a:t> (2013:23)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2013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holistik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(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/>
              <a:t>Pentingnya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etnosains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,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6553200" y="2133600"/>
            <a:ext cx="5334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  </a:t>
            </a:r>
            <a:r>
              <a:rPr lang="en-US" sz="3200" b="1" dirty="0" err="1" smtClean="0"/>
              <a:t>Pentingnya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etnosains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kearifal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600" dirty="0" err="1" smtClean="0"/>
              <a:t>Misalnya</a:t>
            </a:r>
            <a:r>
              <a:rPr lang="en-US" sz="2600" dirty="0" smtClean="0"/>
              <a:t> </a:t>
            </a:r>
            <a:r>
              <a:rPr lang="en-US" sz="2600" dirty="0" err="1" smtClean="0"/>
              <a:t>mengenai</a:t>
            </a:r>
            <a:r>
              <a:rPr lang="en-US" sz="2600" dirty="0" smtClean="0"/>
              <a:t> </a:t>
            </a:r>
            <a:r>
              <a:rPr lang="en-US" sz="2600" dirty="0" err="1" smtClean="0"/>
              <a:t>filosofi</a:t>
            </a:r>
            <a:r>
              <a:rPr lang="en-US" sz="2600" dirty="0" smtClean="0"/>
              <a:t>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</a:t>
            </a:r>
            <a:r>
              <a:rPr lang="en-US" sz="2600" dirty="0" err="1" smtClean="0"/>
              <a:t>bermasyarakat</a:t>
            </a:r>
            <a:r>
              <a:rPr lang="en-US" sz="2600" dirty="0" smtClean="0"/>
              <a:t>.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dikembangkan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tema</a:t>
            </a:r>
            <a:r>
              <a:rPr lang="en-US" sz="2600" dirty="0" smtClean="0"/>
              <a:t> </a:t>
            </a:r>
            <a:r>
              <a:rPr lang="en-US" sz="2600" dirty="0" err="1" smtClean="0"/>
              <a:t>pembelajaran</a:t>
            </a:r>
            <a:r>
              <a:rPr lang="en-US" sz="2600" dirty="0" smtClean="0"/>
              <a:t>, </a:t>
            </a:r>
            <a:r>
              <a:rPr lang="en-US" sz="2600" dirty="0" err="1" smtClean="0"/>
              <a:t>sehingga</a:t>
            </a:r>
            <a:r>
              <a:rPr lang="en-US" sz="2600" dirty="0" smtClean="0"/>
              <a:t> </a:t>
            </a:r>
            <a:r>
              <a:rPr lang="en-US" sz="2600" dirty="0" err="1" smtClean="0"/>
              <a:t>nilai-nilai</a:t>
            </a:r>
            <a:r>
              <a:rPr lang="en-US" sz="2600" dirty="0" smtClean="0"/>
              <a:t> </a:t>
            </a:r>
            <a:r>
              <a:rPr lang="en-US" sz="2600" dirty="0" err="1" smtClean="0"/>
              <a:t>budaya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pengembangan</a:t>
            </a:r>
            <a:r>
              <a:rPr lang="en-US" sz="2600" dirty="0" smtClean="0"/>
              <a:t> </a:t>
            </a:r>
            <a:r>
              <a:rPr lang="en-US" sz="2600" dirty="0" err="1" smtClean="0"/>
              <a:t>karakter</a:t>
            </a:r>
            <a:r>
              <a:rPr lang="en-US" sz="2600" dirty="0" smtClean="0"/>
              <a:t> </a:t>
            </a:r>
            <a:r>
              <a:rPr lang="en-US" sz="2600" dirty="0" err="1" smtClean="0"/>
              <a:t>bagai</a:t>
            </a:r>
            <a:r>
              <a:rPr lang="en-US" sz="2600" dirty="0" smtClean="0"/>
              <a:t> </a:t>
            </a:r>
            <a:r>
              <a:rPr lang="en-US" sz="2600" dirty="0" err="1" smtClean="0"/>
              <a:t>peserta</a:t>
            </a:r>
            <a:r>
              <a:rPr lang="en-US" sz="2600" dirty="0" smtClean="0"/>
              <a:t> </a:t>
            </a:r>
            <a:r>
              <a:rPr lang="en-US" sz="2600" dirty="0" err="1" smtClean="0"/>
              <a:t>didik</a:t>
            </a:r>
            <a:endParaRPr lang="en-US" sz="2600" dirty="0"/>
          </a:p>
        </p:txBody>
      </p:sp>
      <p:sp>
        <p:nvSpPr>
          <p:cNvPr id="4" name="Down Arrow 3"/>
          <p:cNvSpPr/>
          <p:nvPr/>
        </p:nvSpPr>
        <p:spPr>
          <a:xfrm>
            <a:off x="5867400" y="2362200"/>
            <a:ext cx="533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1676400" y="4191000"/>
            <a:ext cx="533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/>
              <a:t>Pentingnya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etnosains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endParaRPr lang="en-US" sz="2600" dirty="0"/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8001000" cy="472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relevan</a:t>
            </a:r>
            <a:r>
              <a:rPr lang="en-US" sz="2400" dirty="0" smtClean="0"/>
              <a:t> 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filosofi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kurikulum</a:t>
            </a:r>
            <a:r>
              <a:rPr lang="en-US" sz="2400" dirty="0" smtClean="0"/>
              <a:t> 2013: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Hartanto</a:t>
            </a:r>
            <a:r>
              <a:rPr lang="en-US" sz="2400" dirty="0" smtClean="0"/>
              <a:t> (2013), </a:t>
            </a:r>
            <a:r>
              <a:rPr lang="en-US" sz="2400" dirty="0" err="1" smtClean="0"/>
              <a:t>kurikulum</a:t>
            </a:r>
            <a:r>
              <a:rPr lang="en-US" sz="2400" dirty="0" smtClean="0"/>
              <a:t> 2013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filosofi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kreatif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kecemerlangan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,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kepedulian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609600" y="1752600"/>
            <a:ext cx="6096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36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Etnosains</a:t>
            </a:r>
            <a:r>
              <a:rPr lang="en-US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Arial Narrow" pitchFamily="34" charset="0"/>
              </a:rPr>
              <a:t>suatu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praktik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pendidikan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berbasis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kearifan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lokal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dalam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berbagai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ranah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serta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menekankan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pengetahuan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atau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kearifan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lokal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sebagai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sumber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inovasi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keterampilan</a:t>
            </a:r>
            <a:r>
              <a:rPr lang="en-US" sz="2800" dirty="0" smtClean="0">
                <a:latin typeface="Arial Narrow" pitchFamily="34" charset="0"/>
              </a:rPr>
              <a:t> yang </a:t>
            </a:r>
            <a:r>
              <a:rPr lang="en-US" sz="2800" dirty="0" err="1" smtClean="0">
                <a:latin typeface="Arial Narrow" pitchFamily="34" charset="0"/>
              </a:rPr>
              <a:t>dapat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diberdayakan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demi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kesejahteraan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masyarakat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dimana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kearifan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lokal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tersebut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terkait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dengan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bagaimana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pengetahuan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dihasilkan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disimpan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diterapkan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dikelola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diwariskan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Suratno</a:t>
            </a:r>
            <a:r>
              <a:rPr lang="en-US" dirty="0" smtClean="0"/>
              <a:t>, 2010:518).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/>
              <a:t>Kearifan</a:t>
            </a:r>
            <a:r>
              <a:rPr lang="en-US" b="1" dirty="0" smtClean="0"/>
              <a:t> </a:t>
            </a:r>
            <a:r>
              <a:rPr lang="en-US" b="1" dirty="0" err="1" smtClean="0"/>
              <a:t>lokal</a:t>
            </a:r>
            <a:r>
              <a:rPr lang="en-US" b="1" dirty="0" smtClean="0"/>
              <a:t> </a:t>
            </a:r>
            <a:r>
              <a:rPr lang="en-US" b="1" dirty="0" err="1" smtClean="0"/>
              <a:t>memiliki</a:t>
            </a:r>
            <a:r>
              <a:rPr lang="en-US" b="1" dirty="0" smtClean="0"/>
              <a:t> </a:t>
            </a:r>
            <a:r>
              <a:rPr lang="en-US" b="1" dirty="0" err="1" smtClean="0"/>
              <a:t>ciri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teruji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berabad-abad</a:t>
            </a:r>
            <a:r>
              <a:rPr lang="en-US" dirty="0" smtClean="0"/>
              <a:t>, 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diadaptasi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kultur</a:t>
            </a:r>
            <a:r>
              <a:rPr lang="en-US" dirty="0" smtClean="0"/>
              <a:t> </a:t>
            </a:r>
            <a:r>
              <a:rPr lang="en-US" dirty="0" err="1" smtClean="0"/>
              <a:t>kuno</a:t>
            </a:r>
            <a:r>
              <a:rPr lang="en-US" dirty="0" smtClean="0"/>
              <a:t>, 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padu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keseharian</a:t>
            </a:r>
            <a:r>
              <a:rPr lang="en-US" dirty="0" smtClean="0"/>
              <a:t> </a:t>
            </a:r>
            <a:r>
              <a:rPr lang="en-US" dirty="0" err="1" smtClean="0"/>
              <a:t>msyarakat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, 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, 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30936"/>
          </a:xfrm>
        </p:spPr>
        <p:txBody>
          <a:bodyPr/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Kearifan</a:t>
            </a:r>
            <a:r>
              <a:rPr lang="en-US" sz="3200" dirty="0" smtClean="0"/>
              <a:t> </a:t>
            </a:r>
            <a:r>
              <a:rPr lang="en-US" sz="3200" dirty="0" err="1" smtClean="0"/>
              <a:t>lokal</a:t>
            </a:r>
            <a:r>
              <a:rPr lang="en-US" sz="3200" dirty="0" smtClean="0"/>
              <a:t> </a:t>
            </a:r>
            <a:r>
              <a:rPr lang="en-US" sz="3200" dirty="0" err="1" smtClean="0"/>
              <a:t>populer</a:t>
            </a:r>
            <a:r>
              <a:rPr lang="en-US" sz="3200" dirty="0" smtClean="0"/>
              <a:t> </a:t>
            </a:r>
            <a:r>
              <a:rPr lang="en-US" sz="3200" dirty="0" err="1" smtClean="0"/>
              <a:t>dilampung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Sakai </a:t>
            </a:r>
            <a:r>
              <a:rPr lang="en-US" dirty="0" err="1" smtClean="0"/>
              <a:t>sambaiyan</a:t>
            </a:r>
            <a:r>
              <a:rPr lang="en-US" dirty="0" smtClean="0"/>
              <a:t> (</a:t>
            </a:r>
            <a:r>
              <a:rPr lang="en-US" dirty="0" err="1" smtClean="0"/>
              <a:t>kerjasama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Fiil</a:t>
            </a:r>
            <a:r>
              <a:rPr lang="en-US" dirty="0" smtClean="0"/>
              <a:t> </a:t>
            </a:r>
            <a:r>
              <a:rPr lang="en-US" dirty="0" err="1" smtClean="0"/>
              <a:t>pesenggiri</a:t>
            </a:r>
            <a:r>
              <a:rPr lang="en-US" dirty="0" smtClean="0"/>
              <a:t> (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kehormatan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Nemui</a:t>
            </a:r>
            <a:r>
              <a:rPr lang="en-US" dirty="0" smtClean="0"/>
              <a:t> </a:t>
            </a:r>
            <a:r>
              <a:rPr lang="en-US" dirty="0" err="1" smtClean="0"/>
              <a:t>nyimah</a:t>
            </a:r>
            <a:r>
              <a:rPr lang="en-US" dirty="0" smtClean="0"/>
              <a:t> (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santun</a:t>
            </a:r>
            <a:r>
              <a:rPr lang="en-US" dirty="0" smtClean="0"/>
              <a:t>, </a:t>
            </a:r>
            <a:r>
              <a:rPr lang="en-US" dirty="0" err="1" smtClean="0"/>
              <a:t>silaturahmi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Nengah</a:t>
            </a:r>
            <a:r>
              <a:rPr lang="en-US" dirty="0" smtClean="0"/>
              <a:t>  </a:t>
            </a:r>
            <a:r>
              <a:rPr lang="en-US" dirty="0" err="1" smtClean="0"/>
              <a:t>nyappur</a:t>
            </a:r>
            <a:r>
              <a:rPr lang="en-US" dirty="0" smtClean="0"/>
              <a:t> (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bergaul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Juluk</a:t>
            </a:r>
            <a:r>
              <a:rPr lang="en-US" dirty="0" smtClean="0"/>
              <a:t> </a:t>
            </a:r>
            <a:r>
              <a:rPr lang="en-US" dirty="0" err="1" smtClean="0"/>
              <a:t>adek</a:t>
            </a:r>
            <a:r>
              <a:rPr lang="en-US" dirty="0" smtClean="0"/>
              <a:t> (</a:t>
            </a:r>
            <a:r>
              <a:rPr lang="en-US" dirty="0" err="1" smtClean="0"/>
              <a:t>terprogram</a:t>
            </a:r>
            <a:r>
              <a:rPr lang="en-US" dirty="0" smtClean="0"/>
              <a:t>, </a:t>
            </a:r>
            <a:r>
              <a:rPr lang="en-US" dirty="0" err="1" smtClean="0"/>
              <a:t>keberhasilan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Lampung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82930" indent="-514350">
              <a:buAutoNum type="arabicPeriod"/>
            </a:pPr>
            <a:r>
              <a:rPr lang="en-US" dirty="0" err="1" smtClean="0"/>
              <a:t>Repong</a:t>
            </a:r>
            <a:r>
              <a:rPr lang="en-US" dirty="0" smtClean="0"/>
              <a:t> </a:t>
            </a:r>
            <a:r>
              <a:rPr lang="en-US" dirty="0" err="1" smtClean="0"/>
              <a:t>Damar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tugal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err="1" smtClean="0"/>
              <a:t>Obat-obatan</a:t>
            </a:r>
            <a:r>
              <a:rPr lang="en-US" dirty="0" smtClean="0"/>
              <a:t> </a:t>
            </a:r>
            <a:r>
              <a:rPr lang="en-US" dirty="0" err="1" smtClean="0"/>
              <a:t>misal</a:t>
            </a:r>
            <a:r>
              <a:rPr lang="en-US" dirty="0" smtClean="0"/>
              <a:t>:</a:t>
            </a:r>
            <a:r>
              <a:rPr lang="id-ID" dirty="0" smtClean="0"/>
              <a:t>Daun sereh untuk mengobati reumatik.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nyuwah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err="1" smtClean="0"/>
              <a:t>Nyeruit</a:t>
            </a:r>
            <a:endParaRPr lang="en-US" dirty="0" smtClean="0"/>
          </a:p>
          <a:p>
            <a:pPr marL="582930" indent="-514350">
              <a:buFont typeface="Wingdings"/>
              <a:buAutoNum type="arabicPeriod"/>
            </a:pPr>
            <a:r>
              <a:rPr lang="en-US" dirty="0" smtClean="0"/>
              <a:t>Dan lain-lain</a:t>
            </a:r>
          </a:p>
          <a:p>
            <a:pPr marL="582930" indent="-514350"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Arial Narrow" pitchFamily="34" charset="0"/>
              </a:rPr>
              <a:t>Etnosains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dapat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diartikan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sebagai</a:t>
            </a:r>
            <a:r>
              <a:rPr lang="en-US" dirty="0" smtClean="0">
                <a:latin typeface="Arial Narrow" pitchFamily="34" charset="0"/>
              </a:rPr>
              <a:t>  </a:t>
            </a:r>
            <a:r>
              <a:rPr lang="en-US" dirty="0" err="1" smtClean="0">
                <a:latin typeface="Arial Narrow" pitchFamily="34" charset="0"/>
              </a:rPr>
              <a:t>kajian</a:t>
            </a:r>
            <a:r>
              <a:rPr lang="en-US" dirty="0" smtClean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melibatkan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nilai-nilai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sains</a:t>
            </a:r>
            <a:r>
              <a:rPr lang="en-US" dirty="0" smtClean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dikaitkan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dengan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budaya</a:t>
            </a:r>
            <a:r>
              <a:rPr lang="en-US" dirty="0" smtClean="0">
                <a:latin typeface="Arial Narrow" pitchFamily="34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prespektif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program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optimal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berbudaya</a:t>
            </a:r>
            <a:r>
              <a:rPr lang="en-US" dirty="0" smtClean="0"/>
              <a:t> (</a:t>
            </a:r>
            <a:r>
              <a:rPr lang="en-US" dirty="0" err="1" smtClean="0"/>
              <a:t>Abbas</a:t>
            </a:r>
            <a:r>
              <a:rPr lang="en-US" dirty="0" smtClean="0"/>
              <a:t>, </a:t>
            </a:r>
            <a:r>
              <a:rPr lang="en-US" i="1" dirty="0" smtClean="0"/>
              <a:t>et al. </a:t>
            </a:r>
            <a:r>
              <a:rPr lang="en-US" dirty="0" smtClean="0"/>
              <a:t>2015).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i="1" dirty="0" err="1" smtClean="0"/>
              <a:t>Terima</a:t>
            </a:r>
            <a:r>
              <a:rPr lang="en-US" sz="8000" i="1" dirty="0" smtClean="0"/>
              <a:t> </a:t>
            </a:r>
            <a:r>
              <a:rPr lang="en-US" sz="8000" i="1" dirty="0" err="1" smtClean="0"/>
              <a:t>Kasih</a:t>
            </a:r>
            <a:endParaRPr lang="en-US" sz="8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ethnos </a:t>
            </a:r>
            <a:r>
              <a:rPr lang="en-US" i="1" dirty="0"/>
              <a:t>(</a:t>
            </a:r>
            <a:r>
              <a:rPr lang="en-US" i="1" dirty="0" err="1"/>
              <a:t>bahasa</a:t>
            </a:r>
            <a:r>
              <a:rPr lang="en-US" i="1" dirty="0"/>
              <a:t> </a:t>
            </a:r>
            <a:r>
              <a:rPr lang="en-US" i="1" dirty="0" err="1"/>
              <a:t>Yunani</a:t>
            </a:r>
            <a:r>
              <a:rPr lang="en-US" i="1" dirty="0"/>
              <a:t>) yang </a:t>
            </a:r>
            <a:r>
              <a:rPr lang="en-US" i="1" dirty="0" err="1"/>
              <a:t>berarti</a:t>
            </a:r>
            <a:r>
              <a:rPr lang="en-US" i="1" dirty="0"/>
              <a:t> </a:t>
            </a:r>
            <a:r>
              <a:rPr lang="en-US" i="1" dirty="0" err="1"/>
              <a:t>bangsa</a:t>
            </a:r>
            <a:r>
              <a:rPr lang="en-US" i="1" dirty="0"/>
              <a:t>, </a:t>
            </a:r>
          </a:p>
          <a:p>
            <a:r>
              <a:rPr lang="en-US" i="1" dirty="0" err="1" smtClean="0"/>
              <a:t>scientia</a:t>
            </a:r>
            <a:r>
              <a:rPr lang="en-US" i="1" dirty="0" smtClean="0"/>
              <a:t> </a:t>
            </a:r>
            <a:r>
              <a:rPr lang="en-US" i="1" dirty="0"/>
              <a:t>(</a:t>
            </a:r>
            <a:r>
              <a:rPr lang="en-US" i="1" dirty="0" err="1"/>
              <a:t>bahasa</a:t>
            </a:r>
            <a:r>
              <a:rPr lang="en-US" i="1" dirty="0"/>
              <a:t> Latin) </a:t>
            </a:r>
            <a:r>
              <a:rPr lang="en-US" i="1" dirty="0" err="1"/>
              <a:t>artinya</a:t>
            </a:r>
            <a:r>
              <a:rPr lang="en-US" i="1" dirty="0"/>
              <a:t> </a:t>
            </a:r>
            <a:r>
              <a:rPr lang="en-US" i="1" dirty="0" err="1"/>
              <a:t>pengetahuan</a:t>
            </a:r>
            <a:r>
              <a:rPr lang="en-US" i="1" dirty="0" smtClean="0"/>
              <a:t>.</a:t>
            </a:r>
          </a:p>
          <a:p>
            <a:endParaRPr lang="en-US" i="1" dirty="0"/>
          </a:p>
          <a:p>
            <a:pPr>
              <a:buNone/>
            </a:pPr>
            <a:r>
              <a:rPr lang="en-US" i="1" dirty="0" smtClean="0">
                <a:sym typeface="Wingdings" pitchFamily="2" charset="2"/>
              </a:rPr>
              <a:t></a:t>
            </a:r>
            <a:r>
              <a:rPr lang="en-US" i="1" dirty="0" err="1" smtClean="0"/>
              <a:t>etnosains</a:t>
            </a:r>
            <a:r>
              <a:rPr lang="en-US" i="1" dirty="0" smtClean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pengetahuan</a:t>
            </a:r>
            <a:r>
              <a:rPr lang="en-US" i="1" dirty="0"/>
              <a:t> yang </a:t>
            </a:r>
            <a:r>
              <a:rPr lang="en-US" i="1" dirty="0" err="1"/>
              <a:t>dimiliki</a:t>
            </a:r>
            <a:r>
              <a:rPr lang="en-US" i="1" dirty="0"/>
              <a:t> </a:t>
            </a:r>
            <a:r>
              <a:rPr lang="en-US" i="1" dirty="0" err="1"/>
              <a:t>oleh</a:t>
            </a:r>
            <a:r>
              <a:rPr lang="en-US" i="1" dirty="0"/>
              <a:t> </a:t>
            </a:r>
            <a:r>
              <a:rPr lang="en-US" i="1" dirty="0" err="1"/>
              <a:t>suatu</a:t>
            </a:r>
            <a:r>
              <a:rPr lang="en-US" i="1" dirty="0"/>
              <a:t> </a:t>
            </a:r>
            <a:r>
              <a:rPr lang="en-US" i="1" dirty="0" err="1"/>
              <a:t>bangsa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/>
              <a:t>suku</a:t>
            </a:r>
            <a:r>
              <a:rPr lang="en-US" i="1" dirty="0"/>
              <a:t> </a:t>
            </a:r>
            <a:r>
              <a:rPr lang="en-US" i="1" dirty="0" err="1"/>
              <a:t>bangsa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kelompok</a:t>
            </a:r>
            <a:r>
              <a:rPr lang="en-US" i="1" dirty="0"/>
              <a:t> </a:t>
            </a:r>
            <a:r>
              <a:rPr lang="en-US" i="1" dirty="0" err="1"/>
              <a:t>sosial</a:t>
            </a:r>
            <a:r>
              <a:rPr lang="en-US" i="1" dirty="0"/>
              <a:t> </a:t>
            </a:r>
            <a:r>
              <a:rPr lang="en-US" i="1" dirty="0" err="1"/>
              <a:t>tertentu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system of knowledge and cognition typical of a </a:t>
            </a:r>
            <a:r>
              <a:rPr lang="en-US" i="1" dirty="0" err="1"/>
              <a:t>givel</a:t>
            </a:r>
            <a:r>
              <a:rPr lang="en-US" i="1" dirty="0"/>
              <a:t> culture </a:t>
            </a:r>
            <a:r>
              <a:rPr lang="en-US" i="1" dirty="0" smtClean="0"/>
              <a:t>(</a:t>
            </a:r>
            <a:r>
              <a:rPr lang="de-DE" dirty="0" smtClean="0"/>
              <a:t>Werner (1972:539) dalam Hume (1999:13); </a:t>
            </a:r>
            <a:r>
              <a:rPr lang="en-US" i="1" dirty="0" err="1" smtClean="0"/>
              <a:t>Parmin</a:t>
            </a:r>
            <a:r>
              <a:rPr lang="en-US" i="1" dirty="0"/>
              <a:t>, 2017 </a:t>
            </a:r>
            <a:r>
              <a:rPr lang="en-US" i="1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133350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materi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etnosains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sains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daerah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Etnosains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dipelajari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,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(</a:t>
            </a:r>
            <a:r>
              <a:rPr lang="en-US" i="1" dirty="0" smtClean="0"/>
              <a:t>cultural transmission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(</a:t>
            </a:r>
            <a:r>
              <a:rPr lang="en-US" i="1" dirty="0" smtClean="0"/>
              <a:t>cultural acquisition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mengorganisir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dirty="0" err="1" smtClean="0"/>
              <a:t>parmin</a:t>
            </a:r>
            <a:r>
              <a:rPr lang="en-US" dirty="0" smtClean="0"/>
              <a:t>, 2017)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diibaratkan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guru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,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(</a:t>
            </a:r>
            <a:r>
              <a:rPr lang="en-US" i="1" dirty="0" smtClean="0"/>
              <a:t>culture</a:t>
            </a:r>
            <a:r>
              <a:rPr lang="en-US" dirty="0" smtClean="0"/>
              <a:t>)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Jadi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etnografi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etnosains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etno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Etnosains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sv-SE" dirty="0" smtClean="0"/>
              <a:t>dibedakan menjadi:</a:t>
            </a:r>
          </a:p>
          <a:p>
            <a:pPr marL="514350" indent="-514350">
              <a:buAutoNum type="arabicPeriod"/>
            </a:pPr>
            <a:r>
              <a:rPr lang="sv-SE" dirty="0" smtClean="0"/>
              <a:t>pendekatan ekologi</a:t>
            </a:r>
          </a:p>
          <a:p>
            <a:pPr marL="514350" indent="-514350">
              <a:buAutoNum type="arabicPeriod"/>
            </a:pPr>
            <a:endParaRPr lang="sv-SE" dirty="0" smtClean="0"/>
          </a:p>
          <a:p>
            <a:pPr marL="514350" indent="-514350">
              <a:buNone/>
            </a:pPr>
            <a:endParaRPr lang="sv-SE" dirty="0" smtClean="0"/>
          </a:p>
          <a:p>
            <a:pPr marL="514350" indent="-514350">
              <a:buAutoNum type="arabicPeriod"/>
            </a:pPr>
            <a:r>
              <a:rPr lang="sv-SE" dirty="0" smtClean="0"/>
              <a:t>pendekatan prosesual.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4724400" y="1981200"/>
            <a:ext cx="6096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486400" y="1600200"/>
            <a:ext cx="28956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</a:t>
            </a:r>
            <a:r>
              <a:rPr lang="en-US" sz="2400" dirty="0" err="1" smtClean="0"/>
              <a:t>ntroposentrisme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486400" y="2819400"/>
            <a:ext cx="22860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ekosentrisme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181600" y="4800600"/>
            <a:ext cx="3429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Pentransformasian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endParaRPr lang="en-US" sz="2400" dirty="0"/>
          </a:p>
        </p:txBody>
      </p:sp>
      <p:cxnSp>
        <p:nvCxnSpPr>
          <p:cNvPr id="10" name="Elbow Connector 9"/>
          <p:cNvCxnSpPr>
            <a:endCxn id="8" idx="1"/>
          </p:cNvCxnSpPr>
          <p:nvPr/>
        </p:nvCxnSpPr>
        <p:spPr>
          <a:xfrm rot="16200000" flipH="1">
            <a:off x="4476750" y="4591050"/>
            <a:ext cx="952500" cy="457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obat-obatan</a:t>
            </a:r>
            <a:r>
              <a:rPr lang="en-US" dirty="0" smtClean="0"/>
              <a:t> </a:t>
            </a:r>
            <a:r>
              <a:rPr lang="en-US" dirty="0" err="1" smtClean="0"/>
              <a:t>tradisonal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cakupannya</a:t>
            </a:r>
            <a:r>
              <a:rPr lang="en-US" dirty="0" smtClean="0"/>
              <a:t>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Ritual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bercocok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dsb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Prosesual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Misal</a:t>
            </a:r>
            <a:r>
              <a:rPr lang="en-US" dirty="0" smtClean="0"/>
              <a:t>: </a:t>
            </a:r>
          </a:p>
          <a:p>
            <a:pPr>
              <a:buFontTx/>
              <a:buChar char="-"/>
            </a:pPr>
            <a:r>
              <a:rPr lang="en-US" dirty="0" err="1" smtClean="0"/>
              <a:t>Dogeng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Tembang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Permainan-permainan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Ritual </a:t>
            </a:r>
            <a:r>
              <a:rPr lang="en-US" dirty="0" err="1" smtClean="0"/>
              <a:t>adat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214</TotalTime>
  <Words>738</Words>
  <Application>Microsoft Office PowerPoint</Application>
  <PresentationFormat>On-screen Show (4:3)</PresentationFormat>
  <Paragraphs>110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Metro</vt:lpstr>
      <vt:lpstr>KONSEP DASAR ETNOSAINS</vt:lpstr>
      <vt:lpstr>Pengertian etnosains</vt:lpstr>
      <vt:lpstr>Etnosains </vt:lpstr>
      <vt:lpstr>Slide 4</vt:lpstr>
      <vt:lpstr>Slide 5</vt:lpstr>
      <vt:lpstr>Jadi </vt:lpstr>
      <vt:lpstr>Etnosains </vt:lpstr>
      <vt:lpstr>Pendekatan ekologi</vt:lpstr>
      <vt:lpstr>Pendekatan Prosesual</vt:lpstr>
      <vt:lpstr>Pentingnya etnosains</vt:lpstr>
      <vt:lpstr>Pentingnya etnosains</vt:lpstr>
      <vt:lpstr>  Pentingnya etnosains</vt:lpstr>
      <vt:lpstr>Pentingnya etnosains</vt:lpstr>
      <vt:lpstr>Slide 14</vt:lpstr>
      <vt:lpstr>Slide 15</vt:lpstr>
      <vt:lpstr>Contoh Kearifan lokal populer dilampung</vt:lpstr>
      <vt:lpstr>Contoh etnosains di Lampung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ETNOSAINS</dc:title>
  <dc:creator>Windows User</dc:creator>
  <cp:lastModifiedBy>Windows User</cp:lastModifiedBy>
  <cp:revision>20</cp:revision>
  <dcterms:created xsi:type="dcterms:W3CDTF">2019-02-18T15:13:45Z</dcterms:created>
  <dcterms:modified xsi:type="dcterms:W3CDTF">2019-02-21T02:54:50Z</dcterms:modified>
</cp:coreProperties>
</file>