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Lst>
  <p:notesMasterIdLst>
    <p:notesMasterId r:id="rId45"/>
  </p:notesMasterIdLst>
  <p:sldIdLst>
    <p:sldId id="256" r:id="rId2"/>
    <p:sldId id="302" r:id="rId3"/>
    <p:sldId id="260" r:id="rId4"/>
    <p:sldId id="257" r:id="rId5"/>
    <p:sldId id="304" r:id="rId6"/>
    <p:sldId id="305" r:id="rId7"/>
    <p:sldId id="306" r:id="rId8"/>
    <p:sldId id="307" r:id="rId9"/>
    <p:sldId id="308" r:id="rId10"/>
    <p:sldId id="309" r:id="rId11"/>
    <p:sldId id="310" r:id="rId12"/>
    <p:sldId id="311" r:id="rId13"/>
    <p:sldId id="312" r:id="rId14"/>
    <p:sldId id="264" r:id="rId15"/>
    <p:sldId id="314" r:id="rId16"/>
    <p:sldId id="315" r:id="rId17"/>
    <p:sldId id="316" r:id="rId18"/>
    <p:sldId id="317" r:id="rId19"/>
    <p:sldId id="318" r:id="rId20"/>
    <p:sldId id="319" r:id="rId21"/>
    <p:sldId id="320" r:id="rId22"/>
    <p:sldId id="313" r:id="rId23"/>
    <p:sldId id="322" r:id="rId24"/>
    <p:sldId id="323" r:id="rId25"/>
    <p:sldId id="324" r:id="rId26"/>
    <p:sldId id="326" r:id="rId27"/>
    <p:sldId id="327" r:id="rId28"/>
    <p:sldId id="321" r:id="rId29"/>
    <p:sldId id="328" r:id="rId30"/>
    <p:sldId id="329" r:id="rId31"/>
    <p:sldId id="330" r:id="rId32"/>
    <p:sldId id="332" r:id="rId33"/>
    <p:sldId id="331" r:id="rId34"/>
    <p:sldId id="333" r:id="rId35"/>
    <p:sldId id="334" r:id="rId36"/>
    <p:sldId id="335" r:id="rId37"/>
    <p:sldId id="336" r:id="rId38"/>
    <p:sldId id="325" r:id="rId39"/>
    <p:sldId id="259" r:id="rId40"/>
    <p:sldId id="337" r:id="rId41"/>
    <p:sldId id="338" r:id="rId42"/>
    <p:sldId id="339" r:id="rId43"/>
    <p:sldId id="281" r:id="rId44"/>
  </p:sldIdLst>
  <p:sldSz cx="9144000" cy="5143500" type="screen16x9"/>
  <p:notesSz cx="6858000" cy="9144000"/>
  <p:embeddedFontLst>
    <p:embeddedFont>
      <p:font typeface="Itim" charset="-34"/>
      <p:regular r:id="rId46"/>
    </p:embeddedFont>
    <p:embeddedFont>
      <p:font typeface="Passion One" charset="0"/>
      <p:regular r:id="rId47"/>
      <p:bold r:id="rId48"/>
    </p:embeddedFont>
    <p:embeddedFont>
      <p:font typeface="Nunito SemiBold"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52AD649-1D4B-4969-8907-FA661F96D175}">
  <a:tblStyle styleId="{552AD649-1D4B-4969-8907-FA661F96D17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41" autoAdjust="0"/>
    <p:restoredTop sz="94660"/>
  </p:normalViewPr>
  <p:slideViewPr>
    <p:cSldViewPr>
      <p:cViewPr>
        <p:scale>
          <a:sx n="60" d="100"/>
          <a:sy n="60" d="100"/>
        </p:scale>
        <p:origin x="-1854" y="-60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61267066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b346627a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b346627a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898feb88a6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898feb88a6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898feb88a6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898feb88a6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b346627a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b346627a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b346627ac1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b346627ac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b346627ac1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b346627ac1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b346627ac1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b346627ac1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b346627ac1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b346627ac1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b346627ac1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b346627ac1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b346627ac1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b346627ac1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b346627ac1_1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b346627ac1_1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b346627ac1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b346627ac1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b346627ac1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b346627ac1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b346627ac1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b346627ac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b346627ac1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b346627ac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b346627ac1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b346627ac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b346627a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b346627a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b3ba85a2f0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4" name="Google Shape;1084;gb3ba85a2f0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b346627a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b346627a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b346627ac1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b346627ac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898feb88a6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898feb88a6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b346627a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b346627a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898feb88a6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898feb88a6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898feb88a6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898feb88a6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b346627a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b346627a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898feb88a6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898feb88a6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898feb88a6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898feb88a6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898feb88a6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898feb88a6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898feb88a6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898feb88a6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b346627a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b346627a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b346627ac1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b346627ac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b346627ac1_1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b346627ac1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898feb88a6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898feb88a6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898feb88a6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898feb88a6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898feb88a6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898feb88a6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898feb88a6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898feb88a6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gb7768990ab_1_8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3" name="Google Shape;1183;gb7768990ab_1_8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898feb88a6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898feb88a6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898feb88a6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898feb88a6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b346627a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b346627a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898feb88a6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898feb88a6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898feb88a6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898feb88a6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63" y="5113583"/>
            <a:ext cx="26093" cy="29889"/>
          </a:xfrm>
          <a:custGeom>
            <a:avLst/>
            <a:gdLst/>
            <a:ahLst/>
            <a:cxnLst/>
            <a:rect l="l" t="t" r="r" b="b"/>
            <a:pathLst>
              <a:path w="237" h="271" extrusionOk="0">
                <a:moveTo>
                  <a:pt x="1" y="0"/>
                </a:moveTo>
                <a:lnTo>
                  <a:pt x="1" y="135"/>
                </a:lnTo>
                <a:cubicBezTo>
                  <a:pt x="41" y="182"/>
                  <a:pt x="82" y="230"/>
                  <a:pt x="122" y="270"/>
                </a:cubicBezTo>
                <a:lnTo>
                  <a:pt x="237" y="270"/>
                </a:lnTo>
                <a:cubicBezTo>
                  <a:pt x="156" y="182"/>
                  <a:pt x="75" y="95"/>
                  <a:pt x="1" y="0"/>
                </a:cubicBezTo>
                <a:close/>
              </a:path>
            </a:pathLst>
          </a:custGeom>
          <a:solidFill>
            <a:srgbClr val="DFC2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3257550" y="857250"/>
            <a:ext cx="5160000" cy="1400400"/>
          </a:xfrm>
          <a:prstGeom prst="rect">
            <a:avLst/>
          </a:prstGeom>
        </p:spPr>
        <p:txBody>
          <a:bodyPr spcFirstLastPara="1" wrap="square" lIns="91425" tIns="91425" rIns="91425" bIns="91425" anchor="ctr" anchorCtr="0">
            <a:noAutofit/>
          </a:bodyPr>
          <a:lstStyle>
            <a:lvl1pPr lvl="0" algn="r">
              <a:spcBef>
                <a:spcPts val="0"/>
              </a:spcBef>
              <a:spcAft>
                <a:spcPts val="0"/>
              </a:spcAft>
              <a:buSzPts val="7200"/>
              <a:buNone/>
              <a:defRPr sz="5200">
                <a:solidFill>
                  <a:schemeClr val="lt1"/>
                </a:solidFill>
              </a:defRPr>
            </a:lvl1pPr>
            <a:lvl2pPr lvl="1" algn="ctr">
              <a:lnSpc>
                <a:spcPct val="80000"/>
              </a:lnSpc>
              <a:spcBef>
                <a:spcPts val="0"/>
              </a:spcBef>
              <a:spcAft>
                <a:spcPts val="0"/>
              </a:spcAft>
              <a:buSzPts val="7200"/>
              <a:buNone/>
              <a:defRPr sz="7200"/>
            </a:lvl2pPr>
            <a:lvl3pPr lvl="2" algn="ctr">
              <a:lnSpc>
                <a:spcPct val="80000"/>
              </a:lnSpc>
              <a:spcBef>
                <a:spcPts val="0"/>
              </a:spcBef>
              <a:spcAft>
                <a:spcPts val="0"/>
              </a:spcAft>
              <a:buSzPts val="7200"/>
              <a:buNone/>
              <a:defRPr sz="7200"/>
            </a:lvl3pPr>
            <a:lvl4pPr lvl="3" algn="ctr">
              <a:lnSpc>
                <a:spcPct val="80000"/>
              </a:lnSpc>
              <a:spcBef>
                <a:spcPts val="0"/>
              </a:spcBef>
              <a:spcAft>
                <a:spcPts val="0"/>
              </a:spcAft>
              <a:buSzPts val="7200"/>
              <a:buNone/>
              <a:defRPr sz="7200"/>
            </a:lvl4pPr>
            <a:lvl5pPr lvl="4" algn="ctr">
              <a:lnSpc>
                <a:spcPct val="80000"/>
              </a:lnSpc>
              <a:spcBef>
                <a:spcPts val="0"/>
              </a:spcBef>
              <a:spcAft>
                <a:spcPts val="0"/>
              </a:spcAft>
              <a:buSzPts val="7200"/>
              <a:buNone/>
              <a:defRPr sz="7200"/>
            </a:lvl5pPr>
            <a:lvl6pPr lvl="5" algn="ctr">
              <a:lnSpc>
                <a:spcPct val="80000"/>
              </a:lnSpc>
              <a:spcBef>
                <a:spcPts val="0"/>
              </a:spcBef>
              <a:spcAft>
                <a:spcPts val="0"/>
              </a:spcAft>
              <a:buSzPts val="7200"/>
              <a:buNone/>
              <a:defRPr sz="7200"/>
            </a:lvl6pPr>
            <a:lvl7pPr lvl="6" algn="ctr">
              <a:lnSpc>
                <a:spcPct val="80000"/>
              </a:lnSpc>
              <a:spcBef>
                <a:spcPts val="0"/>
              </a:spcBef>
              <a:spcAft>
                <a:spcPts val="0"/>
              </a:spcAft>
              <a:buSzPts val="7200"/>
              <a:buNone/>
              <a:defRPr sz="7200"/>
            </a:lvl7pPr>
            <a:lvl8pPr lvl="7" algn="ctr">
              <a:lnSpc>
                <a:spcPct val="80000"/>
              </a:lnSpc>
              <a:spcBef>
                <a:spcPts val="0"/>
              </a:spcBef>
              <a:spcAft>
                <a:spcPts val="0"/>
              </a:spcAft>
              <a:buSzPts val="7200"/>
              <a:buNone/>
              <a:defRPr sz="7200"/>
            </a:lvl8pPr>
            <a:lvl9pPr lvl="8" algn="ctr">
              <a:lnSpc>
                <a:spcPct val="80000"/>
              </a:lnSpc>
              <a:spcBef>
                <a:spcPts val="0"/>
              </a:spcBef>
              <a:spcAft>
                <a:spcPts val="0"/>
              </a:spcAft>
              <a:buSzPts val="7200"/>
              <a:buNone/>
              <a:defRPr sz="7200"/>
            </a:lvl9pPr>
          </a:lstStyle>
          <a:p>
            <a:endParaRPr/>
          </a:p>
        </p:txBody>
      </p:sp>
      <p:sp>
        <p:nvSpPr>
          <p:cNvPr id="11" name="Google Shape;11;p2"/>
          <p:cNvSpPr txBox="1">
            <a:spLocks noGrp="1"/>
          </p:cNvSpPr>
          <p:nvPr>
            <p:ph type="subTitle" idx="1"/>
          </p:nvPr>
        </p:nvSpPr>
        <p:spPr>
          <a:xfrm>
            <a:off x="4238625" y="2277531"/>
            <a:ext cx="4179000" cy="266700"/>
          </a:xfrm>
          <a:prstGeom prst="rect">
            <a:avLst/>
          </a:prstGeom>
        </p:spPr>
        <p:txBody>
          <a:bodyPr spcFirstLastPara="1" wrap="square" lIns="91425" tIns="91425" rIns="91425" bIns="91425" anchor="ctr" anchorCtr="0">
            <a:noAutofit/>
          </a:bodyPr>
          <a:lstStyle>
            <a:lvl1pPr lvl="0" algn="r">
              <a:lnSpc>
                <a:spcPct val="100000"/>
              </a:lnSpc>
              <a:spcBef>
                <a:spcPts val="0"/>
              </a:spcBef>
              <a:spcAft>
                <a:spcPts val="0"/>
              </a:spcAft>
              <a:buSzPts val="2400"/>
              <a:buFont typeface="Arial"/>
              <a:buNone/>
              <a:defRPr/>
            </a:lvl1pPr>
            <a:lvl2pPr lvl="1" algn="ctr">
              <a:lnSpc>
                <a:spcPct val="100000"/>
              </a:lnSpc>
              <a:spcBef>
                <a:spcPts val="0"/>
              </a:spcBef>
              <a:spcAft>
                <a:spcPts val="0"/>
              </a:spcAft>
              <a:buSzPts val="2400"/>
              <a:buFont typeface="Arial"/>
              <a:buNone/>
              <a:defRPr sz="2400">
                <a:latin typeface="Arial"/>
                <a:ea typeface="Arial"/>
                <a:cs typeface="Arial"/>
                <a:sym typeface="Arial"/>
              </a:defRPr>
            </a:lvl2pPr>
            <a:lvl3pPr lvl="2" algn="ctr">
              <a:lnSpc>
                <a:spcPct val="100000"/>
              </a:lnSpc>
              <a:spcBef>
                <a:spcPts val="0"/>
              </a:spcBef>
              <a:spcAft>
                <a:spcPts val="0"/>
              </a:spcAft>
              <a:buSzPts val="2400"/>
              <a:buFont typeface="Arial"/>
              <a:buNone/>
              <a:defRPr sz="2400">
                <a:latin typeface="Arial"/>
                <a:ea typeface="Arial"/>
                <a:cs typeface="Arial"/>
                <a:sym typeface="Arial"/>
              </a:defRPr>
            </a:lvl3pPr>
            <a:lvl4pPr lvl="3" algn="ctr">
              <a:lnSpc>
                <a:spcPct val="100000"/>
              </a:lnSpc>
              <a:spcBef>
                <a:spcPts val="0"/>
              </a:spcBef>
              <a:spcAft>
                <a:spcPts val="0"/>
              </a:spcAft>
              <a:buSzPts val="2400"/>
              <a:buFont typeface="Arial"/>
              <a:buNone/>
              <a:defRPr sz="2400">
                <a:latin typeface="Arial"/>
                <a:ea typeface="Arial"/>
                <a:cs typeface="Arial"/>
                <a:sym typeface="Arial"/>
              </a:defRPr>
            </a:lvl4pPr>
            <a:lvl5pPr lvl="4" algn="ctr">
              <a:lnSpc>
                <a:spcPct val="100000"/>
              </a:lnSpc>
              <a:spcBef>
                <a:spcPts val="0"/>
              </a:spcBef>
              <a:spcAft>
                <a:spcPts val="0"/>
              </a:spcAft>
              <a:buSzPts val="2400"/>
              <a:buFont typeface="Arial"/>
              <a:buNone/>
              <a:defRPr sz="2400">
                <a:latin typeface="Arial"/>
                <a:ea typeface="Arial"/>
                <a:cs typeface="Arial"/>
                <a:sym typeface="Arial"/>
              </a:defRPr>
            </a:lvl5pPr>
            <a:lvl6pPr lvl="5" algn="ctr">
              <a:lnSpc>
                <a:spcPct val="100000"/>
              </a:lnSpc>
              <a:spcBef>
                <a:spcPts val="0"/>
              </a:spcBef>
              <a:spcAft>
                <a:spcPts val="0"/>
              </a:spcAft>
              <a:buSzPts val="2400"/>
              <a:buFont typeface="Arial"/>
              <a:buNone/>
              <a:defRPr sz="2400">
                <a:latin typeface="Arial"/>
                <a:ea typeface="Arial"/>
                <a:cs typeface="Arial"/>
                <a:sym typeface="Arial"/>
              </a:defRPr>
            </a:lvl6pPr>
            <a:lvl7pPr lvl="6" algn="ctr">
              <a:lnSpc>
                <a:spcPct val="100000"/>
              </a:lnSpc>
              <a:spcBef>
                <a:spcPts val="0"/>
              </a:spcBef>
              <a:spcAft>
                <a:spcPts val="0"/>
              </a:spcAft>
              <a:buSzPts val="2400"/>
              <a:buFont typeface="Arial"/>
              <a:buNone/>
              <a:defRPr sz="2400">
                <a:latin typeface="Arial"/>
                <a:ea typeface="Arial"/>
                <a:cs typeface="Arial"/>
                <a:sym typeface="Arial"/>
              </a:defRPr>
            </a:lvl7pPr>
            <a:lvl8pPr lvl="7" algn="ctr">
              <a:lnSpc>
                <a:spcPct val="100000"/>
              </a:lnSpc>
              <a:spcBef>
                <a:spcPts val="0"/>
              </a:spcBef>
              <a:spcAft>
                <a:spcPts val="0"/>
              </a:spcAft>
              <a:buSzPts val="2400"/>
              <a:buFont typeface="Arial"/>
              <a:buNone/>
              <a:defRPr sz="2400">
                <a:latin typeface="Arial"/>
                <a:ea typeface="Arial"/>
                <a:cs typeface="Arial"/>
                <a:sym typeface="Arial"/>
              </a:defRPr>
            </a:lvl8pPr>
            <a:lvl9pPr lvl="8" algn="ctr">
              <a:lnSpc>
                <a:spcPct val="100000"/>
              </a:lnSpc>
              <a:spcBef>
                <a:spcPts val="0"/>
              </a:spcBef>
              <a:spcAft>
                <a:spcPts val="0"/>
              </a:spcAft>
              <a:buSzPts val="2400"/>
              <a:buFont typeface="Arial"/>
              <a:buNone/>
              <a:defRPr sz="2400">
                <a:latin typeface="Arial"/>
                <a:ea typeface="Arial"/>
                <a:cs typeface="Arial"/>
                <a:sym typeface="Arial"/>
              </a:defRPr>
            </a:lvl9pPr>
          </a:lstStyle>
          <a:p>
            <a:endParaRPr/>
          </a:p>
        </p:txBody>
      </p:sp>
      <p:grpSp>
        <p:nvGrpSpPr>
          <p:cNvPr id="12" name="Google Shape;12;p2"/>
          <p:cNvGrpSpPr/>
          <p:nvPr/>
        </p:nvGrpSpPr>
        <p:grpSpPr>
          <a:xfrm>
            <a:off x="5369273" y="3856783"/>
            <a:ext cx="1040754" cy="1286925"/>
            <a:chOff x="5495675" y="3594825"/>
            <a:chExt cx="1252713" cy="1549019"/>
          </a:xfrm>
        </p:grpSpPr>
        <p:sp>
          <p:nvSpPr>
            <p:cNvPr id="13" name="Google Shape;13;p2"/>
            <p:cNvSpPr/>
            <p:nvPr/>
          </p:nvSpPr>
          <p:spPr>
            <a:xfrm>
              <a:off x="5601420" y="3647729"/>
              <a:ext cx="1146968" cy="1496114"/>
            </a:xfrm>
            <a:custGeom>
              <a:avLst/>
              <a:gdLst/>
              <a:ahLst/>
              <a:cxnLst/>
              <a:rect l="l" t="t" r="r" b="b"/>
              <a:pathLst>
                <a:path w="18081" h="23585" extrusionOk="0">
                  <a:moveTo>
                    <a:pt x="1602" y="1"/>
                  </a:moveTo>
                  <a:cubicBezTo>
                    <a:pt x="701" y="1"/>
                    <a:pt x="1" y="734"/>
                    <a:pt x="1" y="1602"/>
                  </a:cubicBezTo>
                  <a:lnTo>
                    <a:pt x="1" y="21549"/>
                  </a:lnTo>
                  <a:cubicBezTo>
                    <a:pt x="1" y="22684"/>
                    <a:pt x="902" y="23584"/>
                    <a:pt x="2036" y="23584"/>
                  </a:cubicBezTo>
                  <a:lnTo>
                    <a:pt x="16012" y="23584"/>
                  </a:lnTo>
                  <a:cubicBezTo>
                    <a:pt x="17147" y="23584"/>
                    <a:pt x="18081" y="22684"/>
                    <a:pt x="18081" y="21549"/>
                  </a:cubicBezTo>
                  <a:lnTo>
                    <a:pt x="18081" y="1602"/>
                  </a:lnTo>
                  <a:cubicBezTo>
                    <a:pt x="18081" y="734"/>
                    <a:pt x="17347" y="1"/>
                    <a:pt x="164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707228" y="4324826"/>
              <a:ext cx="935349" cy="696263"/>
            </a:xfrm>
            <a:custGeom>
              <a:avLst/>
              <a:gdLst/>
              <a:ahLst/>
              <a:cxnLst/>
              <a:rect l="l" t="t" r="r" b="b"/>
              <a:pathLst>
                <a:path w="14745" h="10976" extrusionOk="0">
                  <a:moveTo>
                    <a:pt x="1" y="1"/>
                  </a:moveTo>
                  <a:lnTo>
                    <a:pt x="1" y="9308"/>
                  </a:lnTo>
                  <a:cubicBezTo>
                    <a:pt x="1" y="10242"/>
                    <a:pt x="735" y="10975"/>
                    <a:pt x="1635" y="10975"/>
                  </a:cubicBezTo>
                  <a:lnTo>
                    <a:pt x="13077" y="10975"/>
                  </a:lnTo>
                  <a:cubicBezTo>
                    <a:pt x="13977" y="10975"/>
                    <a:pt x="14745" y="10242"/>
                    <a:pt x="14745" y="9308"/>
                  </a:cubicBezTo>
                  <a:lnTo>
                    <a:pt x="1474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5495675" y="3594825"/>
              <a:ext cx="1146905" cy="1496114"/>
            </a:xfrm>
            <a:custGeom>
              <a:avLst/>
              <a:gdLst/>
              <a:ahLst/>
              <a:cxnLst/>
              <a:rect l="l" t="t" r="r" b="b"/>
              <a:pathLst>
                <a:path w="18080" h="23585" extrusionOk="0">
                  <a:moveTo>
                    <a:pt x="1601" y="1"/>
                  </a:moveTo>
                  <a:cubicBezTo>
                    <a:pt x="701" y="1"/>
                    <a:pt x="0" y="735"/>
                    <a:pt x="0" y="1602"/>
                  </a:cubicBezTo>
                  <a:lnTo>
                    <a:pt x="0" y="21549"/>
                  </a:lnTo>
                  <a:cubicBezTo>
                    <a:pt x="0" y="22684"/>
                    <a:pt x="901" y="23584"/>
                    <a:pt x="2035" y="23584"/>
                  </a:cubicBezTo>
                  <a:lnTo>
                    <a:pt x="16012" y="23584"/>
                  </a:lnTo>
                  <a:cubicBezTo>
                    <a:pt x="17146" y="23584"/>
                    <a:pt x="18080" y="22684"/>
                    <a:pt x="18080" y="21549"/>
                  </a:cubicBezTo>
                  <a:lnTo>
                    <a:pt x="18080" y="1602"/>
                  </a:lnTo>
                  <a:cubicBezTo>
                    <a:pt x="18080" y="735"/>
                    <a:pt x="17346" y="1"/>
                    <a:pt x="164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601420" y="4271985"/>
              <a:ext cx="935349" cy="696199"/>
            </a:xfrm>
            <a:custGeom>
              <a:avLst/>
              <a:gdLst/>
              <a:ahLst/>
              <a:cxnLst/>
              <a:rect l="l" t="t" r="r" b="b"/>
              <a:pathLst>
                <a:path w="14745" h="10975" extrusionOk="0">
                  <a:moveTo>
                    <a:pt x="1" y="0"/>
                  </a:moveTo>
                  <a:lnTo>
                    <a:pt x="1" y="9307"/>
                  </a:lnTo>
                  <a:cubicBezTo>
                    <a:pt x="1" y="10241"/>
                    <a:pt x="735" y="10975"/>
                    <a:pt x="1635" y="10975"/>
                  </a:cubicBezTo>
                  <a:lnTo>
                    <a:pt x="13077" y="10975"/>
                  </a:lnTo>
                  <a:cubicBezTo>
                    <a:pt x="13978" y="10975"/>
                    <a:pt x="14745" y="10241"/>
                    <a:pt x="14745" y="9307"/>
                  </a:cubicBezTo>
                  <a:lnTo>
                    <a:pt x="147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352608" y="4092086"/>
              <a:ext cx="205339" cy="80499"/>
            </a:xfrm>
            <a:custGeom>
              <a:avLst/>
              <a:gdLst/>
              <a:ahLst/>
              <a:cxnLst/>
              <a:rect l="l" t="t" r="r" b="b"/>
              <a:pathLst>
                <a:path w="3237" h="1269" extrusionOk="0">
                  <a:moveTo>
                    <a:pt x="534" y="1"/>
                  </a:moveTo>
                  <a:cubicBezTo>
                    <a:pt x="234" y="1"/>
                    <a:pt x="1" y="334"/>
                    <a:pt x="1" y="634"/>
                  </a:cubicBezTo>
                  <a:cubicBezTo>
                    <a:pt x="1" y="901"/>
                    <a:pt x="234" y="1268"/>
                    <a:pt x="534" y="1268"/>
                  </a:cubicBezTo>
                  <a:lnTo>
                    <a:pt x="2703" y="1268"/>
                  </a:lnTo>
                  <a:cubicBezTo>
                    <a:pt x="3003" y="1268"/>
                    <a:pt x="3203" y="901"/>
                    <a:pt x="3203" y="634"/>
                  </a:cubicBezTo>
                  <a:cubicBezTo>
                    <a:pt x="3236" y="334"/>
                    <a:pt x="3003" y="1"/>
                    <a:pt x="2703" y="1"/>
                  </a:cubicBezTo>
                  <a:close/>
                </a:path>
              </a:pathLst>
            </a:custGeom>
            <a:solidFill>
              <a:srgbClr val="5C8D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352608" y="4278329"/>
              <a:ext cx="203246" cy="78342"/>
            </a:xfrm>
            <a:custGeom>
              <a:avLst/>
              <a:gdLst/>
              <a:ahLst/>
              <a:cxnLst/>
              <a:rect l="l" t="t" r="r" b="b"/>
              <a:pathLst>
                <a:path w="3204" h="1235" extrusionOk="0">
                  <a:moveTo>
                    <a:pt x="534" y="0"/>
                  </a:moveTo>
                  <a:cubicBezTo>
                    <a:pt x="234" y="0"/>
                    <a:pt x="1" y="334"/>
                    <a:pt x="1" y="601"/>
                  </a:cubicBezTo>
                  <a:cubicBezTo>
                    <a:pt x="1" y="901"/>
                    <a:pt x="234" y="1234"/>
                    <a:pt x="534" y="1234"/>
                  </a:cubicBezTo>
                  <a:lnTo>
                    <a:pt x="2703" y="1234"/>
                  </a:lnTo>
                  <a:cubicBezTo>
                    <a:pt x="3003" y="1234"/>
                    <a:pt x="3203" y="901"/>
                    <a:pt x="3203" y="601"/>
                  </a:cubicBezTo>
                  <a:cubicBezTo>
                    <a:pt x="3203" y="334"/>
                    <a:pt x="3003" y="0"/>
                    <a:pt x="2703" y="0"/>
                  </a:cubicBezTo>
                  <a:close/>
                </a:path>
              </a:pathLst>
            </a:custGeom>
            <a:solidFill>
              <a:srgbClr val="5C8D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352608" y="4489882"/>
              <a:ext cx="205339" cy="52968"/>
            </a:xfrm>
            <a:custGeom>
              <a:avLst/>
              <a:gdLst/>
              <a:ahLst/>
              <a:cxnLst/>
              <a:rect l="l" t="t" r="r" b="b"/>
              <a:pathLst>
                <a:path w="3237" h="835" extrusionOk="0">
                  <a:moveTo>
                    <a:pt x="534" y="1"/>
                  </a:moveTo>
                  <a:cubicBezTo>
                    <a:pt x="234" y="1"/>
                    <a:pt x="1" y="101"/>
                    <a:pt x="1" y="401"/>
                  </a:cubicBezTo>
                  <a:cubicBezTo>
                    <a:pt x="1" y="701"/>
                    <a:pt x="234" y="835"/>
                    <a:pt x="534" y="835"/>
                  </a:cubicBezTo>
                  <a:lnTo>
                    <a:pt x="2703" y="835"/>
                  </a:lnTo>
                  <a:cubicBezTo>
                    <a:pt x="3003" y="835"/>
                    <a:pt x="3203" y="701"/>
                    <a:pt x="3203" y="401"/>
                  </a:cubicBezTo>
                  <a:cubicBezTo>
                    <a:pt x="3236" y="101"/>
                    <a:pt x="3003" y="1"/>
                    <a:pt x="2703" y="1"/>
                  </a:cubicBezTo>
                  <a:close/>
                </a:path>
              </a:pathLst>
            </a:custGeom>
            <a:solidFill>
              <a:srgbClr val="5C8D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352608" y="4673968"/>
              <a:ext cx="203246" cy="52968"/>
            </a:xfrm>
            <a:custGeom>
              <a:avLst/>
              <a:gdLst/>
              <a:ahLst/>
              <a:cxnLst/>
              <a:rect l="l" t="t" r="r" b="b"/>
              <a:pathLst>
                <a:path w="3204" h="835" extrusionOk="0">
                  <a:moveTo>
                    <a:pt x="534" y="1"/>
                  </a:moveTo>
                  <a:cubicBezTo>
                    <a:pt x="234" y="1"/>
                    <a:pt x="1" y="134"/>
                    <a:pt x="1" y="435"/>
                  </a:cubicBezTo>
                  <a:cubicBezTo>
                    <a:pt x="1" y="701"/>
                    <a:pt x="234" y="835"/>
                    <a:pt x="534" y="835"/>
                  </a:cubicBezTo>
                  <a:lnTo>
                    <a:pt x="2703" y="835"/>
                  </a:lnTo>
                  <a:cubicBezTo>
                    <a:pt x="3003" y="835"/>
                    <a:pt x="3203" y="701"/>
                    <a:pt x="3203" y="435"/>
                  </a:cubicBezTo>
                  <a:cubicBezTo>
                    <a:pt x="3203" y="134"/>
                    <a:pt x="3003" y="1"/>
                    <a:pt x="2703" y="1"/>
                  </a:cubicBezTo>
                  <a:close/>
                </a:path>
              </a:pathLst>
            </a:custGeom>
            <a:solidFill>
              <a:srgbClr val="5C8D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352608" y="4860211"/>
              <a:ext cx="205339" cy="78342"/>
            </a:xfrm>
            <a:custGeom>
              <a:avLst/>
              <a:gdLst/>
              <a:ahLst/>
              <a:cxnLst/>
              <a:rect l="l" t="t" r="r" b="b"/>
              <a:pathLst>
                <a:path w="3237" h="1235" extrusionOk="0">
                  <a:moveTo>
                    <a:pt x="534" y="0"/>
                  </a:moveTo>
                  <a:cubicBezTo>
                    <a:pt x="234" y="0"/>
                    <a:pt x="1" y="334"/>
                    <a:pt x="1" y="601"/>
                  </a:cubicBezTo>
                  <a:cubicBezTo>
                    <a:pt x="1" y="901"/>
                    <a:pt x="234" y="1235"/>
                    <a:pt x="534" y="1235"/>
                  </a:cubicBezTo>
                  <a:lnTo>
                    <a:pt x="2703" y="1235"/>
                  </a:lnTo>
                  <a:cubicBezTo>
                    <a:pt x="3003" y="1235"/>
                    <a:pt x="3203" y="901"/>
                    <a:pt x="3203" y="601"/>
                  </a:cubicBezTo>
                  <a:cubicBezTo>
                    <a:pt x="3236" y="334"/>
                    <a:pt x="3003" y="0"/>
                    <a:pt x="2703" y="0"/>
                  </a:cubicBezTo>
                  <a:close/>
                </a:path>
              </a:pathLst>
            </a:custGeom>
            <a:solidFill>
              <a:srgbClr val="5C8D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18" y="994436"/>
            <a:ext cx="3257420" cy="4148996"/>
            <a:chOff x="533400" y="136225"/>
            <a:chExt cx="3838581" cy="4889225"/>
          </a:xfrm>
        </p:grpSpPr>
        <p:sp>
          <p:nvSpPr>
            <p:cNvPr id="23" name="Google Shape;23;p2"/>
            <p:cNvSpPr/>
            <p:nvPr/>
          </p:nvSpPr>
          <p:spPr>
            <a:xfrm>
              <a:off x="2238926" y="2866587"/>
              <a:ext cx="587865" cy="430473"/>
            </a:xfrm>
            <a:custGeom>
              <a:avLst/>
              <a:gdLst/>
              <a:ahLst/>
              <a:cxnLst/>
              <a:rect l="l" t="t" r="r" b="b"/>
              <a:pathLst>
                <a:path w="3806" h="2787" extrusionOk="0">
                  <a:moveTo>
                    <a:pt x="567" y="0"/>
                  </a:moveTo>
                  <a:lnTo>
                    <a:pt x="167" y="934"/>
                  </a:lnTo>
                  <a:cubicBezTo>
                    <a:pt x="0" y="1268"/>
                    <a:pt x="167" y="1668"/>
                    <a:pt x="500" y="1835"/>
                  </a:cubicBezTo>
                  <a:lnTo>
                    <a:pt x="2502" y="2735"/>
                  </a:lnTo>
                  <a:cubicBezTo>
                    <a:pt x="2588" y="2770"/>
                    <a:pt x="2679" y="2786"/>
                    <a:pt x="2768" y="2786"/>
                  </a:cubicBezTo>
                  <a:cubicBezTo>
                    <a:pt x="3024" y="2786"/>
                    <a:pt x="3270" y="2649"/>
                    <a:pt x="3369" y="2402"/>
                  </a:cubicBezTo>
                  <a:cubicBezTo>
                    <a:pt x="3369" y="2402"/>
                    <a:pt x="3616" y="1587"/>
                    <a:pt x="3749" y="1466"/>
                  </a:cubicBezTo>
                  <a:lnTo>
                    <a:pt x="3749" y="1466"/>
                  </a:lnTo>
                  <a:cubicBezTo>
                    <a:pt x="3770" y="1472"/>
                    <a:pt x="3786" y="1476"/>
                    <a:pt x="3795" y="1476"/>
                  </a:cubicBezTo>
                  <a:cubicBezTo>
                    <a:pt x="3803" y="1476"/>
                    <a:pt x="3805" y="1473"/>
                    <a:pt x="3803" y="1468"/>
                  </a:cubicBezTo>
                  <a:cubicBezTo>
                    <a:pt x="3796" y="1456"/>
                    <a:pt x="3788" y="1451"/>
                    <a:pt x="3778" y="1451"/>
                  </a:cubicBezTo>
                  <a:cubicBezTo>
                    <a:pt x="3769" y="1451"/>
                    <a:pt x="3759" y="1456"/>
                    <a:pt x="3749" y="1466"/>
                  </a:cubicBezTo>
                  <a:lnTo>
                    <a:pt x="3749" y="1466"/>
                  </a:lnTo>
                  <a:cubicBezTo>
                    <a:pt x="3323" y="1336"/>
                    <a:pt x="567" y="0"/>
                    <a:pt x="5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181737" y="265044"/>
              <a:ext cx="860637" cy="883651"/>
            </a:xfrm>
            <a:custGeom>
              <a:avLst/>
              <a:gdLst/>
              <a:ahLst/>
              <a:cxnLst/>
              <a:rect l="l" t="t" r="r" b="b"/>
              <a:pathLst>
                <a:path w="5572" h="5721" extrusionOk="0">
                  <a:moveTo>
                    <a:pt x="2255" y="0"/>
                  </a:moveTo>
                  <a:cubicBezTo>
                    <a:pt x="1961" y="0"/>
                    <a:pt x="1692" y="169"/>
                    <a:pt x="1568" y="465"/>
                  </a:cubicBezTo>
                  <a:lnTo>
                    <a:pt x="101" y="3667"/>
                  </a:lnTo>
                  <a:cubicBezTo>
                    <a:pt x="0" y="3934"/>
                    <a:pt x="101" y="4267"/>
                    <a:pt x="401" y="4401"/>
                  </a:cubicBezTo>
                  <a:lnTo>
                    <a:pt x="3236" y="5668"/>
                  </a:lnTo>
                  <a:cubicBezTo>
                    <a:pt x="3308" y="5704"/>
                    <a:pt x="3384" y="5721"/>
                    <a:pt x="3460" y="5721"/>
                  </a:cubicBezTo>
                  <a:cubicBezTo>
                    <a:pt x="3667" y="5721"/>
                    <a:pt x="3872" y="5597"/>
                    <a:pt x="3970" y="5402"/>
                  </a:cubicBezTo>
                  <a:lnTo>
                    <a:pt x="5404" y="2199"/>
                  </a:lnTo>
                  <a:cubicBezTo>
                    <a:pt x="5571" y="1799"/>
                    <a:pt x="5404" y="1332"/>
                    <a:pt x="5004" y="1165"/>
                  </a:cubicBezTo>
                  <a:lnTo>
                    <a:pt x="2569" y="64"/>
                  </a:lnTo>
                  <a:cubicBezTo>
                    <a:pt x="2465" y="21"/>
                    <a:pt x="2358" y="0"/>
                    <a:pt x="2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280011" y="666636"/>
              <a:ext cx="1721120" cy="2182176"/>
            </a:xfrm>
            <a:custGeom>
              <a:avLst/>
              <a:gdLst/>
              <a:ahLst/>
              <a:cxnLst/>
              <a:rect l="l" t="t" r="r" b="b"/>
              <a:pathLst>
                <a:path w="11143" h="14128" extrusionOk="0">
                  <a:moveTo>
                    <a:pt x="5501" y="1"/>
                  </a:moveTo>
                  <a:cubicBezTo>
                    <a:pt x="5256" y="1"/>
                    <a:pt x="5027" y="156"/>
                    <a:pt x="4904" y="400"/>
                  </a:cubicBezTo>
                  <a:lnTo>
                    <a:pt x="168" y="11007"/>
                  </a:lnTo>
                  <a:cubicBezTo>
                    <a:pt x="1" y="11341"/>
                    <a:pt x="168" y="11741"/>
                    <a:pt x="501" y="11875"/>
                  </a:cubicBezTo>
                  <a:lnTo>
                    <a:pt x="5371" y="14076"/>
                  </a:lnTo>
                  <a:cubicBezTo>
                    <a:pt x="5458" y="14111"/>
                    <a:pt x="5548" y="14127"/>
                    <a:pt x="5638" y="14127"/>
                  </a:cubicBezTo>
                  <a:cubicBezTo>
                    <a:pt x="5894" y="14127"/>
                    <a:pt x="6140" y="13990"/>
                    <a:pt x="6239" y="13743"/>
                  </a:cubicBezTo>
                  <a:lnTo>
                    <a:pt x="11009" y="3135"/>
                  </a:lnTo>
                  <a:cubicBezTo>
                    <a:pt x="11142" y="2802"/>
                    <a:pt x="11009" y="2401"/>
                    <a:pt x="10675" y="2234"/>
                  </a:cubicBezTo>
                  <a:lnTo>
                    <a:pt x="5772" y="66"/>
                  </a:lnTo>
                  <a:cubicBezTo>
                    <a:pt x="5682" y="22"/>
                    <a:pt x="5591" y="1"/>
                    <a:pt x="55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110108" y="2361662"/>
              <a:ext cx="1143912" cy="873612"/>
            </a:xfrm>
            <a:custGeom>
              <a:avLst/>
              <a:gdLst/>
              <a:ahLst/>
              <a:cxnLst/>
              <a:rect l="l" t="t" r="r" b="b"/>
              <a:pathLst>
                <a:path w="7406" h="5656" extrusionOk="0">
                  <a:moveTo>
                    <a:pt x="1301" y="0"/>
                  </a:moveTo>
                  <a:lnTo>
                    <a:pt x="134" y="2535"/>
                  </a:lnTo>
                  <a:cubicBezTo>
                    <a:pt x="0" y="2869"/>
                    <a:pt x="134" y="3269"/>
                    <a:pt x="467" y="3402"/>
                  </a:cubicBezTo>
                  <a:lnTo>
                    <a:pt x="5337" y="5604"/>
                  </a:lnTo>
                  <a:cubicBezTo>
                    <a:pt x="5423" y="5639"/>
                    <a:pt x="5514" y="5655"/>
                    <a:pt x="5604" y="5655"/>
                  </a:cubicBezTo>
                  <a:cubicBezTo>
                    <a:pt x="5862" y="5655"/>
                    <a:pt x="6114" y="5518"/>
                    <a:pt x="6238" y="5270"/>
                  </a:cubicBezTo>
                  <a:lnTo>
                    <a:pt x="7405" y="2735"/>
                  </a:lnTo>
                  <a:lnTo>
                    <a:pt x="13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574293" y="1806230"/>
              <a:ext cx="2797689" cy="2606161"/>
            </a:xfrm>
            <a:custGeom>
              <a:avLst/>
              <a:gdLst/>
              <a:ahLst/>
              <a:cxnLst/>
              <a:rect l="l" t="t" r="r" b="b"/>
              <a:pathLst>
                <a:path w="18113" h="16873" extrusionOk="0">
                  <a:moveTo>
                    <a:pt x="10679" y="1"/>
                  </a:moveTo>
                  <a:cubicBezTo>
                    <a:pt x="10460" y="1"/>
                    <a:pt x="10307" y="183"/>
                    <a:pt x="10307" y="460"/>
                  </a:cubicBezTo>
                  <a:lnTo>
                    <a:pt x="10307" y="1861"/>
                  </a:lnTo>
                  <a:cubicBezTo>
                    <a:pt x="10307" y="2228"/>
                    <a:pt x="10574" y="2662"/>
                    <a:pt x="10908" y="2795"/>
                  </a:cubicBezTo>
                  <a:cubicBezTo>
                    <a:pt x="10908" y="2795"/>
                    <a:pt x="15378" y="4063"/>
                    <a:pt x="15378" y="7599"/>
                  </a:cubicBezTo>
                  <a:cubicBezTo>
                    <a:pt x="15378" y="11101"/>
                    <a:pt x="12042" y="14003"/>
                    <a:pt x="9707" y="14003"/>
                  </a:cubicBezTo>
                  <a:lnTo>
                    <a:pt x="767" y="14003"/>
                  </a:lnTo>
                  <a:cubicBezTo>
                    <a:pt x="334" y="14003"/>
                    <a:pt x="0" y="14337"/>
                    <a:pt x="0" y="14771"/>
                  </a:cubicBezTo>
                  <a:lnTo>
                    <a:pt x="0" y="16105"/>
                  </a:lnTo>
                  <a:cubicBezTo>
                    <a:pt x="0" y="16505"/>
                    <a:pt x="334" y="16872"/>
                    <a:pt x="767" y="16872"/>
                  </a:cubicBezTo>
                  <a:lnTo>
                    <a:pt x="9707" y="16872"/>
                  </a:lnTo>
                  <a:cubicBezTo>
                    <a:pt x="13643" y="16872"/>
                    <a:pt x="18113" y="13370"/>
                    <a:pt x="18113" y="7566"/>
                  </a:cubicBezTo>
                  <a:cubicBezTo>
                    <a:pt x="18113" y="1761"/>
                    <a:pt x="10908" y="60"/>
                    <a:pt x="10908" y="60"/>
                  </a:cubicBezTo>
                  <a:cubicBezTo>
                    <a:pt x="10827" y="20"/>
                    <a:pt x="10749" y="1"/>
                    <a:pt x="106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91036" y="4695529"/>
              <a:ext cx="3529508" cy="329921"/>
            </a:xfrm>
            <a:custGeom>
              <a:avLst/>
              <a:gdLst/>
              <a:ahLst/>
              <a:cxnLst/>
              <a:rect l="l" t="t" r="r" b="b"/>
              <a:pathLst>
                <a:path w="22851" h="2136" extrusionOk="0">
                  <a:moveTo>
                    <a:pt x="1068" y="1"/>
                  </a:moveTo>
                  <a:cubicBezTo>
                    <a:pt x="468" y="1"/>
                    <a:pt x="1" y="501"/>
                    <a:pt x="1" y="1068"/>
                  </a:cubicBezTo>
                  <a:cubicBezTo>
                    <a:pt x="1" y="1669"/>
                    <a:pt x="468" y="2136"/>
                    <a:pt x="1068" y="2136"/>
                  </a:cubicBezTo>
                  <a:lnTo>
                    <a:pt x="21916" y="2136"/>
                  </a:lnTo>
                  <a:cubicBezTo>
                    <a:pt x="22417" y="2136"/>
                    <a:pt x="22850" y="1735"/>
                    <a:pt x="22850" y="1235"/>
                  </a:cubicBezTo>
                  <a:lnTo>
                    <a:pt x="22850" y="935"/>
                  </a:lnTo>
                  <a:cubicBezTo>
                    <a:pt x="22850" y="435"/>
                    <a:pt x="22417" y="1"/>
                    <a:pt x="219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846872" y="1485729"/>
              <a:ext cx="937866" cy="932614"/>
            </a:xfrm>
            <a:custGeom>
              <a:avLst/>
              <a:gdLst/>
              <a:ahLst/>
              <a:cxnLst/>
              <a:rect l="l" t="t" r="r" b="b"/>
              <a:pathLst>
                <a:path w="6072" h="6038" extrusionOk="0">
                  <a:moveTo>
                    <a:pt x="3036" y="0"/>
                  </a:moveTo>
                  <a:cubicBezTo>
                    <a:pt x="1368" y="0"/>
                    <a:pt x="0" y="1335"/>
                    <a:pt x="0" y="3002"/>
                  </a:cubicBezTo>
                  <a:cubicBezTo>
                    <a:pt x="0" y="4704"/>
                    <a:pt x="1368" y="6038"/>
                    <a:pt x="3036" y="6038"/>
                  </a:cubicBezTo>
                  <a:cubicBezTo>
                    <a:pt x="4704" y="6038"/>
                    <a:pt x="6071" y="4704"/>
                    <a:pt x="6071" y="3002"/>
                  </a:cubicBezTo>
                  <a:cubicBezTo>
                    <a:pt x="6071" y="1335"/>
                    <a:pt x="4704" y="0"/>
                    <a:pt x="3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991136" y="1624741"/>
              <a:ext cx="649339" cy="654591"/>
            </a:xfrm>
            <a:custGeom>
              <a:avLst/>
              <a:gdLst/>
              <a:ahLst/>
              <a:cxnLst/>
              <a:rect l="l" t="t" r="r" b="b"/>
              <a:pathLst>
                <a:path w="4204" h="4238" extrusionOk="0">
                  <a:moveTo>
                    <a:pt x="2102" y="1"/>
                  </a:moveTo>
                  <a:cubicBezTo>
                    <a:pt x="934" y="1"/>
                    <a:pt x="0" y="935"/>
                    <a:pt x="0" y="2102"/>
                  </a:cubicBezTo>
                  <a:cubicBezTo>
                    <a:pt x="0" y="3270"/>
                    <a:pt x="934" y="4237"/>
                    <a:pt x="2102" y="4237"/>
                  </a:cubicBezTo>
                  <a:cubicBezTo>
                    <a:pt x="3269" y="4237"/>
                    <a:pt x="4203" y="3270"/>
                    <a:pt x="4203" y="2102"/>
                  </a:cubicBezTo>
                  <a:cubicBezTo>
                    <a:pt x="4203" y="935"/>
                    <a:pt x="3269" y="1"/>
                    <a:pt x="21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145594" y="1779354"/>
              <a:ext cx="340270" cy="345367"/>
            </a:xfrm>
            <a:custGeom>
              <a:avLst/>
              <a:gdLst/>
              <a:ahLst/>
              <a:cxnLst/>
              <a:rect l="l" t="t" r="r" b="b"/>
              <a:pathLst>
                <a:path w="2203" h="2236" extrusionOk="0">
                  <a:moveTo>
                    <a:pt x="1102" y="1"/>
                  </a:moveTo>
                  <a:cubicBezTo>
                    <a:pt x="501" y="1"/>
                    <a:pt x="1" y="501"/>
                    <a:pt x="1" y="1101"/>
                  </a:cubicBezTo>
                  <a:cubicBezTo>
                    <a:pt x="1" y="1735"/>
                    <a:pt x="501" y="2236"/>
                    <a:pt x="1102" y="2236"/>
                  </a:cubicBezTo>
                  <a:cubicBezTo>
                    <a:pt x="1702" y="2236"/>
                    <a:pt x="2203" y="1735"/>
                    <a:pt x="2203" y="1101"/>
                  </a:cubicBezTo>
                  <a:cubicBezTo>
                    <a:pt x="2203" y="501"/>
                    <a:pt x="1702" y="1"/>
                    <a:pt x="11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532550" y="4118472"/>
              <a:ext cx="201104" cy="206355"/>
            </a:xfrm>
            <a:custGeom>
              <a:avLst/>
              <a:gdLst/>
              <a:ahLst/>
              <a:cxnLst/>
              <a:rect l="l" t="t" r="r" b="b"/>
              <a:pathLst>
                <a:path w="1302" h="1336" extrusionOk="0">
                  <a:moveTo>
                    <a:pt x="634" y="1"/>
                  </a:moveTo>
                  <a:cubicBezTo>
                    <a:pt x="301" y="1"/>
                    <a:pt x="0" y="301"/>
                    <a:pt x="0" y="668"/>
                  </a:cubicBezTo>
                  <a:cubicBezTo>
                    <a:pt x="0" y="1035"/>
                    <a:pt x="301" y="1335"/>
                    <a:pt x="634" y="1335"/>
                  </a:cubicBezTo>
                  <a:cubicBezTo>
                    <a:pt x="1001" y="1335"/>
                    <a:pt x="1301" y="1035"/>
                    <a:pt x="1301" y="668"/>
                  </a:cubicBezTo>
                  <a:cubicBezTo>
                    <a:pt x="1301" y="301"/>
                    <a:pt x="1001" y="1"/>
                    <a:pt x="6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981290" y="2737769"/>
              <a:ext cx="587865" cy="430473"/>
            </a:xfrm>
            <a:custGeom>
              <a:avLst/>
              <a:gdLst/>
              <a:ahLst/>
              <a:cxnLst/>
              <a:rect l="l" t="t" r="r" b="b"/>
              <a:pathLst>
                <a:path w="3806" h="2787" extrusionOk="0">
                  <a:moveTo>
                    <a:pt x="567" y="0"/>
                  </a:moveTo>
                  <a:lnTo>
                    <a:pt x="167" y="934"/>
                  </a:lnTo>
                  <a:cubicBezTo>
                    <a:pt x="0" y="1268"/>
                    <a:pt x="167" y="1668"/>
                    <a:pt x="501" y="1835"/>
                  </a:cubicBezTo>
                  <a:lnTo>
                    <a:pt x="2502" y="2735"/>
                  </a:lnTo>
                  <a:cubicBezTo>
                    <a:pt x="2588" y="2770"/>
                    <a:pt x="2679" y="2787"/>
                    <a:pt x="2768" y="2787"/>
                  </a:cubicBezTo>
                  <a:cubicBezTo>
                    <a:pt x="3025" y="2787"/>
                    <a:pt x="3270" y="2649"/>
                    <a:pt x="3369" y="2402"/>
                  </a:cubicBezTo>
                  <a:cubicBezTo>
                    <a:pt x="3369" y="2402"/>
                    <a:pt x="3616" y="1587"/>
                    <a:pt x="3749" y="1466"/>
                  </a:cubicBezTo>
                  <a:lnTo>
                    <a:pt x="3749" y="1466"/>
                  </a:lnTo>
                  <a:cubicBezTo>
                    <a:pt x="3771" y="1472"/>
                    <a:pt x="3786" y="1476"/>
                    <a:pt x="3795" y="1476"/>
                  </a:cubicBezTo>
                  <a:cubicBezTo>
                    <a:pt x="3803" y="1476"/>
                    <a:pt x="3806" y="1473"/>
                    <a:pt x="3803" y="1468"/>
                  </a:cubicBezTo>
                  <a:cubicBezTo>
                    <a:pt x="3796" y="1456"/>
                    <a:pt x="3788" y="1451"/>
                    <a:pt x="3779" y="1451"/>
                  </a:cubicBezTo>
                  <a:cubicBezTo>
                    <a:pt x="3770" y="1451"/>
                    <a:pt x="3760" y="1456"/>
                    <a:pt x="3749" y="1466"/>
                  </a:cubicBezTo>
                  <a:lnTo>
                    <a:pt x="3749" y="1466"/>
                  </a:lnTo>
                  <a:cubicBezTo>
                    <a:pt x="3323" y="1336"/>
                    <a:pt x="567" y="0"/>
                    <a:pt x="5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924101" y="136225"/>
              <a:ext cx="860637" cy="883651"/>
            </a:xfrm>
            <a:custGeom>
              <a:avLst/>
              <a:gdLst/>
              <a:ahLst/>
              <a:cxnLst/>
              <a:rect l="l" t="t" r="r" b="b"/>
              <a:pathLst>
                <a:path w="5572" h="5721" extrusionOk="0">
                  <a:moveTo>
                    <a:pt x="2255" y="0"/>
                  </a:moveTo>
                  <a:cubicBezTo>
                    <a:pt x="1961" y="0"/>
                    <a:pt x="1692" y="169"/>
                    <a:pt x="1568" y="465"/>
                  </a:cubicBezTo>
                  <a:lnTo>
                    <a:pt x="101" y="3667"/>
                  </a:lnTo>
                  <a:cubicBezTo>
                    <a:pt x="1" y="3934"/>
                    <a:pt x="101" y="4267"/>
                    <a:pt x="401" y="4401"/>
                  </a:cubicBezTo>
                  <a:lnTo>
                    <a:pt x="3236" y="5668"/>
                  </a:lnTo>
                  <a:cubicBezTo>
                    <a:pt x="3308" y="5704"/>
                    <a:pt x="3384" y="5721"/>
                    <a:pt x="3460" y="5721"/>
                  </a:cubicBezTo>
                  <a:cubicBezTo>
                    <a:pt x="3667" y="5721"/>
                    <a:pt x="3872" y="5597"/>
                    <a:pt x="3970" y="5402"/>
                  </a:cubicBezTo>
                  <a:lnTo>
                    <a:pt x="5404" y="2199"/>
                  </a:lnTo>
                  <a:cubicBezTo>
                    <a:pt x="5571" y="1799"/>
                    <a:pt x="5404" y="1332"/>
                    <a:pt x="5004" y="1165"/>
                  </a:cubicBezTo>
                  <a:lnTo>
                    <a:pt x="2569" y="64"/>
                  </a:lnTo>
                  <a:cubicBezTo>
                    <a:pt x="2465" y="21"/>
                    <a:pt x="2359" y="0"/>
                    <a:pt x="22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022530" y="537817"/>
              <a:ext cx="1720965" cy="2182176"/>
            </a:xfrm>
            <a:custGeom>
              <a:avLst/>
              <a:gdLst/>
              <a:ahLst/>
              <a:cxnLst/>
              <a:rect l="l" t="t" r="r" b="b"/>
              <a:pathLst>
                <a:path w="11142" h="14128" extrusionOk="0">
                  <a:moveTo>
                    <a:pt x="5500" y="1"/>
                  </a:moveTo>
                  <a:cubicBezTo>
                    <a:pt x="5255" y="1"/>
                    <a:pt x="5026" y="156"/>
                    <a:pt x="4904" y="400"/>
                  </a:cubicBezTo>
                  <a:lnTo>
                    <a:pt x="167" y="11007"/>
                  </a:lnTo>
                  <a:cubicBezTo>
                    <a:pt x="0" y="11341"/>
                    <a:pt x="167" y="11741"/>
                    <a:pt x="500" y="11875"/>
                  </a:cubicBezTo>
                  <a:lnTo>
                    <a:pt x="5371" y="14076"/>
                  </a:lnTo>
                  <a:cubicBezTo>
                    <a:pt x="5457" y="14111"/>
                    <a:pt x="5547" y="14127"/>
                    <a:pt x="5637" y="14127"/>
                  </a:cubicBezTo>
                  <a:cubicBezTo>
                    <a:pt x="5893" y="14127"/>
                    <a:pt x="6139" y="13990"/>
                    <a:pt x="6238" y="13743"/>
                  </a:cubicBezTo>
                  <a:lnTo>
                    <a:pt x="11008" y="3135"/>
                  </a:lnTo>
                  <a:cubicBezTo>
                    <a:pt x="11141" y="2802"/>
                    <a:pt x="11008" y="2401"/>
                    <a:pt x="10674" y="2235"/>
                  </a:cubicBezTo>
                  <a:lnTo>
                    <a:pt x="5771" y="66"/>
                  </a:lnTo>
                  <a:cubicBezTo>
                    <a:pt x="5681" y="22"/>
                    <a:pt x="5590" y="1"/>
                    <a:pt x="55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852472" y="2232844"/>
              <a:ext cx="1143912" cy="873612"/>
            </a:xfrm>
            <a:custGeom>
              <a:avLst/>
              <a:gdLst/>
              <a:ahLst/>
              <a:cxnLst/>
              <a:rect l="l" t="t" r="r" b="b"/>
              <a:pathLst>
                <a:path w="7406" h="5656" extrusionOk="0">
                  <a:moveTo>
                    <a:pt x="1301" y="0"/>
                  </a:moveTo>
                  <a:lnTo>
                    <a:pt x="134" y="2535"/>
                  </a:lnTo>
                  <a:cubicBezTo>
                    <a:pt x="0" y="2869"/>
                    <a:pt x="134" y="3269"/>
                    <a:pt x="467" y="3403"/>
                  </a:cubicBezTo>
                  <a:lnTo>
                    <a:pt x="5337" y="5604"/>
                  </a:lnTo>
                  <a:cubicBezTo>
                    <a:pt x="5424" y="5639"/>
                    <a:pt x="5514" y="5655"/>
                    <a:pt x="5604" y="5655"/>
                  </a:cubicBezTo>
                  <a:cubicBezTo>
                    <a:pt x="5862" y="5655"/>
                    <a:pt x="6114" y="5518"/>
                    <a:pt x="6238" y="5271"/>
                  </a:cubicBezTo>
                  <a:lnTo>
                    <a:pt x="7406" y="2735"/>
                  </a:lnTo>
                  <a:lnTo>
                    <a:pt x="13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316657" y="1677412"/>
              <a:ext cx="2797843" cy="2606161"/>
            </a:xfrm>
            <a:custGeom>
              <a:avLst/>
              <a:gdLst/>
              <a:ahLst/>
              <a:cxnLst/>
              <a:rect l="l" t="t" r="r" b="b"/>
              <a:pathLst>
                <a:path w="18114" h="16873" extrusionOk="0">
                  <a:moveTo>
                    <a:pt x="10679" y="1"/>
                  </a:moveTo>
                  <a:cubicBezTo>
                    <a:pt x="10460" y="1"/>
                    <a:pt x="10308" y="183"/>
                    <a:pt x="10308" y="461"/>
                  </a:cubicBezTo>
                  <a:lnTo>
                    <a:pt x="10308" y="1862"/>
                  </a:lnTo>
                  <a:cubicBezTo>
                    <a:pt x="10308" y="2228"/>
                    <a:pt x="10574" y="2662"/>
                    <a:pt x="10908" y="2796"/>
                  </a:cubicBezTo>
                  <a:cubicBezTo>
                    <a:pt x="10908" y="2796"/>
                    <a:pt x="15378" y="4063"/>
                    <a:pt x="15378" y="7599"/>
                  </a:cubicBezTo>
                  <a:cubicBezTo>
                    <a:pt x="15378" y="11101"/>
                    <a:pt x="12042" y="14004"/>
                    <a:pt x="9707" y="14004"/>
                  </a:cubicBezTo>
                  <a:lnTo>
                    <a:pt x="767" y="14004"/>
                  </a:lnTo>
                  <a:cubicBezTo>
                    <a:pt x="334" y="14004"/>
                    <a:pt x="0" y="14337"/>
                    <a:pt x="0" y="14771"/>
                  </a:cubicBezTo>
                  <a:lnTo>
                    <a:pt x="0" y="16105"/>
                  </a:lnTo>
                  <a:cubicBezTo>
                    <a:pt x="0" y="16505"/>
                    <a:pt x="334" y="16872"/>
                    <a:pt x="767" y="16872"/>
                  </a:cubicBezTo>
                  <a:lnTo>
                    <a:pt x="9707" y="16872"/>
                  </a:lnTo>
                  <a:cubicBezTo>
                    <a:pt x="13643" y="16872"/>
                    <a:pt x="18113" y="13370"/>
                    <a:pt x="18113" y="7566"/>
                  </a:cubicBezTo>
                  <a:cubicBezTo>
                    <a:pt x="18113" y="1761"/>
                    <a:pt x="10908" y="60"/>
                    <a:pt x="10908" y="60"/>
                  </a:cubicBezTo>
                  <a:cubicBezTo>
                    <a:pt x="10827" y="20"/>
                    <a:pt x="10749" y="1"/>
                    <a:pt x="106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33400" y="4566711"/>
              <a:ext cx="3529508" cy="329921"/>
            </a:xfrm>
            <a:custGeom>
              <a:avLst/>
              <a:gdLst/>
              <a:ahLst/>
              <a:cxnLst/>
              <a:rect l="l" t="t" r="r" b="b"/>
              <a:pathLst>
                <a:path w="22851" h="2136" extrusionOk="0">
                  <a:moveTo>
                    <a:pt x="1068" y="1"/>
                  </a:moveTo>
                  <a:cubicBezTo>
                    <a:pt x="468" y="1"/>
                    <a:pt x="1" y="501"/>
                    <a:pt x="1" y="1068"/>
                  </a:cubicBezTo>
                  <a:cubicBezTo>
                    <a:pt x="1" y="1669"/>
                    <a:pt x="468" y="2136"/>
                    <a:pt x="1068" y="2136"/>
                  </a:cubicBezTo>
                  <a:lnTo>
                    <a:pt x="21917" y="2136"/>
                  </a:lnTo>
                  <a:cubicBezTo>
                    <a:pt x="22417" y="2136"/>
                    <a:pt x="22851" y="1736"/>
                    <a:pt x="22851" y="1235"/>
                  </a:cubicBezTo>
                  <a:lnTo>
                    <a:pt x="22851" y="935"/>
                  </a:lnTo>
                  <a:cubicBezTo>
                    <a:pt x="22851" y="435"/>
                    <a:pt x="22417" y="1"/>
                    <a:pt x="219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589236" y="1356910"/>
              <a:ext cx="937866" cy="932769"/>
            </a:xfrm>
            <a:custGeom>
              <a:avLst/>
              <a:gdLst/>
              <a:ahLst/>
              <a:cxnLst/>
              <a:rect l="l" t="t" r="r" b="b"/>
              <a:pathLst>
                <a:path w="6072" h="6039" extrusionOk="0">
                  <a:moveTo>
                    <a:pt x="3036" y="0"/>
                  </a:moveTo>
                  <a:cubicBezTo>
                    <a:pt x="1368" y="0"/>
                    <a:pt x="0" y="1335"/>
                    <a:pt x="0" y="3003"/>
                  </a:cubicBezTo>
                  <a:cubicBezTo>
                    <a:pt x="0" y="4704"/>
                    <a:pt x="1368" y="6038"/>
                    <a:pt x="3036" y="6038"/>
                  </a:cubicBezTo>
                  <a:cubicBezTo>
                    <a:pt x="4704" y="6038"/>
                    <a:pt x="6071" y="4704"/>
                    <a:pt x="6071" y="3003"/>
                  </a:cubicBezTo>
                  <a:cubicBezTo>
                    <a:pt x="6071" y="1335"/>
                    <a:pt x="4704" y="0"/>
                    <a:pt x="3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733500" y="1496077"/>
              <a:ext cx="649339" cy="654436"/>
            </a:xfrm>
            <a:custGeom>
              <a:avLst/>
              <a:gdLst/>
              <a:ahLst/>
              <a:cxnLst/>
              <a:rect l="l" t="t" r="r" b="b"/>
              <a:pathLst>
                <a:path w="4204" h="4237" extrusionOk="0">
                  <a:moveTo>
                    <a:pt x="2102" y="0"/>
                  </a:moveTo>
                  <a:cubicBezTo>
                    <a:pt x="934" y="0"/>
                    <a:pt x="0" y="934"/>
                    <a:pt x="0" y="2102"/>
                  </a:cubicBezTo>
                  <a:cubicBezTo>
                    <a:pt x="0" y="3269"/>
                    <a:pt x="934" y="4236"/>
                    <a:pt x="2102" y="4236"/>
                  </a:cubicBezTo>
                  <a:cubicBezTo>
                    <a:pt x="3269" y="4236"/>
                    <a:pt x="4203" y="3269"/>
                    <a:pt x="4203" y="2102"/>
                  </a:cubicBezTo>
                  <a:cubicBezTo>
                    <a:pt x="4203" y="934"/>
                    <a:pt x="3269" y="0"/>
                    <a:pt x="21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089410" y="3840293"/>
              <a:ext cx="1638640" cy="1056335"/>
            </a:xfrm>
            <a:custGeom>
              <a:avLst/>
              <a:gdLst/>
              <a:ahLst/>
              <a:cxnLst/>
              <a:rect l="l" t="t" r="r" b="b"/>
              <a:pathLst>
                <a:path w="10609" h="6839" extrusionOk="0">
                  <a:moveTo>
                    <a:pt x="1" y="1"/>
                  </a:moveTo>
                  <a:lnTo>
                    <a:pt x="1" y="6839"/>
                  </a:lnTo>
                  <a:lnTo>
                    <a:pt x="10175" y="6839"/>
                  </a:lnTo>
                  <a:cubicBezTo>
                    <a:pt x="10608" y="6839"/>
                    <a:pt x="10275" y="6472"/>
                    <a:pt x="10308" y="6472"/>
                  </a:cubicBezTo>
                  <a:lnTo>
                    <a:pt x="50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888113" y="1650536"/>
              <a:ext cx="340115" cy="345367"/>
            </a:xfrm>
            <a:custGeom>
              <a:avLst/>
              <a:gdLst/>
              <a:ahLst/>
              <a:cxnLst/>
              <a:rect l="l" t="t" r="r" b="b"/>
              <a:pathLst>
                <a:path w="2202" h="2236" extrusionOk="0">
                  <a:moveTo>
                    <a:pt x="1101" y="1"/>
                  </a:moveTo>
                  <a:cubicBezTo>
                    <a:pt x="500" y="1"/>
                    <a:pt x="0" y="501"/>
                    <a:pt x="0" y="1102"/>
                  </a:cubicBezTo>
                  <a:cubicBezTo>
                    <a:pt x="0" y="1735"/>
                    <a:pt x="500" y="2236"/>
                    <a:pt x="1101" y="2236"/>
                  </a:cubicBezTo>
                  <a:cubicBezTo>
                    <a:pt x="1701" y="2236"/>
                    <a:pt x="2202" y="1735"/>
                    <a:pt x="2202" y="1102"/>
                  </a:cubicBezTo>
                  <a:cubicBezTo>
                    <a:pt x="2202" y="501"/>
                    <a:pt x="1701" y="1"/>
                    <a:pt x="11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274914" y="3989654"/>
              <a:ext cx="201104" cy="206355"/>
            </a:xfrm>
            <a:custGeom>
              <a:avLst/>
              <a:gdLst/>
              <a:ahLst/>
              <a:cxnLst/>
              <a:rect l="l" t="t" r="r" b="b"/>
              <a:pathLst>
                <a:path w="1302" h="1336" extrusionOk="0">
                  <a:moveTo>
                    <a:pt x="634" y="1"/>
                  </a:moveTo>
                  <a:cubicBezTo>
                    <a:pt x="301" y="1"/>
                    <a:pt x="1" y="301"/>
                    <a:pt x="1" y="668"/>
                  </a:cubicBezTo>
                  <a:cubicBezTo>
                    <a:pt x="1" y="1035"/>
                    <a:pt x="301" y="1335"/>
                    <a:pt x="634" y="1335"/>
                  </a:cubicBezTo>
                  <a:cubicBezTo>
                    <a:pt x="1001" y="1335"/>
                    <a:pt x="1302" y="1035"/>
                    <a:pt x="1302" y="668"/>
                  </a:cubicBezTo>
                  <a:cubicBezTo>
                    <a:pt x="1302" y="301"/>
                    <a:pt x="1001" y="1"/>
                    <a:pt x="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2228577" y="4571962"/>
              <a:ext cx="206201" cy="206201"/>
            </a:xfrm>
            <a:custGeom>
              <a:avLst/>
              <a:gdLst/>
              <a:ahLst/>
              <a:cxnLst/>
              <a:rect l="l" t="t" r="r" b="b"/>
              <a:pathLst>
                <a:path w="1335" h="1335" extrusionOk="0">
                  <a:moveTo>
                    <a:pt x="668" y="0"/>
                  </a:moveTo>
                  <a:cubicBezTo>
                    <a:pt x="301" y="0"/>
                    <a:pt x="0" y="300"/>
                    <a:pt x="0" y="667"/>
                  </a:cubicBezTo>
                  <a:cubicBezTo>
                    <a:pt x="0" y="1034"/>
                    <a:pt x="301" y="1335"/>
                    <a:pt x="668" y="1335"/>
                  </a:cubicBezTo>
                  <a:cubicBezTo>
                    <a:pt x="1034" y="1335"/>
                    <a:pt x="1335" y="1034"/>
                    <a:pt x="1335" y="667"/>
                  </a:cubicBezTo>
                  <a:cubicBezTo>
                    <a:pt x="1335" y="300"/>
                    <a:pt x="1034" y="0"/>
                    <a:pt x="6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45;p2"/>
          <p:cNvGrpSpPr/>
          <p:nvPr/>
        </p:nvGrpSpPr>
        <p:grpSpPr>
          <a:xfrm>
            <a:off x="3362291" y="3045014"/>
            <a:ext cx="2003136" cy="2098738"/>
            <a:chOff x="3362597" y="3213574"/>
            <a:chExt cx="1842303" cy="1930052"/>
          </a:xfrm>
        </p:grpSpPr>
        <p:sp>
          <p:nvSpPr>
            <p:cNvPr id="46" name="Google Shape;46;p2"/>
            <p:cNvSpPr/>
            <p:nvPr/>
          </p:nvSpPr>
          <p:spPr>
            <a:xfrm>
              <a:off x="4157035" y="3466994"/>
              <a:ext cx="1047865" cy="1674217"/>
            </a:xfrm>
            <a:custGeom>
              <a:avLst/>
              <a:gdLst/>
              <a:ahLst/>
              <a:cxnLst/>
              <a:rect l="l" t="t" r="r" b="b"/>
              <a:pathLst>
                <a:path w="14344" h="22918" extrusionOk="0">
                  <a:moveTo>
                    <a:pt x="4237" y="1"/>
                  </a:moveTo>
                  <a:lnTo>
                    <a:pt x="4237" y="5939"/>
                  </a:lnTo>
                  <a:cubicBezTo>
                    <a:pt x="4237" y="5972"/>
                    <a:pt x="4203" y="5972"/>
                    <a:pt x="4203" y="6005"/>
                  </a:cubicBezTo>
                  <a:lnTo>
                    <a:pt x="2569" y="11676"/>
                  </a:lnTo>
                  <a:lnTo>
                    <a:pt x="200" y="19915"/>
                  </a:lnTo>
                  <a:cubicBezTo>
                    <a:pt x="0" y="20649"/>
                    <a:pt x="134" y="21383"/>
                    <a:pt x="601" y="21983"/>
                  </a:cubicBezTo>
                  <a:cubicBezTo>
                    <a:pt x="1034" y="22584"/>
                    <a:pt x="1735" y="22917"/>
                    <a:pt x="2469" y="22917"/>
                  </a:cubicBezTo>
                  <a:lnTo>
                    <a:pt x="11875" y="22917"/>
                  </a:lnTo>
                  <a:cubicBezTo>
                    <a:pt x="12609" y="22917"/>
                    <a:pt x="13310" y="22584"/>
                    <a:pt x="13743" y="21983"/>
                  </a:cubicBezTo>
                  <a:cubicBezTo>
                    <a:pt x="14211" y="21416"/>
                    <a:pt x="14344" y="20649"/>
                    <a:pt x="14144" y="19949"/>
                  </a:cubicBezTo>
                  <a:lnTo>
                    <a:pt x="11809" y="11576"/>
                  </a:lnTo>
                  <a:lnTo>
                    <a:pt x="10241" y="6039"/>
                  </a:lnTo>
                  <a:cubicBezTo>
                    <a:pt x="10241" y="6039"/>
                    <a:pt x="10241" y="6005"/>
                    <a:pt x="10241" y="6005"/>
                  </a:cubicBezTo>
                  <a:lnTo>
                    <a:pt x="102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4359242" y="3274500"/>
              <a:ext cx="655646" cy="248671"/>
            </a:xfrm>
            <a:custGeom>
              <a:avLst/>
              <a:gdLst/>
              <a:ahLst/>
              <a:cxnLst/>
              <a:rect l="l" t="t" r="r" b="b"/>
              <a:pathLst>
                <a:path w="8975" h="3404" extrusionOk="0">
                  <a:moveTo>
                    <a:pt x="1702" y="1"/>
                  </a:moveTo>
                  <a:cubicBezTo>
                    <a:pt x="768" y="1"/>
                    <a:pt x="1" y="768"/>
                    <a:pt x="1" y="1702"/>
                  </a:cubicBezTo>
                  <a:cubicBezTo>
                    <a:pt x="1" y="2636"/>
                    <a:pt x="768" y="3403"/>
                    <a:pt x="1702" y="3403"/>
                  </a:cubicBezTo>
                  <a:lnTo>
                    <a:pt x="7273" y="3403"/>
                  </a:lnTo>
                  <a:cubicBezTo>
                    <a:pt x="8207" y="3403"/>
                    <a:pt x="8974" y="2636"/>
                    <a:pt x="8974" y="1702"/>
                  </a:cubicBezTo>
                  <a:cubicBezTo>
                    <a:pt x="8974" y="768"/>
                    <a:pt x="8207" y="1"/>
                    <a:pt x="7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157035" y="4312579"/>
              <a:ext cx="1047865" cy="831045"/>
            </a:xfrm>
            <a:custGeom>
              <a:avLst/>
              <a:gdLst/>
              <a:ahLst/>
              <a:cxnLst/>
              <a:rect l="l" t="t" r="r" b="b"/>
              <a:pathLst>
                <a:path w="14344" h="11376" extrusionOk="0">
                  <a:moveTo>
                    <a:pt x="11809" y="1"/>
                  </a:moveTo>
                  <a:lnTo>
                    <a:pt x="9841" y="1102"/>
                  </a:lnTo>
                  <a:cubicBezTo>
                    <a:pt x="9657" y="1193"/>
                    <a:pt x="9460" y="1236"/>
                    <a:pt x="9264" y="1236"/>
                  </a:cubicBezTo>
                  <a:cubicBezTo>
                    <a:pt x="9033" y="1236"/>
                    <a:pt x="8805" y="1177"/>
                    <a:pt x="8606" y="1068"/>
                  </a:cubicBezTo>
                  <a:cubicBezTo>
                    <a:pt x="8173" y="801"/>
                    <a:pt x="7706" y="668"/>
                    <a:pt x="7239" y="668"/>
                  </a:cubicBezTo>
                  <a:cubicBezTo>
                    <a:pt x="6805" y="668"/>
                    <a:pt x="6338" y="768"/>
                    <a:pt x="5938" y="968"/>
                  </a:cubicBezTo>
                  <a:lnTo>
                    <a:pt x="5804" y="1035"/>
                  </a:lnTo>
                  <a:cubicBezTo>
                    <a:pt x="5621" y="1127"/>
                    <a:pt x="5418" y="1178"/>
                    <a:pt x="5211" y="1178"/>
                  </a:cubicBezTo>
                  <a:cubicBezTo>
                    <a:pt x="5041" y="1178"/>
                    <a:pt x="4869" y="1143"/>
                    <a:pt x="4704" y="1068"/>
                  </a:cubicBezTo>
                  <a:lnTo>
                    <a:pt x="2569" y="101"/>
                  </a:lnTo>
                  <a:lnTo>
                    <a:pt x="200" y="8340"/>
                  </a:lnTo>
                  <a:cubicBezTo>
                    <a:pt x="0" y="9074"/>
                    <a:pt x="134" y="9808"/>
                    <a:pt x="601" y="10408"/>
                  </a:cubicBezTo>
                  <a:cubicBezTo>
                    <a:pt x="1034" y="11009"/>
                    <a:pt x="1735" y="11376"/>
                    <a:pt x="2469" y="11376"/>
                  </a:cubicBezTo>
                  <a:lnTo>
                    <a:pt x="11875" y="11376"/>
                  </a:lnTo>
                  <a:cubicBezTo>
                    <a:pt x="12609" y="11376"/>
                    <a:pt x="13310" y="11009"/>
                    <a:pt x="13743" y="10408"/>
                  </a:cubicBezTo>
                  <a:cubicBezTo>
                    <a:pt x="14211" y="9841"/>
                    <a:pt x="14344" y="9074"/>
                    <a:pt x="14144" y="8374"/>
                  </a:cubicBezTo>
                  <a:lnTo>
                    <a:pt x="11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3484447" y="3630267"/>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8" y="18614"/>
                    <a:pt x="4004" y="20649"/>
                    <a:pt x="7139" y="20716"/>
                  </a:cubicBezTo>
                  <a:lnTo>
                    <a:pt x="7239" y="20716"/>
                  </a:lnTo>
                  <a:cubicBezTo>
                    <a:pt x="8440" y="20716"/>
                    <a:pt x="9574" y="20415"/>
                    <a:pt x="10608" y="19882"/>
                  </a:cubicBezTo>
                  <a:cubicBezTo>
                    <a:pt x="10675" y="19848"/>
                    <a:pt x="10742" y="19815"/>
                    <a:pt x="10775" y="19748"/>
                  </a:cubicBezTo>
                  <a:cubicBezTo>
                    <a:pt x="12310" y="18881"/>
                    <a:pt x="13510" y="17480"/>
                    <a:pt x="14111" y="15812"/>
                  </a:cubicBezTo>
                  <a:cubicBezTo>
                    <a:pt x="14378" y="15045"/>
                    <a:pt x="14511" y="14211"/>
                    <a:pt x="14511" y="13344"/>
                  </a:cubicBezTo>
                  <a:cubicBezTo>
                    <a:pt x="14511" y="11843"/>
                    <a:pt x="14077" y="10408"/>
                    <a:pt x="13277" y="9241"/>
                  </a:cubicBezTo>
                  <a:cubicBezTo>
                    <a:pt x="13244" y="9141"/>
                    <a:pt x="13344" y="9041"/>
                    <a:pt x="13277" y="8941"/>
                  </a:cubicBezTo>
                  <a:cubicBezTo>
                    <a:pt x="12476" y="7907"/>
                    <a:pt x="11209" y="7073"/>
                    <a:pt x="10375" y="6572"/>
                  </a:cubicBezTo>
                  <a:lnTo>
                    <a:pt x="10375" y="968"/>
                  </a:lnTo>
                  <a:cubicBezTo>
                    <a:pt x="10375" y="535"/>
                    <a:pt x="9774" y="1"/>
                    <a:pt x="9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684317" y="3576719"/>
              <a:ext cx="655573" cy="248598"/>
            </a:xfrm>
            <a:custGeom>
              <a:avLst/>
              <a:gdLst/>
              <a:ahLst/>
              <a:cxnLst/>
              <a:rect l="l" t="t" r="r" b="b"/>
              <a:pathLst>
                <a:path w="8974" h="3403" extrusionOk="0">
                  <a:moveTo>
                    <a:pt x="1701" y="0"/>
                  </a:moveTo>
                  <a:cubicBezTo>
                    <a:pt x="767" y="0"/>
                    <a:pt x="0" y="767"/>
                    <a:pt x="0" y="1701"/>
                  </a:cubicBezTo>
                  <a:cubicBezTo>
                    <a:pt x="0" y="2635"/>
                    <a:pt x="767" y="3402"/>
                    <a:pt x="1701" y="3402"/>
                  </a:cubicBezTo>
                  <a:lnTo>
                    <a:pt x="7272" y="3402"/>
                  </a:lnTo>
                  <a:cubicBezTo>
                    <a:pt x="8206" y="3402"/>
                    <a:pt x="8973" y="2635"/>
                    <a:pt x="8973" y="1701"/>
                  </a:cubicBezTo>
                  <a:cubicBezTo>
                    <a:pt x="8973" y="767"/>
                    <a:pt x="8206" y="0"/>
                    <a:pt x="7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508847" y="4644969"/>
              <a:ext cx="1008928" cy="498656"/>
            </a:xfrm>
            <a:custGeom>
              <a:avLst/>
              <a:gdLst/>
              <a:ahLst/>
              <a:cxnLst/>
              <a:rect l="l" t="t" r="r" b="b"/>
              <a:pathLst>
                <a:path w="13811" h="6826" extrusionOk="0">
                  <a:moveTo>
                    <a:pt x="4314" y="1"/>
                  </a:moveTo>
                  <a:cubicBezTo>
                    <a:pt x="3880" y="1"/>
                    <a:pt x="3443" y="108"/>
                    <a:pt x="3069" y="321"/>
                  </a:cubicBezTo>
                  <a:lnTo>
                    <a:pt x="0" y="1889"/>
                  </a:lnTo>
                  <a:cubicBezTo>
                    <a:pt x="1001" y="4724"/>
                    <a:pt x="3670" y="6759"/>
                    <a:pt x="6805" y="6826"/>
                  </a:cubicBezTo>
                  <a:lnTo>
                    <a:pt x="6905" y="6826"/>
                  </a:lnTo>
                  <a:cubicBezTo>
                    <a:pt x="8106" y="6826"/>
                    <a:pt x="9240" y="6525"/>
                    <a:pt x="10308" y="5992"/>
                  </a:cubicBezTo>
                  <a:cubicBezTo>
                    <a:pt x="10341" y="5958"/>
                    <a:pt x="10408" y="5925"/>
                    <a:pt x="10441" y="5858"/>
                  </a:cubicBezTo>
                  <a:cubicBezTo>
                    <a:pt x="11976" y="4991"/>
                    <a:pt x="13176" y="3590"/>
                    <a:pt x="13777" y="1922"/>
                  </a:cubicBezTo>
                  <a:cubicBezTo>
                    <a:pt x="13777" y="1855"/>
                    <a:pt x="13810" y="1822"/>
                    <a:pt x="13810" y="1789"/>
                  </a:cubicBezTo>
                  <a:cubicBezTo>
                    <a:pt x="13810" y="1789"/>
                    <a:pt x="12943" y="1322"/>
                    <a:pt x="12076" y="888"/>
                  </a:cubicBezTo>
                  <a:cubicBezTo>
                    <a:pt x="11557" y="618"/>
                    <a:pt x="10986" y="503"/>
                    <a:pt x="10412" y="503"/>
                  </a:cubicBezTo>
                  <a:cubicBezTo>
                    <a:pt x="10063"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7"/>
                    <a:pt x="4422" y="1"/>
                    <a:pt x="4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4783307" y="4622104"/>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0" y="67"/>
                  </a:cubicBezTo>
                  <a:lnTo>
                    <a:pt x="334" y="100"/>
                  </a:lnTo>
                  <a:cubicBezTo>
                    <a:pt x="334" y="134"/>
                    <a:pt x="300" y="134"/>
                    <a:pt x="267" y="167"/>
                  </a:cubicBezTo>
                  <a:cubicBezTo>
                    <a:pt x="267" y="167"/>
                    <a:pt x="234" y="200"/>
                    <a:pt x="234" y="200"/>
                  </a:cubicBezTo>
                  <a:cubicBezTo>
                    <a:pt x="200" y="234"/>
                    <a:pt x="200" y="234"/>
                    <a:pt x="167" y="267"/>
                  </a:cubicBezTo>
                  <a:cubicBezTo>
                    <a:pt x="167" y="267"/>
                    <a:pt x="134" y="300"/>
                    <a:pt x="134" y="334"/>
                  </a:cubicBezTo>
                  <a:lnTo>
                    <a:pt x="100" y="367"/>
                  </a:lnTo>
                  <a:cubicBezTo>
                    <a:pt x="100" y="401"/>
                    <a:pt x="67" y="434"/>
                    <a:pt x="67" y="434"/>
                  </a:cubicBezTo>
                  <a:cubicBezTo>
                    <a:pt x="67" y="467"/>
                    <a:pt x="67" y="501"/>
                    <a:pt x="33" y="534"/>
                  </a:cubicBezTo>
                  <a:cubicBezTo>
                    <a:pt x="33" y="534"/>
                    <a:pt x="33" y="567"/>
                    <a:pt x="33" y="601"/>
                  </a:cubicBezTo>
                  <a:cubicBezTo>
                    <a:pt x="33" y="601"/>
                    <a:pt x="33" y="634"/>
                    <a:pt x="33" y="667"/>
                  </a:cubicBezTo>
                  <a:cubicBezTo>
                    <a:pt x="0" y="701"/>
                    <a:pt x="0" y="701"/>
                    <a:pt x="0" y="734"/>
                  </a:cubicBezTo>
                  <a:cubicBezTo>
                    <a:pt x="0" y="767"/>
                    <a:pt x="0" y="801"/>
                    <a:pt x="33" y="801"/>
                  </a:cubicBezTo>
                  <a:cubicBezTo>
                    <a:pt x="33" y="834"/>
                    <a:pt x="33" y="868"/>
                    <a:pt x="33" y="868"/>
                  </a:cubicBezTo>
                  <a:cubicBezTo>
                    <a:pt x="33" y="901"/>
                    <a:pt x="33" y="934"/>
                    <a:pt x="33" y="968"/>
                  </a:cubicBezTo>
                  <a:cubicBezTo>
                    <a:pt x="67" y="968"/>
                    <a:pt x="67" y="1001"/>
                    <a:pt x="67" y="1034"/>
                  </a:cubicBezTo>
                  <a:cubicBezTo>
                    <a:pt x="67" y="1034"/>
                    <a:pt x="100" y="1068"/>
                    <a:pt x="100" y="1101"/>
                  </a:cubicBezTo>
                  <a:lnTo>
                    <a:pt x="134" y="1168"/>
                  </a:lnTo>
                  <a:cubicBezTo>
                    <a:pt x="167" y="1168"/>
                    <a:pt x="167" y="1201"/>
                    <a:pt x="167" y="1201"/>
                  </a:cubicBezTo>
                  <a:cubicBezTo>
                    <a:pt x="200" y="1234"/>
                    <a:pt x="200" y="1234"/>
                    <a:pt x="234" y="1268"/>
                  </a:cubicBezTo>
                  <a:cubicBezTo>
                    <a:pt x="234" y="1268"/>
                    <a:pt x="267" y="1301"/>
                    <a:pt x="267" y="1301"/>
                  </a:cubicBezTo>
                  <a:cubicBezTo>
                    <a:pt x="300" y="1335"/>
                    <a:pt x="334" y="1335"/>
                    <a:pt x="334" y="1368"/>
                  </a:cubicBezTo>
                  <a:lnTo>
                    <a:pt x="400" y="1401"/>
                  </a:lnTo>
                  <a:cubicBezTo>
                    <a:pt x="434" y="1401"/>
                    <a:pt x="434" y="1435"/>
                    <a:pt x="467" y="1435"/>
                  </a:cubicBezTo>
                  <a:cubicBezTo>
                    <a:pt x="500" y="1435"/>
                    <a:pt x="534" y="1435"/>
                    <a:pt x="534" y="1468"/>
                  </a:cubicBezTo>
                  <a:lnTo>
                    <a:pt x="601" y="1468"/>
                  </a:lnTo>
                  <a:cubicBezTo>
                    <a:pt x="634" y="1468"/>
                    <a:pt x="667" y="1468"/>
                    <a:pt x="701" y="1501"/>
                  </a:cubicBezTo>
                  <a:lnTo>
                    <a:pt x="834" y="1501"/>
                  </a:lnTo>
                  <a:cubicBezTo>
                    <a:pt x="867" y="1468"/>
                    <a:pt x="867" y="1468"/>
                    <a:pt x="901" y="1468"/>
                  </a:cubicBezTo>
                  <a:lnTo>
                    <a:pt x="967"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4"/>
                    <a:pt x="1334" y="1234"/>
                    <a:pt x="1334" y="1201"/>
                  </a:cubicBezTo>
                  <a:cubicBezTo>
                    <a:pt x="1334" y="1201"/>
                    <a:pt x="1368" y="1168"/>
                    <a:pt x="1368" y="1168"/>
                  </a:cubicBezTo>
                  <a:lnTo>
                    <a:pt x="1401" y="1101"/>
                  </a:lnTo>
                  <a:cubicBezTo>
                    <a:pt x="1434" y="1068"/>
                    <a:pt x="1434" y="1034"/>
                    <a:pt x="1434" y="1034"/>
                  </a:cubicBezTo>
                  <a:cubicBezTo>
                    <a:pt x="1468" y="1001"/>
                    <a:pt x="1468" y="968"/>
                    <a:pt x="1468" y="968"/>
                  </a:cubicBezTo>
                  <a:cubicBezTo>
                    <a:pt x="1468" y="934"/>
                    <a:pt x="1501" y="901"/>
                    <a:pt x="1501" y="868"/>
                  </a:cubicBezTo>
                  <a:cubicBezTo>
                    <a:pt x="1501" y="868"/>
                    <a:pt x="1501" y="834"/>
                    <a:pt x="1501" y="801"/>
                  </a:cubicBezTo>
                  <a:cubicBezTo>
                    <a:pt x="1501" y="801"/>
                    <a:pt x="1501" y="767"/>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4" y="434"/>
                  </a:cubicBezTo>
                  <a:cubicBezTo>
                    <a:pt x="1434" y="434"/>
                    <a:pt x="1434" y="401"/>
                    <a:pt x="1401" y="367"/>
                  </a:cubicBezTo>
                  <a:lnTo>
                    <a:pt x="1368" y="334"/>
                  </a:lnTo>
                  <a:cubicBezTo>
                    <a:pt x="1368" y="300"/>
                    <a:pt x="1368" y="267"/>
                    <a:pt x="1334" y="267"/>
                  </a:cubicBezTo>
                  <a:cubicBezTo>
                    <a:pt x="1334"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7" y="34"/>
                  </a:lnTo>
                  <a:cubicBezTo>
                    <a:pt x="967" y="0"/>
                    <a:pt x="934"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532302" y="4707356"/>
              <a:ext cx="109725" cy="112209"/>
            </a:xfrm>
            <a:custGeom>
              <a:avLst/>
              <a:gdLst/>
              <a:ahLst/>
              <a:cxnLst/>
              <a:rect l="l" t="t" r="r" b="b"/>
              <a:pathLst>
                <a:path w="1502" h="1536" extrusionOk="0">
                  <a:moveTo>
                    <a:pt x="667" y="1"/>
                  </a:moveTo>
                  <a:cubicBezTo>
                    <a:pt x="667" y="34"/>
                    <a:pt x="634" y="34"/>
                    <a:pt x="601" y="34"/>
                  </a:cubicBezTo>
                  <a:lnTo>
                    <a:pt x="534" y="34"/>
                  </a:lnTo>
                  <a:cubicBezTo>
                    <a:pt x="501" y="67"/>
                    <a:pt x="501" y="67"/>
                    <a:pt x="467" y="67"/>
                  </a:cubicBezTo>
                  <a:cubicBezTo>
                    <a:pt x="434" y="67"/>
                    <a:pt x="401" y="101"/>
                    <a:pt x="401" y="101"/>
                  </a:cubicBezTo>
                  <a:lnTo>
                    <a:pt x="334" y="134"/>
                  </a:lnTo>
                  <a:cubicBezTo>
                    <a:pt x="301" y="168"/>
                    <a:pt x="301" y="168"/>
                    <a:pt x="267" y="201"/>
                  </a:cubicBezTo>
                  <a:cubicBezTo>
                    <a:pt x="267" y="201"/>
                    <a:pt x="234" y="234"/>
                    <a:pt x="234" y="234"/>
                  </a:cubicBezTo>
                  <a:cubicBezTo>
                    <a:pt x="200" y="268"/>
                    <a:pt x="200" y="268"/>
                    <a:pt x="167" y="301"/>
                  </a:cubicBezTo>
                  <a:cubicBezTo>
                    <a:pt x="167" y="301"/>
                    <a:pt x="134" y="334"/>
                    <a:pt x="134" y="334"/>
                  </a:cubicBezTo>
                  <a:lnTo>
                    <a:pt x="100" y="401"/>
                  </a:lnTo>
                  <a:cubicBezTo>
                    <a:pt x="67" y="434"/>
                    <a:pt x="67" y="468"/>
                    <a:pt x="67" y="468"/>
                  </a:cubicBezTo>
                  <a:cubicBezTo>
                    <a:pt x="67" y="501"/>
                    <a:pt x="34" y="534"/>
                    <a:pt x="34" y="534"/>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1"/>
                    <a:pt x="67" y="1035"/>
                    <a:pt x="67" y="1068"/>
                  </a:cubicBezTo>
                  <a:cubicBezTo>
                    <a:pt x="67" y="1068"/>
                    <a:pt x="67" y="1102"/>
                    <a:pt x="100" y="1135"/>
                  </a:cubicBezTo>
                  <a:lnTo>
                    <a:pt x="134" y="1168"/>
                  </a:lnTo>
                  <a:cubicBezTo>
                    <a:pt x="134" y="1202"/>
                    <a:pt x="167" y="1202"/>
                    <a:pt x="167" y="1235"/>
                  </a:cubicBezTo>
                  <a:cubicBezTo>
                    <a:pt x="200" y="1268"/>
                    <a:pt x="200" y="1268"/>
                    <a:pt x="234" y="1302"/>
                  </a:cubicBezTo>
                  <a:cubicBezTo>
                    <a:pt x="234" y="1302"/>
                    <a:pt x="267" y="1335"/>
                    <a:pt x="267" y="1335"/>
                  </a:cubicBezTo>
                  <a:cubicBezTo>
                    <a:pt x="301" y="1368"/>
                    <a:pt x="301" y="1368"/>
                    <a:pt x="334" y="1402"/>
                  </a:cubicBezTo>
                  <a:lnTo>
                    <a:pt x="401" y="1435"/>
                  </a:lnTo>
                  <a:cubicBezTo>
                    <a:pt x="401" y="1435"/>
                    <a:pt x="434" y="1468"/>
                    <a:pt x="467" y="1468"/>
                  </a:cubicBezTo>
                  <a:cubicBezTo>
                    <a:pt x="501" y="1468"/>
                    <a:pt x="501" y="1468"/>
                    <a:pt x="534" y="1502"/>
                  </a:cubicBezTo>
                  <a:lnTo>
                    <a:pt x="667" y="1502"/>
                  </a:lnTo>
                  <a:cubicBezTo>
                    <a:pt x="701" y="1535"/>
                    <a:pt x="734" y="1535"/>
                    <a:pt x="734" y="1535"/>
                  </a:cubicBezTo>
                  <a:cubicBezTo>
                    <a:pt x="768" y="1535"/>
                    <a:pt x="801" y="1535"/>
                    <a:pt x="834" y="1502"/>
                  </a:cubicBezTo>
                  <a:lnTo>
                    <a:pt x="968" y="1502"/>
                  </a:lnTo>
                  <a:cubicBezTo>
                    <a:pt x="1001" y="1468"/>
                    <a:pt x="1001" y="1468"/>
                    <a:pt x="1034" y="1468"/>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1"/>
                    <a:pt x="1468" y="968"/>
                  </a:cubicBezTo>
                  <a:cubicBezTo>
                    <a:pt x="1468" y="968"/>
                    <a:pt x="1468" y="935"/>
                    <a:pt x="1468" y="901"/>
                  </a:cubicBezTo>
                  <a:cubicBezTo>
                    <a:pt x="1501" y="901"/>
                    <a:pt x="1501" y="868"/>
                    <a:pt x="1501" y="835"/>
                  </a:cubicBezTo>
                  <a:cubicBezTo>
                    <a:pt x="1501" y="801"/>
                    <a:pt x="1501" y="801"/>
                    <a:pt x="1501" y="768"/>
                  </a:cubicBezTo>
                  <a:cubicBezTo>
                    <a:pt x="1501" y="735"/>
                    <a:pt x="1501" y="701"/>
                    <a:pt x="1501" y="701"/>
                  </a:cubicBezTo>
                  <a:cubicBezTo>
                    <a:pt x="1501" y="668"/>
                    <a:pt x="1501" y="635"/>
                    <a:pt x="1468" y="635"/>
                  </a:cubicBezTo>
                  <a:cubicBezTo>
                    <a:pt x="1468" y="601"/>
                    <a:pt x="1468" y="568"/>
                    <a:pt x="1468" y="534"/>
                  </a:cubicBezTo>
                  <a:cubicBezTo>
                    <a:pt x="1468" y="534"/>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7"/>
                    <a:pt x="1034" y="67"/>
                  </a:cubicBezTo>
                  <a:cubicBezTo>
                    <a:pt x="1001" y="67"/>
                    <a:pt x="1001" y="67"/>
                    <a:pt x="968" y="34"/>
                  </a:cubicBezTo>
                  <a:lnTo>
                    <a:pt x="901" y="34"/>
                  </a:lnTo>
                  <a:cubicBezTo>
                    <a:pt x="868" y="34"/>
                    <a:pt x="834" y="34"/>
                    <a:pt x="8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736993" y="4868219"/>
              <a:ext cx="109725" cy="109725"/>
            </a:xfrm>
            <a:custGeom>
              <a:avLst/>
              <a:gdLst/>
              <a:ahLst/>
              <a:cxnLst/>
              <a:rect l="l" t="t" r="r" b="b"/>
              <a:pathLst>
                <a:path w="1502" h="1502" extrusionOk="0">
                  <a:moveTo>
                    <a:pt x="667"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0"/>
                    <a:pt x="234" y="200"/>
                    <a:pt x="200" y="234"/>
                  </a:cubicBezTo>
                  <a:cubicBezTo>
                    <a:pt x="200"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7"/>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0" y="1268"/>
                    <a:pt x="200"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7" y="1501"/>
                    <a:pt x="567" y="1501"/>
                    <a:pt x="601" y="1501"/>
                  </a:cubicBezTo>
                  <a:lnTo>
                    <a:pt x="901" y="1501"/>
                  </a:lnTo>
                  <a:cubicBezTo>
                    <a:pt x="901" y="1501"/>
                    <a:pt x="934" y="1501"/>
                    <a:pt x="968" y="1468"/>
                  </a:cubicBezTo>
                  <a:lnTo>
                    <a:pt x="1034"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1" y="868"/>
                    <a:pt x="1501" y="834"/>
                  </a:cubicBezTo>
                  <a:cubicBezTo>
                    <a:pt x="1501" y="801"/>
                    <a:pt x="1501" y="801"/>
                    <a:pt x="1501" y="768"/>
                  </a:cubicBezTo>
                  <a:cubicBezTo>
                    <a:pt x="1501" y="734"/>
                    <a:pt x="1501" y="701"/>
                    <a:pt x="1501" y="701"/>
                  </a:cubicBezTo>
                  <a:cubicBezTo>
                    <a:pt x="1468" y="667"/>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0"/>
                    <a:pt x="1235" y="200"/>
                    <a:pt x="1201" y="167"/>
                  </a:cubicBezTo>
                  <a:cubicBezTo>
                    <a:pt x="1201" y="167"/>
                    <a:pt x="1168" y="134"/>
                    <a:pt x="1168" y="134"/>
                  </a:cubicBezTo>
                  <a:lnTo>
                    <a:pt x="1101" y="100"/>
                  </a:lnTo>
                  <a:cubicBezTo>
                    <a:pt x="1068" y="100"/>
                    <a:pt x="1034" y="67"/>
                    <a:pt x="1034" y="67"/>
                  </a:cubicBezTo>
                  <a:cubicBezTo>
                    <a:pt x="1001" y="67"/>
                    <a:pt x="968" y="34"/>
                    <a:pt x="968" y="34"/>
                  </a:cubicBezTo>
                  <a:lnTo>
                    <a:pt x="901" y="34"/>
                  </a:lnTo>
                  <a:cubicBezTo>
                    <a:pt x="868" y="0"/>
                    <a:pt x="834"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035185" y="3406141"/>
              <a:ext cx="1047938" cy="1674144"/>
            </a:xfrm>
            <a:custGeom>
              <a:avLst/>
              <a:gdLst/>
              <a:ahLst/>
              <a:cxnLst/>
              <a:rect l="l" t="t" r="r" b="b"/>
              <a:pathLst>
                <a:path w="14345" h="22917" extrusionOk="0">
                  <a:moveTo>
                    <a:pt x="4237" y="0"/>
                  </a:moveTo>
                  <a:lnTo>
                    <a:pt x="4237" y="5938"/>
                  </a:lnTo>
                  <a:cubicBezTo>
                    <a:pt x="4237" y="5971"/>
                    <a:pt x="4203" y="5971"/>
                    <a:pt x="4203" y="6004"/>
                  </a:cubicBezTo>
                  <a:lnTo>
                    <a:pt x="2569" y="11675"/>
                  </a:lnTo>
                  <a:lnTo>
                    <a:pt x="201" y="19914"/>
                  </a:lnTo>
                  <a:cubicBezTo>
                    <a:pt x="0" y="20648"/>
                    <a:pt x="134" y="21382"/>
                    <a:pt x="601" y="21982"/>
                  </a:cubicBezTo>
                  <a:cubicBezTo>
                    <a:pt x="1035" y="22583"/>
                    <a:pt x="1735" y="22916"/>
                    <a:pt x="2469" y="22916"/>
                  </a:cubicBezTo>
                  <a:lnTo>
                    <a:pt x="11876" y="22916"/>
                  </a:lnTo>
                  <a:cubicBezTo>
                    <a:pt x="12609" y="22916"/>
                    <a:pt x="13310" y="22583"/>
                    <a:pt x="13744" y="21982"/>
                  </a:cubicBezTo>
                  <a:cubicBezTo>
                    <a:pt x="14211" y="21415"/>
                    <a:pt x="14344" y="20648"/>
                    <a:pt x="14144" y="19948"/>
                  </a:cubicBezTo>
                  <a:lnTo>
                    <a:pt x="11809" y="11575"/>
                  </a:lnTo>
                  <a:lnTo>
                    <a:pt x="10241" y="6038"/>
                  </a:lnTo>
                  <a:cubicBezTo>
                    <a:pt x="10241" y="6038"/>
                    <a:pt x="10241" y="6004"/>
                    <a:pt x="10241" y="6004"/>
                  </a:cubicBezTo>
                  <a:lnTo>
                    <a:pt x="102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237465" y="3213574"/>
              <a:ext cx="655573" cy="248671"/>
            </a:xfrm>
            <a:custGeom>
              <a:avLst/>
              <a:gdLst/>
              <a:ahLst/>
              <a:cxnLst/>
              <a:rect l="l" t="t" r="r" b="b"/>
              <a:pathLst>
                <a:path w="8974" h="3404" extrusionOk="0">
                  <a:moveTo>
                    <a:pt x="1701" y="1"/>
                  </a:moveTo>
                  <a:cubicBezTo>
                    <a:pt x="767" y="1"/>
                    <a:pt x="0" y="768"/>
                    <a:pt x="0" y="1702"/>
                  </a:cubicBezTo>
                  <a:cubicBezTo>
                    <a:pt x="0" y="2636"/>
                    <a:pt x="767" y="3403"/>
                    <a:pt x="1701" y="3403"/>
                  </a:cubicBezTo>
                  <a:lnTo>
                    <a:pt x="7272" y="3403"/>
                  </a:lnTo>
                  <a:cubicBezTo>
                    <a:pt x="8206" y="3403"/>
                    <a:pt x="8973" y="2636"/>
                    <a:pt x="8973" y="1702"/>
                  </a:cubicBezTo>
                  <a:cubicBezTo>
                    <a:pt x="8973" y="768"/>
                    <a:pt x="8206" y="1"/>
                    <a:pt x="7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035185" y="4251653"/>
              <a:ext cx="1047938" cy="831045"/>
            </a:xfrm>
            <a:custGeom>
              <a:avLst/>
              <a:gdLst/>
              <a:ahLst/>
              <a:cxnLst/>
              <a:rect l="l" t="t" r="r" b="b"/>
              <a:pathLst>
                <a:path w="14345" h="11376" extrusionOk="0">
                  <a:moveTo>
                    <a:pt x="11809" y="1"/>
                  </a:moveTo>
                  <a:lnTo>
                    <a:pt x="9841" y="1102"/>
                  </a:lnTo>
                  <a:cubicBezTo>
                    <a:pt x="9657" y="1194"/>
                    <a:pt x="9460" y="1236"/>
                    <a:pt x="9264" y="1236"/>
                  </a:cubicBezTo>
                  <a:cubicBezTo>
                    <a:pt x="9033" y="1236"/>
                    <a:pt x="8805" y="1177"/>
                    <a:pt x="8607" y="1068"/>
                  </a:cubicBezTo>
                  <a:cubicBezTo>
                    <a:pt x="8173" y="802"/>
                    <a:pt x="7706" y="668"/>
                    <a:pt x="7239" y="668"/>
                  </a:cubicBezTo>
                  <a:cubicBezTo>
                    <a:pt x="6805" y="668"/>
                    <a:pt x="6338" y="768"/>
                    <a:pt x="5938" y="968"/>
                  </a:cubicBezTo>
                  <a:lnTo>
                    <a:pt x="5805" y="1035"/>
                  </a:lnTo>
                  <a:cubicBezTo>
                    <a:pt x="5621" y="1127"/>
                    <a:pt x="5418" y="1178"/>
                    <a:pt x="5211" y="1178"/>
                  </a:cubicBezTo>
                  <a:cubicBezTo>
                    <a:pt x="5041" y="1178"/>
                    <a:pt x="4869" y="1144"/>
                    <a:pt x="4704" y="1068"/>
                  </a:cubicBezTo>
                  <a:lnTo>
                    <a:pt x="2569" y="101"/>
                  </a:lnTo>
                  <a:lnTo>
                    <a:pt x="201" y="8340"/>
                  </a:lnTo>
                  <a:cubicBezTo>
                    <a:pt x="0" y="9074"/>
                    <a:pt x="134" y="9808"/>
                    <a:pt x="601" y="10408"/>
                  </a:cubicBezTo>
                  <a:cubicBezTo>
                    <a:pt x="1035" y="11009"/>
                    <a:pt x="1735" y="11376"/>
                    <a:pt x="2469" y="11376"/>
                  </a:cubicBezTo>
                  <a:lnTo>
                    <a:pt x="11876" y="11376"/>
                  </a:lnTo>
                  <a:cubicBezTo>
                    <a:pt x="12609" y="11376"/>
                    <a:pt x="13310" y="11009"/>
                    <a:pt x="13744" y="10408"/>
                  </a:cubicBezTo>
                  <a:cubicBezTo>
                    <a:pt x="14211" y="9841"/>
                    <a:pt x="14344" y="9074"/>
                    <a:pt x="14144" y="8374"/>
                  </a:cubicBezTo>
                  <a:lnTo>
                    <a:pt x="118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3362597" y="3569341"/>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9" y="18614"/>
                    <a:pt x="4004" y="20649"/>
                    <a:pt x="7139" y="20716"/>
                  </a:cubicBezTo>
                  <a:lnTo>
                    <a:pt x="7239" y="20716"/>
                  </a:lnTo>
                  <a:cubicBezTo>
                    <a:pt x="8440" y="20716"/>
                    <a:pt x="9574" y="20416"/>
                    <a:pt x="10608" y="19882"/>
                  </a:cubicBezTo>
                  <a:cubicBezTo>
                    <a:pt x="10675" y="19848"/>
                    <a:pt x="10742" y="19815"/>
                    <a:pt x="10775" y="19748"/>
                  </a:cubicBezTo>
                  <a:cubicBezTo>
                    <a:pt x="12310" y="18881"/>
                    <a:pt x="13511" y="17480"/>
                    <a:pt x="14111" y="15812"/>
                  </a:cubicBezTo>
                  <a:cubicBezTo>
                    <a:pt x="14378" y="15045"/>
                    <a:pt x="14511" y="14211"/>
                    <a:pt x="14511" y="13344"/>
                  </a:cubicBezTo>
                  <a:cubicBezTo>
                    <a:pt x="14511" y="11843"/>
                    <a:pt x="14078" y="10408"/>
                    <a:pt x="13277" y="9241"/>
                  </a:cubicBezTo>
                  <a:cubicBezTo>
                    <a:pt x="13244" y="9141"/>
                    <a:pt x="13344" y="9041"/>
                    <a:pt x="13277" y="8941"/>
                  </a:cubicBezTo>
                  <a:cubicBezTo>
                    <a:pt x="12476" y="7907"/>
                    <a:pt x="11209" y="7073"/>
                    <a:pt x="10375" y="6572"/>
                  </a:cubicBezTo>
                  <a:lnTo>
                    <a:pt x="10375" y="968"/>
                  </a:lnTo>
                  <a:cubicBezTo>
                    <a:pt x="10375" y="535"/>
                    <a:pt x="9775" y="1"/>
                    <a:pt x="9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3562467" y="3515793"/>
              <a:ext cx="655573" cy="248598"/>
            </a:xfrm>
            <a:custGeom>
              <a:avLst/>
              <a:gdLst/>
              <a:ahLst/>
              <a:cxnLst/>
              <a:rect l="l" t="t" r="r" b="b"/>
              <a:pathLst>
                <a:path w="8974" h="3403" extrusionOk="0">
                  <a:moveTo>
                    <a:pt x="1701" y="0"/>
                  </a:moveTo>
                  <a:cubicBezTo>
                    <a:pt x="767" y="0"/>
                    <a:pt x="0" y="767"/>
                    <a:pt x="0" y="1701"/>
                  </a:cubicBezTo>
                  <a:cubicBezTo>
                    <a:pt x="0" y="2635"/>
                    <a:pt x="767" y="3403"/>
                    <a:pt x="1701" y="3403"/>
                  </a:cubicBezTo>
                  <a:lnTo>
                    <a:pt x="7272" y="3403"/>
                  </a:lnTo>
                  <a:cubicBezTo>
                    <a:pt x="8206" y="3403"/>
                    <a:pt x="8973" y="2635"/>
                    <a:pt x="8973" y="1701"/>
                  </a:cubicBezTo>
                  <a:cubicBezTo>
                    <a:pt x="8973" y="767"/>
                    <a:pt x="8206" y="0"/>
                    <a:pt x="7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3386996" y="4584043"/>
              <a:ext cx="1008928" cy="498656"/>
            </a:xfrm>
            <a:custGeom>
              <a:avLst/>
              <a:gdLst/>
              <a:ahLst/>
              <a:cxnLst/>
              <a:rect l="l" t="t" r="r" b="b"/>
              <a:pathLst>
                <a:path w="13811" h="6826" extrusionOk="0">
                  <a:moveTo>
                    <a:pt x="4314" y="1"/>
                  </a:moveTo>
                  <a:cubicBezTo>
                    <a:pt x="3881" y="1"/>
                    <a:pt x="3443" y="108"/>
                    <a:pt x="3069" y="321"/>
                  </a:cubicBezTo>
                  <a:lnTo>
                    <a:pt x="0" y="1889"/>
                  </a:lnTo>
                  <a:cubicBezTo>
                    <a:pt x="1001" y="4724"/>
                    <a:pt x="3670" y="6759"/>
                    <a:pt x="6805" y="6826"/>
                  </a:cubicBezTo>
                  <a:lnTo>
                    <a:pt x="6905" y="6826"/>
                  </a:lnTo>
                  <a:cubicBezTo>
                    <a:pt x="8106" y="6826"/>
                    <a:pt x="9240" y="6526"/>
                    <a:pt x="10308" y="5992"/>
                  </a:cubicBezTo>
                  <a:cubicBezTo>
                    <a:pt x="10341" y="5958"/>
                    <a:pt x="10408" y="5925"/>
                    <a:pt x="10441" y="5858"/>
                  </a:cubicBezTo>
                  <a:cubicBezTo>
                    <a:pt x="11976" y="4991"/>
                    <a:pt x="13177" y="3590"/>
                    <a:pt x="13777" y="1922"/>
                  </a:cubicBezTo>
                  <a:cubicBezTo>
                    <a:pt x="13777" y="1856"/>
                    <a:pt x="13810" y="1822"/>
                    <a:pt x="13810" y="1789"/>
                  </a:cubicBezTo>
                  <a:cubicBezTo>
                    <a:pt x="13810" y="1789"/>
                    <a:pt x="12943" y="1322"/>
                    <a:pt x="12076" y="888"/>
                  </a:cubicBezTo>
                  <a:cubicBezTo>
                    <a:pt x="11557" y="618"/>
                    <a:pt x="10986" y="503"/>
                    <a:pt x="10412" y="503"/>
                  </a:cubicBezTo>
                  <a:cubicBezTo>
                    <a:pt x="10064"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8"/>
                    <a:pt x="4422"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707909" y="4512373"/>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473840" y="4645973"/>
              <a:ext cx="109725" cy="112209"/>
            </a:xfrm>
            <a:custGeom>
              <a:avLst/>
              <a:gdLst/>
              <a:ahLst/>
              <a:cxnLst/>
              <a:rect l="l" t="t" r="r" b="b"/>
              <a:pathLst>
                <a:path w="1502" h="1536" extrusionOk="0">
                  <a:moveTo>
                    <a:pt x="668" y="1"/>
                  </a:moveTo>
                  <a:cubicBezTo>
                    <a:pt x="668" y="34"/>
                    <a:pt x="634" y="34"/>
                    <a:pt x="601" y="34"/>
                  </a:cubicBezTo>
                  <a:lnTo>
                    <a:pt x="534" y="34"/>
                  </a:lnTo>
                  <a:cubicBezTo>
                    <a:pt x="501" y="68"/>
                    <a:pt x="501" y="68"/>
                    <a:pt x="467" y="68"/>
                  </a:cubicBezTo>
                  <a:cubicBezTo>
                    <a:pt x="434" y="68"/>
                    <a:pt x="401" y="101"/>
                    <a:pt x="401" y="101"/>
                  </a:cubicBezTo>
                  <a:lnTo>
                    <a:pt x="334" y="134"/>
                  </a:lnTo>
                  <a:cubicBezTo>
                    <a:pt x="301" y="168"/>
                    <a:pt x="301" y="168"/>
                    <a:pt x="267" y="201"/>
                  </a:cubicBezTo>
                  <a:cubicBezTo>
                    <a:pt x="267" y="201"/>
                    <a:pt x="234" y="234"/>
                    <a:pt x="234" y="234"/>
                  </a:cubicBezTo>
                  <a:cubicBezTo>
                    <a:pt x="201" y="268"/>
                    <a:pt x="201" y="268"/>
                    <a:pt x="167" y="301"/>
                  </a:cubicBezTo>
                  <a:cubicBezTo>
                    <a:pt x="167" y="301"/>
                    <a:pt x="134" y="334"/>
                    <a:pt x="134" y="334"/>
                  </a:cubicBezTo>
                  <a:lnTo>
                    <a:pt x="101" y="401"/>
                  </a:lnTo>
                  <a:cubicBezTo>
                    <a:pt x="67" y="434"/>
                    <a:pt x="67" y="468"/>
                    <a:pt x="67" y="468"/>
                  </a:cubicBezTo>
                  <a:cubicBezTo>
                    <a:pt x="67" y="501"/>
                    <a:pt x="34" y="535"/>
                    <a:pt x="34" y="535"/>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2"/>
                    <a:pt x="67" y="1035"/>
                    <a:pt x="67" y="1068"/>
                  </a:cubicBezTo>
                  <a:cubicBezTo>
                    <a:pt x="67" y="1068"/>
                    <a:pt x="67" y="1102"/>
                    <a:pt x="101" y="1135"/>
                  </a:cubicBezTo>
                  <a:lnTo>
                    <a:pt x="134" y="1168"/>
                  </a:lnTo>
                  <a:cubicBezTo>
                    <a:pt x="134" y="1202"/>
                    <a:pt x="167" y="1202"/>
                    <a:pt x="167" y="1235"/>
                  </a:cubicBezTo>
                  <a:cubicBezTo>
                    <a:pt x="201" y="1268"/>
                    <a:pt x="201" y="1268"/>
                    <a:pt x="234" y="1302"/>
                  </a:cubicBezTo>
                  <a:cubicBezTo>
                    <a:pt x="234" y="1302"/>
                    <a:pt x="267" y="1335"/>
                    <a:pt x="267" y="1335"/>
                  </a:cubicBezTo>
                  <a:cubicBezTo>
                    <a:pt x="301" y="1368"/>
                    <a:pt x="301" y="1368"/>
                    <a:pt x="334" y="1402"/>
                  </a:cubicBezTo>
                  <a:lnTo>
                    <a:pt x="401" y="1435"/>
                  </a:lnTo>
                  <a:cubicBezTo>
                    <a:pt x="401" y="1435"/>
                    <a:pt x="434" y="1469"/>
                    <a:pt x="467" y="1469"/>
                  </a:cubicBezTo>
                  <a:cubicBezTo>
                    <a:pt x="501" y="1469"/>
                    <a:pt x="501" y="1469"/>
                    <a:pt x="534" y="1502"/>
                  </a:cubicBezTo>
                  <a:lnTo>
                    <a:pt x="668" y="1502"/>
                  </a:lnTo>
                  <a:cubicBezTo>
                    <a:pt x="701" y="1535"/>
                    <a:pt x="734" y="1535"/>
                    <a:pt x="734" y="1535"/>
                  </a:cubicBezTo>
                  <a:cubicBezTo>
                    <a:pt x="768" y="1535"/>
                    <a:pt x="801" y="1535"/>
                    <a:pt x="834" y="1502"/>
                  </a:cubicBezTo>
                  <a:lnTo>
                    <a:pt x="968" y="1502"/>
                  </a:lnTo>
                  <a:cubicBezTo>
                    <a:pt x="1001" y="1469"/>
                    <a:pt x="1001" y="1469"/>
                    <a:pt x="1035" y="1469"/>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2"/>
                    <a:pt x="1468" y="968"/>
                  </a:cubicBezTo>
                  <a:cubicBezTo>
                    <a:pt x="1468" y="968"/>
                    <a:pt x="1468" y="935"/>
                    <a:pt x="1468" y="901"/>
                  </a:cubicBezTo>
                  <a:cubicBezTo>
                    <a:pt x="1502" y="901"/>
                    <a:pt x="1502" y="868"/>
                    <a:pt x="1502" y="835"/>
                  </a:cubicBezTo>
                  <a:cubicBezTo>
                    <a:pt x="1502" y="801"/>
                    <a:pt x="1502" y="801"/>
                    <a:pt x="1502" y="768"/>
                  </a:cubicBezTo>
                  <a:cubicBezTo>
                    <a:pt x="1502" y="735"/>
                    <a:pt x="1502" y="701"/>
                    <a:pt x="1502" y="701"/>
                  </a:cubicBezTo>
                  <a:cubicBezTo>
                    <a:pt x="1502" y="668"/>
                    <a:pt x="1502" y="635"/>
                    <a:pt x="1468" y="635"/>
                  </a:cubicBezTo>
                  <a:cubicBezTo>
                    <a:pt x="1468" y="601"/>
                    <a:pt x="1468" y="568"/>
                    <a:pt x="1468" y="535"/>
                  </a:cubicBezTo>
                  <a:cubicBezTo>
                    <a:pt x="1468" y="535"/>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8"/>
                    <a:pt x="1035" y="68"/>
                  </a:cubicBezTo>
                  <a:cubicBezTo>
                    <a:pt x="1001" y="68"/>
                    <a:pt x="1001" y="68"/>
                    <a:pt x="968" y="34"/>
                  </a:cubicBezTo>
                  <a:lnTo>
                    <a:pt x="901" y="34"/>
                  </a:lnTo>
                  <a:cubicBezTo>
                    <a:pt x="868" y="34"/>
                    <a:pt x="834" y="34"/>
                    <a:pt x="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626105" y="4839437"/>
              <a:ext cx="109725" cy="109725"/>
            </a:xfrm>
            <a:custGeom>
              <a:avLst/>
              <a:gdLst/>
              <a:ahLst/>
              <a:cxnLst/>
              <a:rect l="l" t="t" r="r" b="b"/>
              <a:pathLst>
                <a:path w="1502" h="1502" extrusionOk="0">
                  <a:moveTo>
                    <a:pt x="668"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1"/>
                    <a:pt x="234" y="201"/>
                    <a:pt x="201" y="234"/>
                  </a:cubicBezTo>
                  <a:cubicBezTo>
                    <a:pt x="201"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8"/>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1" y="1268"/>
                    <a:pt x="201"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8" y="1501"/>
                    <a:pt x="568" y="1501"/>
                    <a:pt x="601" y="1501"/>
                  </a:cubicBezTo>
                  <a:lnTo>
                    <a:pt x="901" y="1501"/>
                  </a:lnTo>
                  <a:cubicBezTo>
                    <a:pt x="901" y="1501"/>
                    <a:pt x="934" y="1501"/>
                    <a:pt x="968" y="1468"/>
                  </a:cubicBezTo>
                  <a:lnTo>
                    <a:pt x="1035"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2" y="868"/>
                    <a:pt x="1502" y="834"/>
                  </a:cubicBezTo>
                  <a:cubicBezTo>
                    <a:pt x="1502" y="801"/>
                    <a:pt x="1502" y="801"/>
                    <a:pt x="1502" y="768"/>
                  </a:cubicBezTo>
                  <a:cubicBezTo>
                    <a:pt x="1502" y="734"/>
                    <a:pt x="1502" y="701"/>
                    <a:pt x="1502" y="701"/>
                  </a:cubicBezTo>
                  <a:cubicBezTo>
                    <a:pt x="1468" y="668"/>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1"/>
                    <a:pt x="1235" y="201"/>
                    <a:pt x="1201" y="167"/>
                  </a:cubicBezTo>
                  <a:cubicBezTo>
                    <a:pt x="1201" y="167"/>
                    <a:pt x="1168" y="134"/>
                    <a:pt x="1168" y="134"/>
                  </a:cubicBezTo>
                  <a:lnTo>
                    <a:pt x="1101" y="100"/>
                  </a:lnTo>
                  <a:cubicBezTo>
                    <a:pt x="1068" y="100"/>
                    <a:pt x="1035" y="67"/>
                    <a:pt x="1035" y="67"/>
                  </a:cubicBezTo>
                  <a:cubicBezTo>
                    <a:pt x="1001" y="67"/>
                    <a:pt x="968" y="34"/>
                    <a:pt x="968" y="34"/>
                  </a:cubicBezTo>
                  <a:lnTo>
                    <a:pt x="901" y="34"/>
                  </a:lnTo>
                  <a:cubicBezTo>
                    <a:pt x="868"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64;p2"/>
          <p:cNvGrpSpPr/>
          <p:nvPr/>
        </p:nvGrpSpPr>
        <p:grpSpPr>
          <a:xfrm>
            <a:off x="6405412" y="3900930"/>
            <a:ext cx="1347554" cy="1242667"/>
            <a:chOff x="7406400" y="3866750"/>
            <a:chExt cx="1326855" cy="1276756"/>
          </a:xfrm>
        </p:grpSpPr>
        <p:sp>
          <p:nvSpPr>
            <p:cNvPr id="65" name="Google Shape;65;p2"/>
            <p:cNvSpPr/>
            <p:nvPr/>
          </p:nvSpPr>
          <p:spPr>
            <a:xfrm>
              <a:off x="7553314" y="3980294"/>
              <a:ext cx="1179941" cy="1163212"/>
            </a:xfrm>
            <a:custGeom>
              <a:avLst/>
              <a:gdLst/>
              <a:ahLst/>
              <a:cxnLst/>
              <a:rect l="l" t="t" r="r" b="b"/>
              <a:pathLst>
                <a:path w="26520" h="26144" extrusionOk="0">
                  <a:moveTo>
                    <a:pt x="5226" y="0"/>
                  </a:moveTo>
                  <a:cubicBezTo>
                    <a:pt x="5055" y="0"/>
                    <a:pt x="4888" y="67"/>
                    <a:pt x="4771" y="200"/>
                  </a:cubicBezTo>
                  <a:lnTo>
                    <a:pt x="234" y="4704"/>
                  </a:lnTo>
                  <a:cubicBezTo>
                    <a:pt x="1" y="4970"/>
                    <a:pt x="1" y="5371"/>
                    <a:pt x="234" y="5638"/>
                  </a:cubicBezTo>
                  <a:lnTo>
                    <a:pt x="19582" y="25018"/>
                  </a:lnTo>
                  <a:cubicBezTo>
                    <a:pt x="20332" y="25769"/>
                    <a:pt x="21316" y="26144"/>
                    <a:pt x="22300" y="26144"/>
                  </a:cubicBezTo>
                  <a:cubicBezTo>
                    <a:pt x="23284" y="26144"/>
                    <a:pt x="24268" y="25769"/>
                    <a:pt x="25019" y="25018"/>
                  </a:cubicBezTo>
                  <a:cubicBezTo>
                    <a:pt x="26520" y="23517"/>
                    <a:pt x="26520" y="21082"/>
                    <a:pt x="25019" y="19581"/>
                  </a:cubicBezTo>
                  <a:lnTo>
                    <a:pt x="5705" y="200"/>
                  </a:lnTo>
                  <a:cubicBezTo>
                    <a:pt x="5572" y="67"/>
                    <a:pt x="5397" y="0"/>
                    <a:pt x="52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7480613" y="3903857"/>
              <a:ext cx="385928" cy="374048"/>
            </a:xfrm>
            <a:custGeom>
              <a:avLst/>
              <a:gdLst/>
              <a:ahLst/>
              <a:cxnLst/>
              <a:rect l="l" t="t" r="r" b="b"/>
              <a:pathLst>
                <a:path w="8674" h="8407" extrusionOk="0">
                  <a:moveTo>
                    <a:pt x="7026" y="0"/>
                  </a:moveTo>
                  <a:cubicBezTo>
                    <a:pt x="6639" y="0"/>
                    <a:pt x="6255" y="150"/>
                    <a:pt x="5971" y="451"/>
                  </a:cubicBezTo>
                  <a:lnTo>
                    <a:pt x="568" y="5821"/>
                  </a:lnTo>
                  <a:cubicBezTo>
                    <a:pt x="0" y="6422"/>
                    <a:pt x="0" y="7389"/>
                    <a:pt x="568" y="7956"/>
                  </a:cubicBezTo>
                  <a:cubicBezTo>
                    <a:pt x="868" y="8256"/>
                    <a:pt x="1260" y="8406"/>
                    <a:pt x="1648" y="8406"/>
                  </a:cubicBezTo>
                  <a:cubicBezTo>
                    <a:pt x="2035" y="8406"/>
                    <a:pt x="2419" y="8256"/>
                    <a:pt x="2702" y="7956"/>
                  </a:cubicBezTo>
                  <a:lnTo>
                    <a:pt x="8106" y="2585"/>
                  </a:lnTo>
                  <a:cubicBezTo>
                    <a:pt x="8673" y="1985"/>
                    <a:pt x="8673" y="1018"/>
                    <a:pt x="8106" y="451"/>
                  </a:cubicBezTo>
                  <a:cubicBezTo>
                    <a:pt x="7806" y="150"/>
                    <a:pt x="7414" y="0"/>
                    <a:pt x="70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7922867" y="4349848"/>
              <a:ext cx="810386" cy="793657"/>
            </a:xfrm>
            <a:custGeom>
              <a:avLst/>
              <a:gdLst/>
              <a:ahLst/>
              <a:cxnLst/>
              <a:rect l="l" t="t" r="r" b="b"/>
              <a:pathLst>
                <a:path w="18214" h="17838" extrusionOk="0">
                  <a:moveTo>
                    <a:pt x="5438" y="0"/>
                  </a:moveTo>
                  <a:lnTo>
                    <a:pt x="4704" y="1835"/>
                  </a:lnTo>
                  <a:cubicBezTo>
                    <a:pt x="4638" y="2135"/>
                    <a:pt x="4404" y="2335"/>
                    <a:pt x="4104" y="2402"/>
                  </a:cubicBezTo>
                  <a:cubicBezTo>
                    <a:pt x="3704" y="2502"/>
                    <a:pt x="3337" y="2735"/>
                    <a:pt x="3036" y="3036"/>
                  </a:cubicBezTo>
                  <a:cubicBezTo>
                    <a:pt x="2803" y="3269"/>
                    <a:pt x="2636" y="3536"/>
                    <a:pt x="2536" y="3870"/>
                  </a:cubicBezTo>
                  <a:lnTo>
                    <a:pt x="2503" y="3970"/>
                  </a:lnTo>
                  <a:cubicBezTo>
                    <a:pt x="2436" y="4236"/>
                    <a:pt x="2236" y="4403"/>
                    <a:pt x="2002" y="4503"/>
                  </a:cubicBezTo>
                  <a:lnTo>
                    <a:pt x="1969" y="4537"/>
                  </a:lnTo>
                  <a:lnTo>
                    <a:pt x="1" y="5471"/>
                  </a:lnTo>
                  <a:lnTo>
                    <a:pt x="11242" y="16712"/>
                  </a:lnTo>
                  <a:cubicBezTo>
                    <a:pt x="11993" y="17463"/>
                    <a:pt x="12985" y="17838"/>
                    <a:pt x="13978" y="17838"/>
                  </a:cubicBezTo>
                  <a:cubicBezTo>
                    <a:pt x="14970" y="17838"/>
                    <a:pt x="15962" y="17463"/>
                    <a:pt x="16713" y="16712"/>
                  </a:cubicBezTo>
                  <a:cubicBezTo>
                    <a:pt x="18214" y="15211"/>
                    <a:pt x="18214" y="12776"/>
                    <a:pt x="16713" y="11275"/>
                  </a:cubicBezTo>
                  <a:lnTo>
                    <a:pt x="54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7479145" y="3943188"/>
              <a:ext cx="1179941" cy="1163212"/>
            </a:xfrm>
            <a:custGeom>
              <a:avLst/>
              <a:gdLst/>
              <a:ahLst/>
              <a:cxnLst/>
              <a:rect l="l" t="t" r="r" b="b"/>
              <a:pathLst>
                <a:path w="26520" h="26144" extrusionOk="0">
                  <a:moveTo>
                    <a:pt x="5225" y="0"/>
                  </a:moveTo>
                  <a:cubicBezTo>
                    <a:pt x="5054" y="0"/>
                    <a:pt x="4887" y="67"/>
                    <a:pt x="4770" y="200"/>
                  </a:cubicBezTo>
                  <a:lnTo>
                    <a:pt x="234" y="4704"/>
                  </a:lnTo>
                  <a:cubicBezTo>
                    <a:pt x="0" y="4970"/>
                    <a:pt x="0" y="5371"/>
                    <a:pt x="234" y="5638"/>
                  </a:cubicBezTo>
                  <a:lnTo>
                    <a:pt x="19581" y="25018"/>
                  </a:lnTo>
                  <a:cubicBezTo>
                    <a:pt x="20331" y="25769"/>
                    <a:pt x="21315" y="26144"/>
                    <a:pt x="22299" y="26144"/>
                  </a:cubicBezTo>
                  <a:cubicBezTo>
                    <a:pt x="23283" y="26144"/>
                    <a:pt x="24267" y="25769"/>
                    <a:pt x="25018" y="25018"/>
                  </a:cubicBezTo>
                  <a:cubicBezTo>
                    <a:pt x="26519" y="23517"/>
                    <a:pt x="26519" y="21082"/>
                    <a:pt x="25018" y="19581"/>
                  </a:cubicBezTo>
                  <a:lnTo>
                    <a:pt x="5704" y="200"/>
                  </a:lnTo>
                  <a:cubicBezTo>
                    <a:pt x="5571" y="67"/>
                    <a:pt x="5396" y="0"/>
                    <a:pt x="52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7406400" y="3866750"/>
              <a:ext cx="385928" cy="374048"/>
            </a:xfrm>
            <a:custGeom>
              <a:avLst/>
              <a:gdLst/>
              <a:ahLst/>
              <a:cxnLst/>
              <a:rect l="l" t="t" r="r" b="b"/>
              <a:pathLst>
                <a:path w="8674" h="8407" extrusionOk="0">
                  <a:moveTo>
                    <a:pt x="7026" y="0"/>
                  </a:moveTo>
                  <a:cubicBezTo>
                    <a:pt x="6639" y="0"/>
                    <a:pt x="6255" y="150"/>
                    <a:pt x="5972" y="451"/>
                  </a:cubicBezTo>
                  <a:lnTo>
                    <a:pt x="568" y="5821"/>
                  </a:lnTo>
                  <a:cubicBezTo>
                    <a:pt x="1" y="6422"/>
                    <a:pt x="1" y="7389"/>
                    <a:pt x="568" y="7956"/>
                  </a:cubicBezTo>
                  <a:cubicBezTo>
                    <a:pt x="868" y="8256"/>
                    <a:pt x="1260" y="8406"/>
                    <a:pt x="1648" y="8406"/>
                  </a:cubicBezTo>
                  <a:cubicBezTo>
                    <a:pt x="2035" y="8406"/>
                    <a:pt x="2419" y="8256"/>
                    <a:pt x="2703" y="7956"/>
                  </a:cubicBezTo>
                  <a:lnTo>
                    <a:pt x="8106" y="2585"/>
                  </a:lnTo>
                  <a:cubicBezTo>
                    <a:pt x="8673" y="1985"/>
                    <a:pt x="8673" y="1018"/>
                    <a:pt x="8106" y="451"/>
                  </a:cubicBezTo>
                  <a:cubicBezTo>
                    <a:pt x="7806" y="150"/>
                    <a:pt x="7414" y="0"/>
                    <a:pt x="70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848698" y="4312741"/>
              <a:ext cx="810386" cy="793657"/>
            </a:xfrm>
            <a:custGeom>
              <a:avLst/>
              <a:gdLst/>
              <a:ahLst/>
              <a:cxnLst/>
              <a:rect l="l" t="t" r="r" b="b"/>
              <a:pathLst>
                <a:path w="18214" h="17838" extrusionOk="0">
                  <a:moveTo>
                    <a:pt x="5437" y="0"/>
                  </a:moveTo>
                  <a:lnTo>
                    <a:pt x="4703" y="1835"/>
                  </a:lnTo>
                  <a:cubicBezTo>
                    <a:pt x="4637" y="2135"/>
                    <a:pt x="4403" y="2335"/>
                    <a:pt x="4103" y="2402"/>
                  </a:cubicBezTo>
                  <a:cubicBezTo>
                    <a:pt x="3703" y="2502"/>
                    <a:pt x="3336" y="2735"/>
                    <a:pt x="3036" y="3036"/>
                  </a:cubicBezTo>
                  <a:cubicBezTo>
                    <a:pt x="2802" y="3269"/>
                    <a:pt x="2635" y="3536"/>
                    <a:pt x="2535" y="3870"/>
                  </a:cubicBezTo>
                  <a:lnTo>
                    <a:pt x="2502" y="3970"/>
                  </a:lnTo>
                  <a:cubicBezTo>
                    <a:pt x="2435" y="4237"/>
                    <a:pt x="2235" y="4403"/>
                    <a:pt x="2001" y="4503"/>
                  </a:cubicBezTo>
                  <a:lnTo>
                    <a:pt x="1968" y="4537"/>
                  </a:lnTo>
                  <a:lnTo>
                    <a:pt x="0" y="5471"/>
                  </a:lnTo>
                  <a:lnTo>
                    <a:pt x="11241" y="16712"/>
                  </a:lnTo>
                  <a:cubicBezTo>
                    <a:pt x="11992" y="17463"/>
                    <a:pt x="12984" y="17838"/>
                    <a:pt x="13977" y="17838"/>
                  </a:cubicBezTo>
                  <a:cubicBezTo>
                    <a:pt x="14969" y="17838"/>
                    <a:pt x="15961" y="17463"/>
                    <a:pt x="16712" y="16712"/>
                  </a:cubicBezTo>
                  <a:cubicBezTo>
                    <a:pt x="18213" y="15211"/>
                    <a:pt x="18213" y="12776"/>
                    <a:pt x="16712" y="11275"/>
                  </a:cubicBezTo>
                  <a:lnTo>
                    <a:pt x="543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8368146" y="4919750"/>
              <a:ext cx="59397" cy="59397"/>
            </a:xfrm>
            <a:custGeom>
              <a:avLst/>
              <a:gdLst/>
              <a:ahLst/>
              <a:cxnLst/>
              <a:rect l="l" t="t" r="r" b="b"/>
              <a:pathLst>
                <a:path w="1335" h="1335" extrusionOk="0">
                  <a:moveTo>
                    <a:pt x="534" y="0"/>
                  </a:moveTo>
                  <a:cubicBezTo>
                    <a:pt x="500" y="0"/>
                    <a:pt x="500" y="0"/>
                    <a:pt x="467" y="34"/>
                  </a:cubicBezTo>
                  <a:lnTo>
                    <a:pt x="400" y="34"/>
                  </a:lnTo>
                  <a:cubicBezTo>
                    <a:pt x="400" y="34"/>
                    <a:pt x="367" y="67"/>
                    <a:pt x="334" y="67"/>
                  </a:cubicBezTo>
                  <a:cubicBezTo>
                    <a:pt x="334" y="67"/>
                    <a:pt x="300" y="100"/>
                    <a:pt x="300" y="100"/>
                  </a:cubicBezTo>
                  <a:cubicBezTo>
                    <a:pt x="267" y="100"/>
                    <a:pt x="267" y="134"/>
                    <a:pt x="234" y="134"/>
                  </a:cubicBezTo>
                  <a:cubicBezTo>
                    <a:pt x="200" y="167"/>
                    <a:pt x="167" y="200"/>
                    <a:pt x="133" y="234"/>
                  </a:cubicBezTo>
                  <a:cubicBezTo>
                    <a:pt x="133" y="234"/>
                    <a:pt x="133" y="267"/>
                    <a:pt x="100" y="267"/>
                  </a:cubicBezTo>
                  <a:cubicBezTo>
                    <a:pt x="100" y="300"/>
                    <a:pt x="100" y="300"/>
                    <a:pt x="67" y="334"/>
                  </a:cubicBezTo>
                  <a:cubicBezTo>
                    <a:pt x="67" y="367"/>
                    <a:pt x="67" y="367"/>
                    <a:pt x="33" y="401"/>
                  </a:cubicBezTo>
                  <a:cubicBezTo>
                    <a:pt x="33" y="434"/>
                    <a:pt x="33" y="434"/>
                    <a:pt x="33" y="467"/>
                  </a:cubicBezTo>
                  <a:cubicBezTo>
                    <a:pt x="33" y="467"/>
                    <a:pt x="0" y="501"/>
                    <a:pt x="0" y="534"/>
                  </a:cubicBezTo>
                  <a:cubicBezTo>
                    <a:pt x="0" y="534"/>
                    <a:pt x="0" y="567"/>
                    <a:pt x="0" y="601"/>
                  </a:cubicBezTo>
                  <a:cubicBezTo>
                    <a:pt x="0" y="601"/>
                    <a:pt x="0" y="634"/>
                    <a:pt x="0" y="667"/>
                  </a:cubicBezTo>
                  <a:cubicBezTo>
                    <a:pt x="0" y="667"/>
                    <a:pt x="0" y="701"/>
                    <a:pt x="0" y="734"/>
                  </a:cubicBezTo>
                  <a:cubicBezTo>
                    <a:pt x="0" y="734"/>
                    <a:pt x="0" y="767"/>
                    <a:pt x="0" y="767"/>
                  </a:cubicBezTo>
                  <a:cubicBezTo>
                    <a:pt x="0" y="801"/>
                    <a:pt x="33" y="834"/>
                    <a:pt x="33" y="834"/>
                  </a:cubicBezTo>
                  <a:cubicBezTo>
                    <a:pt x="33" y="868"/>
                    <a:pt x="33" y="901"/>
                    <a:pt x="33" y="901"/>
                  </a:cubicBezTo>
                  <a:cubicBezTo>
                    <a:pt x="67" y="934"/>
                    <a:pt x="67" y="934"/>
                    <a:pt x="67" y="968"/>
                  </a:cubicBezTo>
                  <a:cubicBezTo>
                    <a:pt x="100" y="968"/>
                    <a:pt x="100" y="1001"/>
                    <a:pt x="100" y="1034"/>
                  </a:cubicBezTo>
                  <a:cubicBezTo>
                    <a:pt x="133" y="1034"/>
                    <a:pt x="133" y="1068"/>
                    <a:pt x="133" y="1068"/>
                  </a:cubicBezTo>
                  <a:cubicBezTo>
                    <a:pt x="167" y="1101"/>
                    <a:pt x="167" y="1101"/>
                    <a:pt x="200" y="1134"/>
                  </a:cubicBezTo>
                  <a:cubicBezTo>
                    <a:pt x="200" y="1134"/>
                    <a:pt x="234" y="1168"/>
                    <a:pt x="234" y="1168"/>
                  </a:cubicBezTo>
                  <a:cubicBezTo>
                    <a:pt x="267" y="1168"/>
                    <a:pt x="267" y="1201"/>
                    <a:pt x="300" y="1201"/>
                  </a:cubicBezTo>
                  <a:cubicBezTo>
                    <a:pt x="300" y="1234"/>
                    <a:pt x="334" y="1234"/>
                    <a:pt x="367" y="1234"/>
                  </a:cubicBezTo>
                  <a:cubicBezTo>
                    <a:pt x="367" y="1268"/>
                    <a:pt x="400" y="1268"/>
                    <a:pt x="400" y="1268"/>
                  </a:cubicBezTo>
                  <a:cubicBezTo>
                    <a:pt x="434" y="1268"/>
                    <a:pt x="467" y="1301"/>
                    <a:pt x="467" y="1301"/>
                  </a:cubicBezTo>
                  <a:lnTo>
                    <a:pt x="600" y="1301"/>
                  </a:lnTo>
                  <a:cubicBezTo>
                    <a:pt x="634" y="1335"/>
                    <a:pt x="634" y="1335"/>
                    <a:pt x="667" y="1335"/>
                  </a:cubicBezTo>
                  <a:cubicBezTo>
                    <a:pt x="701" y="1335"/>
                    <a:pt x="701" y="1335"/>
                    <a:pt x="734" y="1301"/>
                  </a:cubicBezTo>
                  <a:lnTo>
                    <a:pt x="867" y="1301"/>
                  </a:lnTo>
                  <a:cubicBezTo>
                    <a:pt x="867" y="1301"/>
                    <a:pt x="901" y="1268"/>
                    <a:pt x="934" y="1268"/>
                  </a:cubicBezTo>
                  <a:cubicBezTo>
                    <a:pt x="934" y="1268"/>
                    <a:pt x="967" y="1234"/>
                    <a:pt x="967" y="1234"/>
                  </a:cubicBezTo>
                  <a:cubicBezTo>
                    <a:pt x="1001" y="1234"/>
                    <a:pt x="1001" y="1234"/>
                    <a:pt x="1034" y="1201"/>
                  </a:cubicBezTo>
                  <a:cubicBezTo>
                    <a:pt x="1067" y="1201"/>
                    <a:pt x="1067" y="1168"/>
                    <a:pt x="1101" y="1168"/>
                  </a:cubicBezTo>
                  <a:cubicBezTo>
                    <a:pt x="1101" y="1168"/>
                    <a:pt x="1134" y="1134"/>
                    <a:pt x="1134" y="1134"/>
                  </a:cubicBezTo>
                  <a:cubicBezTo>
                    <a:pt x="1134" y="1101"/>
                    <a:pt x="1168" y="1101"/>
                    <a:pt x="1168" y="1068"/>
                  </a:cubicBezTo>
                  <a:cubicBezTo>
                    <a:pt x="1201" y="1068"/>
                    <a:pt x="1201" y="1034"/>
                    <a:pt x="1201" y="1034"/>
                  </a:cubicBezTo>
                  <a:cubicBezTo>
                    <a:pt x="1234" y="1001"/>
                    <a:pt x="1234" y="1001"/>
                    <a:pt x="1234" y="968"/>
                  </a:cubicBezTo>
                  <a:cubicBezTo>
                    <a:pt x="1268" y="968"/>
                    <a:pt x="1268" y="934"/>
                    <a:pt x="1268" y="901"/>
                  </a:cubicBezTo>
                  <a:cubicBezTo>
                    <a:pt x="1301" y="901"/>
                    <a:pt x="1301" y="868"/>
                    <a:pt x="1301" y="834"/>
                  </a:cubicBezTo>
                  <a:cubicBezTo>
                    <a:pt x="1301" y="834"/>
                    <a:pt x="1301" y="801"/>
                    <a:pt x="1301" y="801"/>
                  </a:cubicBezTo>
                  <a:cubicBezTo>
                    <a:pt x="1334" y="767"/>
                    <a:pt x="1334" y="734"/>
                    <a:pt x="1334" y="734"/>
                  </a:cubicBezTo>
                  <a:cubicBezTo>
                    <a:pt x="1334" y="701"/>
                    <a:pt x="1334" y="667"/>
                    <a:pt x="1334" y="667"/>
                  </a:cubicBezTo>
                  <a:cubicBezTo>
                    <a:pt x="1334" y="634"/>
                    <a:pt x="1334" y="601"/>
                    <a:pt x="1334" y="601"/>
                  </a:cubicBezTo>
                  <a:cubicBezTo>
                    <a:pt x="1334" y="567"/>
                    <a:pt x="1334" y="534"/>
                    <a:pt x="1301" y="534"/>
                  </a:cubicBezTo>
                  <a:cubicBezTo>
                    <a:pt x="1301" y="501"/>
                    <a:pt x="1301" y="467"/>
                    <a:pt x="1301" y="467"/>
                  </a:cubicBezTo>
                  <a:cubicBezTo>
                    <a:pt x="1301" y="434"/>
                    <a:pt x="1301" y="434"/>
                    <a:pt x="1268" y="401"/>
                  </a:cubicBezTo>
                  <a:cubicBezTo>
                    <a:pt x="1268" y="367"/>
                    <a:pt x="1268" y="367"/>
                    <a:pt x="1234" y="334"/>
                  </a:cubicBezTo>
                  <a:cubicBezTo>
                    <a:pt x="1234" y="334"/>
                    <a:pt x="1234" y="300"/>
                    <a:pt x="1201" y="300"/>
                  </a:cubicBezTo>
                  <a:cubicBezTo>
                    <a:pt x="1201" y="267"/>
                    <a:pt x="1201" y="267"/>
                    <a:pt x="1168" y="234"/>
                  </a:cubicBezTo>
                  <a:cubicBezTo>
                    <a:pt x="1168" y="200"/>
                    <a:pt x="1134" y="200"/>
                    <a:pt x="1134" y="167"/>
                  </a:cubicBezTo>
                  <a:cubicBezTo>
                    <a:pt x="1101" y="167"/>
                    <a:pt x="1101" y="167"/>
                    <a:pt x="1067" y="134"/>
                  </a:cubicBezTo>
                  <a:cubicBezTo>
                    <a:pt x="1067" y="134"/>
                    <a:pt x="1034" y="100"/>
                    <a:pt x="1034" y="100"/>
                  </a:cubicBezTo>
                  <a:cubicBezTo>
                    <a:pt x="1001" y="100"/>
                    <a:pt x="1001" y="67"/>
                    <a:pt x="967" y="67"/>
                  </a:cubicBezTo>
                  <a:cubicBezTo>
                    <a:pt x="967" y="67"/>
                    <a:pt x="934" y="34"/>
                    <a:pt x="901" y="34"/>
                  </a:cubicBezTo>
                  <a:lnTo>
                    <a:pt x="867" y="34"/>
                  </a:lnTo>
                  <a:cubicBezTo>
                    <a:pt x="834" y="0"/>
                    <a:pt x="801"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8473504" y="4913788"/>
              <a:ext cx="59397" cy="59442"/>
            </a:xfrm>
            <a:custGeom>
              <a:avLst/>
              <a:gdLst/>
              <a:ahLst/>
              <a:cxnLst/>
              <a:rect l="l" t="t" r="r" b="b"/>
              <a:pathLst>
                <a:path w="1335" h="1336" extrusionOk="0">
                  <a:moveTo>
                    <a:pt x="601" y="1"/>
                  </a:moveTo>
                  <a:cubicBezTo>
                    <a:pt x="601" y="1"/>
                    <a:pt x="567" y="1"/>
                    <a:pt x="534" y="34"/>
                  </a:cubicBezTo>
                  <a:lnTo>
                    <a:pt x="501" y="34"/>
                  </a:lnTo>
                  <a:cubicBezTo>
                    <a:pt x="467" y="34"/>
                    <a:pt x="434" y="34"/>
                    <a:pt x="434" y="68"/>
                  </a:cubicBezTo>
                  <a:lnTo>
                    <a:pt x="367" y="68"/>
                  </a:lnTo>
                  <a:cubicBezTo>
                    <a:pt x="334" y="101"/>
                    <a:pt x="334" y="101"/>
                    <a:pt x="301" y="101"/>
                  </a:cubicBezTo>
                  <a:cubicBezTo>
                    <a:pt x="301" y="134"/>
                    <a:pt x="267" y="134"/>
                    <a:pt x="267" y="168"/>
                  </a:cubicBezTo>
                  <a:cubicBezTo>
                    <a:pt x="234" y="168"/>
                    <a:pt x="201" y="201"/>
                    <a:pt x="167" y="234"/>
                  </a:cubicBezTo>
                  <a:cubicBezTo>
                    <a:pt x="167" y="268"/>
                    <a:pt x="134" y="268"/>
                    <a:pt x="134" y="301"/>
                  </a:cubicBezTo>
                  <a:cubicBezTo>
                    <a:pt x="100" y="301"/>
                    <a:pt x="100" y="334"/>
                    <a:pt x="100" y="368"/>
                  </a:cubicBezTo>
                  <a:cubicBezTo>
                    <a:pt x="67" y="368"/>
                    <a:pt x="67" y="401"/>
                    <a:pt x="67" y="401"/>
                  </a:cubicBezTo>
                  <a:cubicBezTo>
                    <a:pt x="67" y="434"/>
                    <a:pt x="67" y="468"/>
                    <a:pt x="34" y="468"/>
                  </a:cubicBezTo>
                  <a:cubicBezTo>
                    <a:pt x="34" y="501"/>
                    <a:pt x="34" y="535"/>
                    <a:pt x="34" y="535"/>
                  </a:cubicBezTo>
                  <a:cubicBezTo>
                    <a:pt x="34" y="568"/>
                    <a:pt x="34" y="568"/>
                    <a:pt x="34" y="601"/>
                  </a:cubicBezTo>
                  <a:cubicBezTo>
                    <a:pt x="0" y="635"/>
                    <a:pt x="0" y="635"/>
                    <a:pt x="0" y="668"/>
                  </a:cubicBezTo>
                  <a:cubicBezTo>
                    <a:pt x="0" y="701"/>
                    <a:pt x="0" y="701"/>
                    <a:pt x="34" y="735"/>
                  </a:cubicBezTo>
                  <a:cubicBezTo>
                    <a:pt x="34" y="768"/>
                    <a:pt x="34" y="768"/>
                    <a:pt x="34" y="801"/>
                  </a:cubicBezTo>
                  <a:cubicBezTo>
                    <a:pt x="34" y="835"/>
                    <a:pt x="34" y="835"/>
                    <a:pt x="34" y="868"/>
                  </a:cubicBezTo>
                  <a:cubicBezTo>
                    <a:pt x="34" y="868"/>
                    <a:pt x="67" y="901"/>
                    <a:pt x="67" y="935"/>
                  </a:cubicBezTo>
                  <a:cubicBezTo>
                    <a:pt x="67" y="935"/>
                    <a:pt x="100" y="968"/>
                    <a:pt x="100" y="968"/>
                  </a:cubicBezTo>
                  <a:cubicBezTo>
                    <a:pt x="100" y="1002"/>
                    <a:pt x="100" y="1035"/>
                    <a:pt x="134" y="1035"/>
                  </a:cubicBezTo>
                  <a:lnTo>
                    <a:pt x="167" y="1102"/>
                  </a:lnTo>
                  <a:cubicBezTo>
                    <a:pt x="167" y="1102"/>
                    <a:pt x="201" y="1135"/>
                    <a:pt x="201" y="1135"/>
                  </a:cubicBezTo>
                  <a:cubicBezTo>
                    <a:pt x="234" y="1135"/>
                    <a:pt x="234" y="1168"/>
                    <a:pt x="267" y="1168"/>
                  </a:cubicBezTo>
                  <a:cubicBezTo>
                    <a:pt x="267" y="1202"/>
                    <a:pt x="301" y="1202"/>
                    <a:pt x="301" y="1202"/>
                  </a:cubicBezTo>
                  <a:cubicBezTo>
                    <a:pt x="334" y="1235"/>
                    <a:pt x="334" y="1235"/>
                    <a:pt x="367" y="1235"/>
                  </a:cubicBezTo>
                  <a:cubicBezTo>
                    <a:pt x="401" y="1268"/>
                    <a:pt x="401" y="1268"/>
                    <a:pt x="434" y="1268"/>
                  </a:cubicBezTo>
                  <a:cubicBezTo>
                    <a:pt x="434" y="1302"/>
                    <a:pt x="467" y="1302"/>
                    <a:pt x="501" y="1302"/>
                  </a:cubicBezTo>
                  <a:lnTo>
                    <a:pt x="567" y="1302"/>
                  </a:lnTo>
                  <a:cubicBezTo>
                    <a:pt x="567" y="1335"/>
                    <a:pt x="601" y="1335"/>
                    <a:pt x="601" y="1335"/>
                  </a:cubicBezTo>
                  <a:lnTo>
                    <a:pt x="734" y="1335"/>
                  </a:lnTo>
                  <a:cubicBezTo>
                    <a:pt x="768" y="1335"/>
                    <a:pt x="801" y="1335"/>
                    <a:pt x="801" y="1302"/>
                  </a:cubicBezTo>
                  <a:lnTo>
                    <a:pt x="868" y="1302"/>
                  </a:lnTo>
                  <a:cubicBezTo>
                    <a:pt x="901" y="1302"/>
                    <a:pt x="901" y="1302"/>
                    <a:pt x="934" y="1268"/>
                  </a:cubicBezTo>
                  <a:cubicBezTo>
                    <a:pt x="968" y="1268"/>
                    <a:pt x="968" y="1268"/>
                    <a:pt x="1001" y="1235"/>
                  </a:cubicBezTo>
                  <a:cubicBezTo>
                    <a:pt x="1001" y="1235"/>
                    <a:pt x="1034" y="1235"/>
                    <a:pt x="1034" y="1202"/>
                  </a:cubicBezTo>
                  <a:cubicBezTo>
                    <a:pt x="1068" y="1202"/>
                    <a:pt x="1101" y="1202"/>
                    <a:pt x="1101" y="1168"/>
                  </a:cubicBezTo>
                  <a:cubicBezTo>
                    <a:pt x="1135" y="1168"/>
                    <a:pt x="1135" y="1135"/>
                    <a:pt x="1168" y="1135"/>
                  </a:cubicBezTo>
                  <a:cubicBezTo>
                    <a:pt x="1168" y="1135"/>
                    <a:pt x="1168" y="1102"/>
                    <a:pt x="1201" y="1102"/>
                  </a:cubicBezTo>
                  <a:cubicBezTo>
                    <a:pt x="1201" y="1068"/>
                    <a:pt x="1235" y="1068"/>
                    <a:pt x="1235" y="1035"/>
                  </a:cubicBezTo>
                  <a:cubicBezTo>
                    <a:pt x="1235" y="1035"/>
                    <a:pt x="1268" y="1002"/>
                    <a:pt x="1268" y="1002"/>
                  </a:cubicBezTo>
                  <a:cubicBezTo>
                    <a:pt x="1268" y="968"/>
                    <a:pt x="1301" y="935"/>
                    <a:pt x="1301" y="935"/>
                  </a:cubicBezTo>
                  <a:cubicBezTo>
                    <a:pt x="1301" y="901"/>
                    <a:pt x="1301" y="901"/>
                    <a:pt x="1301" y="868"/>
                  </a:cubicBezTo>
                  <a:cubicBezTo>
                    <a:pt x="1335" y="835"/>
                    <a:pt x="1335" y="835"/>
                    <a:pt x="1335" y="801"/>
                  </a:cubicBezTo>
                  <a:cubicBezTo>
                    <a:pt x="1335" y="768"/>
                    <a:pt x="1335" y="768"/>
                    <a:pt x="1335" y="735"/>
                  </a:cubicBezTo>
                  <a:cubicBezTo>
                    <a:pt x="1335" y="701"/>
                    <a:pt x="1335" y="701"/>
                    <a:pt x="1335" y="668"/>
                  </a:cubicBezTo>
                  <a:cubicBezTo>
                    <a:pt x="1335" y="668"/>
                    <a:pt x="1335" y="635"/>
                    <a:pt x="1335" y="601"/>
                  </a:cubicBezTo>
                  <a:cubicBezTo>
                    <a:pt x="1335" y="601"/>
                    <a:pt x="1335" y="568"/>
                    <a:pt x="1335" y="535"/>
                  </a:cubicBezTo>
                  <a:cubicBezTo>
                    <a:pt x="1335" y="535"/>
                    <a:pt x="1335" y="501"/>
                    <a:pt x="1301" y="468"/>
                  </a:cubicBezTo>
                  <a:cubicBezTo>
                    <a:pt x="1301" y="468"/>
                    <a:pt x="1301" y="434"/>
                    <a:pt x="1301" y="401"/>
                  </a:cubicBezTo>
                  <a:cubicBezTo>
                    <a:pt x="1301" y="401"/>
                    <a:pt x="1268" y="368"/>
                    <a:pt x="1268" y="368"/>
                  </a:cubicBezTo>
                  <a:cubicBezTo>
                    <a:pt x="1268" y="334"/>
                    <a:pt x="1235" y="334"/>
                    <a:pt x="1235" y="301"/>
                  </a:cubicBezTo>
                  <a:cubicBezTo>
                    <a:pt x="1235" y="301"/>
                    <a:pt x="1201" y="268"/>
                    <a:pt x="1201" y="268"/>
                  </a:cubicBezTo>
                  <a:cubicBezTo>
                    <a:pt x="1168" y="234"/>
                    <a:pt x="1168" y="234"/>
                    <a:pt x="1135" y="201"/>
                  </a:cubicBezTo>
                  <a:cubicBezTo>
                    <a:pt x="1135" y="168"/>
                    <a:pt x="1101" y="168"/>
                    <a:pt x="1101" y="168"/>
                  </a:cubicBezTo>
                  <a:cubicBezTo>
                    <a:pt x="1068" y="134"/>
                    <a:pt x="1068" y="134"/>
                    <a:pt x="1034" y="101"/>
                  </a:cubicBezTo>
                  <a:cubicBezTo>
                    <a:pt x="1034" y="101"/>
                    <a:pt x="1001" y="101"/>
                    <a:pt x="1001" y="68"/>
                  </a:cubicBezTo>
                  <a:lnTo>
                    <a:pt x="934" y="68"/>
                  </a:lnTo>
                  <a:cubicBezTo>
                    <a:pt x="901" y="34"/>
                    <a:pt x="901" y="34"/>
                    <a:pt x="868" y="34"/>
                  </a:cubicBezTo>
                  <a:lnTo>
                    <a:pt x="801" y="34"/>
                  </a:lnTo>
                  <a:cubicBezTo>
                    <a:pt x="801" y="1"/>
                    <a:pt x="768" y="1"/>
                    <a:pt x="7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8402272" y="4806962"/>
              <a:ext cx="59397" cy="59397"/>
            </a:xfrm>
            <a:custGeom>
              <a:avLst/>
              <a:gdLst/>
              <a:ahLst/>
              <a:cxnLst/>
              <a:rect l="l" t="t" r="r" b="b"/>
              <a:pathLst>
                <a:path w="1335" h="1335" extrusionOk="0">
                  <a:moveTo>
                    <a:pt x="534" y="0"/>
                  </a:moveTo>
                  <a:cubicBezTo>
                    <a:pt x="534" y="0"/>
                    <a:pt x="501" y="0"/>
                    <a:pt x="501" y="33"/>
                  </a:cubicBezTo>
                  <a:lnTo>
                    <a:pt x="434" y="33"/>
                  </a:lnTo>
                  <a:cubicBezTo>
                    <a:pt x="401" y="33"/>
                    <a:pt x="401" y="67"/>
                    <a:pt x="367" y="67"/>
                  </a:cubicBezTo>
                  <a:cubicBezTo>
                    <a:pt x="334" y="67"/>
                    <a:pt x="334" y="100"/>
                    <a:pt x="300" y="100"/>
                  </a:cubicBezTo>
                  <a:cubicBezTo>
                    <a:pt x="300" y="100"/>
                    <a:pt x="267" y="134"/>
                    <a:pt x="267" y="134"/>
                  </a:cubicBezTo>
                  <a:cubicBezTo>
                    <a:pt x="234" y="167"/>
                    <a:pt x="200" y="200"/>
                    <a:pt x="167" y="234"/>
                  </a:cubicBezTo>
                  <a:cubicBezTo>
                    <a:pt x="167" y="234"/>
                    <a:pt x="134" y="267"/>
                    <a:pt x="134" y="267"/>
                  </a:cubicBezTo>
                  <a:cubicBezTo>
                    <a:pt x="100" y="300"/>
                    <a:pt x="100" y="300"/>
                    <a:pt x="100" y="334"/>
                  </a:cubicBezTo>
                  <a:cubicBezTo>
                    <a:pt x="67" y="367"/>
                    <a:pt x="67" y="367"/>
                    <a:pt x="67" y="400"/>
                  </a:cubicBezTo>
                  <a:cubicBezTo>
                    <a:pt x="67" y="434"/>
                    <a:pt x="67" y="434"/>
                    <a:pt x="34" y="467"/>
                  </a:cubicBezTo>
                  <a:cubicBezTo>
                    <a:pt x="34" y="467"/>
                    <a:pt x="34" y="500"/>
                    <a:pt x="34" y="534"/>
                  </a:cubicBezTo>
                  <a:cubicBezTo>
                    <a:pt x="34" y="534"/>
                    <a:pt x="34" y="567"/>
                    <a:pt x="34" y="601"/>
                  </a:cubicBezTo>
                  <a:cubicBezTo>
                    <a:pt x="0" y="601"/>
                    <a:pt x="0" y="634"/>
                    <a:pt x="0" y="667"/>
                  </a:cubicBezTo>
                  <a:cubicBezTo>
                    <a:pt x="0" y="667"/>
                    <a:pt x="0" y="701"/>
                    <a:pt x="34" y="734"/>
                  </a:cubicBezTo>
                  <a:cubicBezTo>
                    <a:pt x="34" y="734"/>
                    <a:pt x="34" y="767"/>
                    <a:pt x="34" y="767"/>
                  </a:cubicBezTo>
                  <a:cubicBezTo>
                    <a:pt x="34" y="801"/>
                    <a:pt x="34" y="834"/>
                    <a:pt x="34" y="834"/>
                  </a:cubicBezTo>
                  <a:cubicBezTo>
                    <a:pt x="34" y="867"/>
                    <a:pt x="67" y="901"/>
                    <a:pt x="67" y="901"/>
                  </a:cubicBezTo>
                  <a:cubicBezTo>
                    <a:pt x="67" y="934"/>
                    <a:pt x="100" y="934"/>
                    <a:pt x="100" y="967"/>
                  </a:cubicBezTo>
                  <a:cubicBezTo>
                    <a:pt x="100" y="967"/>
                    <a:pt x="100" y="1001"/>
                    <a:pt x="134" y="1034"/>
                  </a:cubicBezTo>
                  <a:cubicBezTo>
                    <a:pt x="134" y="1034"/>
                    <a:pt x="167" y="1068"/>
                    <a:pt x="167" y="1068"/>
                  </a:cubicBezTo>
                  <a:cubicBezTo>
                    <a:pt x="167" y="1101"/>
                    <a:pt x="200" y="1101"/>
                    <a:pt x="200" y="1134"/>
                  </a:cubicBezTo>
                  <a:cubicBezTo>
                    <a:pt x="234" y="1134"/>
                    <a:pt x="234" y="1168"/>
                    <a:pt x="267" y="1168"/>
                  </a:cubicBezTo>
                  <a:cubicBezTo>
                    <a:pt x="267" y="1168"/>
                    <a:pt x="300" y="1201"/>
                    <a:pt x="300" y="1201"/>
                  </a:cubicBezTo>
                  <a:cubicBezTo>
                    <a:pt x="334" y="1234"/>
                    <a:pt x="334" y="1234"/>
                    <a:pt x="367" y="1234"/>
                  </a:cubicBezTo>
                  <a:cubicBezTo>
                    <a:pt x="401" y="1268"/>
                    <a:pt x="401" y="1268"/>
                    <a:pt x="434" y="1268"/>
                  </a:cubicBezTo>
                  <a:cubicBezTo>
                    <a:pt x="434" y="1268"/>
                    <a:pt x="467" y="1268"/>
                    <a:pt x="501" y="1301"/>
                  </a:cubicBezTo>
                  <a:lnTo>
                    <a:pt x="601" y="1301"/>
                  </a:lnTo>
                  <a:cubicBezTo>
                    <a:pt x="634" y="1334"/>
                    <a:pt x="667" y="1334"/>
                    <a:pt x="667" y="1334"/>
                  </a:cubicBezTo>
                  <a:cubicBezTo>
                    <a:pt x="701" y="1334"/>
                    <a:pt x="734" y="1334"/>
                    <a:pt x="734" y="1301"/>
                  </a:cubicBezTo>
                  <a:lnTo>
                    <a:pt x="868" y="1301"/>
                  </a:lnTo>
                  <a:cubicBezTo>
                    <a:pt x="901" y="1301"/>
                    <a:pt x="901" y="1268"/>
                    <a:pt x="934" y="1268"/>
                  </a:cubicBezTo>
                  <a:cubicBezTo>
                    <a:pt x="968" y="1268"/>
                    <a:pt x="968" y="1234"/>
                    <a:pt x="1001" y="1234"/>
                  </a:cubicBezTo>
                  <a:cubicBezTo>
                    <a:pt x="1001" y="1234"/>
                    <a:pt x="1034" y="1234"/>
                    <a:pt x="1034" y="1201"/>
                  </a:cubicBezTo>
                  <a:cubicBezTo>
                    <a:pt x="1068" y="1201"/>
                    <a:pt x="1101" y="1168"/>
                    <a:pt x="1101" y="1168"/>
                  </a:cubicBezTo>
                  <a:cubicBezTo>
                    <a:pt x="1134" y="1168"/>
                    <a:pt x="1134" y="1134"/>
                    <a:pt x="1134" y="1134"/>
                  </a:cubicBezTo>
                  <a:cubicBezTo>
                    <a:pt x="1168" y="1101"/>
                    <a:pt x="1168" y="1101"/>
                    <a:pt x="1201" y="1068"/>
                  </a:cubicBezTo>
                  <a:cubicBezTo>
                    <a:pt x="1201" y="1068"/>
                    <a:pt x="1201" y="1034"/>
                    <a:pt x="1234" y="1034"/>
                  </a:cubicBezTo>
                  <a:cubicBezTo>
                    <a:pt x="1234" y="1001"/>
                    <a:pt x="1234" y="1001"/>
                    <a:pt x="1268" y="967"/>
                  </a:cubicBezTo>
                  <a:cubicBezTo>
                    <a:pt x="1268" y="967"/>
                    <a:pt x="1268" y="934"/>
                    <a:pt x="1301" y="901"/>
                  </a:cubicBezTo>
                  <a:cubicBezTo>
                    <a:pt x="1301" y="901"/>
                    <a:pt x="1301" y="867"/>
                    <a:pt x="1301" y="834"/>
                  </a:cubicBezTo>
                  <a:cubicBezTo>
                    <a:pt x="1301" y="834"/>
                    <a:pt x="1335" y="801"/>
                    <a:pt x="1335" y="801"/>
                  </a:cubicBezTo>
                  <a:cubicBezTo>
                    <a:pt x="1335" y="767"/>
                    <a:pt x="1335" y="734"/>
                    <a:pt x="1335" y="734"/>
                  </a:cubicBezTo>
                  <a:cubicBezTo>
                    <a:pt x="1335" y="701"/>
                    <a:pt x="1335" y="667"/>
                    <a:pt x="1335" y="667"/>
                  </a:cubicBezTo>
                  <a:cubicBezTo>
                    <a:pt x="1335" y="634"/>
                    <a:pt x="1335" y="601"/>
                    <a:pt x="1335" y="601"/>
                  </a:cubicBezTo>
                  <a:cubicBezTo>
                    <a:pt x="1335" y="567"/>
                    <a:pt x="1335" y="534"/>
                    <a:pt x="1335" y="534"/>
                  </a:cubicBezTo>
                  <a:cubicBezTo>
                    <a:pt x="1335" y="500"/>
                    <a:pt x="1301" y="500"/>
                    <a:pt x="1301" y="467"/>
                  </a:cubicBezTo>
                  <a:cubicBezTo>
                    <a:pt x="1301" y="434"/>
                    <a:pt x="1301" y="434"/>
                    <a:pt x="1301" y="400"/>
                  </a:cubicBezTo>
                  <a:cubicBezTo>
                    <a:pt x="1268" y="367"/>
                    <a:pt x="1268" y="367"/>
                    <a:pt x="1268" y="334"/>
                  </a:cubicBezTo>
                  <a:cubicBezTo>
                    <a:pt x="1234" y="334"/>
                    <a:pt x="1234" y="300"/>
                    <a:pt x="1234" y="300"/>
                  </a:cubicBezTo>
                  <a:cubicBezTo>
                    <a:pt x="1201" y="267"/>
                    <a:pt x="1201" y="267"/>
                    <a:pt x="1201" y="234"/>
                  </a:cubicBezTo>
                  <a:cubicBezTo>
                    <a:pt x="1168" y="200"/>
                    <a:pt x="1168" y="200"/>
                    <a:pt x="1134" y="200"/>
                  </a:cubicBezTo>
                  <a:cubicBezTo>
                    <a:pt x="1134" y="167"/>
                    <a:pt x="1101" y="167"/>
                    <a:pt x="1101" y="134"/>
                  </a:cubicBezTo>
                  <a:cubicBezTo>
                    <a:pt x="1068" y="134"/>
                    <a:pt x="1068" y="100"/>
                    <a:pt x="1034" y="100"/>
                  </a:cubicBezTo>
                  <a:cubicBezTo>
                    <a:pt x="1034" y="100"/>
                    <a:pt x="1001" y="67"/>
                    <a:pt x="1001" y="67"/>
                  </a:cubicBezTo>
                  <a:cubicBezTo>
                    <a:pt x="968" y="67"/>
                    <a:pt x="968" y="33"/>
                    <a:pt x="934" y="33"/>
                  </a:cubicBezTo>
                  <a:lnTo>
                    <a:pt x="868" y="33"/>
                  </a:lnTo>
                  <a:cubicBezTo>
                    <a:pt x="834"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8286503" y="4806962"/>
              <a:ext cx="59397" cy="59397"/>
            </a:xfrm>
            <a:custGeom>
              <a:avLst/>
              <a:gdLst/>
              <a:ahLst/>
              <a:cxnLst/>
              <a:rect l="l" t="t" r="r" b="b"/>
              <a:pathLst>
                <a:path w="1335" h="1335" extrusionOk="0">
                  <a:moveTo>
                    <a:pt x="534" y="0"/>
                  </a:moveTo>
                  <a:cubicBezTo>
                    <a:pt x="501" y="0"/>
                    <a:pt x="501" y="0"/>
                    <a:pt x="467" y="33"/>
                  </a:cubicBezTo>
                  <a:lnTo>
                    <a:pt x="401" y="33"/>
                  </a:lnTo>
                  <a:cubicBezTo>
                    <a:pt x="401" y="33"/>
                    <a:pt x="367" y="67"/>
                    <a:pt x="367" y="67"/>
                  </a:cubicBezTo>
                  <a:cubicBezTo>
                    <a:pt x="334" y="67"/>
                    <a:pt x="301" y="100"/>
                    <a:pt x="301" y="100"/>
                  </a:cubicBezTo>
                  <a:cubicBezTo>
                    <a:pt x="267" y="100"/>
                    <a:pt x="267" y="134"/>
                    <a:pt x="234" y="134"/>
                  </a:cubicBezTo>
                  <a:cubicBezTo>
                    <a:pt x="201" y="167"/>
                    <a:pt x="167" y="200"/>
                    <a:pt x="167" y="234"/>
                  </a:cubicBezTo>
                  <a:cubicBezTo>
                    <a:pt x="134" y="234"/>
                    <a:pt x="134" y="267"/>
                    <a:pt x="100" y="267"/>
                  </a:cubicBezTo>
                  <a:cubicBezTo>
                    <a:pt x="100" y="300"/>
                    <a:pt x="100" y="300"/>
                    <a:pt x="67" y="334"/>
                  </a:cubicBezTo>
                  <a:cubicBezTo>
                    <a:pt x="67" y="367"/>
                    <a:pt x="67" y="367"/>
                    <a:pt x="67" y="400"/>
                  </a:cubicBezTo>
                  <a:cubicBezTo>
                    <a:pt x="34" y="434"/>
                    <a:pt x="34" y="434"/>
                    <a:pt x="34" y="467"/>
                  </a:cubicBezTo>
                  <a:cubicBezTo>
                    <a:pt x="34" y="467"/>
                    <a:pt x="34" y="500"/>
                    <a:pt x="0" y="534"/>
                  </a:cubicBezTo>
                  <a:cubicBezTo>
                    <a:pt x="0" y="534"/>
                    <a:pt x="0" y="567"/>
                    <a:pt x="0" y="601"/>
                  </a:cubicBezTo>
                  <a:cubicBezTo>
                    <a:pt x="0" y="601"/>
                    <a:pt x="0" y="634"/>
                    <a:pt x="0" y="667"/>
                  </a:cubicBezTo>
                  <a:cubicBezTo>
                    <a:pt x="0" y="667"/>
                    <a:pt x="0" y="701"/>
                    <a:pt x="0" y="734"/>
                  </a:cubicBezTo>
                  <a:cubicBezTo>
                    <a:pt x="0" y="734"/>
                    <a:pt x="0" y="767"/>
                    <a:pt x="0" y="767"/>
                  </a:cubicBezTo>
                  <a:cubicBezTo>
                    <a:pt x="34" y="801"/>
                    <a:pt x="34" y="834"/>
                    <a:pt x="34" y="834"/>
                  </a:cubicBezTo>
                  <a:cubicBezTo>
                    <a:pt x="34" y="867"/>
                    <a:pt x="34" y="901"/>
                    <a:pt x="67" y="901"/>
                  </a:cubicBezTo>
                  <a:cubicBezTo>
                    <a:pt x="67" y="934"/>
                    <a:pt x="67" y="934"/>
                    <a:pt x="67" y="967"/>
                  </a:cubicBezTo>
                  <a:cubicBezTo>
                    <a:pt x="100" y="967"/>
                    <a:pt x="100" y="1001"/>
                    <a:pt x="100" y="1034"/>
                  </a:cubicBezTo>
                  <a:cubicBezTo>
                    <a:pt x="134" y="1034"/>
                    <a:pt x="134" y="1068"/>
                    <a:pt x="167" y="1068"/>
                  </a:cubicBezTo>
                  <a:cubicBezTo>
                    <a:pt x="167" y="1101"/>
                    <a:pt x="167" y="1101"/>
                    <a:pt x="201" y="1134"/>
                  </a:cubicBezTo>
                  <a:cubicBezTo>
                    <a:pt x="201" y="1134"/>
                    <a:pt x="234" y="1168"/>
                    <a:pt x="234" y="1168"/>
                  </a:cubicBezTo>
                  <a:cubicBezTo>
                    <a:pt x="267" y="1168"/>
                    <a:pt x="301" y="1201"/>
                    <a:pt x="301" y="1201"/>
                  </a:cubicBezTo>
                  <a:cubicBezTo>
                    <a:pt x="334" y="1234"/>
                    <a:pt x="334" y="1234"/>
                    <a:pt x="367" y="1234"/>
                  </a:cubicBezTo>
                  <a:cubicBezTo>
                    <a:pt x="367" y="1268"/>
                    <a:pt x="401" y="1268"/>
                    <a:pt x="401" y="1268"/>
                  </a:cubicBezTo>
                  <a:cubicBezTo>
                    <a:pt x="434" y="1268"/>
                    <a:pt x="467" y="1268"/>
                    <a:pt x="467" y="1301"/>
                  </a:cubicBezTo>
                  <a:lnTo>
                    <a:pt x="601" y="1301"/>
                  </a:lnTo>
                  <a:cubicBezTo>
                    <a:pt x="634" y="1334"/>
                    <a:pt x="634" y="1334"/>
                    <a:pt x="668" y="1334"/>
                  </a:cubicBezTo>
                  <a:cubicBezTo>
                    <a:pt x="701" y="1334"/>
                    <a:pt x="701" y="1334"/>
                    <a:pt x="734" y="1301"/>
                  </a:cubicBezTo>
                  <a:lnTo>
                    <a:pt x="868" y="1301"/>
                  </a:lnTo>
                  <a:cubicBezTo>
                    <a:pt x="868" y="1301"/>
                    <a:pt x="901" y="1268"/>
                    <a:pt x="934" y="1268"/>
                  </a:cubicBezTo>
                  <a:cubicBezTo>
                    <a:pt x="934" y="1268"/>
                    <a:pt x="968" y="1234"/>
                    <a:pt x="968" y="1234"/>
                  </a:cubicBezTo>
                  <a:cubicBezTo>
                    <a:pt x="1001" y="1234"/>
                    <a:pt x="1001" y="1234"/>
                    <a:pt x="1034" y="1201"/>
                  </a:cubicBezTo>
                  <a:cubicBezTo>
                    <a:pt x="1068" y="1201"/>
                    <a:pt x="1068" y="1168"/>
                    <a:pt x="1101" y="1168"/>
                  </a:cubicBezTo>
                  <a:cubicBezTo>
                    <a:pt x="1101" y="1168"/>
                    <a:pt x="1135" y="1134"/>
                    <a:pt x="1135" y="1134"/>
                  </a:cubicBezTo>
                  <a:cubicBezTo>
                    <a:pt x="1168" y="1101"/>
                    <a:pt x="1168" y="1101"/>
                    <a:pt x="1168" y="1068"/>
                  </a:cubicBezTo>
                  <a:cubicBezTo>
                    <a:pt x="1201" y="1068"/>
                    <a:pt x="1201" y="1034"/>
                    <a:pt x="1235" y="1034"/>
                  </a:cubicBezTo>
                  <a:cubicBezTo>
                    <a:pt x="1235" y="1001"/>
                    <a:pt x="1235" y="1001"/>
                    <a:pt x="1268" y="967"/>
                  </a:cubicBezTo>
                  <a:cubicBezTo>
                    <a:pt x="1268" y="967"/>
                    <a:pt x="1268" y="934"/>
                    <a:pt x="1268" y="901"/>
                  </a:cubicBezTo>
                  <a:cubicBezTo>
                    <a:pt x="1301" y="901"/>
                    <a:pt x="1301" y="867"/>
                    <a:pt x="1301" y="834"/>
                  </a:cubicBezTo>
                  <a:cubicBezTo>
                    <a:pt x="1301" y="834"/>
                    <a:pt x="1301" y="801"/>
                    <a:pt x="1335" y="801"/>
                  </a:cubicBezTo>
                  <a:cubicBezTo>
                    <a:pt x="1335" y="767"/>
                    <a:pt x="1335" y="734"/>
                    <a:pt x="1335" y="734"/>
                  </a:cubicBezTo>
                  <a:cubicBezTo>
                    <a:pt x="1335" y="701"/>
                    <a:pt x="1335" y="667"/>
                    <a:pt x="1335" y="667"/>
                  </a:cubicBezTo>
                  <a:cubicBezTo>
                    <a:pt x="1335" y="634"/>
                    <a:pt x="1335" y="601"/>
                    <a:pt x="1335" y="601"/>
                  </a:cubicBezTo>
                  <a:cubicBezTo>
                    <a:pt x="1335" y="567"/>
                    <a:pt x="1335" y="534"/>
                    <a:pt x="1335" y="534"/>
                  </a:cubicBezTo>
                  <a:cubicBezTo>
                    <a:pt x="1301" y="500"/>
                    <a:pt x="1301" y="500"/>
                    <a:pt x="1301" y="467"/>
                  </a:cubicBezTo>
                  <a:cubicBezTo>
                    <a:pt x="1301" y="434"/>
                    <a:pt x="1301" y="434"/>
                    <a:pt x="1268" y="400"/>
                  </a:cubicBezTo>
                  <a:cubicBezTo>
                    <a:pt x="1268" y="367"/>
                    <a:pt x="1268" y="367"/>
                    <a:pt x="1268" y="334"/>
                  </a:cubicBezTo>
                  <a:cubicBezTo>
                    <a:pt x="1235" y="334"/>
                    <a:pt x="1235" y="300"/>
                    <a:pt x="1235" y="300"/>
                  </a:cubicBezTo>
                  <a:cubicBezTo>
                    <a:pt x="1201" y="267"/>
                    <a:pt x="1201" y="267"/>
                    <a:pt x="1168" y="234"/>
                  </a:cubicBezTo>
                  <a:cubicBezTo>
                    <a:pt x="1168" y="200"/>
                    <a:pt x="1168" y="200"/>
                    <a:pt x="1135" y="200"/>
                  </a:cubicBezTo>
                  <a:cubicBezTo>
                    <a:pt x="1135" y="167"/>
                    <a:pt x="1101" y="167"/>
                    <a:pt x="1101" y="134"/>
                  </a:cubicBezTo>
                  <a:cubicBezTo>
                    <a:pt x="1068" y="134"/>
                    <a:pt x="1034" y="100"/>
                    <a:pt x="1034" y="100"/>
                  </a:cubicBezTo>
                  <a:cubicBezTo>
                    <a:pt x="1001" y="100"/>
                    <a:pt x="1001" y="67"/>
                    <a:pt x="968" y="67"/>
                  </a:cubicBezTo>
                  <a:cubicBezTo>
                    <a:pt x="968" y="67"/>
                    <a:pt x="934" y="33"/>
                    <a:pt x="934" y="33"/>
                  </a:cubicBezTo>
                  <a:lnTo>
                    <a:pt x="868" y="33"/>
                  </a:lnTo>
                  <a:cubicBezTo>
                    <a:pt x="834" y="0"/>
                    <a:pt x="801"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p2"/>
          <p:cNvGrpSpPr/>
          <p:nvPr/>
        </p:nvGrpSpPr>
        <p:grpSpPr>
          <a:xfrm>
            <a:off x="7754282" y="3384455"/>
            <a:ext cx="1040738" cy="1758959"/>
            <a:chOff x="7864250" y="4010850"/>
            <a:chExt cx="670147" cy="1132620"/>
          </a:xfrm>
        </p:grpSpPr>
        <p:sp>
          <p:nvSpPr>
            <p:cNvPr id="76" name="Google Shape;76;p2"/>
            <p:cNvSpPr/>
            <p:nvPr/>
          </p:nvSpPr>
          <p:spPr>
            <a:xfrm>
              <a:off x="7935808" y="4046607"/>
              <a:ext cx="598589" cy="1096863"/>
            </a:xfrm>
            <a:custGeom>
              <a:avLst/>
              <a:gdLst/>
              <a:ahLst/>
              <a:cxnLst/>
              <a:rect l="l" t="t" r="r" b="b"/>
              <a:pathLst>
                <a:path w="13945" h="25553" extrusionOk="0">
                  <a:moveTo>
                    <a:pt x="2236" y="1"/>
                  </a:moveTo>
                  <a:cubicBezTo>
                    <a:pt x="1735" y="1"/>
                    <a:pt x="1302" y="401"/>
                    <a:pt x="1302" y="902"/>
                  </a:cubicBezTo>
                  <a:lnTo>
                    <a:pt x="1302" y="19915"/>
                  </a:lnTo>
                  <a:lnTo>
                    <a:pt x="134" y="23651"/>
                  </a:lnTo>
                  <a:cubicBezTo>
                    <a:pt x="1" y="24085"/>
                    <a:pt x="68" y="24585"/>
                    <a:pt x="368" y="24952"/>
                  </a:cubicBezTo>
                  <a:cubicBezTo>
                    <a:pt x="635" y="25352"/>
                    <a:pt x="1068" y="25553"/>
                    <a:pt x="1569" y="25553"/>
                  </a:cubicBezTo>
                  <a:lnTo>
                    <a:pt x="10342" y="25553"/>
                  </a:lnTo>
                  <a:cubicBezTo>
                    <a:pt x="10809" y="25553"/>
                    <a:pt x="11242" y="25352"/>
                    <a:pt x="11509" y="24952"/>
                  </a:cubicBezTo>
                  <a:cubicBezTo>
                    <a:pt x="11809" y="24585"/>
                    <a:pt x="11876" y="24085"/>
                    <a:pt x="11743" y="23651"/>
                  </a:cubicBezTo>
                  <a:lnTo>
                    <a:pt x="10575" y="19915"/>
                  </a:lnTo>
                  <a:lnTo>
                    <a:pt x="10575" y="5005"/>
                  </a:lnTo>
                  <a:lnTo>
                    <a:pt x="13677" y="1469"/>
                  </a:lnTo>
                  <a:cubicBezTo>
                    <a:pt x="13911" y="1202"/>
                    <a:pt x="13944" y="835"/>
                    <a:pt x="13811" y="501"/>
                  </a:cubicBezTo>
                  <a:cubicBezTo>
                    <a:pt x="13644" y="201"/>
                    <a:pt x="13344" y="1"/>
                    <a:pt x="129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7864250" y="4010850"/>
              <a:ext cx="598546" cy="1096820"/>
            </a:xfrm>
            <a:custGeom>
              <a:avLst/>
              <a:gdLst/>
              <a:ahLst/>
              <a:cxnLst/>
              <a:rect l="l" t="t" r="r" b="b"/>
              <a:pathLst>
                <a:path w="13944" h="25552" extrusionOk="0">
                  <a:moveTo>
                    <a:pt x="2235" y="0"/>
                  </a:moveTo>
                  <a:cubicBezTo>
                    <a:pt x="1735" y="0"/>
                    <a:pt x="1301" y="400"/>
                    <a:pt x="1301" y="901"/>
                  </a:cubicBezTo>
                  <a:lnTo>
                    <a:pt x="1301" y="19914"/>
                  </a:lnTo>
                  <a:lnTo>
                    <a:pt x="133" y="23650"/>
                  </a:lnTo>
                  <a:cubicBezTo>
                    <a:pt x="0" y="24084"/>
                    <a:pt x="67" y="24584"/>
                    <a:pt x="367" y="24951"/>
                  </a:cubicBezTo>
                  <a:cubicBezTo>
                    <a:pt x="634" y="25351"/>
                    <a:pt x="1067" y="25552"/>
                    <a:pt x="1568" y="25552"/>
                  </a:cubicBezTo>
                  <a:lnTo>
                    <a:pt x="10341" y="25552"/>
                  </a:lnTo>
                  <a:cubicBezTo>
                    <a:pt x="10808" y="25552"/>
                    <a:pt x="11241" y="25351"/>
                    <a:pt x="11508" y="24951"/>
                  </a:cubicBezTo>
                  <a:cubicBezTo>
                    <a:pt x="11808" y="24584"/>
                    <a:pt x="11875" y="24084"/>
                    <a:pt x="11742" y="23650"/>
                  </a:cubicBezTo>
                  <a:lnTo>
                    <a:pt x="10574" y="19914"/>
                  </a:lnTo>
                  <a:lnTo>
                    <a:pt x="10574" y="5004"/>
                  </a:lnTo>
                  <a:lnTo>
                    <a:pt x="13676" y="1468"/>
                  </a:lnTo>
                  <a:cubicBezTo>
                    <a:pt x="13910" y="1201"/>
                    <a:pt x="13943" y="834"/>
                    <a:pt x="13810" y="500"/>
                  </a:cubicBezTo>
                  <a:cubicBezTo>
                    <a:pt x="13643" y="200"/>
                    <a:pt x="13343" y="0"/>
                    <a:pt x="12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8101931" y="4251409"/>
              <a:ext cx="181873" cy="568456"/>
            </a:xfrm>
            <a:custGeom>
              <a:avLst/>
              <a:gdLst/>
              <a:ahLst/>
              <a:cxnLst/>
              <a:rect l="l" t="t" r="r" b="b"/>
              <a:pathLst>
                <a:path w="4237" h="13243" extrusionOk="0">
                  <a:moveTo>
                    <a:pt x="768" y="0"/>
                  </a:moveTo>
                  <a:cubicBezTo>
                    <a:pt x="334" y="0"/>
                    <a:pt x="0" y="334"/>
                    <a:pt x="0" y="734"/>
                  </a:cubicBezTo>
                  <a:lnTo>
                    <a:pt x="0" y="12476"/>
                  </a:lnTo>
                  <a:cubicBezTo>
                    <a:pt x="0" y="12909"/>
                    <a:pt x="367" y="13243"/>
                    <a:pt x="768" y="13243"/>
                  </a:cubicBezTo>
                  <a:lnTo>
                    <a:pt x="3469" y="13243"/>
                  </a:lnTo>
                  <a:cubicBezTo>
                    <a:pt x="3903" y="13243"/>
                    <a:pt x="4237" y="12909"/>
                    <a:pt x="4237" y="12476"/>
                  </a:cubicBezTo>
                  <a:cubicBezTo>
                    <a:pt x="4237" y="12075"/>
                    <a:pt x="3903" y="11742"/>
                    <a:pt x="3469" y="11742"/>
                  </a:cubicBezTo>
                  <a:lnTo>
                    <a:pt x="1501" y="11742"/>
                  </a:lnTo>
                  <a:lnTo>
                    <a:pt x="1501" y="10274"/>
                  </a:lnTo>
                  <a:lnTo>
                    <a:pt x="3469" y="10274"/>
                  </a:lnTo>
                  <a:cubicBezTo>
                    <a:pt x="3903" y="10274"/>
                    <a:pt x="4237" y="9907"/>
                    <a:pt x="4237" y="9507"/>
                  </a:cubicBezTo>
                  <a:cubicBezTo>
                    <a:pt x="4237" y="9107"/>
                    <a:pt x="3903" y="8773"/>
                    <a:pt x="3469" y="8773"/>
                  </a:cubicBezTo>
                  <a:lnTo>
                    <a:pt x="1501" y="8773"/>
                  </a:lnTo>
                  <a:lnTo>
                    <a:pt x="1501" y="7339"/>
                  </a:lnTo>
                  <a:lnTo>
                    <a:pt x="3469" y="7339"/>
                  </a:lnTo>
                  <a:cubicBezTo>
                    <a:pt x="3903" y="7339"/>
                    <a:pt x="4237" y="7005"/>
                    <a:pt x="4237" y="6571"/>
                  </a:cubicBezTo>
                  <a:cubicBezTo>
                    <a:pt x="4237" y="6171"/>
                    <a:pt x="3903" y="5838"/>
                    <a:pt x="3469" y="5838"/>
                  </a:cubicBezTo>
                  <a:lnTo>
                    <a:pt x="1501" y="5838"/>
                  </a:lnTo>
                  <a:lnTo>
                    <a:pt x="1501" y="4403"/>
                  </a:lnTo>
                  <a:lnTo>
                    <a:pt x="3469" y="4403"/>
                  </a:lnTo>
                  <a:cubicBezTo>
                    <a:pt x="3903" y="4403"/>
                    <a:pt x="4237" y="4070"/>
                    <a:pt x="4237" y="3669"/>
                  </a:cubicBezTo>
                  <a:cubicBezTo>
                    <a:pt x="4237" y="3269"/>
                    <a:pt x="3903" y="2902"/>
                    <a:pt x="3469" y="2902"/>
                  </a:cubicBezTo>
                  <a:lnTo>
                    <a:pt x="1501" y="2902"/>
                  </a:lnTo>
                  <a:lnTo>
                    <a:pt x="1501" y="1501"/>
                  </a:lnTo>
                  <a:lnTo>
                    <a:pt x="3469" y="1501"/>
                  </a:lnTo>
                  <a:cubicBezTo>
                    <a:pt x="3903" y="1501"/>
                    <a:pt x="4237" y="1168"/>
                    <a:pt x="4237" y="734"/>
                  </a:cubicBezTo>
                  <a:cubicBezTo>
                    <a:pt x="4237" y="334"/>
                    <a:pt x="3903" y="0"/>
                    <a:pt x="34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7864250" y="4865685"/>
              <a:ext cx="509777" cy="242011"/>
            </a:xfrm>
            <a:custGeom>
              <a:avLst/>
              <a:gdLst/>
              <a:ahLst/>
              <a:cxnLst/>
              <a:rect l="l" t="t" r="r" b="b"/>
              <a:pathLst>
                <a:path w="11876" h="5638" extrusionOk="0">
                  <a:moveTo>
                    <a:pt x="1301" y="0"/>
                  </a:moveTo>
                  <a:lnTo>
                    <a:pt x="133" y="3736"/>
                  </a:lnTo>
                  <a:cubicBezTo>
                    <a:pt x="0" y="4170"/>
                    <a:pt x="67" y="4670"/>
                    <a:pt x="367" y="5037"/>
                  </a:cubicBezTo>
                  <a:cubicBezTo>
                    <a:pt x="634" y="5437"/>
                    <a:pt x="1067" y="5638"/>
                    <a:pt x="1568" y="5638"/>
                  </a:cubicBezTo>
                  <a:lnTo>
                    <a:pt x="10341" y="5638"/>
                  </a:lnTo>
                  <a:cubicBezTo>
                    <a:pt x="10808" y="5638"/>
                    <a:pt x="11241" y="5437"/>
                    <a:pt x="11508" y="5037"/>
                  </a:cubicBezTo>
                  <a:cubicBezTo>
                    <a:pt x="11808" y="4670"/>
                    <a:pt x="11875" y="4170"/>
                    <a:pt x="11742" y="3736"/>
                  </a:cubicBezTo>
                  <a:lnTo>
                    <a:pt x="105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CUSTOM_2_2">
    <p:spTree>
      <p:nvGrpSpPr>
        <p:cNvPr id="1" name="Shape 441"/>
        <p:cNvGrpSpPr/>
        <p:nvPr/>
      </p:nvGrpSpPr>
      <p:grpSpPr>
        <a:xfrm>
          <a:off x="0" y="0"/>
          <a:ext cx="0" cy="0"/>
          <a:chOff x="0" y="0"/>
          <a:chExt cx="0" cy="0"/>
        </a:xfrm>
      </p:grpSpPr>
      <p:sp>
        <p:nvSpPr>
          <p:cNvPr id="442" name="Google Shape;442;p19"/>
          <p:cNvSpPr txBox="1">
            <a:spLocks noGrp="1"/>
          </p:cNvSpPr>
          <p:nvPr>
            <p:ph type="title"/>
          </p:nvPr>
        </p:nvSpPr>
        <p:spPr>
          <a:xfrm>
            <a:off x="726300" y="542925"/>
            <a:ext cx="76914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3200"/>
            </a:lvl1pPr>
            <a:lvl2pPr lvl="1" algn="ctr" rtl="0">
              <a:spcBef>
                <a:spcPts val="0"/>
              </a:spcBef>
              <a:spcAft>
                <a:spcPts val="0"/>
              </a:spcAft>
              <a:buNone/>
              <a:defRPr sz="3200"/>
            </a:lvl2pPr>
            <a:lvl3pPr lvl="2" algn="ctr" rtl="0">
              <a:spcBef>
                <a:spcPts val="0"/>
              </a:spcBef>
              <a:spcAft>
                <a:spcPts val="0"/>
              </a:spcAft>
              <a:buNone/>
              <a:defRPr sz="3200"/>
            </a:lvl3pPr>
            <a:lvl4pPr lvl="3" algn="ctr" rtl="0">
              <a:spcBef>
                <a:spcPts val="0"/>
              </a:spcBef>
              <a:spcAft>
                <a:spcPts val="0"/>
              </a:spcAft>
              <a:buNone/>
              <a:defRPr sz="3200"/>
            </a:lvl4pPr>
            <a:lvl5pPr lvl="4" algn="ctr" rtl="0">
              <a:spcBef>
                <a:spcPts val="0"/>
              </a:spcBef>
              <a:spcAft>
                <a:spcPts val="0"/>
              </a:spcAft>
              <a:buNone/>
              <a:defRPr sz="3200"/>
            </a:lvl5pPr>
            <a:lvl6pPr lvl="5" algn="ctr" rtl="0">
              <a:spcBef>
                <a:spcPts val="0"/>
              </a:spcBef>
              <a:spcAft>
                <a:spcPts val="0"/>
              </a:spcAft>
              <a:buNone/>
              <a:defRPr sz="3200"/>
            </a:lvl6pPr>
            <a:lvl7pPr lvl="6" algn="ctr" rtl="0">
              <a:spcBef>
                <a:spcPts val="0"/>
              </a:spcBef>
              <a:spcAft>
                <a:spcPts val="0"/>
              </a:spcAft>
              <a:buNone/>
              <a:defRPr sz="3200"/>
            </a:lvl7pPr>
            <a:lvl8pPr lvl="7" algn="ctr" rtl="0">
              <a:spcBef>
                <a:spcPts val="0"/>
              </a:spcBef>
              <a:spcAft>
                <a:spcPts val="0"/>
              </a:spcAft>
              <a:buNone/>
              <a:defRPr sz="3200"/>
            </a:lvl8pPr>
            <a:lvl9pPr lvl="8" algn="ctr" rtl="0">
              <a:spcBef>
                <a:spcPts val="0"/>
              </a:spcBef>
              <a:spcAft>
                <a:spcPts val="0"/>
              </a:spcAft>
              <a:buNone/>
              <a:defRPr sz="3200"/>
            </a:lvl9pPr>
          </a:lstStyle>
          <a:p>
            <a:endParaRPr/>
          </a:p>
        </p:txBody>
      </p:sp>
      <p:sp>
        <p:nvSpPr>
          <p:cNvPr id="443" name="Google Shape;443;p19"/>
          <p:cNvSpPr txBox="1">
            <a:spLocks noGrp="1"/>
          </p:cNvSpPr>
          <p:nvPr>
            <p:ph type="subTitle" idx="1"/>
          </p:nvPr>
        </p:nvSpPr>
        <p:spPr>
          <a:xfrm>
            <a:off x="936549" y="1488849"/>
            <a:ext cx="20625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2400" b="1">
                <a:solidFill>
                  <a:schemeClr val="lt1"/>
                </a:solidFill>
                <a:latin typeface="Itim"/>
                <a:ea typeface="Itim"/>
                <a:cs typeface="Itim"/>
                <a:sym typeface="Itim"/>
              </a:defRPr>
            </a:lvl1pPr>
            <a:lvl2pPr lvl="1" algn="r" rtl="0">
              <a:spcBef>
                <a:spcPts val="0"/>
              </a:spcBef>
              <a:spcAft>
                <a:spcPts val="0"/>
              </a:spcAft>
              <a:buNone/>
              <a:defRPr sz="2400" b="1">
                <a:solidFill>
                  <a:schemeClr val="lt1"/>
                </a:solidFill>
                <a:latin typeface="Itim"/>
                <a:ea typeface="Itim"/>
                <a:cs typeface="Itim"/>
                <a:sym typeface="Itim"/>
              </a:defRPr>
            </a:lvl2pPr>
            <a:lvl3pPr lvl="2" algn="r" rtl="0">
              <a:spcBef>
                <a:spcPts val="0"/>
              </a:spcBef>
              <a:spcAft>
                <a:spcPts val="0"/>
              </a:spcAft>
              <a:buNone/>
              <a:defRPr sz="2400" b="1">
                <a:solidFill>
                  <a:schemeClr val="lt1"/>
                </a:solidFill>
                <a:latin typeface="Itim"/>
                <a:ea typeface="Itim"/>
                <a:cs typeface="Itim"/>
                <a:sym typeface="Itim"/>
              </a:defRPr>
            </a:lvl3pPr>
            <a:lvl4pPr lvl="3" algn="r" rtl="0">
              <a:spcBef>
                <a:spcPts val="0"/>
              </a:spcBef>
              <a:spcAft>
                <a:spcPts val="0"/>
              </a:spcAft>
              <a:buNone/>
              <a:defRPr sz="2400" b="1">
                <a:solidFill>
                  <a:schemeClr val="lt1"/>
                </a:solidFill>
                <a:latin typeface="Itim"/>
                <a:ea typeface="Itim"/>
                <a:cs typeface="Itim"/>
                <a:sym typeface="Itim"/>
              </a:defRPr>
            </a:lvl4pPr>
            <a:lvl5pPr lvl="4" algn="r" rtl="0">
              <a:spcBef>
                <a:spcPts val="0"/>
              </a:spcBef>
              <a:spcAft>
                <a:spcPts val="0"/>
              </a:spcAft>
              <a:buNone/>
              <a:defRPr sz="2400" b="1">
                <a:solidFill>
                  <a:schemeClr val="lt1"/>
                </a:solidFill>
                <a:latin typeface="Itim"/>
                <a:ea typeface="Itim"/>
                <a:cs typeface="Itim"/>
                <a:sym typeface="Itim"/>
              </a:defRPr>
            </a:lvl5pPr>
            <a:lvl6pPr lvl="5" algn="r" rtl="0">
              <a:spcBef>
                <a:spcPts val="0"/>
              </a:spcBef>
              <a:spcAft>
                <a:spcPts val="0"/>
              </a:spcAft>
              <a:buNone/>
              <a:defRPr sz="2400" b="1">
                <a:solidFill>
                  <a:schemeClr val="lt1"/>
                </a:solidFill>
                <a:latin typeface="Itim"/>
                <a:ea typeface="Itim"/>
                <a:cs typeface="Itim"/>
                <a:sym typeface="Itim"/>
              </a:defRPr>
            </a:lvl6pPr>
            <a:lvl7pPr lvl="6" algn="r" rtl="0">
              <a:spcBef>
                <a:spcPts val="0"/>
              </a:spcBef>
              <a:spcAft>
                <a:spcPts val="0"/>
              </a:spcAft>
              <a:buNone/>
              <a:defRPr sz="2400" b="1">
                <a:solidFill>
                  <a:schemeClr val="lt1"/>
                </a:solidFill>
                <a:latin typeface="Itim"/>
                <a:ea typeface="Itim"/>
                <a:cs typeface="Itim"/>
                <a:sym typeface="Itim"/>
              </a:defRPr>
            </a:lvl7pPr>
            <a:lvl8pPr lvl="7" algn="r" rtl="0">
              <a:spcBef>
                <a:spcPts val="0"/>
              </a:spcBef>
              <a:spcAft>
                <a:spcPts val="0"/>
              </a:spcAft>
              <a:buNone/>
              <a:defRPr sz="2400" b="1">
                <a:solidFill>
                  <a:schemeClr val="lt1"/>
                </a:solidFill>
                <a:latin typeface="Itim"/>
                <a:ea typeface="Itim"/>
                <a:cs typeface="Itim"/>
                <a:sym typeface="Itim"/>
              </a:defRPr>
            </a:lvl8pPr>
            <a:lvl9pPr lvl="8" algn="r"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444" name="Google Shape;444;p19"/>
          <p:cNvSpPr txBox="1">
            <a:spLocks noGrp="1"/>
          </p:cNvSpPr>
          <p:nvPr>
            <p:ph type="subTitle" idx="2"/>
          </p:nvPr>
        </p:nvSpPr>
        <p:spPr>
          <a:xfrm>
            <a:off x="1171628" y="1816999"/>
            <a:ext cx="1827300" cy="9144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445" name="Google Shape;445;p19"/>
          <p:cNvSpPr txBox="1">
            <a:spLocks noGrp="1"/>
          </p:cNvSpPr>
          <p:nvPr>
            <p:ph type="subTitle" idx="3"/>
          </p:nvPr>
        </p:nvSpPr>
        <p:spPr>
          <a:xfrm>
            <a:off x="936549" y="3021519"/>
            <a:ext cx="20625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2400" b="1">
                <a:solidFill>
                  <a:schemeClr val="lt1"/>
                </a:solidFill>
                <a:latin typeface="Itim"/>
                <a:ea typeface="Itim"/>
                <a:cs typeface="Itim"/>
                <a:sym typeface="Itim"/>
              </a:defRPr>
            </a:lvl1pPr>
            <a:lvl2pPr lvl="1" algn="r" rtl="0">
              <a:spcBef>
                <a:spcPts val="0"/>
              </a:spcBef>
              <a:spcAft>
                <a:spcPts val="0"/>
              </a:spcAft>
              <a:buNone/>
              <a:defRPr sz="2400" b="1">
                <a:solidFill>
                  <a:schemeClr val="lt1"/>
                </a:solidFill>
                <a:latin typeface="Itim"/>
                <a:ea typeface="Itim"/>
                <a:cs typeface="Itim"/>
                <a:sym typeface="Itim"/>
              </a:defRPr>
            </a:lvl2pPr>
            <a:lvl3pPr lvl="2" algn="r" rtl="0">
              <a:spcBef>
                <a:spcPts val="0"/>
              </a:spcBef>
              <a:spcAft>
                <a:spcPts val="0"/>
              </a:spcAft>
              <a:buNone/>
              <a:defRPr sz="2400" b="1">
                <a:solidFill>
                  <a:schemeClr val="lt1"/>
                </a:solidFill>
                <a:latin typeface="Itim"/>
                <a:ea typeface="Itim"/>
                <a:cs typeface="Itim"/>
                <a:sym typeface="Itim"/>
              </a:defRPr>
            </a:lvl3pPr>
            <a:lvl4pPr lvl="3" algn="r" rtl="0">
              <a:spcBef>
                <a:spcPts val="0"/>
              </a:spcBef>
              <a:spcAft>
                <a:spcPts val="0"/>
              </a:spcAft>
              <a:buNone/>
              <a:defRPr sz="2400" b="1">
                <a:solidFill>
                  <a:schemeClr val="lt1"/>
                </a:solidFill>
                <a:latin typeface="Itim"/>
                <a:ea typeface="Itim"/>
                <a:cs typeface="Itim"/>
                <a:sym typeface="Itim"/>
              </a:defRPr>
            </a:lvl4pPr>
            <a:lvl5pPr lvl="4" algn="r" rtl="0">
              <a:spcBef>
                <a:spcPts val="0"/>
              </a:spcBef>
              <a:spcAft>
                <a:spcPts val="0"/>
              </a:spcAft>
              <a:buNone/>
              <a:defRPr sz="2400" b="1">
                <a:solidFill>
                  <a:schemeClr val="lt1"/>
                </a:solidFill>
                <a:latin typeface="Itim"/>
                <a:ea typeface="Itim"/>
                <a:cs typeface="Itim"/>
                <a:sym typeface="Itim"/>
              </a:defRPr>
            </a:lvl5pPr>
            <a:lvl6pPr lvl="5" algn="r" rtl="0">
              <a:spcBef>
                <a:spcPts val="0"/>
              </a:spcBef>
              <a:spcAft>
                <a:spcPts val="0"/>
              </a:spcAft>
              <a:buNone/>
              <a:defRPr sz="2400" b="1">
                <a:solidFill>
                  <a:schemeClr val="lt1"/>
                </a:solidFill>
                <a:latin typeface="Itim"/>
                <a:ea typeface="Itim"/>
                <a:cs typeface="Itim"/>
                <a:sym typeface="Itim"/>
              </a:defRPr>
            </a:lvl6pPr>
            <a:lvl7pPr lvl="6" algn="r" rtl="0">
              <a:spcBef>
                <a:spcPts val="0"/>
              </a:spcBef>
              <a:spcAft>
                <a:spcPts val="0"/>
              </a:spcAft>
              <a:buNone/>
              <a:defRPr sz="2400" b="1">
                <a:solidFill>
                  <a:schemeClr val="lt1"/>
                </a:solidFill>
                <a:latin typeface="Itim"/>
                <a:ea typeface="Itim"/>
                <a:cs typeface="Itim"/>
                <a:sym typeface="Itim"/>
              </a:defRPr>
            </a:lvl7pPr>
            <a:lvl8pPr lvl="7" algn="r" rtl="0">
              <a:spcBef>
                <a:spcPts val="0"/>
              </a:spcBef>
              <a:spcAft>
                <a:spcPts val="0"/>
              </a:spcAft>
              <a:buNone/>
              <a:defRPr sz="2400" b="1">
                <a:solidFill>
                  <a:schemeClr val="lt1"/>
                </a:solidFill>
                <a:latin typeface="Itim"/>
                <a:ea typeface="Itim"/>
                <a:cs typeface="Itim"/>
                <a:sym typeface="Itim"/>
              </a:defRPr>
            </a:lvl8pPr>
            <a:lvl9pPr lvl="8" algn="r"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446" name="Google Shape;446;p19"/>
          <p:cNvSpPr txBox="1">
            <a:spLocks noGrp="1"/>
          </p:cNvSpPr>
          <p:nvPr>
            <p:ph type="subTitle" idx="4"/>
          </p:nvPr>
        </p:nvSpPr>
        <p:spPr>
          <a:xfrm>
            <a:off x="1171539" y="3349851"/>
            <a:ext cx="1827300" cy="9144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447" name="Google Shape;447;p19"/>
          <p:cNvSpPr txBox="1">
            <a:spLocks noGrp="1"/>
          </p:cNvSpPr>
          <p:nvPr>
            <p:ph type="subTitle" idx="5"/>
          </p:nvPr>
        </p:nvSpPr>
        <p:spPr>
          <a:xfrm>
            <a:off x="6144951" y="1488849"/>
            <a:ext cx="20625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2400" b="1">
                <a:solidFill>
                  <a:schemeClr val="lt1"/>
                </a:solidFill>
                <a:latin typeface="Itim"/>
                <a:ea typeface="Itim"/>
                <a:cs typeface="Itim"/>
                <a:sym typeface="Itim"/>
              </a:defRPr>
            </a:lvl1pPr>
            <a:lvl2pPr lvl="1" rtl="0">
              <a:spcBef>
                <a:spcPts val="0"/>
              </a:spcBef>
              <a:spcAft>
                <a:spcPts val="0"/>
              </a:spcAft>
              <a:buNone/>
              <a:defRPr sz="2400" b="1">
                <a:solidFill>
                  <a:schemeClr val="lt1"/>
                </a:solidFill>
                <a:latin typeface="Itim"/>
                <a:ea typeface="Itim"/>
                <a:cs typeface="Itim"/>
                <a:sym typeface="Itim"/>
              </a:defRPr>
            </a:lvl2pPr>
            <a:lvl3pPr lvl="2" rtl="0">
              <a:spcBef>
                <a:spcPts val="0"/>
              </a:spcBef>
              <a:spcAft>
                <a:spcPts val="0"/>
              </a:spcAft>
              <a:buNone/>
              <a:defRPr sz="2400" b="1">
                <a:solidFill>
                  <a:schemeClr val="lt1"/>
                </a:solidFill>
                <a:latin typeface="Itim"/>
                <a:ea typeface="Itim"/>
                <a:cs typeface="Itim"/>
                <a:sym typeface="Itim"/>
              </a:defRPr>
            </a:lvl3pPr>
            <a:lvl4pPr lvl="3" rtl="0">
              <a:spcBef>
                <a:spcPts val="0"/>
              </a:spcBef>
              <a:spcAft>
                <a:spcPts val="0"/>
              </a:spcAft>
              <a:buNone/>
              <a:defRPr sz="2400" b="1">
                <a:solidFill>
                  <a:schemeClr val="lt1"/>
                </a:solidFill>
                <a:latin typeface="Itim"/>
                <a:ea typeface="Itim"/>
                <a:cs typeface="Itim"/>
                <a:sym typeface="Itim"/>
              </a:defRPr>
            </a:lvl4pPr>
            <a:lvl5pPr lvl="4" rtl="0">
              <a:spcBef>
                <a:spcPts val="0"/>
              </a:spcBef>
              <a:spcAft>
                <a:spcPts val="0"/>
              </a:spcAft>
              <a:buNone/>
              <a:defRPr sz="2400" b="1">
                <a:solidFill>
                  <a:schemeClr val="lt1"/>
                </a:solidFill>
                <a:latin typeface="Itim"/>
                <a:ea typeface="Itim"/>
                <a:cs typeface="Itim"/>
                <a:sym typeface="Itim"/>
              </a:defRPr>
            </a:lvl5pPr>
            <a:lvl6pPr lvl="5" rtl="0">
              <a:spcBef>
                <a:spcPts val="0"/>
              </a:spcBef>
              <a:spcAft>
                <a:spcPts val="0"/>
              </a:spcAft>
              <a:buNone/>
              <a:defRPr sz="2400" b="1">
                <a:solidFill>
                  <a:schemeClr val="lt1"/>
                </a:solidFill>
                <a:latin typeface="Itim"/>
                <a:ea typeface="Itim"/>
                <a:cs typeface="Itim"/>
                <a:sym typeface="Itim"/>
              </a:defRPr>
            </a:lvl6pPr>
            <a:lvl7pPr lvl="6" rtl="0">
              <a:spcBef>
                <a:spcPts val="0"/>
              </a:spcBef>
              <a:spcAft>
                <a:spcPts val="0"/>
              </a:spcAft>
              <a:buNone/>
              <a:defRPr sz="2400" b="1">
                <a:solidFill>
                  <a:schemeClr val="lt1"/>
                </a:solidFill>
                <a:latin typeface="Itim"/>
                <a:ea typeface="Itim"/>
                <a:cs typeface="Itim"/>
                <a:sym typeface="Itim"/>
              </a:defRPr>
            </a:lvl7pPr>
            <a:lvl8pPr lvl="7" rtl="0">
              <a:spcBef>
                <a:spcPts val="0"/>
              </a:spcBef>
              <a:spcAft>
                <a:spcPts val="0"/>
              </a:spcAft>
              <a:buNone/>
              <a:defRPr sz="2400" b="1">
                <a:solidFill>
                  <a:schemeClr val="lt1"/>
                </a:solidFill>
                <a:latin typeface="Itim"/>
                <a:ea typeface="Itim"/>
                <a:cs typeface="Itim"/>
                <a:sym typeface="Itim"/>
              </a:defRPr>
            </a:lvl8pPr>
            <a:lvl9pPr lvl="8"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448" name="Google Shape;448;p19"/>
          <p:cNvSpPr txBox="1">
            <a:spLocks noGrp="1"/>
          </p:cNvSpPr>
          <p:nvPr>
            <p:ph type="subTitle" idx="6"/>
          </p:nvPr>
        </p:nvSpPr>
        <p:spPr>
          <a:xfrm>
            <a:off x="6144939" y="1816999"/>
            <a:ext cx="1827300" cy="914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449" name="Google Shape;449;p19"/>
          <p:cNvSpPr txBox="1">
            <a:spLocks noGrp="1"/>
          </p:cNvSpPr>
          <p:nvPr>
            <p:ph type="subTitle" idx="7"/>
          </p:nvPr>
        </p:nvSpPr>
        <p:spPr>
          <a:xfrm>
            <a:off x="6144951" y="3021519"/>
            <a:ext cx="20625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2400" b="1">
                <a:solidFill>
                  <a:schemeClr val="lt1"/>
                </a:solidFill>
                <a:latin typeface="Itim"/>
                <a:ea typeface="Itim"/>
                <a:cs typeface="Itim"/>
                <a:sym typeface="Itim"/>
              </a:defRPr>
            </a:lvl1pPr>
            <a:lvl2pPr lvl="1" rtl="0">
              <a:spcBef>
                <a:spcPts val="0"/>
              </a:spcBef>
              <a:spcAft>
                <a:spcPts val="0"/>
              </a:spcAft>
              <a:buNone/>
              <a:defRPr sz="2400" b="1">
                <a:solidFill>
                  <a:schemeClr val="lt1"/>
                </a:solidFill>
                <a:latin typeface="Itim"/>
                <a:ea typeface="Itim"/>
                <a:cs typeface="Itim"/>
                <a:sym typeface="Itim"/>
              </a:defRPr>
            </a:lvl2pPr>
            <a:lvl3pPr lvl="2" rtl="0">
              <a:spcBef>
                <a:spcPts val="0"/>
              </a:spcBef>
              <a:spcAft>
                <a:spcPts val="0"/>
              </a:spcAft>
              <a:buNone/>
              <a:defRPr sz="2400" b="1">
                <a:solidFill>
                  <a:schemeClr val="lt1"/>
                </a:solidFill>
                <a:latin typeface="Itim"/>
                <a:ea typeface="Itim"/>
                <a:cs typeface="Itim"/>
                <a:sym typeface="Itim"/>
              </a:defRPr>
            </a:lvl3pPr>
            <a:lvl4pPr lvl="3" rtl="0">
              <a:spcBef>
                <a:spcPts val="0"/>
              </a:spcBef>
              <a:spcAft>
                <a:spcPts val="0"/>
              </a:spcAft>
              <a:buNone/>
              <a:defRPr sz="2400" b="1">
                <a:solidFill>
                  <a:schemeClr val="lt1"/>
                </a:solidFill>
                <a:latin typeface="Itim"/>
                <a:ea typeface="Itim"/>
                <a:cs typeface="Itim"/>
                <a:sym typeface="Itim"/>
              </a:defRPr>
            </a:lvl4pPr>
            <a:lvl5pPr lvl="4" rtl="0">
              <a:spcBef>
                <a:spcPts val="0"/>
              </a:spcBef>
              <a:spcAft>
                <a:spcPts val="0"/>
              </a:spcAft>
              <a:buNone/>
              <a:defRPr sz="2400" b="1">
                <a:solidFill>
                  <a:schemeClr val="lt1"/>
                </a:solidFill>
                <a:latin typeface="Itim"/>
                <a:ea typeface="Itim"/>
                <a:cs typeface="Itim"/>
                <a:sym typeface="Itim"/>
              </a:defRPr>
            </a:lvl5pPr>
            <a:lvl6pPr lvl="5" rtl="0">
              <a:spcBef>
                <a:spcPts val="0"/>
              </a:spcBef>
              <a:spcAft>
                <a:spcPts val="0"/>
              </a:spcAft>
              <a:buNone/>
              <a:defRPr sz="2400" b="1">
                <a:solidFill>
                  <a:schemeClr val="lt1"/>
                </a:solidFill>
                <a:latin typeface="Itim"/>
                <a:ea typeface="Itim"/>
                <a:cs typeface="Itim"/>
                <a:sym typeface="Itim"/>
              </a:defRPr>
            </a:lvl6pPr>
            <a:lvl7pPr lvl="6" rtl="0">
              <a:spcBef>
                <a:spcPts val="0"/>
              </a:spcBef>
              <a:spcAft>
                <a:spcPts val="0"/>
              </a:spcAft>
              <a:buNone/>
              <a:defRPr sz="2400" b="1">
                <a:solidFill>
                  <a:schemeClr val="lt1"/>
                </a:solidFill>
                <a:latin typeface="Itim"/>
                <a:ea typeface="Itim"/>
                <a:cs typeface="Itim"/>
                <a:sym typeface="Itim"/>
              </a:defRPr>
            </a:lvl7pPr>
            <a:lvl8pPr lvl="7" rtl="0">
              <a:spcBef>
                <a:spcPts val="0"/>
              </a:spcBef>
              <a:spcAft>
                <a:spcPts val="0"/>
              </a:spcAft>
              <a:buNone/>
              <a:defRPr sz="2400" b="1">
                <a:solidFill>
                  <a:schemeClr val="lt1"/>
                </a:solidFill>
                <a:latin typeface="Itim"/>
                <a:ea typeface="Itim"/>
                <a:cs typeface="Itim"/>
                <a:sym typeface="Itim"/>
              </a:defRPr>
            </a:lvl8pPr>
            <a:lvl9pPr lvl="8"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450" name="Google Shape;450;p19"/>
          <p:cNvSpPr txBox="1">
            <a:spLocks noGrp="1"/>
          </p:cNvSpPr>
          <p:nvPr>
            <p:ph type="subTitle" idx="8"/>
          </p:nvPr>
        </p:nvSpPr>
        <p:spPr>
          <a:xfrm>
            <a:off x="6144943" y="3349851"/>
            <a:ext cx="1827300" cy="914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grpSp>
        <p:nvGrpSpPr>
          <p:cNvPr id="451" name="Google Shape;451;p19"/>
          <p:cNvGrpSpPr/>
          <p:nvPr/>
        </p:nvGrpSpPr>
        <p:grpSpPr>
          <a:xfrm rot="-5400000" flipH="1">
            <a:off x="7994901" y="-691879"/>
            <a:ext cx="457215" cy="1840961"/>
            <a:chOff x="341244" y="189297"/>
            <a:chExt cx="838004" cy="3374195"/>
          </a:xfrm>
        </p:grpSpPr>
        <p:sp>
          <p:nvSpPr>
            <p:cNvPr id="452" name="Google Shape;452;p19"/>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9"/>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9"/>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9"/>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9"/>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9"/>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9"/>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9"/>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 name="Google Shape;460;p19"/>
          <p:cNvGrpSpPr/>
          <p:nvPr/>
        </p:nvGrpSpPr>
        <p:grpSpPr>
          <a:xfrm rot="5400000">
            <a:off x="688154" y="3998111"/>
            <a:ext cx="457253" cy="1833537"/>
            <a:chOff x="1448006" y="189297"/>
            <a:chExt cx="854359" cy="3374195"/>
          </a:xfrm>
        </p:grpSpPr>
        <p:sp>
          <p:nvSpPr>
            <p:cNvPr id="461" name="Google Shape;461;p19"/>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9"/>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9"/>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9"/>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9"/>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9"/>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9"/>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10_1_1_1">
    <p:spTree>
      <p:nvGrpSpPr>
        <p:cNvPr id="1" name="Shape 550"/>
        <p:cNvGrpSpPr/>
        <p:nvPr/>
      </p:nvGrpSpPr>
      <p:grpSpPr>
        <a:xfrm>
          <a:off x="0" y="0"/>
          <a:ext cx="0" cy="0"/>
          <a:chOff x="0" y="0"/>
          <a:chExt cx="0" cy="0"/>
        </a:xfrm>
      </p:grpSpPr>
      <p:grpSp>
        <p:nvGrpSpPr>
          <p:cNvPr id="551" name="Google Shape;551;p23"/>
          <p:cNvGrpSpPr/>
          <p:nvPr/>
        </p:nvGrpSpPr>
        <p:grpSpPr>
          <a:xfrm rot="5400000">
            <a:off x="691884" y="-691879"/>
            <a:ext cx="457215" cy="1840961"/>
            <a:chOff x="341244" y="189297"/>
            <a:chExt cx="838004" cy="3374195"/>
          </a:xfrm>
        </p:grpSpPr>
        <p:sp>
          <p:nvSpPr>
            <p:cNvPr id="552" name="Google Shape;552;p23"/>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3"/>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3"/>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3"/>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3"/>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3"/>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3"/>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3"/>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0" name="Google Shape;560;p23"/>
          <p:cNvGrpSpPr/>
          <p:nvPr/>
        </p:nvGrpSpPr>
        <p:grpSpPr>
          <a:xfrm rot="-5400000" flipH="1">
            <a:off x="7998594" y="-688164"/>
            <a:ext cx="457253" cy="1833537"/>
            <a:chOff x="1448006" y="189297"/>
            <a:chExt cx="854359" cy="3374195"/>
          </a:xfrm>
        </p:grpSpPr>
        <p:sp>
          <p:nvSpPr>
            <p:cNvPr id="561" name="Google Shape;561;p23"/>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3"/>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3"/>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3"/>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3"/>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3"/>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3"/>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10_1_1_1_1">
    <p:spTree>
      <p:nvGrpSpPr>
        <p:cNvPr id="1" name="Shape 568"/>
        <p:cNvGrpSpPr/>
        <p:nvPr/>
      </p:nvGrpSpPr>
      <p:grpSpPr>
        <a:xfrm>
          <a:off x="0" y="0"/>
          <a:ext cx="0" cy="0"/>
          <a:chOff x="0" y="0"/>
          <a:chExt cx="0" cy="0"/>
        </a:xfrm>
      </p:grpSpPr>
      <p:grpSp>
        <p:nvGrpSpPr>
          <p:cNvPr id="569" name="Google Shape;569;p24"/>
          <p:cNvGrpSpPr/>
          <p:nvPr/>
        </p:nvGrpSpPr>
        <p:grpSpPr>
          <a:xfrm rot="-5400000" flipH="1">
            <a:off x="7994901" y="3994396"/>
            <a:ext cx="457215" cy="1840961"/>
            <a:chOff x="341244" y="189297"/>
            <a:chExt cx="838004" cy="3374195"/>
          </a:xfrm>
        </p:grpSpPr>
        <p:sp>
          <p:nvSpPr>
            <p:cNvPr id="570" name="Google Shape;570;p24"/>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4"/>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4"/>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4"/>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4"/>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4"/>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4"/>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 name="Google Shape;578;p24"/>
          <p:cNvGrpSpPr/>
          <p:nvPr/>
        </p:nvGrpSpPr>
        <p:grpSpPr>
          <a:xfrm rot="5400000">
            <a:off x="688154" y="3998111"/>
            <a:ext cx="457253" cy="1833537"/>
            <a:chOff x="1448006" y="189297"/>
            <a:chExt cx="854359" cy="3374195"/>
          </a:xfrm>
        </p:grpSpPr>
        <p:sp>
          <p:nvSpPr>
            <p:cNvPr id="579" name="Google Shape;579;p24"/>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4"/>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4"/>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4"/>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4"/>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4"/>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4"/>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13"/>
        <p:cNvGrpSpPr/>
        <p:nvPr/>
      </p:nvGrpSpPr>
      <p:grpSpPr>
        <a:xfrm>
          <a:off x="0" y="0"/>
          <a:ext cx="0" cy="0"/>
          <a:chOff x="0" y="0"/>
          <a:chExt cx="0" cy="0"/>
        </a:xfrm>
      </p:grpSpPr>
      <p:sp>
        <p:nvSpPr>
          <p:cNvPr id="214" name="Google Shape;214;p9"/>
          <p:cNvSpPr txBox="1">
            <a:spLocks noGrp="1"/>
          </p:cNvSpPr>
          <p:nvPr>
            <p:ph type="title"/>
          </p:nvPr>
        </p:nvSpPr>
        <p:spPr>
          <a:xfrm>
            <a:off x="2391300" y="542925"/>
            <a:ext cx="4361400" cy="72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400">
                <a:solidFill>
                  <a:schemeClr val="lt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215" name="Google Shape;215;p9"/>
          <p:cNvSpPr txBox="1">
            <a:spLocks noGrp="1"/>
          </p:cNvSpPr>
          <p:nvPr>
            <p:ph type="subTitle" idx="1"/>
          </p:nvPr>
        </p:nvSpPr>
        <p:spPr>
          <a:xfrm>
            <a:off x="2833800" y="1314013"/>
            <a:ext cx="3476400" cy="10293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solidFill>
                  <a:schemeClr val="dk2"/>
                </a:solidFill>
              </a:defRPr>
            </a:lvl1pPr>
            <a:lvl2pPr lvl="1" algn="ctr" rtl="0">
              <a:spcBef>
                <a:spcPts val="0"/>
              </a:spcBef>
              <a:spcAft>
                <a:spcPts val="0"/>
              </a:spcAft>
              <a:buNone/>
              <a:defRPr sz="1400">
                <a:solidFill>
                  <a:schemeClr val="dk2"/>
                </a:solidFill>
              </a:defRPr>
            </a:lvl2pPr>
            <a:lvl3pPr lvl="2" algn="ctr" rtl="0">
              <a:spcBef>
                <a:spcPts val="0"/>
              </a:spcBef>
              <a:spcAft>
                <a:spcPts val="0"/>
              </a:spcAft>
              <a:buNone/>
              <a:defRPr sz="1400">
                <a:solidFill>
                  <a:schemeClr val="dk2"/>
                </a:solidFill>
              </a:defRPr>
            </a:lvl3pPr>
            <a:lvl4pPr lvl="3" algn="ctr" rtl="0">
              <a:spcBef>
                <a:spcPts val="0"/>
              </a:spcBef>
              <a:spcAft>
                <a:spcPts val="0"/>
              </a:spcAft>
              <a:buNone/>
              <a:defRPr sz="1400">
                <a:solidFill>
                  <a:schemeClr val="dk2"/>
                </a:solidFill>
              </a:defRPr>
            </a:lvl4pPr>
            <a:lvl5pPr lvl="4" algn="ctr" rtl="0">
              <a:spcBef>
                <a:spcPts val="0"/>
              </a:spcBef>
              <a:spcAft>
                <a:spcPts val="0"/>
              </a:spcAft>
              <a:buNone/>
              <a:defRPr sz="1400">
                <a:solidFill>
                  <a:schemeClr val="dk2"/>
                </a:solidFill>
              </a:defRPr>
            </a:lvl5pPr>
            <a:lvl6pPr lvl="5" algn="ctr" rtl="0">
              <a:spcBef>
                <a:spcPts val="0"/>
              </a:spcBef>
              <a:spcAft>
                <a:spcPts val="0"/>
              </a:spcAft>
              <a:buNone/>
              <a:defRPr sz="1400">
                <a:solidFill>
                  <a:schemeClr val="dk2"/>
                </a:solidFill>
              </a:defRPr>
            </a:lvl6pPr>
            <a:lvl7pPr lvl="6" algn="ctr" rtl="0">
              <a:spcBef>
                <a:spcPts val="0"/>
              </a:spcBef>
              <a:spcAft>
                <a:spcPts val="0"/>
              </a:spcAft>
              <a:buNone/>
              <a:defRPr sz="1400">
                <a:solidFill>
                  <a:schemeClr val="dk2"/>
                </a:solidFill>
              </a:defRPr>
            </a:lvl7pPr>
            <a:lvl8pPr lvl="7" algn="ctr" rtl="0">
              <a:spcBef>
                <a:spcPts val="0"/>
              </a:spcBef>
              <a:spcAft>
                <a:spcPts val="0"/>
              </a:spcAft>
              <a:buNone/>
              <a:defRPr sz="1400">
                <a:solidFill>
                  <a:schemeClr val="dk2"/>
                </a:solidFill>
              </a:defRPr>
            </a:lvl8pPr>
            <a:lvl9pPr lvl="8" algn="ctr" rtl="0">
              <a:spcBef>
                <a:spcPts val="0"/>
              </a:spcBef>
              <a:spcAft>
                <a:spcPts val="0"/>
              </a:spcAft>
              <a:buNone/>
              <a:defRPr sz="1400">
                <a:solidFill>
                  <a:schemeClr val="dk2"/>
                </a:solidFill>
              </a:defRPr>
            </a:lvl9pPr>
          </a:lstStyle>
          <a:p>
            <a:endParaRPr/>
          </a:p>
        </p:txBody>
      </p:sp>
      <p:grpSp>
        <p:nvGrpSpPr>
          <p:cNvPr id="216" name="Google Shape;216;p9"/>
          <p:cNvGrpSpPr/>
          <p:nvPr/>
        </p:nvGrpSpPr>
        <p:grpSpPr>
          <a:xfrm rot="-5400000" flipH="1">
            <a:off x="7994901" y="-691879"/>
            <a:ext cx="457215" cy="1840961"/>
            <a:chOff x="341244" y="189297"/>
            <a:chExt cx="838004" cy="3374195"/>
          </a:xfrm>
        </p:grpSpPr>
        <p:sp>
          <p:nvSpPr>
            <p:cNvPr id="217" name="Google Shape;217;p9"/>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9"/>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9"/>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9"/>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9"/>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9"/>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9"/>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9"/>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 name="Google Shape;225;p9"/>
          <p:cNvGrpSpPr/>
          <p:nvPr/>
        </p:nvGrpSpPr>
        <p:grpSpPr>
          <a:xfrm rot="5400000">
            <a:off x="688154" y="3998111"/>
            <a:ext cx="457253" cy="1833537"/>
            <a:chOff x="1448006" y="189297"/>
            <a:chExt cx="854359" cy="3374195"/>
          </a:xfrm>
        </p:grpSpPr>
        <p:sp>
          <p:nvSpPr>
            <p:cNvPr id="226" name="Google Shape;226;p9"/>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9"/>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9"/>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9"/>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9"/>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19990766"/>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0"/>
        <p:cNvGrpSpPr/>
        <p:nvPr/>
      </p:nvGrpSpPr>
      <p:grpSpPr>
        <a:xfrm>
          <a:off x="0" y="0"/>
          <a:ext cx="0" cy="0"/>
          <a:chOff x="0" y="0"/>
          <a:chExt cx="0" cy="0"/>
        </a:xfrm>
      </p:grpSpPr>
      <p:sp>
        <p:nvSpPr>
          <p:cNvPr id="81" name="Google Shape;81;p3"/>
          <p:cNvSpPr txBox="1">
            <a:spLocks noGrp="1"/>
          </p:cNvSpPr>
          <p:nvPr>
            <p:ph type="subTitle" idx="1"/>
          </p:nvPr>
        </p:nvSpPr>
        <p:spPr>
          <a:xfrm>
            <a:off x="726213" y="3323019"/>
            <a:ext cx="5091000" cy="445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dk2"/>
                </a:solidFill>
              </a:defRPr>
            </a:lvl1pPr>
            <a:lvl2pPr lvl="1" rtl="0">
              <a:spcBef>
                <a:spcPts val="0"/>
              </a:spcBef>
              <a:spcAft>
                <a:spcPts val="0"/>
              </a:spcAft>
              <a:buNone/>
              <a:defRPr sz="1400">
                <a:solidFill>
                  <a:schemeClr val="dk2"/>
                </a:solidFill>
              </a:defRPr>
            </a:lvl2pPr>
            <a:lvl3pPr lvl="2" rtl="0">
              <a:spcBef>
                <a:spcPts val="0"/>
              </a:spcBef>
              <a:spcAft>
                <a:spcPts val="0"/>
              </a:spcAft>
              <a:buNone/>
              <a:defRPr sz="1400">
                <a:solidFill>
                  <a:schemeClr val="dk2"/>
                </a:solidFill>
              </a:defRPr>
            </a:lvl3pPr>
            <a:lvl4pPr lvl="3" rtl="0">
              <a:spcBef>
                <a:spcPts val="0"/>
              </a:spcBef>
              <a:spcAft>
                <a:spcPts val="0"/>
              </a:spcAft>
              <a:buNone/>
              <a:defRPr sz="1400">
                <a:solidFill>
                  <a:schemeClr val="dk2"/>
                </a:solidFill>
              </a:defRPr>
            </a:lvl4pPr>
            <a:lvl5pPr lvl="4" rtl="0">
              <a:spcBef>
                <a:spcPts val="0"/>
              </a:spcBef>
              <a:spcAft>
                <a:spcPts val="0"/>
              </a:spcAft>
              <a:buNone/>
              <a:defRPr sz="1400">
                <a:solidFill>
                  <a:schemeClr val="dk2"/>
                </a:solidFill>
              </a:defRPr>
            </a:lvl5pPr>
            <a:lvl6pPr lvl="5" rtl="0">
              <a:spcBef>
                <a:spcPts val="0"/>
              </a:spcBef>
              <a:spcAft>
                <a:spcPts val="0"/>
              </a:spcAft>
              <a:buNone/>
              <a:defRPr sz="1400">
                <a:solidFill>
                  <a:schemeClr val="dk2"/>
                </a:solidFill>
              </a:defRPr>
            </a:lvl6pPr>
            <a:lvl7pPr lvl="6" rtl="0">
              <a:spcBef>
                <a:spcPts val="0"/>
              </a:spcBef>
              <a:spcAft>
                <a:spcPts val="0"/>
              </a:spcAft>
              <a:buNone/>
              <a:defRPr sz="1400">
                <a:solidFill>
                  <a:schemeClr val="dk2"/>
                </a:solidFill>
              </a:defRPr>
            </a:lvl7pPr>
            <a:lvl8pPr lvl="7" rtl="0">
              <a:spcBef>
                <a:spcPts val="0"/>
              </a:spcBef>
              <a:spcAft>
                <a:spcPts val="0"/>
              </a:spcAft>
              <a:buNone/>
              <a:defRPr sz="1400">
                <a:solidFill>
                  <a:schemeClr val="dk2"/>
                </a:solidFill>
              </a:defRPr>
            </a:lvl8pPr>
            <a:lvl9pPr lvl="8" rtl="0">
              <a:spcBef>
                <a:spcPts val="0"/>
              </a:spcBef>
              <a:spcAft>
                <a:spcPts val="0"/>
              </a:spcAft>
              <a:buNone/>
              <a:defRPr sz="1400">
                <a:solidFill>
                  <a:schemeClr val="dk2"/>
                </a:solidFill>
              </a:defRPr>
            </a:lvl9pPr>
          </a:lstStyle>
          <a:p>
            <a:endParaRPr/>
          </a:p>
        </p:txBody>
      </p:sp>
      <p:sp>
        <p:nvSpPr>
          <p:cNvPr id="82" name="Google Shape;82;p3"/>
          <p:cNvSpPr txBox="1">
            <a:spLocks noGrp="1"/>
          </p:cNvSpPr>
          <p:nvPr>
            <p:ph type="title"/>
          </p:nvPr>
        </p:nvSpPr>
        <p:spPr>
          <a:xfrm>
            <a:off x="726213" y="2425195"/>
            <a:ext cx="5091000" cy="841800"/>
          </a:xfrm>
          <a:prstGeom prst="rect">
            <a:avLst/>
          </a:prstGeom>
        </p:spPr>
        <p:txBody>
          <a:bodyPr spcFirstLastPara="1" wrap="square" lIns="91425" tIns="91425" rIns="91425" bIns="91425" anchor="ctr" anchorCtr="0">
            <a:noAutofit/>
          </a:bodyPr>
          <a:lstStyle>
            <a:lvl1pPr lvl="0" algn="l">
              <a:lnSpc>
                <a:spcPct val="100000"/>
              </a:lnSpc>
              <a:spcBef>
                <a:spcPts val="0"/>
              </a:spcBef>
              <a:spcAft>
                <a:spcPts val="0"/>
              </a:spcAft>
              <a:buSzPts val="6000"/>
              <a:buNone/>
              <a:defRPr sz="5800">
                <a:solidFill>
                  <a:schemeClr val="lt1"/>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83" name="Google Shape;83;p3"/>
          <p:cNvSpPr txBox="1">
            <a:spLocks noGrp="1"/>
          </p:cNvSpPr>
          <p:nvPr>
            <p:ph type="title" idx="2" hasCustomPrompt="1"/>
          </p:nvPr>
        </p:nvSpPr>
        <p:spPr>
          <a:xfrm>
            <a:off x="726231" y="1375275"/>
            <a:ext cx="1664700" cy="9870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SzPts val="7200"/>
              <a:buNone/>
              <a:defRPr sz="7200">
                <a:solidFill>
                  <a:schemeClr val="lt1"/>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grpSp>
        <p:nvGrpSpPr>
          <p:cNvPr id="84" name="Google Shape;84;p3"/>
          <p:cNvGrpSpPr/>
          <p:nvPr/>
        </p:nvGrpSpPr>
        <p:grpSpPr>
          <a:xfrm rot="5400000">
            <a:off x="691884" y="-691879"/>
            <a:ext cx="457215" cy="1840961"/>
            <a:chOff x="341244" y="189297"/>
            <a:chExt cx="838004" cy="3374195"/>
          </a:xfrm>
        </p:grpSpPr>
        <p:sp>
          <p:nvSpPr>
            <p:cNvPr id="85" name="Google Shape;85;p3"/>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 name="Google Shape;93;p3"/>
          <p:cNvGrpSpPr/>
          <p:nvPr/>
        </p:nvGrpSpPr>
        <p:grpSpPr>
          <a:xfrm rot="5400000">
            <a:off x="691856" y="3998111"/>
            <a:ext cx="457253" cy="1833537"/>
            <a:chOff x="1448006" y="189297"/>
            <a:chExt cx="854359" cy="3374195"/>
          </a:xfrm>
        </p:grpSpPr>
        <p:sp>
          <p:nvSpPr>
            <p:cNvPr id="94" name="Google Shape;94;p3"/>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1"/>
        <p:cNvGrpSpPr/>
        <p:nvPr/>
      </p:nvGrpSpPr>
      <p:grpSpPr>
        <a:xfrm>
          <a:off x="0" y="0"/>
          <a:ext cx="0" cy="0"/>
          <a:chOff x="0" y="0"/>
          <a:chExt cx="0" cy="0"/>
        </a:xfrm>
      </p:grpSpPr>
      <p:sp>
        <p:nvSpPr>
          <p:cNvPr id="102" name="Google Shape;102;p4"/>
          <p:cNvSpPr txBox="1">
            <a:spLocks noGrp="1"/>
          </p:cNvSpPr>
          <p:nvPr>
            <p:ph type="title"/>
          </p:nvPr>
        </p:nvSpPr>
        <p:spPr>
          <a:xfrm>
            <a:off x="726225" y="542925"/>
            <a:ext cx="7691400" cy="457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200">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03" name="Google Shape;103;p4"/>
          <p:cNvSpPr txBox="1">
            <a:spLocks noGrp="1"/>
          </p:cNvSpPr>
          <p:nvPr>
            <p:ph type="subTitle" idx="1"/>
          </p:nvPr>
        </p:nvSpPr>
        <p:spPr>
          <a:xfrm>
            <a:off x="726225" y="1114425"/>
            <a:ext cx="7691400" cy="3159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200"/>
            </a:lvl1pPr>
            <a:lvl2pPr lvl="1" algn="ctr" rtl="0">
              <a:spcBef>
                <a:spcPts val="0"/>
              </a:spcBef>
              <a:spcAft>
                <a:spcPts val="0"/>
              </a:spcAft>
              <a:buNone/>
              <a:defRPr sz="1200"/>
            </a:lvl2pPr>
            <a:lvl3pPr lvl="2" algn="ctr" rtl="0">
              <a:spcBef>
                <a:spcPts val="0"/>
              </a:spcBef>
              <a:spcAft>
                <a:spcPts val="0"/>
              </a:spcAft>
              <a:buNone/>
              <a:defRPr sz="1200"/>
            </a:lvl3pPr>
            <a:lvl4pPr lvl="3" algn="ctr" rtl="0">
              <a:spcBef>
                <a:spcPts val="0"/>
              </a:spcBef>
              <a:spcAft>
                <a:spcPts val="0"/>
              </a:spcAft>
              <a:buNone/>
              <a:defRPr sz="1200"/>
            </a:lvl4pPr>
            <a:lvl5pPr lvl="4" algn="ctr" rtl="0">
              <a:spcBef>
                <a:spcPts val="0"/>
              </a:spcBef>
              <a:spcAft>
                <a:spcPts val="0"/>
              </a:spcAft>
              <a:buNone/>
              <a:defRPr sz="1200"/>
            </a:lvl5pPr>
            <a:lvl6pPr lvl="5" algn="ctr" rtl="0">
              <a:spcBef>
                <a:spcPts val="0"/>
              </a:spcBef>
              <a:spcAft>
                <a:spcPts val="0"/>
              </a:spcAft>
              <a:buNone/>
              <a:defRPr sz="1200"/>
            </a:lvl6pPr>
            <a:lvl7pPr lvl="6" algn="ctr" rtl="0">
              <a:spcBef>
                <a:spcPts val="0"/>
              </a:spcBef>
              <a:spcAft>
                <a:spcPts val="0"/>
              </a:spcAft>
              <a:buNone/>
              <a:defRPr sz="1200"/>
            </a:lvl7pPr>
            <a:lvl8pPr lvl="7" algn="ctr" rtl="0">
              <a:spcBef>
                <a:spcPts val="0"/>
              </a:spcBef>
              <a:spcAft>
                <a:spcPts val="0"/>
              </a:spcAft>
              <a:buNone/>
              <a:defRPr sz="1200"/>
            </a:lvl8pPr>
            <a:lvl9pPr lvl="8" algn="ctr" rtl="0">
              <a:spcBef>
                <a:spcPts val="0"/>
              </a:spcBef>
              <a:spcAft>
                <a:spcPts val="0"/>
              </a:spcAft>
              <a:buNone/>
              <a:defRPr sz="1200"/>
            </a:lvl9pPr>
          </a:lstStyle>
          <a:p>
            <a:endParaRPr/>
          </a:p>
        </p:txBody>
      </p:sp>
      <p:grpSp>
        <p:nvGrpSpPr>
          <p:cNvPr id="104" name="Google Shape;104;p4"/>
          <p:cNvGrpSpPr/>
          <p:nvPr/>
        </p:nvGrpSpPr>
        <p:grpSpPr>
          <a:xfrm rot="5400000">
            <a:off x="691884" y="-691879"/>
            <a:ext cx="457215" cy="1840961"/>
            <a:chOff x="341244" y="189297"/>
            <a:chExt cx="838004" cy="3374195"/>
          </a:xfrm>
        </p:grpSpPr>
        <p:sp>
          <p:nvSpPr>
            <p:cNvPr id="105" name="Google Shape;105;p4"/>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 name="Google Shape;113;p4"/>
          <p:cNvGrpSpPr/>
          <p:nvPr/>
        </p:nvGrpSpPr>
        <p:grpSpPr>
          <a:xfrm rot="-5400000" flipH="1">
            <a:off x="7998594" y="3998111"/>
            <a:ext cx="457253" cy="1833537"/>
            <a:chOff x="1448006" y="189297"/>
            <a:chExt cx="854359" cy="3374195"/>
          </a:xfrm>
        </p:grpSpPr>
        <p:sp>
          <p:nvSpPr>
            <p:cNvPr id="114" name="Google Shape;114;p4"/>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1"/>
        <p:cNvGrpSpPr/>
        <p:nvPr/>
      </p:nvGrpSpPr>
      <p:grpSpPr>
        <a:xfrm>
          <a:off x="0" y="0"/>
          <a:ext cx="0" cy="0"/>
          <a:chOff x="0" y="0"/>
          <a:chExt cx="0" cy="0"/>
        </a:xfrm>
      </p:grpSpPr>
      <p:sp>
        <p:nvSpPr>
          <p:cNvPr id="122" name="Google Shape;122;p5"/>
          <p:cNvSpPr txBox="1">
            <a:spLocks noGrp="1"/>
          </p:cNvSpPr>
          <p:nvPr>
            <p:ph type="title"/>
          </p:nvPr>
        </p:nvSpPr>
        <p:spPr>
          <a:xfrm>
            <a:off x="726300" y="542925"/>
            <a:ext cx="7691400" cy="4572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200">
                <a:solidFill>
                  <a:schemeClr val="lt1"/>
                </a:solidFill>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a:endParaRPr/>
          </a:p>
        </p:txBody>
      </p:sp>
      <p:sp>
        <p:nvSpPr>
          <p:cNvPr id="123" name="Google Shape;123;p5"/>
          <p:cNvSpPr txBox="1">
            <a:spLocks noGrp="1"/>
          </p:cNvSpPr>
          <p:nvPr>
            <p:ph type="subTitle" idx="1"/>
          </p:nvPr>
        </p:nvSpPr>
        <p:spPr>
          <a:xfrm>
            <a:off x="1895200" y="2855125"/>
            <a:ext cx="22434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b="1">
                <a:solidFill>
                  <a:schemeClr val="lt1"/>
                </a:solidFill>
                <a:latin typeface="Itim"/>
                <a:ea typeface="Itim"/>
                <a:cs typeface="Itim"/>
                <a:sym typeface="Itim"/>
              </a:defRPr>
            </a:lvl1pPr>
            <a:lvl2pPr lvl="1" algn="ctr" rtl="0">
              <a:spcBef>
                <a:spcPts val="0"/>
              </a:spcBef>
              <a:spcAft>
                <a:spcPts val="0"/>
              </a:spcAft>
              <a:buNone/>
              <a:defRPr sz="2400" b="1">
                <a:solidFill>
                  <a:schemeClr val="lt1"/>
                </a:solidFill>
                <a:latin typeface="Itim"/>
                <a:ea typeface="Itim"/>
                <a:cs typeface="Itim"/>
                <a:sym typeface="Itim"/>
              </a:defRPr>
            </a:lvl2pPr>
            <a:lvl3pPr lvl="2" algn="ctr" rtl="0">
              <a:spcBef>
                <a:spcPts val="0"/>
              </a:spcBef>
              <a:spcAft>
                <a:spcPts val="0"/>
              </a:spcAft>
              <a:buNone/>
              <a:defRPr sz="2400" b="1">
                <a:solidFill>
                  <a:schemeClr val="lt1"/>
                </a:solidFill>
                <a:latin typeface="Itim"/>
                <a:ea typeface="Itim"/>
                <a:cs typeface="Itim"/>
                <a:sym typeface="Itim"/>
              </a:defRPr>
            </a:lvl3pPr>
            <a:lvl4pPr lvl="3" algn="ctr" rtl="0">
              <a:spcBef>
                <a:spcPts val="0"/>
              </a:spcBef>
              <a:spcAft>
                <a:spcPts val="0"/>
              </a:spcAft>
              <a:buNone/>
              <a:defRPr sz="2400" b="1">
                <a:solidFill>
                  <a:schemeClr val="lt1"/>
                </a:solidFill>
                <a:latin typeface="Itim"/>
                <a:ea typeface="Itim"/>
                <a:cs typeface="Itim"/>
                <a:sym typeface="Itim"/>
              </a:defRPr>
            </a:lvl4pPr>
            <a:lvl5pPr lvl="4" algn="ctr" rtl="0">
              <a:spcBef>
                <a:spcPts val="0"/>
              </a:spcBef>
              <a:spcAft>
                <a:spcPts val="0"/>
              </a:spcAft>
              <a:buNone/>
              <a:defRPr sz="2400" b="1">
                <a:solidFill>
                  <a:schemeClr val="lt1"/>
                </a:solidFill>
                <a:latin typeface="Itim"/>
                <a:ea typeface="Itim"/>
                <a:cs typeface="Itim"/>
                <a:sym typeface="Itim"/>
              </a:defRPr>
            </a:lvl5pPr>
            <a:lvl6pPr lvl="5" algn="ctr" rtl="0">
              <a:spcBef>
                <a:spcPts val="0"/>
              </a:spcBef>
              <a:spcAft>
                <a:spcPts val="0"/>
              </a:spcAft>
              <a:buNone/>
              <a:defRPr sz="2400" b="1">
                <a:solidFill>
                  <a:schemeClr val="lt1"/>
                </a:solidFill>
                <a:latin typeface="Itim"/>
                <a:ea typeface="Itim"/>
                <a:cs typeface="Itim"/>
                <a:sym typeface="Itim"/>
              </a:defRPr>
            </a:lvl6pPr>
            <a:lvl7pPr lvl="6" algn="ctr" rtl="0">
              <a:spcBef>
                <a:spcPts val="0"/>
              </a:spcBef>
              <a:spcAft>
                <a:spcPts val="0"/>
              </a:spcAft>
              <a:buNone/>
              <a:defRPr sz="2400" b="1">
                <a:solidFill>
                  <a:schemeClr val="lt1"/>
                </a:solidFill>
                <a:latin typeface="Itim"/>
                <a:ea typeface="Itim"/>
                <a:cs typeface="Itim"/>
                <a:sym typeface="Itim"/>
              </a:defRPr>
            </a:lvl7pPr>
            <a:lvl8pPr lvl="7" algn="ctr" rtl="0">
              <a:spcBef>
                <a:spcPts val="0"/>
              </a:spcBef>
              <a:spcAft>
                <a:spcPts val="0"/>
              </a:spcAft>
              <a:buNone/>
              <a:defRPr sz="2400" b="1">
                <a:solidFill>
                  <a:schemeClr val="lt1"/>
                </a:solidFill>
                <a:latin typeface="Itim"/>
                <a:ea typeface="Itim"/>
                <a:cs typeface="Itim"/>
                <a:sym typeface="Itim"/>
              </a:defRPr>
            </a:lvl8pPr>
            <a:lvl9pPr lvl="8" algn="ctr"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124" name="Google Shape;124;p5"/>
          <p:cNvSpPr txBox="1">
            <a:spLocks noGrp="1"/>
          </p:cNvSpPr>
          <p:nvPr>
            <p:ph type="subTitle" idx="2"/>
          </p:nvPr>
        </p:nvSpPr>
        <p:spPr>
          <a:xfrm>
            <a:off x="2102500" y="3184425"/>
            <a:ext cx="1828800" cy="914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300"/>
            </a:lvl1pPr>
            <a:lvl2pPr lvl="1" algn="ctr" rtl="0">
              <a:spcBef>
                <a:spcPts val="0"/>
              </a:spcBef>
              <a:spcAft>
                <a:spcPts val="0"/>
              </a:spcAft>
              <a:buNone/>
              <a:defRPr sz="1300"/>
            </a:lvl2pPr>
            <a:lvl3pPr lvl="2" algn="ctr" rtl="0">
              <a:spcBef>
                <a:spcPts val="0"/>
              </a:spcBef>
              <a:spcAft>
                <a:spcPts val="0"/>
              </a:spcAft>
              <a:buNone/>
              <a:defRPr sz="1300"/>
            </a:lvl3pPr>
            <a:lvl4pPr lvl="3" algn="ctr" rtl="0">
              <a:spcBef>
                <a:spcPts val="0"/>
              </a:spcBef>
              <a:spcAft>
                <a:spcPts val="0"/>
              </a:spcAft>
              <a:buNone/>
              <a:defRPr sz="1300"/>
            </a:lvl4pPr>
            <a:lvl5pPr lvl="4" algn="ctr" rtl="0">
              <a:spcBef>
                <a:spcPts val="0"/>
              </a:spcBef>
              <a:spcAft>
                <a:spcPts val="0"/>
              </a:spcAft>
              <a:buNone/>
              <a:defRPr sz="1300"/>
            </a:lvl5pPr>
            <a:lvl6pPr lvl="5" algn="ctr" rtl="0">
              <a:spcBef>
                <a:spcPts val="0"/>
              </a:spcBef>
              <a:spcAft>
                <a:spcPts val="0"/>
              </a:spcAft>
              <a:buNone/>
              <a:defRPr sz="1300"/>
            </a:lvl6pPr>
            <a:lvl7pPr lvl="6" algn="ctr" rtl="0">
              <a:spcBef>
                <a:spcPts val="0"/>
              </a:spcBef>
              <a:spcAft>
                <a:spcPts val="0"/>
              </a:spcAft>
              <a:buNone/>
              <a:defRPr sz="1300"/>
            </a:lvl7pPr>
            <a:lvl8pPr lvl="7" algn="ctr" rtl="0">
              <a:spcBef>
                <a:spcPts val="0"/>
              </a:spcBef>
              <a:spcAft>
                <a:spcPts val="0"/>
              </a:spcAft>
              <a:buNone/>
              <a:defRPr sz="1300"/>
            </a:lvl8pPr>
            <a:lvl9pPr lvl="8" algn="ctr" rtl="0">
              <a:spcBef>
                <a:spcPts val="0"/>
              </a:spcBef>
              <a:spcAft>
                <a:spcPts val="0"/>
              </a:spcAft>
              <a:buNone/>
              <a:defRPr sz="1300"/>
            </a:lvl9pPr>
          </a:lstStyle>
          <a:p>
            <a:endParaRPr/>
          </a:p>
        </p:txBody>
      </p:sp>
      <p:sp>
        <p:nvSpPr>
          <p:cNvPr id="125" name="Google Shape;125;p5"/>
          <p:cNvSpPr txBox="1">
            <a:spLocks noGrp="1"/>
          </p:cNvSpPr>
          <p:nvPr>
            <p:ph type="subTitle" idx="3"/>
          </p:nvPr>
        </p:nvSpPr>
        <p:spPr>
          <a:xfrm>
            <a:off x="5005400" y="2855125"/>
            <a:ext cx="22434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b="1">
                <a:solidFill>
                  <a:schemeClr val="lt1"/>
                </a:solidFill>
                <a:latin typeface="Itim"/>
                <a:ea typeface="Itim"/>
                <a:cs typeface="Itim"/>
                <a:sym typeface="Itim"/>
              </a:defRPr>
            </a:lvl1pPr>
            <a:lvl2pPr lvl="1" algn="ctr" rtl="0">
              <a:spcBef>
                <a:spcPts val="0"/>
              </a:spcBef>
              <a:spcAft>
                <a:spcPts val="0"/>
              </a:spcAft>
              <a:buNone/>
              <a:defRPr sz="2400" b="1">
                <a:solidFill>
                  <a:schemeClr val="lt1"/>
                </a:solidFill>
                <a:latin typeface="Itim"/>
                <a:ea typeface="Itim"/>
                <a:cs typeface="Itim"/>
                <a:sym typeface="Itim"/>
              </a:defRPr>
            </a:lvl2pPr>
            <a:lvl3pPr lvl="2" algn="ctr" rtl="0">
              <a:spcBef>
                <a:spcPts val="0"/>
              </a:spcBef>
              <a:spcAft>
                <a:spcPts val="0"/>
              </a:spcAft>
              <a:buNone/>
              <a:defRPr sz="2400" b="1">
                <a:solidFill>
                  <a:schemeClr val="lt1"/>
                </a:solidFill>
                <a:latin typeface="Itim"/>
                <a:ea typeface="Itim"/>
                <a:cs typeface="Itim"/>
                <a:sym typeface="Itim"/>
              </a:defRPr>
            </a:lvl3pPr>
            <a:lvl4pPr lvl="3" algn="ctr" rtl="0">
              <a:spcBef>
                <a:spcPts val="0"/>
              </a:spcBef>
              <a:spcAft>
                <a:spcPts val="0"/>
              </a:spcAft>
              <a:buNone/>
              <a:defRPr sz="2400" b="1">
                <a:solidFill>
                  <a:schemeClr val="lt1"/>
                </a:solidFill>
                <a:latin typeface="Itim"/>
                <a:ea typeface="Itim"/>
                <a:cs typeface="Itim"/>
                <a:sym typeface="Itim"/>
              </a:defRPr>
            </a:lvl4pPr>
            <a:lvl5pPr lvl="4" algn="ctr" rtl="0">
              <a:spcBef>
                <a:spcPts val="0"/>
              </a:spcBef>
              <a:spcAft>
                <a:spcPts val="0"/>
              </a:spcAft>
              <a:buNone/>
              <a:defRPr sz="2400" b="1">
                <a:solidFill>
                  <a:schemeClr val="lt1"/>
                </a:solidFill>
                <a:latin typeface="Itim"/>
                <a:ea typeface="Itim"/>
                <a:cs typeface="Itim"/>
                <a:sym typeface="Itim"/>
              </a:defRPr>
            </a:lvl5pPr>
            <a:lvl6pPr lvl="5" algn="ctr" rtl="0">
              <a:spcBef>
                <a:spcPts val="0"/>
              </a:spcBef>
              <a:spcAft>
                <a:spcPts val="0"/>
              </a:spcAft>
              <a:buNone/>
              <a:defRPr sz="2400" b="1">
                <a:solidFill>
                  <a:schemeClr val="lt1"/>
                </a:solidFill>
                <a:latin typeface="Itim"/>
                <a:ea typeface="Itim"/>
                <a:cs typeface="Itim"/>
                <a:sym typeface="Itim"/>
              </a:defRPr>
            </a:lvl6pPr>
            <a:lvl7pPr lvl="6" algn="ctr" rtl="0">
              <a:spcBef>
                <a:spcPts val="0"/>
              </a:spcBef>
              <a:spcAft>
                <a:spcPts val="0"/>
              </a:spcAft>
              <a:buNone/>
              <a:defRPr sz="2400" b="1">
                <a:solidFill>
                  <a:schemeClr val="lt1"/>
                </a:solidFill>
                <a:latin typeface="Itim"/>
                <a:ea typeface="Itim"/>
                <a:cs typeface="Itim"/>
                <a:sym typeface="Itim"/>
              </a:defRPr>
            </a:lvl7pPr>
            <a:lvl8pPr lvl="7" algn="ctr" rtl="0">
              <a:spcBef>
                <a:spcPts val="0"/>
              </a:spcBef>
              <a:spcAft>
                <a:spcPts val="0"/>
              </a:spcAft>
              <a:buNone/>
              <a:defRPr sz="2400" b="1">
                <a:solidFill>
                  <a:schemeClr val="lt1"/>
                </a:solidFill>
                <a:latin typeface="Itim"/>
                <a:ea typeface="Itim"/>
                <a:cs typeface="Itim"/>
                <a:sym typeface="Itim"/>
              </a:defRPr>
            </a:lvl8pPr>
            <a:lvl9pPr lvl="8" algn="ctr"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126" name="Google Shape;126;p5"/>
          <p:cNvSpPr txBox="1">
            <a:spLocks noGrp="1"/>
          </p:cNvSpPr>
          <p:nvPr>
            <p:ph type="subTitle" idx="4"/>
          </p:nvPr>
        </p:nvSpPr>
        <p:spPr>
          <a:xfrm>
            <a:off x="5212700" y="3184427"/>
            <a:ext cx="1828800" cy="914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300"/>
            </a:lvl1pPr>
            <a:lvl2pPr lvl="1" algn="ctr" rtl="0">
              <a:spcBef>
                <a:spcPts val="0"/>
              </a:spcBef>
              <a:spcAft>
                <a:spcPts val="0"/>
              </a:spcAft>
              <a:buNone/>
              <a:defRPr sz="1300"/>
            </a:lvl2pPr>
            <a:lvl3pPr lvl="2" algn="ctr" rtl="0">
              <a:spcBef>
                <a:spcPts val="0"/>
              </a:spcBef>
              <a:spcAft>
                <a:spcPts val="0"/>
              </a:spcAft>
              <a:buNone/>
              <a:defRPr sz="1300"/>
            </a:lvl3pPr>
            <a:lvl4pPr lvl="3" algn="ctr" rtl="0">
              <a:spcBef>
                <a:spcPts val="0"/>
              </a:spcBef>
              <a:spcAft>
                <a:spcPts val="0"/>
              </a:spcAft>
              <a:buNone/>
              <a:defRPr sz="1300"/>
            </a:lvl4pPr>
            <a:lvl5pPr lvl="4" algn="ctr" rtl="0">
              <a:spcBef>
                <a:spcPts val="0"/>
              </a:spcBef>
              <a:spcAft>
                <a:spcPts val="0"/>
              </a:spcAft>
              <a:buNone/>
              <a:defRPr sz="1300"/>
            </a:lvl5pPr>
            <a:lvl6pPr lvl="5" algn="ctr" rtl="0">
              <a:spcBef>
                <a:spcPts val="0"/>
              </a:spcBef>
              <a:spcAft>
                <a:spcPts val="0"/>
              </a:spcAft>
              <a:buNone/>
              <a:defRPr sz="1300"/>
            </a:lvl6pPr>
            <a:lvl7pPr lvl="6" algn="ctr" rtl="0">
              <a:spcBef>
                <a:spcPts val="0"/>
              </a:spcBef>
              <a:spcAft>
                <a:spcPts val="0"/>
              </a:spcAft>
              <a:buNone/>
              <a:defRPr sz="1300"/>
            </a:lvl7pPr>
            <a:lvl8pPr lvl="7" algn="ctr" rtl="0">
              <a:spcBef>
                <a:spcPts val="0"/>
              </a:spcBef>
              <a:spcAft>
                <a:spcPts val="0"/>
              </a:spcAft>
              <a:buNone/>
              <a:defRPr sz="1300"/>
            </a:lvl8pPr>
            <a:lvl9pPr lvl="8" algn="ctr" rtl="0">
              <a:spcBef>
                <a:spcPts val="0"/>
              </a:spcBef>
              <a:spcAft>
                <a:spcPts val="0"/>
              </a:spcAft>
              <a:buNone/>
              <a:defRPr sz="1300"/>
            </a:lvl9pPr>
          </a:lstStyle>
          <a:p>
            <a:endParaRPr/>
          </a:p>
        </p:txBody>
      </p:sp>
      <p:grpSp>
        <p:nvGrpSpPr>
          <p:cNvPr id="127" name="Google Shape;127;p5"/>
          <p:cNvGrpSpPr/>
          <p:nvPr/>
        </p:nvGrpSpPr>
        <p:grpSpPr>
          <a:xfrm rot="5400000">
            <a:off x="691884" y="-691879"/>
            <a:ext cx="457215" cy="1840961"/>
            <a:chOff x="341244" y="189297"/>
            <a:chExt cx="838004" cy="3374195"/>
          </a:xfrm>
        </p:grpSpPr>
        <p:sp>
          <p:nvSpPr>
            <p:cNvPr id="128" name="Google Shape;128;p5"/>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136;p5"/>
          <p:cNvGrpSpPr/>
          <p:nvPr/>
        </p:nvGrpSpPr>
        <p:grpSpPr>
          <a:xfrm rot="-5400000" flipH="1">
            <a:off x="7998594" y="3998111"/>
            <a:ext cx="457253" cy="1833537"/>
            <a:chOff x="1448006" y="189297"/>
            <a:chExt cx="854359" cy="3374195"/>
          </a:xfrm>
        </p:grpSpPr>
        <p:sp>
          <p:nvSpPr>
            <p:cNvPr id="137" name="Google Shape;137;p5"/>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4"/>
        <p:cNvGrpSpPr/>
        <p:nvPr/>
      </p:nvGrpSpPr>
      <p:grpSpPr>
        <a:xfrm>
          <a:off x="0" y="0"/>
          <a:ext cx="0" cy="0"/>
          <a:chOff x="0" y="0"/>
          <a:chExt cx="0" cy="0"/>
        </a:xfrm>
      </p:grpSpPr>
      <p:sp>
        <p:nvSpPr>
          <p:cNvPr id="145" name="Google Shape;145;p6"/>
          <p:cNvSpPr txBox="1">
            <a:spLocks noGrp="1"/>
          </p:cNvSpPr>
          <p:nvPr>
            <p:ph type="title"/>
          </p:nvPr>
        </p:nvSpPr>
        <p:spPr>
          <a:xfrm>
            <a:off x="726300" y="542925"/>
            <a:ext cx="7691400" cy="4572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a:endParaRPr/>
          </a:p>
        </p:txBody>
      </p:sp>
      <p:grpSp>
        <p:nvGrpSpPr>
          <p:cNvPr id="146" name="Google Shape;146;p6"/>
          <p:cNvGrpSpPr/>
          <p:nvPr/>
        </p:nvGrpSpPr>
        <p:grpSpPr>
          <a:xfrm rot="-5400000" flipH="1">
            <a:off x="7994901" y="-691879"/>
            <a:ext cx="457215" cy="1840961"/>
            <a:chOff x="341244" y="189297"/>
            <a:chExt cx="838004" cy="3374195"/>
          </a:xfrm>
        </p:grpSpPr>
        <p:sp>
          <p:nvSpPr>
            <p:cNvPr id="147" name="Google Shape;147;p6"/>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155;p6"/>
          <p:cNvGrpSpPr/>
          <p:nvPr/>
        </p:nvGrpSpPr>
        <p:grpSpPr>
          <a:xfrm rot="5400000">
            <a:off x="688154" y="3998111"/>
            <a:ext cx="457253" cy="1833537"/>
            <a:chOff x="1448006" y="189297"/>
            <a:chExt cx="854359" cy="3374195"/>
          </a:xfrm>
        </p:grpSpPr>
        <p:sp>
          <p:nvSpPr>
            <p:cNvPr id="156" name="Google Shape;156;p6"/>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2"/>
        </a:solidFill>
        <a:effectLst/>
      </p:bgPr>
    </p:bg>
    <p:spTree>
      <p:nvGrpSpPr>
        <p:cNvPr id="1" name="Shape 233"/>
        <p:cNvGrpSpPr/>
        <p:nvPr/>
      </p:nvGrpSpPr>
      <p:grpSpPr>
        <a:xfrm>
          <a:off x="0" y="0"/>
          <a:ext cx="0" cy="0"/>
          <a:chOff x="0" y="0"/>
          <a:chExt cx="0" cy="0"/>
        </a:xfrm>
      </p:grpSpPr>
      <p:sp>
        <p:nvSpPr>
          <p:cNvPr id="234" name="Google Shape;234;p10"/>
          <p:cNvSpPr txBox="1">
            <a:spLocks noGrp="1"/>
          </p:cNvSpPr>
          <p:nvPr>
            <p:ph type="title"/>
          </p:nvPr>
        </p:nvSpPr>
        <p:spPr>
          <a:xfrm>
            <a:off x="5406525" y="1641350"/>
            <a:ext cx="3011100" cy="99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29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64"/>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3_1">
    <p:spTree>
      <p:nvGrpSpPr>
        <p:cNvPr id="1" name="Shape 265"/>
        <p:cNvGrpSpPr/>
        <p:nvPr/>
      </p:nvGrpSpPr>
      <p:grpSpPr>
        <a:xfrm>
          <a:off x="0" y="0"/>
          <a:ext cx="0" cy="0"/>
          <a:chOff x="0" y="0"/>
          <a:chExt cx="0" cy="0"/>
        </a:xfrm>
      </p:grpSpPr>
      <p:sp>
        <p:nvSpPr>
          <p:cNvPr id="266" name="Google Shape;266;p13"/>
          <p:cNvSpPr txBox="1">
            <a:spLocks noGrp="1"/>
          </p:cNvSpPr>
          <p:nvPr>
            <p:ph type="title"/>
          </p:nvPr>
        </p:nvSpPr>
        <p:spPr>
          <a:xfrm>
            <a:off x="726300" y="542925"/>
            <a:ext cx="76914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3200">
                <a:solidFill>
                  <a:schemeClr val="dk2"/>
                </a:solidFill>
              </a:defRPr>
            </a:lvl1pPr>
            <a:lvl2pPr lvl="1" algn="ctr" rtl="0">
              <a:spcBef>
                <a:spcPts val="0"/>
              </a:spcBef>
              <a:spcAft>
                <a:spcPts val="0"/>
              </a:spcAft>
              <a:buNone/>
              <a:defRPr sz="3200">
                <a:solidFill>
                  <a:schemeClr val="dk2"/>
                </a:solidFill>
              </a:defRPr>
            </a:lvl2pPr>
            <a:lvl3pPr lvl="2" algn="ctr" rtl="0">
              <a:spcBef>
                <a:spcPts val="0"/>
              </a:spcBef>
              <a:spcAft>
                <a:spcPts val="0"/>
              </a:spcAft>
              <a:buNone/>
              <a:defRPr sz="3200">
                <a:solidFill>
                  <a:schemeClr val="dk2"/>
                </a:solidFill>
              </a:defRPr>
            </a:lvl3pPr>
            <a:lvl4pPr lvl="3" algn="ctr" rtl="0">
              <a:spcBef>
                <a:spcPts val="0"/>
              </a:spcBef>
              <a:spcAft>
                <a:spcPts val="0"/>
              </a:spcAft>
              <a:buNone/>
              <a:defRPr sz="3200">
                <a:solidFill>
                  <a:schemeClr val="dk2"/>
                </a:solidFill>
              </a:defRPr>
            </a:lvl4pPr>
            <a:lvl5pPr lvl="4" algn="ctr" rtl="0">
              <a:spcBef>
                <a:spcPts val="0"/>
              </a:spcBef>
              <a:spcAft>
                <a:spcPts val="0"/>
              </a:spcAft>
              <a:buNone/>
              <a:defRPr sz="3200">
                <a:solidFill>
                  <a:schemeClr val="dk2"/>
                </a:solidFill>
              </a:defRPr>
            </a:lvl5pPr>
            <a:lvl6pPr lvl="5" algn="ctr" rtl="0">
              <a:spcBef>
                <a:spcPts val="0"/>
              </a:spcBef>
              <a:spcAft>
                <a:spcPts val="0"/>
              </a:spcAft>
              <a:buNone/>
              <a:defRPr sz="3200">
                <a:solidFill>
                  <a:schemeClr val="dk2"/>
                </a:solidFill>
              </a:defRPr>
            </a:lvl6pPr>
            <a:lvl7pPr lvl="6" algn="ctr" rtl="0">
              <a:spcBef>
                <a:spcPts val="0"/>
              </a:spcBef>
              <a:spcAft>
                <a:spcPts val="0"/>
              </a:spcAft>
              <a:buNone/>
              <a:defRPr sz="3200">
                <a:solidFill>
                  <a:schemeClr val="dk2"/>
                </a:solidFill>
              </a:defRPr>
            </a:lvl7pPr>
            <a:lvl8pPr lvl="7" algn="ctr" rtl="0">
              <a:spcBef>
                <a:spcPts val="0"/>
              </a:spcBef>
              <a:spcAft>
                <a:spcPts val="0"/>
              </a:spcAft>
              <a:buNone/>
              <a:defRPr sz="3200">
                <a:solidFill>
                  <a:schemeClr val="dk2"/>
                </a:solidFill>
              </a:defRPr>
            </a:lvl8pPr>
            <a:lvl9pPr lvl="8" algn="ctr" rtl="0">
              <a:spcBef>
                <a:spcPts val="0"/>
              </a:spcBef>
              <a:spcAft>
                <a:spcPts val="0"/>
              </a:spcAft>
              <a:buNone/>
              <a:defRPr sz="3200">
                <a:solidFill>
                  <a:schemeClr val="dk2"/>
                </a:solidFill>
              </a:defRPr>
            </a:lvl9pPr>
          </a:lstStyle>
          <a:p>
            <a:endParaRPr/>
          </a:p>
        </p:txBody>
      </p:sp>
      <p:sp>
        <p:nvSpPr>
          <p:cNvPr id="267" name="Google Shape;267;p13"/>
          <p:cNvSpPr txBox="1">
            <a:spLocks noGrp="1"/>
          </p:cNvSpPr>
          <p:nvPr>
            <p:ph type="subTitle" idx="1"/>
          </p:nvPr>
        </p:nvSpPr>
        <p:spPr>
          <a:xfrm>
            <a:off x="1945500" y="1551450"/>
            <a:ext cx="27408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2400" b="1">
                <a:solidFill>
                  <a:schemeClr val="lt1"/>
                </a:solidFill>
                <a:latin typeface="Itim"/>
                <a:ea typeface="Itim"/>
                <a:cs typeface="Itim"/>
                <a:sym typeface="Itim"/>
              </a:defRPr>
            </a:lvl1pPr>
            <a:lvl2pPr lvl="1" rtl="0">
              <a:spcBef>
                <a:spcPts val="0"/>
              </a:spcBef>
              <a:spcAft>
                <a:spcPts val="0"/>
              </a:spcAft>
              <a:buNone/>
              <a:defRPr sz="2400" b="1">
                <a:solidFill>
                  <a:schemeClr val="lt1"/>
                </a:solidFill>
                <a:latin typeface="Itim"/>
                <a:ea typeface="Itim"/>
                <a:cs typeface="Itim"/>
                <a:sym typeface="Itim"/>
              </a:defRPr>
            </a:lvl2pPr>
            <a:lvl3pPr lvl="2" rtl="0">
              <a:spcBef>
                <a:spcPts val="0"/>
              </a:spcBef>
              <a:spcAft>
                <a:spcPts val="0"/>
              </a:spcAft>
              <a:buNone/>
              <a:defRPr sz="2400" b="1">
                <a:solidFill>
                  <a:schemeClr val="lt1"/>
                </a:solidFill>
                <a:latin typeface="Itim"/>
                <a:ea typeface="Itim"/>
                <a:cs typeface="Itim"/>
                <a:sym typeface="Itim"/>
              </a:defRPr>
            </a:lvl3pPr>
            <a:lvl4pPr lvl="3" rtl="0">
              <a:spcBef>
                <a:spcPts val="0"/>
              </a:spcBef>
              <a:spcAft>
                <a:spcPts val="0"/>
              </a:spcAft>
              <a:buNone/>
              <a:defRPr sz="2400" b="1">
                <a:solidFill>
                  <a:schemeClr val="lt1"/>
                </a:solidFill>
                <a:latin typeface="Itim"/>
                <a:ea typeface="Itim"/>
                <a:cs typeface="Itim"/>
                <a:sym typeface="Itim"/>
              </a:defRPr>
            </a:lvl4pPr>
            <a:lvl5pPr lvl="4" rtl="0">
              <a:spcBef>
                <a:spcPts val="0"/>
              </a:spcBef>
              <a:spcAft>
                <a:spcPts val="0"/>
              </a:spcAft>
              <a:buNone/>
              <a:defRPr sz="2400" b="1">
                <a:solidFill>
                  <a:schemeClr val="lt1"/>
                </a:solidFill>
                <a:latin typeface="Itim"/>
                <a:ea typeface="Itim"/>
                <a:cs typeface="Itim"/>
                <a:sym typeface="Itim"/>
              </a:defRPr>
            </a:lvl5pPr>
            <a:lvl6pPr lvl="5" rtl="0">
              <a:spcBef>
                <a:spcPts val="0"/>
              </a:spcBef>
              <a:spcAft>
                <a:spcPts val="0"/>
              </a:spcAft>
              <a:buNone/>
              <a:defRPr sz="2400" b="1">
                <a:solidFill>
                  <a:schemeClr val="lt1"/>
                </a:solidFill>
                <a:latin typeface="Itim"/>
                <a:ea typeface="Itim"/>
                <a:cs typeface="Itim"/>
                <a:sym typeface="Itim"/>
              </a:defRPr>
            </a:lvl6pPr>
            <a:lvl7pPr lvl="6" rtl="0">
              <a:spcBef>
                <a:spcPts val="0"/>
              </a:spcBef>
              <a:spcAft>
                <a:spcPts val="0"/>
              </a:spcAft>
              <a:buNone/>
              <a:defRPr sz="2400" b="1">
                <a:solidFill>
                  <a:schemeClr val="lt1"/>
                </a:solidFill>
                <a:latin typeface="Itim"/>
                <a:ea typeface="Itim"/>
                <a:cs typeface="Itim"/>
                <a:sym typeface="Itim"/>
              </a:defRPr>
            </a:lvl7pPr>
            <a:lvl8pPr lvl="7" rtl="0">
              <a:spcBef>
                <a:spcPts val="0"/>
              </a:spcBef>
              <a:spcAft>
                <a:spcPts val="0"/>
              </a:spcAft>
              <a:buNone/>
              <a:defRPr sz="2400" b="1">
                <a:solidFill>
                  <a:schemeClr val="lt1"/>
                </a:solidFill>
                <a:latin typeface="Itim"/>
                <a:ea typeface="Itim"/>
                <a:cs typeface="Itim"/>
                <a:sym typeface="Itim"/>
              </a:defRPr>
            </a:lvl8pPr>
            <a:lvl9pPr lvl="8"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268" name="Google Shape;268;p13"/>
          <p:cNvSpPr txBox="1">
            <a:spLocks noGrp="1"/>
          </p:cNvSpPr>
          <p:nvPr>
            <p:ph type="subTitle" idx="2"/>
          </p:nvPr>
        </p:nvSpPr>
        <p:spPr>
          <a:xfrm>
            <a:off x="1945500" y="1879413"/>
            <a:ext cx="1828800" cy="914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solidFill>
                  <a:schemeClr val="dk2"/>
                </a:solidFill>
              </a:defRPr>
            </a:lvl1pPr>
            <a:lvl2pPr lvl="1" rtl="0">
              <a:spcBef>
                <a:spcPts val="0"/>
              </a:spcBef>
              <a:spcAft>
                <a:spcPts val="0"/>
              </a:spcAft>
              <a:buNone/>
              <a:defRPr sz="1400">
                <a:solidFill>
                  <a:schemeClr val="dk2"/>
                </a:solidFill>
              </a:defRPr>
            </a:lvl2pPr>
            <a:lvl3pPr lvl="2" rtl="0">
              <a:spcBef>
                <a:spcPts val="0"/>
              </a:spcBef>
              <a:spcAft>
                <a:spcPts val="0"/>
              </a:spcAft>
              <a:buNone/>
              <a:defRPr sz="1400">
                <a:solidFill>
                  <a:schemeClr val="dk2"/>
                </a:solidFill>
              </a:defRPr>
            </a:lvl3pPr>
            <a:lvl4pPr lvl="3" rtl="0">
              <a:spcBef>
                <a:spcPts val="0"/>
              </a:spcBef>
              <a:spcAft>
                <a:spcPts val="0"/>
              </a:spcAft>
              <a:buNone/>
              <a:defRPr sz="1400">
                <a:solidFill>
                  <a:schemeClr val="dk2"/>
                </a:solidFill>
              </a:defRPr>
            </a:lvl4pPr>
            <a:lvl5pPr lvl="4" rtl="0">
              <a:spcBef>
                <a:spcPts val="0"/>
              </a:spcBef>
              <a:spcAft>
                <a:spcPts val="0"/>
              </a:spcAft>
              <a:buNone/>
              <a:defRPr sz="1400">
                <a:solidFill>
                  <a:schemeClr val="dk2"/>
                </a:solidFill>
              </a:defRPr>
            </a:lvl5pPr>
            <a:lvl6pPr lvl="5" rtl="0">
              <a:spcBef>
                <a:spcPts val="0"/>
              </a:spcBef>
              <a:spcAft>
                <a:spcPts val="0"/>
              </a:spcAft>
              <a:buNone/>
              <a:defRPr sz="1400">
                <a:solidFill>
                  <a:schemeClr val="dk2"/>
                </a:solidFill>
              </a:defRPr>
            </a:lvl6pPr>
            <a:lvl7pPr lvl="6" rtl="0">
              <a:spcBef>
                <a:spcPts val="0"/>
              </a:spcBef>
              <a:spcAft>
                <a:spcPts val="0"/>
              </a:spcAft>
              <a:buNone/>
              <a:defRPr sz="1400">
                <a:solidFill>
                  <a:schemeClr val="dk2"/>
                </a:solidFill>
              </a:defRPr>
            </a:lvl7pPr>
            <a:lvl8pPr lvl="7" rtl="0">
              <a:spcBef>
                <a:spcPts val="0"/>
              </a:spcBef>
              <a:spcAft>
                <a:spcPts val="0"/>
              </a:spcAft>
              <a:buNone/>
              <a:defRPr sz="1400">
                <a:solidFill>
                  <a:schemeClr val="dk2"/>
                </a:solidFill>
              </a:defRPr>
            </a:lvl8pPr>
            <a:lvl9pPr lvl="8" rtl="0">
              <a:spcBef>
                <a:spcPts val="0"/>
              </a:spcBef>
              <a:spcAft>
                <a:spcPts val="0"/>
              </a:spcAft>
              <a:buNone/>
              <a:defRPr sz="1400">
                <a:solidFill>
                  <a:schemeClr val="dk2"/>
                </a:solidFill>
              </a:defRPr>
            </a:lvl9pPr>
          </a:lstStyle>
          <a:p>
            <a:endParaRPr/>
          </a:p>
        </p:txBody>
      </p:sp>
      <p:sp>
        <p:nvSpPr>
          <p:cNvPr id="269" name="Google Shape;269;p13"/>
          <p:cNvSpPr txBox="1">
            <a:spLocks noGrp="1"/>
          </p:cNvSpPr>
          <p:nvPr>
            <p:ph type="subTitle" idx="3"/>
          </p:nvPr>
        </p:nvSpPr>
        <p:spPr>
          <a:xfrm>
            <a:off x="1945500" y="2990725"/>
            <a:ext cx="27408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2400" b="1">
                <a:solidFill>
                  <a:schemeClr val="lt1"/>
                </a:solidFill>
                <a:latin typeface="Itim"/>
                <a:ea typeface="Itim"/>
                <a:cs typeface="Itim"/>
                <a:sym typeface="Itim"/>
              </a:defRPr>
            </a:lvl1pPr>
            <a:lvl2pPr lvl="1" rtl="0">
              <a:spcBef>
                <a:spcPts val="0"/>
              </a:spcBef>
              <a:spcAft>
                <a:spcPts val="0"/>
              </a:spcAft>
              <a:buNone/>
              <a:defRPr sz="2400" b="1">
                <a:solidFill>
                  <a:schemeClr val="lt1"/>
                </a:solidFill>
                <a:latin typeface="Itim"/>
                <a:ea typeface="Itim"/>
                <a:cs typeface="Itim"/>
                <a:sym typeface="Itim"/>
              </a:defRPr>
            </a:lvl2pPr>
            <a:lvl3pPr lvl="2" rtl="0">
              <a:spcBef>
                <a:spcPts val="0"/>
              </a:spcBef>
              <a:spcAft>
                <a:spcPts val="0"/>
              </a:spcAft>
              <a:buNone/>
              <a:defRPr sz="2400" b="1">
                <a:solidFill>
                  <a:schemeClr val="lt1"/>
                </a:solidFill>
                <a:latin typeface="Itim"/>
                <a:ea typeface="Itim"/>
                <a:cs typeface="Itim"/>
                <a:sym typeface="Itim"/>
              </a:defRPr>
            </a:lvl3pPr>
            <a:lvl4pPr lvl="3" rtl="0">
              <a:spcBef>
                <a:spcPts val="0"/>
              </a:spcBef>
              <a:spcAft>
                <a:spcPts val="0"/>
              </a:spcAft>
              <a:buNone/>
              <a:defRPr sz="2400" b="1">
                <a:solidFill>
                  <a:schemeClr val="lt1"/>
                </a:solidFill>
                <a:latin typeface="Itim"/>
                <a:ea typeface="Itim"/>
                <a:cs typeface="Itim"/>
                <a:sym typeface="Itim"/>
              </a:defRPr>
            </a:lvl4pPr>
            <a:lvl5pPr lvl="4" rtl="0">
              <a:spcBef>
                <a:spcPts val="0"/>
              </a:spcBef>
              <a:spcAft>
                <a:spcPts val="0"/>
              </a:spcAft>
              <a:buNone/>
              <a:defRPr sz="2400" b="1">
                <a:solidFill>
                  <a:schemeClr val="lt1"/>
                </a:solidFill>
                <a:latin typeface="Itim"/>
                <a:ea typeface="Itim"/>
                <a:cs typeface="Itim"/>
                <a:sym typeface="Itim"/>
              </a:defRPr>
            </a:lvl5pPr>
            <a:lvl6pPr lvl="5" rtl="0">
              <a:spcBef>
                <a:spcPts val="0"/>
              </a:spcBef>
              <a:spcAft>
                <a:spcPts val="0"/>
              </a:spcAft>
              <a:buNone/>
              <a:defRPr sz="2400" b="1">
                <a:solidFill>
                  <a:schemeClr val="lt1"/>
                </a:solidFill>
                <a:latin typeface="Itim"/>
                <a:ea typeface="Itim"/>
                <a:cs typeface="Itim"/>
                <a:sym typeface="Itim"/>
              </a:defRPr>
            </a:lvl6pPr>
            <a:lvl7pPr lvl="6" rtl="0">
              <a:spcBef>
                <a:spcPts val="0"/>
              </a:spcBef>
              <a:spcAft>
                <a:spcPts val="0"/>
              </a:spcAft>
              <a:buNone/>
              <a:defRPr sz="2400" b="1">
                <a:solidFill>
                  <a:schemeClr val="lt1"/>
                </a:solidFill>
                <a:latin typeface="Itim"/>
                <a:ea typeface="Itim"/>
                <a:cs typeface="Itim"/>
                <a:sym typeface="Itim"/>
              </a:defRPr>
            </a:lvl7pPr>
            <a:lvl8pPr lvl="7" rtl="0">
              <a:spcBef>
                <a:spcPts val="0"/>
              </a:spcBef>
              <a:spcAft>
                <a:spcPts val="0"/>
              </a:spcAft>
              <a:buNone/>
              <a:defRPr sz="2400" b="1">
                <a:solidFill>
                  <a:schemeClr val="lt1"/>
                </a:solidFill>
                <a:latin typeface="Itim"/>
                <a:ea typeface="Itim"/>
                <a:cs typeface="Itim"/>
                <a:sym typeface="Itim"/>
              </a:defRPr>
            </a:lvl8pPr>
            <a:lvl9pPr lvl="8"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270" name="Google Shape;270;p13"/>
          <p:cNvSpPr txBox="1">
            <a:spLocks noGrp="1"/>
          </p:cNvSpPr>
          <p:nvPr>
            <p:ph type="subTitle" idx="4"/>
          </p:nvPr>
        </p:nvSpPr>
        <p:spPr>
          <a:xfrm>
            <a:off x="1945500" y="3324163"/>
            <a:ext cx="1828800" cy="914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solidFill>
                  <a:schemeClr val="dk2"/>
                </a:solidFill>
              </a:defRPr>
            </a:lvl1pPr>
            <a:lvl2pPr lvl="1" rtl="0">
              <a:spcBef>
                <a:spcPts val="0"/>
              </a:spcBef>
              <a:spcAft>
                <a:spcPts val="0"/>
              </a:spcAft>
              <a:buNone/>
              <a:defRPr sz="1400">
                <a:solidFill>
                  <a:schemeClr val="dk2"/>
                </a:solidFill>
              </a:defRPr>
            </a:lvl2pPr>
            <a:lvl3pPr lvl="2" rtl="0">
              <a:spcBef>
                <a:spcPts val="0"/>
              </a:spcBef>
              <a:spcAft>
                <a:spcPts val="0"/>
              </a:spcAft>
              <a:buNone/>
              <a:defRPr sz="1400">
                <a:solidFill>
                  <a:schemeClr val="dk2"/>
                </a:solidFill>
              </a:defRPr>
            </a:lvl3pPr>
            <a:lvl4pPr lvl="3" rtl="0">
              <a:spcBef>
                <a:spcPts val="0"/>
              </a:spcBef>
              <a:spcAft>
                <a:spcPts val="0"/>
              </a:spcAft>
              <a:buNone/>
              <a:defRPr sz="1400">
                <a:solidFill>
                  <a:schemeClr val="dk2"/>
                </a:solidFill>
              </a:defRPr>
            </a:lvl4pPr>
            <a:lvl5pPr lvl="4" rtl="0">
              <a:spcBef>
                <a:spcPts val="0"/>
              </a:spcBef>
              <a:spcAft>
                <a:spcPts val="0"/>
              </a:spcAft>
              <a:buNone/>
              <a:defRPr sz="1400">
                <a:solidFill>
                  <a:schemeClr val="dk2"/>
                </a:solidFill>
              </a:defRPr>
            </a:lvl5pPr>
            <a:lvl6pPr lvl="5" rtl="0">
              <a:spcBef>
                <a:spcPts val="0"/>
              </a:spcBef>
              <a:spcAft>
                <a:spcPts val="0"/>
              </a:spcAft>
              <a:buNone/>
              <a:defRPr sz="1400">
                <a:solidFill>
                  <a:schemeClr val="dk2"/>
                </a:solidFill>
              </a:defRPr>
            </a:lvl6pPr>
            <a:lvl7pPr lvl="6" rtl="0">
              <a:spcBef>
                <a:spcPts val="0"/>
              </a:spcBef>
              <a:spcAft>
                <a:spcPts val="0"/>
              </a:spcAft>
              <a:buNone/>
              <a:defRPr sz="1400">
                <a:solidFill>
                  <a:schemeClr val="dk2"/>
                </a:solidFill>
              </a:defRPr>
            </a:lvl7pPr>
            <a:lvl8pPr lvl="7" rtl="0">
              <a:spcBef>
                <a:spcPts val="0"/>
              </a:spcBef>
              <a:spcAft>
                <a:spcPts val="0"/>
              </a:spcAft>
              <a:buNone/>
              <a:defRPr sz="1400">
                <a:solidFill>
                  <a:schemeClr val="dk2"/>
                </a:solidFill>
              </a:defRPr>
            </a:lvl8pPr>
            <a:lvl9pPr lvl="8" rtl="0">
              <a:spcBef>
                <a:spcPts val="0"/>
              </a:spcBef>
              <a:spcAft>
                <a:spcPts val="0"/>
              </a:spcAft>
              <a:buNone/>
              <a:defRPr sz="1400">
                <a:solidFill>
                  <a:schemeClr val="dk2"/>
                </a:solidFill>
              </a:defRPr>
            </a:lvl9pPr>
          </a:lstStyle>
          <a:p>
            <a:endParaRPr/>
          </a:p>
        </p:txBody>
      </p:sp>
      <p:sp>
        <p:nvSpPr>
          <p:cNvPr id="271" name="Google Shape;271;p13"/>
          <p:cNvSpPr txBox="1">
            <a:spLocks noGrp="1"/>
          </p:cNvSpPr>
          <p:nvPr>
            <p:ph type="subTitle" idx="5"/>
          </p:nvPr>
        </p:nvSpPr>
        <p:spPr>
          <a:xfrm>
            <a:off x="4457700" y="1551450"/>
            <a:ext cx="27408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2400" b="1">
                <a:solidFill>
                  <a:schemeClr val="lt1"/>
                </a:solidFill>
                <a:latin typeface="Itim"/>
                <a:ea typeface="Itim"/>
                <a:cs typeface="Itim"/>
                <a:sym typeface="Itim"/>
              </a:defRPr>
            </a:lvl1pPr>
            <a:lvl2pPr lvl="1" algn="r" rtl="0">
              <a:spcBef>
                <a:spcPts val="0"/>
              </a:spcBef>
              <a:spcAft>
                <a:spcPts val="0"/>
              </a:spcAft>
              <a:buNone/>
              <a:defRPr sz="2400" b="1">
                <a:solidFill>
                  <a:schemeClr val="lt1"/>
                </a:solidFill>
                <a:latin typeface="Itim"/>
                <a:ea typeface="Itim"/>
                <a:cs typeface="Itim"/>
                <a:sym typeface="Itim"/>
              </a:defRPr>
            </a:lvl2pPr>
            <a:lvl3pPr lvl="2" algn="r" rtl="0">
              <a:spcBef>
                <a:spcPts val="0"/>
              </a:spcBef>
              <a:spcAft>
                <a:spcPts val="0"/>
              </a:spcAft>
              <a:buNone/>
              <a:defRPr sz="2400" b="1">
                <a:solidFill>
                  <a:schemeClr val="lt1"/>
                </a:solidFill>
                <a:latin typeface="Itim"/>
                <a:ea typeface="Itim"/>
                <a:cs typeface="Itim"/>
                <a:sym typeface="Itim"/>
              </a:defRPr>
            </a:lvl3pPr>
            <a:lvl4pPr lvl="3" algn="r" rtl="0">
              <a:spcBef>
                <a:spcPts val="0"/>
              </a:spcBef>
              <a:spcAft>
                <a:spcPts val="0"/>
              </a:spcAft>
              <a:buNone/>
              <a:defRPr sz="2400" b="1">
                <a:solidFill>
                  <a:schemeClr val="lt1"/>
                </a:solidFill>
                <a:latin typeface="Itim"/>
                <a:ea typeface="Itim"/>
                <a:cs typeface="Itim"/>
                <a:sym typeface="Itim"/>
              </a:defRPr>
            </a:lvl4pPr>
            <a:lvl5pPr lvl="4" algn="r" rtl="0">
              <a:spcBef>
                <a:spcPts val="0"/>
              </a:spcBef>
              <a:spcAft>
                <a:spcPts val="0"/>
              </a:spcAft>
              <a:buNone/>
              <a:defRPr sz="2400" b="1">
                <a:solidFill>
                  <a:schemeClr val="lt1"/>
                </a:solidFill>
                <a:latin typeface="Itim"/>
                <a:ea typeface="Itim"/>
                <a:cs typeface="Itim"/>
                <a:sym typeface="Itim"/>
              </a:defRPr>
            </a:lvl5pPr>
            <a:lvl6pPr lvl="5" algn="r" rtl="0">
              <a:spcBef>
                <a:spcPts val="0"/>
              </a:spcBef>
              <a:spcAft>
                <a:spcPts val="0"/>
              </a:spcAft>
              <a:buNone/>
              <a:defRPr sz="2400" b="1">
                <a:solidFill>
                  <a:schemeClr val="lt1"/>
                </a:solidFill>
                <a:latin typeface="Itim"/>
                <a:ea typeface="Itim"/>
                <a:cs typeface="Itim"/>
                <a:sym typeface="Itim"/>
              </a:defRPr>
            </a:lvl6pPr>
            <a:lvl7pPr lvl="6" algn="r" rtl="0">
              <a:spcBef>
                <a:spcPts val="0"/>
              </a:spcBef>
              <a:spcAft>
                <a:spcPts val="0"/>
              </a:spcAft>
              <a:buNone/>
              <a:defRPr sz="2400" b="1">
                <a:solidFill>
                  <a:schemeClr val="lt1"/>
                </a:solidFill>
                <a:latin typeface="Itim"/>
                <a:ea typeface="Itim"/>
                <a:cs typeface="Itim"/>
                <a:sym typeface="Itim"/>
              </a:defRPr>
            </a:lvl7pPr>
            <a:lvl8pPr lvl="7" algn="r" rtl="0">
              <a:spcBef>
                <a:spcPts val="0"/>
              </a:spcBef>
              <a:spcAft>
                <a:spcPts val="0"/>
              </a:spcAft>
              <a:buNone/>
              <a:defRPr sz="2400" b="1">
                <a:solidFill>
                  <a:schemeClr val="lt1"/>
                </a:solidFill>
                <a:latin typeface="Itim"/>
                <a:ea typeface="Itim"/>
                <a:cs typeface="Itim"/>
                <a:sym typeface="Itim"/>
              </a:defRPr>
            </a:lvl8pPr>
            <a:lvl9pPr lvl="8" algn="r"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272" name="Google Shape;272;p13"/>
          <p:cNvSpPr txBox="1">
            <a:spLocks noGrp="1"/>
          </p:cNvSpPr>
          <p:nvPr>
            <p:ph type="subTitle" idx="6"/>
          </p:nvPr>
        </p:nvSpPr>
        <p:spPr>
          <a:xfrm>
            <a:off x="5369700" y="1879413"/>
            <a:ext cx="1828800" cy="9144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solidFill>
                  <a:schemeClr val="dk2"/>
                </a:solidFill>
              </a:defRPr>
            </a:lvl1pPr>
            <a:lvl2pPr lvl="1" algn="r" rtl="0">
              <a:spcBef>
                <a:spcPts val="0"/>
              </a:spcBef>
              <a:spcAft>
                <a:spcPts val="0"/>
              </a:spcAft>
              <a:buNone/>
              <a:defRPr sz="1400">
                <a:solidFill>
                  <a:schemeClr val="dk2"/>
                </a:solidFill>
              </a:defRPr>
            </a:lvl2pPr>
            <a:lvl3pPr lvl="2" algn="r" rtl="0">
              <a:spcBef>
                <a:spcPts val="0"/>
              </a:spcBef>
              <a:spcAft>
                <a:spcPts val="0"/>
              </a:spcAft>
              <a:buNone/>
              <a:defRPr sz="1400">
                <a:solidFill>
                  <a:schemeClr val="dk2"/>
                </a:solidFill>
              </a:defRPr>
            </a:lvl3pPr>
            <a:lvl4pPr lvl="3" algn="r" rtl="0">
              <a:spcBef>
                <a:spcPts val="0"/>
              </a:spcBef>
              <a:spcAft>
                <a:spcPts val="0"/>
              </a:spcAft>
              <a:buNone/>
              <a:defRPr sz="1400">
                <a:solidFill>
                  <a:schemeClr val="dk2"/>
                </a:solidFill>
              </a:defRPr>
            </a:lvl4pPr>
            <a:lvl5pPr lvl="4" algn="r" rtl="0">
              <a:spcBef>
                <a:spcPts val="0"/>
              </a:spcBef>
              <a:spcAft>
                <a:spcPts val="0"/>
              </a:spcAft>
              <a:buNone/>
              <a:defRPr sz="1400">
                <a:solidFill>
                  <a:schemeClr val="dk2"/>
                </a:solidFill>
              </a:defRPr>
            </a:lvl5pPr>
            <a:lvl6pPr lvl="5" algn="r" rtl="0">
              <a:spcBef>
                <a:spcPts val="0"/>
              </a:spcBef>
              <a:spcAft>
                <a:spcPts val="0"/>
              </a:spcAft>
              <a:buNone/>
              <a:defRPr sz="1400">
                <a:solidFill>
                  <a:schemeClr val="dk2"/>
                </a:solidFill>
              </a:defRPr>
            </a:lvl6pPr>
            <a:lvl7pPr lvl="6" algn="r" rtl="0">
              <a:spcBef>
                <a:spcPts val="0"/>
              </a:spcBef>
              <a:spcAft>
                <a:spcPts val="0"/>
              </a:spcAft>
              <a:buNone/>
              <a:defRPr sz="1400">
                <a:solidFill>
                  <a:schemeClr val="dk2"/>
                </a:solidFill>
              </a:defRPr>
            </a:lvl7pPr>
            <a:lvl8pPr lvl="7" algn="r" rtl="0">
              <a:spcBef>
                <a:spcPts val="0"/>
              </a:spcBef>
              <a:spcAft>
                <a:spcPts val="0"/>
              </a:spcAft>
              <a:buNone/>
              <a:defRPr sz="1400">
                <a:solidFill>
                  <a:schemeClr val="dk2"/>
                </a:solidFill>
              </a:defRPr>
            </a:lvl8pPr>
            <a:lvl9pPr lvl="8" algn="r" rtl="0">
              <a:spcBef>
                <a:spcPts val="0"/>
              </a:spcBef>
              <a:spcAft>
                <a:spcPts val="0"/>
              </a:spcAft>
              <a:buNone/>
              <a:defRPr sz="1400">
                <a:solidFill>
                  <a:schemeClr val="dk2"/>
                </a:solidFill>
              </a:defRPr>
            </a:lvl9pPr>
          </a:lstStyle>
          <a:p>
            <a:endParaRPr/>
          </a:p>
        </p:txBody>
      </p:sp>
      <p:sp>
        <p:nvSpPr>
          <p:cNvPr id="273" name="Google Shape;273;p13"/>
          <p:cNvSpPr txBox="1">
            <a:spLocks noGrp="1"/>
          </p:cNvSpPr>
          <p:nvPr>
            <p:ph type="subTitle" idx="7"/>
          </p:nvPr>
        </p:nvSpPr>
        <p:spPr>
          <a:xfrm>
            <a:off x="4457700" y="2990704"/>
            <a:ext cx="27408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2400" b="1">
                <a:solidFill>
                  <a:schemeClr val="lt1"/>
                </a:solidFill>
                <a:latin typeface="Itim"/>
                <a:ea typeface="Itim"/>
                <a:cs typeface="Itim"/>
                <a:sym typeface="Itim"/>
              </a:defRPr>
            </a:lvl1pPr>
            <a:lvl2pPr lvl="1" algn="r" rtl="0">
              <a:spcBef>
                <a:spcPts val="0"/>
              </a:spcBef>
              <a:spcAft>
                <a:spcPts val="0"/>
              </a:spcAft>
              <a:buNone/>
              <a:defRPr sz="2400" b="1">
                <a:solidFill>
                  <a:schemeClr val="lt1"/>
                </a:solidFill>
                <a:latin typeface="Itim"/>
                <a:ea typeface="Itim"/>
                <a:cs typeface="Itim"/>
                <a:sym typeface="Itim"/>
              </a:defRPr>
            </a:lvl2pPr>
            <a:lvl3pPr lvl="2" algn="r" rtl="0">
              <a:spcBef>
                <a:spcPts val="0"/>
              </a:spcBef>
              <a:spcAft>
                <a:spcPts val="0"/>
              </a:spcAft>
              <a:buNone/>
              <a:defRPr sz="2400" b="1">
                <a:solidFill>
                  <a:schemeClr val="lt1"/>
                </a:solidFill>
                <a:latin typeface="Itim"/>
                <a:ea typeface="Itim"/>
                <a:cs typeface="Itim"/>
                <a:sym typeface="Itim"/>
              </a:defRPr>
            </a:lvl3pPr>
            <a:lvl4pPr lvl="3" algn="r" rtl="0">
              <a:spcBef>
                <a:spcPts val="0"/>
              </a:spcBef>
              <a:spcAft>
                <a:spcPts val="0"/>
              </a:spcAft>
              <a:buNone/>
              <a:defRPr sz="2400" b="1">
                <a:solidFill>
                  <a:schemeClr val="lt1"/>
                </a:solidFill>
                <a:latin typeface="Itim"/>
                <a:ea typeface="Itim"/>
                <a:cs typeface="Itim"/>
                <a:sym typeface="Itim"/>
              </a:defRPr>
            </a:lvl4pPr>
            <a:lvl5pPr lvl="4" algn="r" rtl="0">
              <a:spcBef>
                <a:spcPts val="0"/>
              </a:spcBef>
              <a:spcAft>
                <a:spcPts val="0"/>
              </a:spcAft>
              <a:buNone/>
              <a:defRPr sz="2400" b="1">
                <a:solidFill>
                  <a:schemeClr val="lt1"/>
                </a:solidFill>
                <a:latin typeface="Itim"/>
                <a:ea typeface="Itim"/>
                <a:cs typeface="Itim"/>
                <a:sym typeface="Itim"/>
              </a:defRPr>
            </a:lvl5pPr>
            <a:lvl6pPr lvl="5" algn="r" rtl="0">
              <a:spcBef>
                <a:spcPts val="0"/>
              </a:spcBef>
              <a:spcAft>
                <a:spcPts val="0"/>
              </a:spcAft>
              <a:buNone/>
              <a:defRPr sz="2400" b="1">
                <a:solidFill>
                  <a:schemeClr val="lt1"/>
                </a:solidFill>
                <a:latin typeface="Itim"/>
                <a:ea typeface="Itim"/>
                <a:cs typeface="Itim"/>
                <a:sym typeface="Itim"/>
              </a:defRPr>
            </a:lvl6pPr>
            <a:lvl7pPr lvl="6" algn="r" rtl="0">
              <a:spcBef>
                <a:spcPts val="0"/>
              </a:spcBef>
              <a:spcAft>
                <a:spcPts val="0"/>
              </a:spcAft>
              <a:buNone/>
              <a:defRPr sz="2400" b="1">
                <a:solidFill>
                  <a:schemeClr val="lt1"/>
                </a:solidFill>
                <a:latin typeface="Itim"/>
                <a:ea typeface="Itim"/>
                <a:cs typeface="Itim"/>
                <a:sym typeface="Itim"/>
              </a:defRPr>
            </a:lvl7pPr>
            <a:lvl8pPr lvl="7" algn="r" rtl="0">
              <a:spcBef>
                <a:spcPts val="0"/>
              </a:spcBef>
              <a:spcAft>
                <a:spcPts val="0"/>
              </a:spcAft>
              <a:buNone/>
              <a:defRPr sz="2400" b="1">
                <a:solidFill>
                  <a:schemeClr val="lt1"/>
                </a:solidFill>
                <a:latin typeface="Itim"/>
                <a:ea typeface="Itim"/>
                <a:cs typeface="Itim"/>
                <a:sym typeface="Itim"/>
              </a:defRPr>
            </a:lvl8pPr>
            <a:lvl9pPr lvl="8" algn="r"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274" name="Google Shape;274;p13"/>
          <p:cNvSpPr txBox="1">
            <a:spLocks noGrp="1"/>
          </p:cNvSpPr>
          <p:nvPr>
            <p:ph type="subTitle" idx="8"/>
          </p:nvPr>
        </p:nvSpPr>
        <p:spPr>
          <a:xfrm>
            <a:off x="5369700" y="3324163"/>
            <a:ext cx="1828800" cy="9144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solidFill>
                  <a:schemeClr val="dk2"/>
                </a:solidFill>
              </a:defRPr>
            </a:lvl1pPr>
            <a:lvl2pPr lvl="1" algn="r" rtl="0">
              <a:spcBef>
                <a:spcPts val="0"/>
              </a:spcBef>
              <a:spcAft>
                <a:spcPts val="0"/>
              </a:spcAft>
              <a:buNone/>
              <a:defRPr sz="1400">
                <a:solidFill>
                  <a:schemeClr val="dk2"/>
                </a:solidFill>
              </a:defRPr>
            </a:lvl2pPr>
            <a:lvl3pPr lvl="2" algn="r" rtl="0">
              <a:spcBef>
                <a:spcPts val="0"/>
              </a:spcBef>
              <a:spcAft>
                <a:spcPts val="0"/>
              </a:spcAft>
              <a:buNone/>
              <a:defRPr sz="1400">
                <a:solidFill>
                  <a:schemeClr val="dk2"/>
                </a:solidFill>
              </a:defRPr>
            </a:lvl3pPr>
            <a:lvl4pPr lvl="3" algn="r" rtl="0">
              <a:spcBef>
                <a:spcPts val="0"/>
              </a:spcBef>
              <a:spcAft>
                <a:spcPts val="0"/>
              </a:spcAft>
              <a:buNone/>
              <a:defRPr sz="1400">
                <a:solidFill>
                  <a:schemeClr val="dk2"/>
                </a:solidFill>
              </a:defRPr>
            </a:lvl4pPr>
            <a:lvl5pPr lvl="4" algn="r" rtl="0">
              <a:spcBef>
                <a:spcPts val="0"/>
              </a:spcBef>
              <a:spcAft>
                <a:spcPts val="0"/>
              </a:spcAft>
              <a:buNone/>
              <a:defRPr sz="1400">
                <a:solidFill>
                  <a:schemeClr val="dk2"/>
                </a:solidFill>
              </a:defRPr>
            </a:lvl5pPr>
            <a:lvl6pPr lvl="5" algn="r" rtl="0">
              <a:spcBef>
                <a:spcPts val="0"/>
              </a:spcBef>
              <a:spcAft>
                <a:spcPts val="0"/>
              </a:spcAft>
              <a:buNone/>
              <a:defRPr sz="1400">
                <a:solidFill>
                  <a:schemeClr val="dk2"/>
                </a:solidFill>
              </a:defRPr>
            </a:lvl6pPr>
            <a:lvl7pPr lvl="6" algn="r" rtl="0">
              <a:spcBef>
                <a:spcPts val="0"/>
              </a:spcBef>
              <a:spcAft>
                <a:spcPts val="0"/>
              </a:spcAft>
              <a:buNone/>
              <a:defRPr sz="1400">
                <a:solidFill>
                  <a:schemeClr val="dk2"/>
                </a:solidFill>
              </a:defRPr>
            </a:lvl7pPr>
            <a:lvl8pPr lvl="7" algn="r" rtl="0">
              <a:spcBef>
                <a:spcPts val="0"/>
              </a:spcBef>
              <a:spcAft>
                <a:spcPts val="0"/>
              </a:spcAft>
              <a:buNone/>
              <a:defRPr sz="1400">
                <a:solidFill>
                  <a:schemeClr val="dk2"/>
                </a:solidFill>
              </a:defRPr>
            </a:lvl8pPr>
            <a:lvl9pPr lvl="8" algn="r" rtl="0">
              <a:spcBef>
                <a:spcPts val="0"/>
              </a:spcBef>
              <a:spcAft>
                <a:spcPts val="0"/>
              </a:spcAft>
              <a:buNone/>
              <a:defRPr sz="1400">
                <a:solidFill>
                  <a:schemeClr val="dk2"/>
                </a:solidFill>
              </a:defRPr>
            </a:lvl9pPr>
          </a:lstStyle>
          <a:p>
            <a:endParaRPr/>
          </a:p>
        </p:txBody>
      </p:sp>
      <p:sp>
        <p:nvSpPr>
          <p:cNvPr id="275" name="Google Shape;275;p13"/>
          <p:cNvSpPr txBox="1">
            <a:spLocks noGrp="1"/>
          </p:cNvSpPr>
          <p:nvPr>
            <p:ph type="title" idx="9" hasCustomPrompt="1"/>
          </p:nvPr>
        </p:nvSpPr>
        <p:spPr>
          <a:xfrm>
            <a:off x="971046" y="1405200"/>
            <a:ext cx="740700" cy="658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3000"/>
              <a:buNone/>
              <a:defRPr sz="3600">
                <a:solidFill>
                  <a:schemeClr val="lt1"/>
                </a:solidFill>
              </a:defRPr>
            </a:lvl1pPr>
            <a:lvl2pPr lvl="1" algn="r" rtl="0">
              <a:spcBef>
                <a:spcPts val="0"/>
              </a:spcBef>
              <a:spcAft>
                <a:spcPts val="0"/>
              </a:spcAft>
              <a:buSzPts val="3000"/>
              <a:buNone/>
              <a:defRPr sz="3000"/>
            </a:lvl2pPr>
            <a:lvl3pPr lvl="2" algn="r" rtl="0">
              <a:spcBef>
                <a:spcPts val="0"/>
              </a:spcBef>
              <a:spcAft>
                <a:spcPts val="0"/>
              </a:spcAft>
              <a:buSzPts val="3000"/>
              <a:buNone/>
              <a:defRPr sz="3000"/>
            </a:lvl3pPr>
            <a:lvl4pPr lvl="3" algn="r" rtl="0">
              <a:spcBef>
                <a:spcPts val="0"/>
              </a:spcBef>
              <a:spcAft>
                <a:spcPts val="0"/>
              </a:spcAft>
              <a:buSzPts val="3000"/>
              <a:buNone/>
              <a:defRPr sz="3000"/>
            </a:lvl4pPr>
            <a:lvl5pPr lvl="4" algn="r" rtl="0">
              <a:spcBef>
                <a:spcPts val="0"/>
              </a:spcBef>
              <a:spcAft>
                <a:spcPts val="0"/>
              </a:spcAft>
              <a:buSzPts val="3000"/>
              <a:buNone/>
              <a:defRPr sz="3000"/>
            </a:lvl5pPr>
            <a:lvl6pPr lvl="5" algn="r" rtl="0">
              <a:spcBef>
                <a:spcPts val="0"/>
              </a:spcBef>
              <a:spcAft>
                <a:spcPts val="0"/>
              </a:spcAft>
              <a:buSzPts val="3000"/>
              <a:buNone/>
              <a:defRPr sz="3000"/>
            </a:lvl6pPr>
            <a:lvl7pPr lvl="6" algn="r" rtl="0">
              <a:spcBef>
                <a:spcPts val="0"/>
              </a:spcBef>
              <a:spcAft>
                <a:spcPts val="0"/>
              </a:spcAft>
              <a:buSzPts val="3000"/>
              <a:buNone/>
              <a:defRPr sz="3000"/>
            </a:lvl7pPr>
            <a:lvl8pPr lvl="7" algn="r" rtl="0">
              <a:spcBef>
                <a:spcPts val="0"/>
              </a:spcBef>
              <a:spcAft>
                <a:spcPts val="0"/>
              </a:spcAft>
              <a:buSzPts val="3000"/>
              <a:buNone/>
              <a:defRPr sz="3000"/>
            </a:lvl8pPr>
            <a:lvl9pPr lvl="8" algn="r" rtl="0">
              <a:spcBef>
                <a:spcPts val="0"/>
              </a:spcBef>
              <a:spcAft>
                <a:spcPts val="0"/>
              </a:spcAft>
              <a:buSzPts val="3000"/>
              <a:buNone/>
              <a:defRPr sz="3000"/>
            </a:lvl9pPr>
          </a:lstStyle>
          <a:p>
            <a:r>
              <a:t>xx%</a:t>
            </a:r>
          </a:p>
        </p:txBody>
      </p:sp>
      <p:sp>
        <p:nvSpPr>
          <p:cNvPr id="276" name="Google Shape;276;p13"/>
          <p:cNvSpPr txBox="1">
            <a:spLocks noGrp="1"/>
          </p:cNvSpPr>
          <p:nvPr>
            <p:ph type="title" idx="13" hasCustomPrompt="1"/>
          </p:nvPr>
        </p:nvSpPr>
        <p:spPr>
          <a:xfrm>
            <a:off x="971046" y="2844475"/>
            <a:ext cx="740700" cy="658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3000"/>
              <a:buNone/>
              <a:defRPr sz="3600">
                <a:solidFill>
                  <a:schemeClr val="lt1"/>
                </a:solidFill>
              </a:defRPr>
            </a:lvl1pPr>
            <a:lvl2pPr lvl="1" algn="r" rtl="0">
              <a:spcBef>
                <a:spcPts val="0"/>
              </a:spcBef>
              <a:spcAft>
                <a:spcPts val="0"/>
              </a:spcAft>
              <a:buSzPts val="3000"/>
              <a:buNone/>
              <a:defRPr sz="3000"/>
            </a:lvl2pPr>
            <a:lvl3pPr lvl="2" algn="r" rtl="0">
              <a:spcBef>
                <a:spcPts val="0"/>
              </a:spcBef>
              <a:spcAft>
                <a:spcPts val="0"/>
              </a:spcAft>
              <a:buSzPts val="3000"/>
              <a:buNone/>
              <a:defRPr sz="3000"/>
            </a:lvl3pPr>
            <a:lvl4pPr lvl="3" algn="r" rtl="0">
              <a:spcBef>
                <a:spcPts val="0"/>
              </a:spcBef>
              <a:spcAft>
                <a:spcPts val="0"/>
              </a:spcAft>
              <a:buSzPts val="3000"/>
              <a:buNone/>
              <a:defRPr sz="3000"/>
            </a:lvl4pPr>
            <a:lvl5pPr lvl="4" algn="r" rtl="0">
              <a:spcBef>
                <a:spcPts val="0"/>
              </a:spcBef>
              <a:spcAft>
                <a:spcPts val="0"/>
              </a:spcAft>
              <a:buSzPts val="3000"/>
              <a:buNone/>
              <a:defRPr sz="3000"/>
            </a:lvl5pPr>
            <a:lvl6pPr lvl="5" algn="r" rtl="0">
              <a:spcBef>
                <a:spcPts val="0"/>
              </a:spcBef>
              <a:spcAft>
                <a:spcPts val="0"/>
              </a:spcAft>
              <a:buSzPts val="3000"/>
              <a:buNone/>
              <a:defRPr sz="3000"/>
            </a:lvl6pPr>
            <a:lvl7pPr lvl="6" algn="r" rtl="0">
              <a:spcBef>
                <a:spcPts val="0"/>
              </a:spcBef>
              <a:spcAft>
                <a:spcPts val="0"/>
              </a:spcAft>
              <a:buSzPts val="3000"/>
              <a:buNone/>
              <a:defRPr sz="3000"/>
            </a:lvl7pPr>
            <a:lvl8pPr lvl="7" algn="r" rtl="0">
              <a:spcBef>
                <a:spcPts val="0"/>
              </a:spcBef>
              <a:spcAft>
                <a:spcPts val="0"/>
              </a:spcAft>
              <a:buSzPts val="3000"/>
              <a:buNone/>
              <a:defRPr sz="3000"/>
            </a:lvl8pPr>
            <a:lvl9pPr lvl="8" algn="r" rtl="0">
              <a:spcBef>
                <a:spcPts val="0"/>
              </a:spcBef>
              <a:spcAft>
                <a:spcPts val="0"/>
              </a:spcAft>
              <a:buSzPts val="3000"/>
              <a:buNone/>
              <a:defRPr sz="3000"/>
            </a:lvl9pPr>
          </a:lstStyle>
          <a:p>
            <a:r>
              <a:t>xx%</a:t>
            </a:r>
          </a:p>
        </p:txBody>
      </p:sp>
      <p:sp>
        <p:nvSpPr>
          <p:cNvPr id="277" name="Google Shape;277;p13"/>
          <p:cNvSpPr txBox="1">
            <a:spLocks noGrp="1"/>
          </p:cNvSpPr>
          <p:nvPr>
            <p:ph type="title" idx="14" hasCustomPrompt="1"/>
          </p:nvPr>
        </p:nvSpPr>
        <p:spPr>
          <a:xfrm>
            <a:off x="7432254" y="1405200"/>
            <a:ext cx="740700" cy="658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3000"/>
              <a:buNone/>
              <a:defRPr sz="36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8" name="Google Shape;278;p13"/>
          <p:cNvSpPr txBox="1">
            <a:spLocks noGrp="1"/>
          </p:cNvSpPr>
          <p:nvPr>
            <p:ph type="title" idx="15" hasCustomPrompt="1"/>
          </p:nvPr>
        </p:nvSpPr>
        <p:spPr>
          <a:xfrm>
            <a:off x="7432254" y="2844475"/>
            <a:ext cx="740700" cy="658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3000"/>
              <a:buNone/>
              <a:defRPr sz="36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grpSp>
        <p:nvGrpSpPr>
          <p:cNvPr id="279" name="Google Shape;279;p13"/>
          <p:cNvGrpSpPr/>
          <p:nvPr/>
        </p:nvGrpSpPr>
        <p:grpSpPr>
          <a:xfrm rot="-5400000" flipH="1">
            <a:off x="7994901" y="-691879"/>
            <a:ext cx="457215" cy="1840961"/>
            <a:chOff x="341244" y="189297"/>
            <a:chExt cx="838004" cy="3374195"/>
          </a:xfrm>
        </p:grpSpPr>
        <p:sp>
          <p:nvSpPr>
            <p:cNvPr id="280" name="Google Shape;280;p13"/>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3"/>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3"/>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3"/>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3"/>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3"/>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3"/>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3"/>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8" name="Google Shape;288;p13"/>
          <p:cNvGrpSpPr/>
          <p:nvPr/>
        </p:nvGrpSpPr>
        <p:grpSpPr>
          <a:xfrm rot="5400000">
            <a:off x="688154" y="3998111"/>
            <a:ext cx="457253" cy="1833537"/>
            <a:chOff x="1448006" y="189297"/>
            <a:chExt cx="854359" cy="3374195"/>
          </a:xfrm>
        </p:grpSpPr>
        <p:sp>
          <p:nvSpPr>
            <p:cNvPr id="289" name="Google Shape;289;p13"/>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3"/>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3"/>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3"/>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3"/>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3"/>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3"/>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
    <p:spTree>
      <p:nvGrpSpPr>
        <p:cNvPr id="1" name="Shape 296"/>
        <p:cNvGrpSpPr/>
        <p:nvPr/>
      </p:nvGrpSpPr>
      <p:grpSpPr>
        <a:xfrm>
          <a:off x="0" y="0"/>
          <a:ext cx="0" cy="0"/>
          <a:chOff x="0" y="0"/>
          <a:chExt cx="0" cy="0"/>
        </a:xfrm>
      </p:grpSpPr>
      <p:sp>
        <p:nvSpPr>
          <p:cNvPr id="297" name="Google Shape;297;p14"/>
          <p:cNvSpPr txBox="1">
            <a:spLocks noGrp="1"/>
          </p:cNvSpPr>
          <p:nvPr>
            <p:ph type="title"/>
          </p:nvPr>
        </p:nvSpPr>
        <p:spPr>
          <a:xfrm>
            <a:off x="726300" y="542925"/>
            <a:ext cx="7691400" cy="4572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3200"/>
            </a:lvl1pPr>
            <a:lvl2pPr lvl="1">
              <a:spcBef>
                <a:spcPts val="0"/>
              </a:spcBef>
              <a:spcAft>
                <a:spcPts val="0"/>
              </a:spcAft>
              <a:buNone/>
              <a:defRPr sz="3200"/>
            </a:lvl2pPr>
            <a:lvl3pPr lvl="2">
              <a:spcBef>
                <a:spcPts val="0"/>
              </a:spcBef>
              <a:spcAft>
                <a:spcPts val="0"/>
              </a:spcAft>
              <a:buNone/>
              <a:defRPr sz="3200"/>
            </a:lvl3pPr>
            <a:lvl4pPr lvl="3">
              <a:spcBef>
                <a:spcPts val="0"/>
              </a:spcBef>
              <a:spcAft>
                <a:spcPts val="0"/>
              </a:spcAft>
              <a:buNone/>
              <a:defRPr sz="3200"/>
            </a:lvl4pPr>
            <a:lvl5pPr lvl="4">
              <a:spcBef>
                <a:spcPts val="0"/>
              </a:spcBef>
              <a:spcAft>
                <a:spcPts val="0"/>
              </a:spcAft>
              <a:buNone/>
              <a:defRPr sz="3200"/>
            </a:lvl5pPr>
            <a:lvl6pPr lvl="5">
              <a:spcBef>
                <a:spcPts val="0"/>
              </a:spcBef>
              <a:spcAft>
                <a:spcPts val="0"/>
              </a:spcAft>
              <a:buNone/>
              <a:defRPr sz="3200"/>
            </a:lvl6pPr>
            <a:lvl7pPr lvl="6">
              <a:spcBef>
                <a:spcPts val="0"/>
              </a:spcBef>
              <a:spcAft>
                <a:spcPts val="0"/>
              </a:spcAft>
              <a:buNone/>
              <a:defRPr sz="3200"/>
            </a:lvl7pPr>
            <a:lvl8pPr lvl="7">
              <a:spcBef>
                <a:spcPts val="0"/>
              </a:spcBef>
              <a:spcAft>
                <a:spcPts val="0"/>
              </a:spcAft>
              <a:buNone/>
              <a:defRPr sz="3200"/>
            </a:lvl8pPr>
            <a:lvl9pPr lvl="8">
              <a:spcBef>
                <a:spcPts val="0"/>
              </a:spcBef>
              <a:spcAft>
                <a:spcPts val="0"/>
              </a:spcAft>
              <a:buNone/>
              <a:defRPr sz="3200"/>
            </a:lvl9pPr>
          </a:lstStyle>
          <a:p>
            <a:endParaRPr/>
          </a:p>
        </p:txBody>
      </p:sp>
      <p:sp>
        <p:nvSpPr>
          <p:cNvPr id="298" name="Google Shape;298;p14"/>
          <p:cNvSpPr txBox="1">
            <a:spLocks noGrp="1"/>
          </p:cNvSpPr>
          <p:nvPr>
            <p:ph type="subTitle" idx="1"/>
          </p:nvPr>
        </p:nvSpPr>
        <p:spPr>
          <a:xfrm>
            <a:off x="1275350" y="2843000"/>
            <a:ext cx="1818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b="1">
                <a:solidFill>
                  <a:schemeClr val="lt1"/>
                </a:solidFill>
                <a:latin typeface="Itim"/>
                <a:ea typeface="Itim"/>
                <a:cs typeface="Itim"/>
                <a:sym typeface="Itim"/>
              </a:defRPr>
            </a:lvl1pPr>
            <a:lvl2pPr lvl="1" algn="ctr" rtl="0">
              <a:spcBef>
                <a:spcPts val="0"/>
              </a:spcBef>
              <a:spcAft>
                <a:spcPts val="0"/>
              </a:spcAft>
              <a:buNone/>
              <a:defRPr sz="2400" b="1">
                <a:solidFill>
                  <a:schemeClr val="lt1"/>
                </a:solidFill>
                <a:latin typeface="Itim"/>
                <a:ea typeface="Itim"/>
                <a:cs typeface="Itim"/>
                <a:sym typeface="Itim"/>
              </a:defRPr>
            </a:lvl2pPr>
            <a:lvl3pPr lvl="2" algn="ctr" rtl="0">
              <a:spcBef>
                <a:spcPts val="0"/>
              </a:spcBef>
              <a:spcAft>
                <a:spcPts val="0"/>
              </a:spcAft>
              <a:buNone/>
              <a:defRPr sz="2400" b="1">
                <a:solidFill>
                  <a:schemeClr val="lt1"/>
                </a:solidFill>
                <a:latin typeface="Itim"/>
                <a:ea typeface="Itim"/>
                <a:cs typeface="Itim"/>
                <a:sym typeface="Itim"/>
              </a:defRPr>
            </a:lvl3pPr>
            <a:lvl4pPr lvl="3" algn="ctr" rtl="0">
              <a:spcBef>
                <a:spcPts val="0"/>
              </a:spcBef>
              <a:spcAft>
                <a:spcPts val="0"/>
              </a:spcAft>
              <a:buNone/>
              <a:defRPr sz="2400" b="1">
                <a:solidFill>
                  <a:schemeClr val="lt1"/>
                </a:solidFill>
                <a:latin typeface="Itim"/>
                <a:ea typeface="Itim"/>
                <a:cs typeface="Itim"/>
                <a:sym typeface="Itim"/>
              </a:defRPr>
            </a:lvl4pPr>
            <a:lvl5pPr lvl="4" algn="ctr" rtl="0">
              <a:spcBef>
                <a:spcPts val="0"/>
              </a:spcBef>
              <a:spcAft>
                <a:spcPts val="0"/>
              </a:spcAft>
              <a:buNone/>
              <a:defRPr sz="2400" b="1">
                <a:solidFill>
                  <a:schemeClr val="lt1"/>
                </a:solidFill>
                <a:latin typeface="Itim"/>
                <a:ea typeface="Itim"/>
                <a:cs typeface="Itim"/>
                <a:sym typeface="Itim"/>
              </a:defRPr>
            </a:lvl5pPr>
            <a:lvl6pPr lvl="5" algn="ctr" rtl="0">
              <a:spcBef>
                <a:spcPts val="0"/>
              </a:spcBef>
              <a:spcAft>
                <a:spcPts val="0"/>
              </a:spcAft>
              <a:buNone/>
              <a:defRPr sz="2400" b="1">
                <a:solidFill>
                  <a:schemeClr val="lt1"/>
                </a:solidFill>
                <a:latin typeface="Itim"/>
                <a:ea typeface="Itim"/>
                <a:cs typeface="Itim"/>
                <a:sym typeface="Itim"/>
              </a:defRPr>
            </a:lvl6pPr>
            <a:lvl7pPr lvl="6" algn="ctr" rtl="0">
              <a:spcBef>
                <a:spcPts val="0"/>
              </a:spcBef>
              <a:spcAft>
                <a:spcPts val="0"/>
              </a:spcAft>
              <a:buNone/>
              <a:defRPr sz="2400" b="1">
                <a:solidFill>
                  <a:schemeClr val="lt1"/>
                </a:solidFill>
                <a:latin typeface="Itim"/>
                <a:ea typeface="Itim"/>
                <a:cs typeface="Itim"/>
                <a:sym typeface="Itim"/>
              </a:defRPr>
            </a:lvl7pPr>
            <a:lvl8pPr lvl="7" algn="ctr" rtl="0">
              <a:spcBef>
                <a:spcPts val="0"/>
              </a:spcBef>
              <a:spcAft>
                <a:spcPts val="0"/>
              </a:spcAft>
              <a:buNone/>
              <a:defRPr sz="2400" b="1">
                <a:solidFill>
                  <a:schemeClr val="lt1"/>
                </a:solidFill>
                <a:latin typeface="Itim"/>
                <a:ea typeface="Itim"/>
                <a:cs typeface="Itim"/>
                <a:sym typeface="Itim"/>
              </a:defRPr>
            </a:lvl8pPr>
            <a:lvl9pPr lvl="8" algn="ctr"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299" name="Google Shape;299;p14"/>
          <p:cNvSpPr txBox="1">
            <a:spLocks noGrp="1"/>
          </p:cNvSpPr>
          <p:nvPr>
            <p:ph type="subTitle" idx="2"/>
          </p:nvPr>
        </p:nvSpPr>
        <p:spPr>
          <a:xfrm>
            <a:off x="1270250" y="3172775"/>
            <a:ext cx="18288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300" name="Google Shape;300;p14"/>
          <p:cNvSpPr txBox="1">
            <a:spLocks noGrp="1"/>
          </p:cNvSpPr>
          <p:nvPr>
            <p:ph type="subTitle" idx="3"/>
          </p:nvPr>
        </p:nvSpPr>
        <p:spPr>
          <a:xfrm>
            <a:off x="3662700" y="2843000"/>
            <a:ext cx="1818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b="1">
                <a:solidFill>
                  <a:schemeClr val="lt1"/>
                </a:solidFill>
                <a:latin typeface="Itim"/>
                <a:ea typeface="Itim"/>
                <a:cs typeface="Itim"/>
                <a:sym typeface="Itim"/>
              </a:defRPr>
            </a:lvl1pPr>
            <a:lvl2pPr lvl="1" algn="ctr" rtl="0">
              <a:spcBef>
                <a:spcPts val="0"/>
              </a:spcBef>
              <a:spcAft>
                <a:spcPts val="0"/>
              </a:spcAft>
              <a:buNone/>
              <a:defRPr sz="2400" b="1">
                <a:solidFill>
                  <a:schemeClr val="lt1"/>
                </a:solidFill>
                <a:latin typeface="Itim"/>
                <a:ea typeface="Itim"/>
                <a:cs typeface="Itim"/>
                <a:sym typeface="Itim"/>
              </a:defRPr>
            </a:lvl2pPr>
            <a:lvl3pPr lvl="2" algn="ctr" rtl="0">
              <a:spcBef>
                <a:spcPts val="0"/>
              </a:spcBef>
              <a:spcAft>
                <a:spcPts val="0"/>
              </a:spcAft>
              <a:buNone/>
              <a:defRPr sz="2400" b="1">
                <a:solidFill>
                  <a:schemeClr val="lt1"/>
                </a:solidFill>
                <a:latin typeface="Itim"/>
                <a:ea typeface="Itim"/>
                <a:cs typeface="Itim"/>
                <a:sym typeface="Itim"/>
              </a:defRPr>
            </a:lvl3pPr>
            <a:lvl4pPr lvl="3" algn="ctr" rtl="0">
              <a:spcBef>
                <a:spcPts val="0"/>
              </a:spcBef>
              <a:spcAft>
                <a:spcPts val="0"/>
              </a:spcAft>
              <a:buNone/>
              <a:defRPr sz="2400" b="1">
                <a:solidFill>
                  <a:schemeClr val="lt1"/>
                </a:solidFill>
                <a:latin typeface="Itim"/>
                <a:ea typeface="Itim"/>
                <a:cs typeface="Itim"/>
                <a:sym typeface="Itim"/>
              </a:defRPr>
            </a:lvl4pPr>
            <a:lvl5pPr lvl="4" algn="ctr" rtl="0">
              <a:spcBef>
                <a:spcPts val="0"/>
              </a:spcBef>
              <a:spcAft>
                <a:spcPts val="0"/>
              </a:spcAft>
              <a:buNone/>
              <a:defRPr sz="2400" b="1">
                <a:solidFill>
                  <a:schemeClr val="lt1"/>
                </a:solidFill>
                <a:latin typeface="Itim"/>
                <a:ea typeface="Itim"/>
                <a:cs typeface="Itim"/>
                <a:sym typeface="Itim"/>
              </a:defRPr>
            </a:lvl5pPr>
            <a:lvl6pPr lvl="5" algn="ctr" rtl="0">
              <a:spcBef>
                <a:spcPts val="0"/>
              </a:spcBef>
              <a:spcAft>
                <a:spcPts val="0"/>
              </a:spcAft>
              <a:buNone/>
              <a:defRPr sz="2400" b="1">
                <a:solidFill>
                  <a:schemeClr val="lt1"/>
                </a:solidFill>
                <a:latin typeface="Itim"/>
                <a:ea typeface="Itim"/>
                <a:cs typeface="Itim"/>
                <a:sym typeface="Itim"/>
              </a:defRPr>
            </a:lvl6pPr>
            <a:lvl7pPr lvl="6" algn="ctr" rtl="0">
              <a:spcBef>
                <a:spcPts val="0"/>
              </a:spcBef>
              <a:spcAft>
                <a:spcPts val="0"/>
              </a:spcAft>
              <a:buNone/>
              <a:defRPr sz="2400" b="1">
                <a:solidFill>
                  <a:schemeClr val="lt1"/>
                </a:solidFill>
                <a:latin typeface="Itim"/>
                <a:ea typeface="Itim"/>
                <a:cs typeface="Itim"/>
                <a:sym typeface="Itim"/>
              </a:defRPr>
            </a:lvl7pPr>
            <a:lvl8pPr lvl="7" algn="ctr" rtl="0">
              <a:spcBef>
                <a:spcPts val="0"/>
              </a:spcBef>
              <a:spcAft>
                <a:spcPts val="0"/>
              </a:spcAft>
              <a:buNone/>
              <a:defRPr sz="2400" b="1">
                <a:solidFill>
                  <a:schemeClr val="lt1"/>
                </a:solidFill>
                <a:latin typeface="Itim"/>
                <a:ea typeface="Itim"/>
                <a:cs typeface="Itim"/>
                <a:sym typeface="Itim"/>
              </a:defRPr>
            </a:lvl8pPr>
            <a:lvl9pPr lvl="8" algn="ctr"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301" name="Google Shape;301;p14"/>
          <p:cNvSpPr txBox="1">
            <a:spLocks noGrp="1"/>
          </p:cNvSpPr>
          <p:nvPr>
            <p:ph type="subTitle" idx="4"/>
          </p:nvPr>
        </p:nvSpPr>
        <p:spPr>
          <a:xfrm>
            <a:off x="3657600" y="3172775"/>
            <a:ext cx="18288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302" name="Google Shape;302;p14"/>
          <p:cNvSpPr txBox="1">
            <a:spLocks noGrp="1"/>
          </p:cNvSpPr>
          <p:nvPr>
            <p:ph type="subTitle" idx="5"/>
          </p:nvPr>
        </p:nvSpPr>
        <p:spPr>
          <a:xfrm>
            <a:off x="6050050" y="2843000"/>
            <a:ext cx="1818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b="1">
                <a:solidFill>
                  <a:schemeClr val="lt1"/>
                </a:solidFill>
                <a:latin typeface="Itim"/>
                <a:ea typeface="Itim"/>
                <a:cs typeface="Itim"/>
                <a:sym typeface="Itim"/>
              </a:defRPr>
            </a:lvl1pPr>
            <a:lvl2pPr lvl="1" algn="ctr" rtl="0">
              <a:spcBef>
                <a:spcPts val="0"/>
              </a:spcBef>
              <a:spcAft>
                <a:spcPts val="0"/>
              </a:spcAft>
              <a:buNone/>
              <a:defRPr sz="2400" b="1">
                <a:solidFill>
                  <a:schemeClr val="lt1"/>
                </a:solidFill>
                <a:latin typeface="Itim"/>
                <a:ea typeface="Itim"/>
                <a:cs typeface="Itim"/>
                <a:sym typeface="Itim"/>
              </a:defRPr>
            </a:lvl2pPr>
            <a:lvl3pPr lvl="2" algn="ctr" rtl="0">
              <a:spcBef>
                <a:spcPts val="0"/>
              </a:spcBef>
              <a:spcAft>
                <a:spcPts val="0"/>
              </a:spcAft>
              <a:buNone/>
              <a:defRPr sz="2400" b="1">
                <a:solidFill>
                  <a:schemeClr val="lt1"/>
                </a:solidFill>
                <a:latin typeface="Itim"/>
                <a:ea typeface="Itim"/>
                <a:cs typeface="Itim"/>
                <a:sym typeface="Itim"/>
              </a:defRPr>
            </a:lvl3pPr>
            <a:lvl4pPr lvl="3" algn="ctr" rtl="0">
              <a:spcBef>
                <a:spcPts val="0"/>
              </a:spcBef>
              <a:spcAft>
                <a:spcPts val="0"/>
              </a:spcAft>
              <a:buNone/>
              <a:defRPr sz="2400" b="1">
                <a:solidFill>
                  <a:schemeClr val="lt1"/>
                </a:solidFill>
                <a:latin typeface="Itim"/>
                <a:ea typeface="Itim"/>
                <a:cs typeface="Itim"/>
                <a:sym typeface="Itim"/>
              </a:defRPr>
            </a:lvl4pPr>
            <a:lvl5pPr lvl="4" algn="ctr" rtl="0">
              <a:spcBef>
                <a:spcPts val="0"/>
              </a:spcBef>
              <a:spcAft>
                <a:spcPts val="0"/>
              </a:spcAft>
              <a:buNone/>
              <a:defRPr sz="2400" b="1">
                <a:solidFill>
                  <a:schemeClr val="lt1"/>
                </a:solidFill>
                <a:latin typeface="Itim"/>
                <a:ea typeface="Itim"/>
                <a:cs typeface="Itim"/>
                <a:sym typeface="Itim"/>
              </a:defRPr>
            </a:lvl5pPr>
            <a:lvl6pPr lvl="5" algn="ctr" rtl="0">
              <a:spcBef>
                <a:spcPts val="0"/>
              </a:spcBef>
              <a:spcAft>
                <a:spcPts val="0"/>
              </a:spcAft>
              <a:buNone/>
              <a:defRPr sz="2400" b="1">
                <a:solidFill>
                  <a:schemeClr val="lt1"/>
                </a:solidFill>
                <a:latin typeface="Itim"/>
                <a:ea typeface="Itim"/>
                <a:cs typeface="Itim"/>
                <a:sym typeface="Itim"/>
              </a:defRPr>
            </a:lvl6pPr>
            <a:lvl7pPr lvl="6" algn="ctr" rtl="0">
              <a:spcBef>
                <a:spcPts val="0"/>
              </a:spcBef>
              <a:spcAft>
                <a:spcPts val="0"/>
              </a:spcAft>
              <a:buNone/>
              <a:defRPr sz="2400" b="1">
                <a:solidFill>
                  <a:schemeClr val="lt1"/>
                </a:solidFill>
                <a:latin typeface="Itim"/>
                <a:ea typeface="Itim"/>
                <a:cs typeface="Itim"/>
                <a:sym typeface="Itim"/>
              </a:defRPr>
            </a:lvl7pPr>
            <a:lvl8pPr lvl="7" algn="ctr" rtl="0">
              <a:spcBef>
                <a:spcPts val="0"/>
              </a:spcBef>
              <a:spcAft>
                <a:spcPts val="0"/>
              </a:spcAft>
              <a:buNone/>
              <a:defRPr sz="2400" b="1">
                <a:solidFill>
                  <a:schemeClr val="lt1"/>
                </a:solidFill>
                <a:latin typeface="Itim"/>
                <a:ea typeface="Itim"/>
                <a:cs typeface="Itim"/>
                <a:sym typeface="Itim"/>
              </a:defRPr>
            </a:lvl8pPr>
            <a:lvl9pPr lvl="8" algn="ctr" rtl="0">
              <a:spcBef>
                <a:spcPts val="0"/>
              </a:spcBef>
              <a:spcAft>
                <a:spcPts val="0"/>
              </a:spcAft>
              <a:buNone/>
              <a:defRPr sz="2400" b="1">
                <a:solidFill>
                  <a:schemeClr val="lt1"/>
                </a:solidFill>
                <a:latin typeface="Itim"/>
                <a:ea typeface="Itim"/>
                <a:cs typeface="Itim"/>
                <a:sym typeface="Itim"/>
              </a:defRPr>
            </a:lvl9pPr>
          </a:lstStyle>
          <a:p>
            <a:endParaRPr/>
          </a:p>
        </p:txBody>
      </p:sp>
      <p:sp>
        <p:nvSpPr>
          <p:cNvPr id="303" name="Google Shape;303;p14"/>
          <p:cNvSpPr txBox="1">
            <a:spLocks noGrp="1"/>
          </p:cNvSpPr>
          <p:nvPr>
            <p:ph type="subTitle" idx="6"/>
          </p:nvPr>
        </p:nvSpPr>
        <p:spPr>
          <a:xfrm>
            <a:off x="6044950" y="3172775"/>
            <a:ext cx="18288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grpSp>
        <p:nvGrpSpPr>
          <p:cNvPr id="304" name="Google Shape;304;p14"/>
          <p:cNvGrpSpPr/>
          <p:nvPr/>
        </p:nvGrpSpPr>
        <p:grpSpPr>
          <a:xfrm rot="-5400000" flipH="1">
            <a:off x="7994901" y="-691879"/>
            <a:ext cx="457215" cy="1840961"/>
            <a:chOff x="341244" y="189297"/>
            <a:chExt cx="838004" cy="3374195"/>
          </a:xfrm>
        </p:grpSpPr>
        <p:sp>
          <p:nvSpPr>
            <p:cNvPr id="305" name="Google Shape;305;p14"/>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4"/>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4"/>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4"/>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4"/>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4"/>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14"/>
          <p:cNvGrpSpPr/>
          <p:nvPr/>
        </p:nvGrpSpPr>
        <p:grpSpPr>
          <a:xfrm rot="5400000">
            <a:off x="688154" y="3998111"/>
            <a:ext cx="457253" cy="1833537"/>
            <a:chOff x="1448006" y="189297"/>
            <a:chExt cx="854359" cy="3374195"/>
          </a:xfrm>
        </p:grpSpPr>
        <p:sp>
          <p:nvSpPr>
            <p:cNvPr id="314" name="Google Shape;314;p14"/>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4"/>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4"/>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4"/>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4"/>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4"/>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6225" y="441350"/>
            <a:ext cx="7691400" cy="5727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lt1"/>
              </a:buClr>
              <a:buSzPts val="3000"/>
              <a:buFont typeface="Passion One"/>
              <a:buNone/>
              <a:defRPr sz="3000">
                <a:solidFill>
                  <a:schemeClr val="lt1"/>
                </a:solidFill>
                <a:latin typeface="Passion One"/>
                <a:ea typeface="Passion One"/>
                <a:cs typeface="Passion One"/>
                <a:sym typeface="Passion One"/>
              </a:defRPr>
            </a:lvl1pPr>
            <a:lvl2pPr lvl="1" algn="ctr">
              <a:lnSpc>
                <a:spcPct val="80000"/>
              </a:lnSpc>
              <a:spcBef>
                <a:spcPts val="0"/>
              </a:spcBef>
              <a:spcAft>
                <a:spcPts val="0"/>
              </a:spcAft>
              <a:buClr>
                <a:schemeClr val="dk2"/>
              </a:buClr>
              <a:buSzPts val="3000"/>
              <a:buFont typeface="Passion One"/>
              <a:buNone/>
              <a:defRPr sz="3000" b="1">
                <a:solidFill>
                  <a:schemeClr val="dk2"/>
                </a:solidFill>
                <a:latin typeface="Passion One"/>
                <a:ea typeface="Passion One"/>
                <a:cs typeface="Passion One"/>
                <a:sym typeface="Passion One"/>
              </a:defRPr>
            </a:lvl2pPr>
            <a:lvl3pPr lvl="2" algn="ctr">
              <a:lnSpc>
                <a:spcPct val="80000"/>
              </a:lnSpc>
              <a:spcBef>
                <a:spcPts val="0"/>
              </a:spcBef>
              <a:spcAft>
                <a:spcPts val="0"/>
              </a:spcAft>
              <a:buClr>
                <a:schemeClr val="dk2"/>
              </a:buClr>
              <a:buSzPts val="3000"/>
              <a:buFont typeface="Passion One"/>
              <a:buNone/>
              <a:defRPr sz="3000" b="1">
                <a:solidFill>
                  <a:schemeClr val="dk2"/>
                </a:solidFill>
                <a:latin typeface="Passion One"/>
                <a:ea typeface="Passion One"/>
                <a:cs typeface="Passion One"/>
                <a:sym typeface="Passion One"/>
              </a:defRPr>
            </a:lvl3pPr>
            <a:lvl4pPr lvl="3" algn="ctr">
              <a:lnSpc>
                <a:spcPct val="80000"/>
              </a:lnSpc>
              <a:spcBef>
                <a:spcPts val="0"/>
              </a:spcBef>
              <a:spcAft>
                <a:spcPts val="0"/>
              </a:spcAft>
              <a:buClr>
                <a:schemeClr val="dk2"/>
              </a:buClr>
              <a:buSzPts val="3000"/>
              <a:buFont typeface="Passion One"/>
              <a:buNone/>
              <a:defRPr sz="3000" b="1">
                <a:solidFill>
                  <a:schemeClr val="dk2"/>
                </a:solidFill>
                <a:latin typeface="Passion One"/>
                <a:ea typeface="Passion One"/>
                <a:cs typeface="Passion One"/>
                <a:sym typeface="Passion One"/>
              </a:defRPr>
            </a:lvl4pPr>
            <a:lvl5pPr lvl="4" algn="ctr">
              <a:lnSpc>
                <a:spcPct val="80000"/>
              </a:lnSpc>
              <a:spcBef>
                <a:spcPts val="0"/>
              </a:spcBef>
              <a:spcAft>
                <a:spcPts val="0"/>
              </a:spcAft>
              <a:buClr>
                <a:schemeClr val="dk2"/>
              </a:buClr>
              <a:buSzPts val="3000"/>
              <a:buFont typeface="Passion One"/>
              <a:buNone/>
              <a:defRPr sz="3000" b="1">
                <a:solidFill>
                  <a:schemeClr val="dk2"/>
                </a:solidFill>
                <a:latin typeface="Passion One"/>
                <a:ea typeface="Passion One"/>
                <a:cs typeface="Passion One"/>
                <a:sym typeface="Passion One"/>
              </a:defRPr>
            </a:lvl5pPr>
            <a:lvl6pPr lvl="5" algn="ctr">
              <a:lnSpc>
                <a:spcPct val="80000"/>
              </a:lnSpc>
              <a:spcBef>
                <a:spcPts val="0"/>
              </a:spcBef>
              <a:spcAft>
                <a:spcPts val="0"/>
              </a:spcAft>
              <a:buClr>
                <a:schemeClr val="dk2"/>
              </a:buClr>
              <a:buSzPts val="3000"/>
              <a:buFont typeface="Passion One"/>
              <a:buNone/>
              <a:defRPr sz="3000" b="1">
                <a:solidFill>
                  <a:schemeClr val="dk2"/>
                </a:solidFill>
                <a:latin typeface="Passion One"/>
                <a:ea typeface="Passion One"/>
                <a:cs typeface="Passion One"/>
                <a:sym typeface="Passion One"/>
              </a:defRPr>
            </a:lvl6pPr>
            <a:lvl7pPr lvl="6" algn="ctr">
              <a:lnSpc>
                <a:spcPct val="80000"/>
              </a:lnSpc>
              <a:spcBef>
                <a:spcPts val="0"/>
              </a:spcBef>
              <a:spcAft>
                <a:spcPts val="0"/>
              </a:spcAft>
              <a:buClr>
                <a:schemeClr val="dk2"/>
              </a:buClr>
              <a:buSzPts val="3000"/>
              <a:buFont typeface="Passion One"/>
              <a:buNone/>
              <a:defRPr sz="3000" b="1">
                <a:solidFill>
                  <a:schemeClr val="dk2"/>
                </a:solidFill>
                <a:latin typeface="Passion One"/>
                <a:ea typeface="Passion One"/>
                <a:cs typeface="Passion One"/>
                <a:sym typeface="Passion One"/>
              </a:defRPr>
            </a:lvl7pPr>
            <a:lvl8pPr lvl="7" algn="ctr">
              <a:lnSpc>
                <a:spcPct val="80000"/>
              </a:lnSpc>
              <a:spcBef>
                <a:spcPts val="0"/>
              </a:spcBef>
              <a:spcAft>
                <a:spcPts val="0"/>
              </a:spcAft>
              <a:buClr>
                <a:schemeClr val="dk2"/>
              </a:buClr>
              <a:buSzPts val="3000"/>
              <a:buFont typeface="Passion One"/>
              <a:buNone/>
              <a:defRPr sz="3000" b="1">
                <a:solidFill>
                  <a:schemeClr val="dk2"/>
                </a:solidFill>
                <a:latin typeface="Passion One"/>
                <a:ea typeface="Passion One"/>
                <a:cs typeface="Passion One"/>
                <a:sym typeface="Passion One"/>
              </a:defRPr>
            </a:lvl8pPr>
            <a:lvl9pPr lvl="8" algn="ctr">
              <a:lnSpc>
                <a:spcPct val="80000"/>
              </a:lnSpc>
              <a:spcBef>
                <a:spcPts val="0"/>
              </a:spcBef>
              <a:spcAft>
                <a:spcPts val="0"/>
              </a:spcAft>
              <a:buClr>
                <a:schemeClr val="dk2"/>
              </a:buClr>
              <a:buSzPts val="3000"/>
              <a:buFont typeface="Passion One"/>
              <a:buNone/>
              <a:defRPr sz="3000" b="1">
                <a:solidFill>
                  <a:schemeClr val="dk2"/>
                </a:solidFill>
                <a:latin typeface="Passion One"/>
                <a:ea typeface="Passion One"/>
                <a:cs typeface="Passion One"/>
                <a:sym typeface="Passion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chemeClr val="dk2"/>
              </a:buClr>
              <a:buSzPts val="1600"/>
              <a:buFont typeface="Nunito SemiBold"/>
              <a:buChar char="●"/>
              <a:defRPr sz="1600">
                <a:solidFill>
                  <a:schemeClr val="dk2"/>
                </a:solidFill>
                <a:latin typeface="Nunito SemiBold"/>
                <a:ea typeface="Nunito SemiBold"/>
                <a:cs typeface="Nunito SemiBold"/>
                <a:sym typeface="Nunito SemiBold"/>
              </a:defRPr>
            </a:lvl1pPr>
            <a:lvl2pPr marL="914400" lvl="1" indent="-330200">
              <a:lnSpc>
                <a:spcPct val="100000"/>
              </a:lnSpc>
              <a:spcBef>
                <a:spcPts val="0"/>
              </a:spcBef>
              <a:spcAft>
                <a:spcPts val="0"/>
              </a:spcAft>
              <a:buClr>
                <a:schemeClr val="dk2"/>
              </a:buClr>
              <a:buSzPts val="1600"/>
              <a:buFont typeface="Nunito SemiBold"/>
              <a:buChar char="○"/>
              <a:defRPr sz="1600">
                <a:solidFill>
                  <a:schemeClr val="dk2"/>
                </a:solidFill>
                <a:latin typeface="Nunito SemiBold"/>
                <a:ea typeface="Nunito SemiBold"/>
                <a:cs typeface="Nunito SemiBold"/>
                <a:sym typeface="Nunito SemiBold"/>
              </a:defRPr>
            </a:lvl2pPr>
            <a:lvl3pPr marL="1371600" lvl="2" indent="-330200">
              <a:lnSpc>
                <a:spcPct val="100000"/>
              </a:lnSpc>
              <a:spcBef>
                <a:spcPts val="0"/>
              </a:spcBef>
              <a:spcAft>
                <a:spcPts val="0"/>
              </a:spcAft>
              <a:buClr>
                <a:schemeClr val="dk2"/>
              </a:buClr>
              <a:buSzPts val="1600"/>
              <a:buFont typeface="Nunito SemiBold"/>
              <a:buChar char="■"/>
              <a:defRPr sz="1600">
                <a:solidFill>
                  <a:schemeClr val="dk2"/>
                </a:solidFill>
                <a:latin typeface="Nunito SemiBold"/>
                <a:ea typeface="Nunito SemiBold"/>
                <a:cs typeface="Nunito SemiBold"/>
                <a:sym typeface="Nunito SemiBold"/>
              </a:defRPr>
            </a:lvl3pPr>
            <a:lvl4pPr marL="1828800" lvl="3" indent="-330200">
              <a:lnSpc>
                <a:spcPct val="100000"/>
              </a:lnSpc>
              <a:spcBef>
                <a:spcPts val="0"/>
              </a:spcBef>
              <a:spcAft>
                <a:spcPts val="0"/>
              </a:spcAft>
              <a:buClr>
                <a:schemeClr val="dk2"/>
              </a:buClr>
              <a:buSzPts val="1600"/>
              <a:buFont typeface="Nunito SemiBold"/>
              <a:buChar char="●"/>
              <a:defRPr sz="1600">
                <a:solidFill>
                  <a:schemeClr val="dk2"/>
                </a:solidFill>
                <a:latin typeface="Nunito SemiBold"/>
                <a:ea typeface="Nunito SemiBold"/>
                <a:cs typeface="Nunito SemiBold"/>
                <a:sym typeface="Nunito SemiBold"/>
              </a:defRPr>
            </a:lvl4pPr>
            <a:lvl5pPr marL="2286000" lvl="4" indent="-330200">
              <a:lnSpc>
                <a:spcPct val="100000"/>
              </a:lnSpc>
              <a:spcBef>
                <a:spcPts val="0"/>
              </a:spcBef>
              <a:spcAft>
                <a:spcPts val="0"/>
              </a:spcAft>
              <a:buClr>
                <a:schemeClr val="dk2"/>
              </a:buClr>
              <a:buSzPts val="1600"/>
              <a:buFont typeface="Nunito SemiBold"/>
              <a:buChar char="○"/>
              <a:defRPr sz="1600">
                <a:solidFill>
                  <a:schemeClr val="dk2"/>
                </a:solidFill>
                <a:latin typeface="Nunito SemiBold"/>
                <a:ea typeface="Nunito SemiBold"/>
                <a:cs typeface="Nunito SemiBold"/>
                <a:sym typeface="Nunito SemiBold"/>
              </a:defRPr>
            </a:lvl5pPr>
            <a:lvl6pPr marL="2743200" lvl="5" indent="-330200">
              <a:lnSpc>
                <a:spcPct val="100000"/>
              </a:lnSpc>
              <a:spcBef>
                <a:spcPts val="0"/>
              </a:spcBef>
              <a:spcAft>
                <a:spcPts val="0"/>
              </a:spcAft>
              <a:buClr>
                <a:schemeClr val="dk2"/>
              </a:buClr>
              <a:buSzPts val="1600"/>
              <a:buFont typeface="Nunito SemiBold"/>
              <a:buChar char="■"/>
              <a:defRPr sz="1600">
                <a:solidFill>
                  <a:schemeClr val="dk2"/>
                </a:solidFill>
                <a:latin typeface="Nunito SemiBold"/>
                <a:ea typeface="Nunito SemiBold"/>
                <a:cs typeface="Nunito SemiBold"/>
                <a:sym typeface="Nunito SemiBold"/>
              </a:defRPr>
            </a:lvl6pPr>
            <a:lvl7pPr marL="3200400" lvl="6" indent="-330200">
              <a:lnSpc>
                <a:spcPct val="100000"/>
              </a:lnSpc>
              <a:spcBef>
                <a:spcPts val="0"/>
              </a:spcBef>
              <a:spcAft>
                <a:spcPts val="0"/>
              </a:spcAft>
              <a:buClr>
                <a:schemeClr val="dk2"/>
              </a:buClr>
              <a:buSzPts val="1600"/>
              <a:buFont typeface="Nunito SemiBold"/>
              <a:buChar char="●"/>
              <a:defRPr sz="1600">
                <a:solidFill>
                  <a:schemeClr val="dk2"/>
                </a:solidFill>
                <a:latin typeface="Nunito SemiBold"/>
                <a:ea typeface="Nunito SemiBold"/>
                <a:cs typeface="Nunito SemiBold"/>
                <a:sym typeface="Nunito SemiBold"/>
              </a:defRPr>
            </a:lvl7pPr>
            <a:lvl8pPr marL="3657600" lvl="7" indent="-330200">
              <a:lnSpc>
                <a:spcPct val="100000"/>
              </a:lnSpc>
              <a:spcBef>
                <a:spcPts val="0"/>
              </a:spcBef>
              <a:spcAft>
                <a:spcPts val="0"/>
              </a:spcAft>
              <a:buClr>
                <a:schemeClr val="dk2"/>
              </a:buClr>
              <a:buSzPts val="1600"/>
              <a:buFont typeface="Nunito SemiBold"/>
              <a:buChar char="○"/>
              <a:defRPr sz="1600">
                <a:solidFill>
                  <a:schemeClr val="dk2"/>
                </a:solidFill>
                <a:latin typeface="Nunito SemiBold"/>
                <a:ea typeface="Nunito SemiBold"/>
                <a:cs typeface="Nunito SemiBold"/>
                <a:sym typeface="Nunito SemiBold"/>
              </a:defRPr>
            </a:lvl8pPr>
            <a:lvl9pPr marL="4114800" lvl="8" indent="-330200">
              <a:lnSpc>
                <a:spcPct val="100000"/>
              </a:lnSpc>
              <a:spcBef>
                <a:spcPts val="0"/>
              </a:spcBef>
              <a:spcAft>
                <a:spcPts val="0"/>
              </a:spcAft>
              <a:buClr>
                <a:schemeClr val="dk2"/>
              </a:buClr>
              <a:buSzPts val="1600"/>
              <a:buFont typeface="Nunito SemiBold"/>
              <a:buChar char="■"/>
              <a:defRPr sz="1600">
                <a:solidFill>
                  <a:schemeClr val="dk2"/>
                </a:solidFill>
                <a:latin typeface="Nunito SemiBold"/>
                <a:ea typeface="Nunito SemiBold"/>
                <a:cs typeface="Nunito SemiBold"/>
                <a:sym typeface="Nunito SemiBol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6" r:id="rId6"/>
    <p:sldLayoutId id="2147483658" r:id="rId7"/>
    <p:sldLayoutId id="2147483659" r:id="rId8"/>
    <p:sldLayoutId id="2147483660" r:id="rId9"/>
    <p:sldLayoutId id="2147483665" r:id="rId10"/>
    <p:sldLayoutId id="2147483669" r:id="rId11"/>
    <p:sldLayoutId id="2147483670" r:id="rId12"/>
    <p:sldLayoutId id="2147483674" r:id="rId13"/>
  </p:sldLayoutIdLst>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93"/>
        <p:cNvGrpSpPr/>
        <p:nvPr/>
      </p:nvGrpSpPr>
      <p:grpSpPr>
        <a:xfrm>
          <a:off x="0" y="0"/>
          <a:ext cx="0" cy="0"/>
          <a:chOff x="0" y="0"/>
          <a:chExt cx="0" cy="0"/>
        </a:xfrm>
      </p:grpSpPr>
      <p:sp>
        <p:nvSpPr>
          <p:cNvPr id="594" name="Google Shape;594;p27"/>
          <p:cNvSpPr txBox="1">
            <a:spLocks noGrp="1"/>
          </p:cNvSpPr>
          <p:nvPr>
            <p:ph type="ctrTitle"/>
          </p:nvPr>
        </p:nvSpPr>
        <p:spPr>
          <a:xfrm>
            <a:off x="3257550" y="857250"/>
            <a:ext cx="5160000" cy="1400400"/>
          </a:xfrm>
          <a:prstGeom prst="rect">
            <a:avLst/>
          </a:prstGeom>
        </p:spPr>
        <p:txBody>
          <a:bodyPr spcFirstLastPara="1" wrap="square" lIns="91425" tIns="91425" rIns="91425" bIns="91425" anchor="ctr" anchorCtr="0">
            <a:noAutofit/>
          </a:bodyPr>
          <a:lstStyle/>
          <a:p>
            <a:pPr lvl="0"/>
            <a:r>
              <a:rPr lang="id-ID" sz="4800" dirty="0"/>
              <a:t>JENIS-JENIS KECELAKAAN YANG DAPAT TERJADI DI LABOLATORIUM </a:t>
            </a:r>
            <a:endParaRPr sz="4800" dirty="0"/>
          </a:p>
        </p:txBody>
      </p:sp>
      <p:sp>
        <p:nvSpPr>
          <p:cNvPr id="595" name="Google Shape;595;p27"/>
          <p:cNvSpPr txBox="1">
            <a:spLocks noGrp="1"/>
          </p:cNvSpPr>
          <p:nvPr>
            <p:ph type="subTitle" idx="1"/>
          </p:nvPr>
        </p:nvSpPr>
        <p:spPr>
          <a:xfrm>
            <a:off x="4209424" y="2787774"/>
            <a:ext cx="4179000" cy="266700"/>
          </a:xfrm>
          <a:prstGeom prst="rect">
            <a:avLst/>
          </a:prstGeom>
        </p:spPr>
        <p:txBody>
          <a:bodyPr spcFirstLastPara="1" wrap="square" lIns="91425" tIns="91425" rIns="91425" bIns="91425" anchor="ctr" anchorCtr="0">
            <a:noAutofit/>
          </a:bodyPr>
          <a:lstStyle/>
          <a:p>
            <a:pPr marL="0" indent="0"/>
            <a:r>
              <a:rPr lang="id-ID" sz="1400" b="1" dirty="0" smtClean="0"/>
              <a:t>Dosen Pengampu : </a:t>
            </a:r>
            <a:r>
              <a:rPr lang="id-ID" sz="1400" b="1" dirty="0"/>
              <a:t>Dr. Chandra Ertikanto, M.Pd</a:t>
            </a:r>
            <a:r>
              <a:rPr lang="id-ID" sz="1400" b="1" dirty="0" smtClean="0"/>
              <a:t>.</a:t>
            </a:r>
            <a:endParaRPr lang="id-ID" sz="1400" b="1"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31"/>
          <p:cNvSpPr txBox="1">
            <a:spLocks noGrp="1"/>
          </p:cNvSpPr>
          <p:nvPr>
            <p:ph type="title"/>
          </p:nvPr>
        </p:nvSpPr>
        <p:spPr>
          <a:xfrm>
            <a:off x="726213" y="3075806"/>
            <a:ext cx="5091000" cy="841800"/>
          </a:xfrm>
          <a:prstGeom prst="rect">
            <a:avLst/>
          </a:prstGeom>
        </p:spPr>
        <p:txBody>
          <a:bodyPr spcFirstLastPara="1" wrap="square" lIns="91425" tIns="91425" rIns="91425" bIns="91425" anchor="ctr" anchorCtr="0">
            <a:noAutofit/>
          </a:bodyPr>
          <a:lstStyle/>
          <a:p>
            <a:pPr lvl="0"/>
            <a:r>
              <a:rPr lang="id-ID" sz="4400" dirty="0"/>
              <a:t>Jenis-Jenis Kecelakaan yang Dapat Terjadi Di Laboratorium </a:t>
            </a:r>
            <a:endParaRPr sz="4400" dirty="0"/>
          </a:p>
        </p:txBody>
      </p:sp>
      <p:sp>
        <p:nvSpPr>
          <p:cNvPr id="648" name="Google Shape;648;p31"/>
          <p:cNvSpPr txBox="1">
            <a:spLocks noGrp="1"/>
          </p:cNvSpPr>
          <p:nvPr>
            <p:ph type="title" idx="2"/>
          </p:nvPr>
        </p:nvSpPr>
        <p:spPr>
          <a:xfrm>
            <a:off x="726231" y="1375275"/>
            <a:ext cx="1664700" cy="98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a:t>
            </a:r>
            <a:r>
              <a:rPr lang="id-ID" dirty="0"/>
              <a:t>3</a:t>
            </a:r>
            <a:endParaRPr dirty="0"/>
          </a:p>
        </p:txBody>
      </p:sp>
      <p:grpSp>
        <p:nvGrpSpPr>
          <p:cNvPr id="649" name="Google Shape;649;p31"/>
          <p:cNvGrpSpPr/>
          <p:nvPr/>
        </p:nvGrpSpPr>
        <p:grpSpPr>
          <a:xfrm>
            <a:off x="5498654" y="1324008"/>
            <a:ext cx="3645719" cy="3819703"/>
            <a:chOff x="4979855" y="780629"/>
            <a:chExt cx="4164157" cy="4362882"/>
          </a:xfrm>
        </p:grpSpPr>
        <p:grpSp>
          <p:nvGrpSpPr>
            <p:cNvPr id="650" name="Google Shape;650;p31"/>
            <p:cNvGrpSpPr/>
            <p:nvPr/>
          </p:nvGrpSpPr>
          <p:grpSpPr>
            <a:xfrm>
              <a:off x="4979855" y="780629"/>
              <a:ext cx="4164157" cy="4362882"/>
              <a:chOff x="3362597" y="3213574"/>
              <a:chExt cx="1842303" cy="1930052"/>
            </a:xfrm>
          </p:grpSpPr>
          <p:sp>
            <p:nvSpPr>
              <p:cNvPr id="651" name="Google Shape;651;p31"/>
              <p:cNvSpPr/>
              <p:nvPr/>
            </p:nvSpPr>
            <p:spPr>
              <a:xfrm>
                <a:off x="4157035" y="3466994"/>
                <a:ext cx="1047865" cy="1674217"/>
              </a:xfrm>
              <a:custGeom>
                <a:avLst/>
                <a:gdLst/>
                <a:ahLst/>
                <a:cxnLst/>
                <a:rect l="l" t="t" r="r" b="b"/>
                <a:pathLst>
                  <a:path w="14344" h="22918" extrusionOk="0">
                    <a:moveTo>
                      <a:pt x="4237" y="1"/>
                    </a:moveTo>
                    <a:lnTo>
                      <a:pt x="4237" y="5939"/>
                    </a:lnTo>
                    <a:cubicBezTo>
                      <a:pt x="4237" y="5972"/>
                      <a:pt x="4203" y="5972"/>
                      <a:pt x="4203" y="6005"/>
                    </a:cubicBezTo>
                    <a:lnTo>
                      <a:pt x="2569" y="11676"/>
                    </a:lnTo>
                    <a:lnTo>
                      <a:pt x="200" y="19915"/>
                    </a:lnTo>
                    <a:cubicBezTo>
                      <a:pt x="0" y="20649"/>
                      <a:pt x="134" y="21383"/>
                      <a:pt x="601" y="21983"/>
                    </a:cubicBezTo>
                    <a:cubicBezTo>
                      <a:pt x="1034" y="22584"/>
                      <a:pt x="1735" y="22917"/>
                      <a:pt x="2469" y="22917"/>
                    </a:cubicBezTo>
                    <a:lnTo>
                      <a:pt x="11875" y="22917"/>
                    </a:lnTo>
                    <a:cubicBezTo>
                      <a:pt x="12609" y="22917"/>
                      <a:pt x="13310" y="22584"/>
                      <a:pt x="13743" y="21983"/>
                    </a:cubicBezTo>
                    <a:cubicBezTo>
                      <a:pt x="14211" y="21416"/>
                      <a:pt x="14344" y="20649"/>
                      <a:pt x="14144" y="19949"/>
                    </a:cubicBezTo>
                    <a:lnTo>
                      <a:pt x="11809" y="11576"/>
                    </a:lnTo>
                    <a:lnTo>
                      <a:pt x="10241" y="6039"/>
                    </a:lnTo>
                    <a:cubicBezTo>
                      <a:pt x="10241" y="6039"/>
                      <a:pt x="10241" y="6005"/>
                      <a:pt x="10241" y="6005"/>
                    </a:cubicBezTo>
                    <a:lnTo>
                      <a:pt x="102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4359242" y="3274500"/>
                <a:ext cx="655646" cy="248671"/>
              </a:xfrm>
              <a:custGeom>
                <a:avLst/>
                <a:gdLst/>
                <a:ahLst/>
                <a:cxnLst/>
                <a:rect l="l" t="t" r="r" b="b"/>
                <a:pathLst>
                  <a:path w="8975" h="3404" extrusionOk="0">
                    <a:moveTo>
                      <a:pt x="1702" y="1"/>
                    </a:moveTo>
                    <a:cubicBezTo>
                      <a:pt x="768" y="1"/>
                      <a:pt x="1" y="768"/>
                      <a:pt x="1" y="1702"/>
                    </a:cubicBezTo>
                    <a:cubicBezTo>
                      <a:pt x="1" y="2636"/>
                      <a:pt x="768" y="3403"/>
                      <a:pt x="1702" y="3403"/>
                    </a:cubicBezTo>
                    <a:lnTo>
                      <a:pt x="7273" y="3403"/>
                    </a:lnTo>
                    <a:cubicBezTo>
                      <a:pt x="8207" y="3403"/>
                      <a:pt x="8974" y="2636"/>
                      <a:pt x="8974" y="1702"/>
                    </a:cubicBezTo>
                    <a:cubicBezTo>
                      <a:pt x="8974" y="768"/>
                      <a:pt x="8207" y="1"/>
                      <a:pt x="7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4157035" y="4312579"/>
                <a:ext cx="1047865" cy="831045"/>
              </a:xfrm>
              <a:custGeom>
                <a:avLst/>
                <a:gdLst/>
                <a:ahLst/>
                <a:cxnLst/>
                <a:rect l="l" t="t" r="r" b="b"/>
                <a:pathLst>
                  <a:path w="14344" h="11376" extrusionOk="0">
                    <a:moveTo>
                      <a:pt x="11809" y="1"/>
                    </a:moveTo>
                    <a:lnTo>
                      <a:pt x="9841" y="1102"/>
                    </a:lnTo>
                    <a:cubicBezTo>
                      <a:pt x="9657" y="1193"/>
                      <a:pt x="9460" y="1236"/>
                      <a:pt x="9264" y="1236"/>
                    </a:cubicBezTo>
                    <a:cubicBezTo>
                      <a:pt x="9033" y="1236"/>
                      <a:pt x="8805" y="1177"/>
                      <a:pt x="8606" y="1068"/>
                    </a:cubicBezTo>
                    <a:cubicBezTo>
                      <a:pt x="8173" y="801"/>
                      <a:pt x="7706" y="668"/>
                      <a:pt x="7239" y="668"/>
                    </a:cubicBezTo>
                    <a:cubicBezTo>
                      <a:pt x="6805" y="668"/>
                      <a:pt x="6338" y="768"/>
                      <a:pt x="5938" y="968"/>
                    </a:cubicBezTo>
                    <a:lnTo>
                      <a:pt x="5804" y="1035"/>
                    </a:lnTo>
                    <a:cubicBezTo>
                      <a:pt x="5621" y="1127"/>
                      <a:pt x="5418" y="1178"/>
                      <a:pt x="5211" y="1178"/>
                    </a:cubicBezTo>
                    <a:cubicBezTo>
                      <a:pt x="5041" y="1178"/>
                      <a:pt x="4869" y="1143"/>
                      <a:pt x="4704" y="1068"/>
                    </a:cubicBezTo>
                    <a:lnTo>
                      <a:pt x="2569" y="101"/>
                    </a:lnTo>
                    <a:lnTo>
                      <a:pt x="200" y="8340"/>
                    </a:lnTo>
                    <a:cubicBezTo>
                      <a:pt x="0" y="9074"/>
                      <a:pt x="134" y="9808"/>
                      <a:pt x="601" y="10408"/>
                    </a:cubicBezTo>
                    <a:cubicBezTo>
                      <a:pt x="1034" y="11009"/>
                      <a:pt x="1735" y="11376"/>
                      <a:pt x="2469" y="11376"/>
                    </a:cubicBezTo>
                    <a:lnTo>
                      <a:pt x="11875" y="11376"/>
                    </a:lnTo>
                    <a:cubicBezTo>
                      <a:pt x="12609" y="11376"/>
                      <a:pt x="13310" y="11009"/>
                      <a:pt x="13743" y="10408"/>
                    </a:cubicBezTo>
                    <a:cubicBezTo>
                      <a:pt x="14211" y="9841"/>
                      <a:pt x="14344" y="9074"/>
                      <a:pt x="14144" y="8374"/>
                    </a:cubicBezTo>
                    <a:lnTo>
                      <a:pt x="11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3484447" y="3630267"/>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8" y="18614"/>
                      <a:pt x="4004" y="20649"/>
                      <a:pt x="7139" y="20716"/>
                    </a:cubicBezTo>
                    <a:lnTo>
                      <a:pt x="7239" y="20716"/>
                    </a:lnTo>
                    <a:cubicBezTo>
                      <a:pt x="8440" y="20716"/>
                      <a:pt x="9574" y="20415"/>
                      <a:pt x="10608" y="19882"/>
                    </a:cubicBezTo>
                    <a:cubicBezTo>
                      <a:pt x="10675" y="19848"/>
                      <a:pt x="10742" y="19815"/>
                      <a:pt x="10775" y="19748"/>
                    </a:cubicBezTo>
                    <a:cubicBezTo>
                      <a:pt x="12310" y="18881"/>
                      <a:pt x="13510" y="17480"/>
                      <a:pt x="14111" y="15812"/>
                    </a:cubicBezTo>
                    <a:cubicBezTo>
                      <a:pt x="14378" y="15045"/>
                      <a:pt x="14511" y="14211"/>
                      <a:pt x="14511" y="13344"/>
                    </a:cubicBezTo>
                    <a:cubicBezTo>
                      <a:pt x="14511" y="11843"/>
                      <a:pt x="14077" y="10408"/>
                      <a:pt x="13277" y="9241"/>
                    </a:cubicBezTo>
                    <a:cubicBezTo>
                      <a:pt x="13244" y="9141"/>
                      <a:pt x="13344" y="9041"/>
                      <a:pt x="13277" y="8941"/>
                    </a:cubicBezTo>
                    <a:cubicBezTo>
                      <a:pt x="12476" y="7907"/>
                      <a:pt x="11209" y="7073"/>
                      <a:pt x="10375" y="6572"/>
                    </a:cubicBezTo>
                    <a:lnTo>
                      <a:pt x="10375" y="968"/>
                    </a:lnTo>
                    <a:cubicBezTo>
                      <a:pt x="10375" y="535"/>
                      <a:pt x="9774" y="1"/>
                      <a:pt x="9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3684317" y="3576719"/>
                <a:ext cx="655573" cy="248598"/>
              </a:xfrm>
              <a:custGeom>
                <a:avLst/>
                <a:gdLst/>
                <a:ahLst/>
                <a:cxnLst/>
                <a:rect l="l" t="t" r="r" b="b"/>
                <a:pathLst>
                  <a:path w="8974" h="3403" extrusionOk="0">
                    <a:moveTo>
                      <a:pt x="1701" y="0"/>
                    </a:moveTo>
                    <a:cubicBezTo>
                      <a:pt x="767" y="0"/>
                      <a:pt x="0" y="767"/>
                      <a:pt x="0" y="1701"/>
                    </a:cubicBezTo>
                    <a:cubicBezTo>
                      <a:pt x="0" y="2635"/>
                      <a:pt x="767" y="3402"/>
                      <a:pt x="1701" y="3402"/>
                    </a:cubicBezTo>
                    <a:lnTo>
                      <a:pt x="7272" y="3402"/>
                    </a:lnTo>
                    <a:cubicBezTo>
                      <a:pt x="8206" y="3402"/>
                      <a:pt x="8973" y="2635"/>
                      <a:pt x="8973" y="1701"/>
                    </a:cubicBezTo>
                    <a:cubicBezTo>
                      <a:pt x="8973" y="767"/>
                      <a:pt x="8206" y="0"/>
                      <a:pt x="7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3508847" y="4644969"/>
                <a:ext cx="1008928" cy="498656"/>
              </a:xfrm>
              <a:custGeom>
                <a:avLst/>
                <a:gdLst/>
                <a:ahLst/>
                <a:cxnLst/>
                <a:rect l="l" t="t" r="r" b="b"/>
                <a:pathLst>
                  <a:path w="13811" h="6826" extrusionOk="0">
                    <a:moveTo>
                      <a:pt x="4314" y="1"/>
                    </a:moveTo>
                    <a:cubicBezTo>
                      <a:pt x="3880" y="1"/>
                      <a:pt x="3443" y="108"/>
                      <a:pt x="3069" y="321"/>
                    </a:cubicBezTo>
                    <a:lnTo>
                      <a:pt x="0" y="1889"/>
                    </a:lnTo>
                    <a:cubicBezTo>
                      <a:pt x="1001" y="4724"/>
                      <a:pt x="3670" y="6759"/>
                      <a:pt x="6805" y="6826"/>
                    </a:cubicBezTo>
                    <a:lnTo>
                      <a:pt x="6905" y="6826"/>
                    </a:lnTo>
                    <a:cubicBezTo>
                      <a:pt x="8106" y="6826"/>
                      <a:pt x="9240" y="6525"/>
                      <a:pt x="10308" y="5992"/>
                    </a:cubicBezTo>
                    <a:cubicBezTo>
                      <a:pt x="10341" y="5958"/>
                      <a:pt x="10408" y="5925"/>
                      <a:pt x="10441" y="5858"/>
                    </a:cubicBezTo>
                    <a:cubicBezTo>
                      <a:pt x="11976" y="4991"/>
                      <a:pt x="13176" y="3590"/>
                      <a:pt x="13777" y="1922"/>
                    </a:cubicBezTo>
                    <a:cubicBezTo>
                      <a:pt x="13777" y="1855"/>
                      <a:pt x="13810" y="1822"/>
                      <a:pt x="13810" y="1789"/>
                    </a:cubicBezTo>
                    <a:cubicBezTo>
                      <a:pt x="13810" y="1789"/>
                      <a:pt x="12943" y="1322"/>
                      <a:pt x="12076" y="888"/>
                    </a:cubicBezTo>
                    <a:cubicBezTo>
                      <a:pt x="11557" y="618"/>
                      <a:pt x="10986" y="503"/>
                      <a:pt x="10412" y="503"/>
                    </a:cubicBezTo>
                    <a:cubicBezTo>
                      <a:pt x="10063"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7"/>
                      <a:pt x="4422" y="1"/>
                      <a:pt x="4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4783307" y="4622104"/>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0" y="67"/>
                    </a:cubicBezTo>
                    <a:lnTo>
                      <a:pt x="334" y="100"/>
                    </a:lnTo>
                    <a:cubicBezTo>
                      <a:pt x="334" y="134"/>
                      <a:pt x="300" y="134"/>
                      <a:pt x="267" y="167"/>
                    </a:cubicBezTo>
                    <a:cubicBezTo>
                      <a:pt x="267" y="167"/>
                      <a:pt x="234" y="200"/>
                      <a:pt x="234" y="200"/>
                    </a:cubicBezTo>
                    <a:cubicBezTo>
                      <a:pt x="200" y="234"/>
                      <a:pt x="200" y="234"/>
                      <a:pt x="167" y="267"/>
                    </a:cubicBezTo>
                    <a:cubicBezTo>
                      <a:pt x="167" y="267"/>
                      <a:pt x="134" y="300"/>
                      <a:pt x="134" y="334"/>
                    </a:cubicBezTo>
                    <a:lnTo>
                      <a:pt x="100" y="367"/>
                    </a:lnTo>
                    <a:cubicBezTo>
                      <a:pt x="100" y="401"/>
                      <a:pt x="67" y="434"/>
                      <a:pt x="67" y="434"/>
                    </a:cubicBezTo>
                    <a:cubicBezTo>
                      <a:pt x="67" y="467"/>
                      <a:pt x="67" y="501"/>
                      <a:pt x="33" y="534"/>
                    </a:cubicBezTo>
                    <a:cubicBezTo>
                      <a:pt x="33" y="534"/>
                      <a:pt x="33" y="567"/>
                      <a:pt x="33" y="601"/>
                    </a:cubicBezTo>
                    <a:cubicBezTo>
                      <a:pt x="33" y="601"/>
                      <a:pt x="33" y="634"/>
                      <a:pt x="33" y="667"/>
                    </a:cubicBezTo>
                    <a:cubicBezTo>
                      <a:pt x="0" y="701"/>
                      <a:pt x="0" y="701"/>
                      <a:pt x="0" y="734"/>
                    </a:cubicBezTo>
                    <a:cubicBezTo>
                      <a:pt x="0" y="767"/>
                      <a:pt x="0" y="801"/>
                      <a:pt x="33" y="801"/>
                    </a:cubicBezTo>
                    <a:cubicBezTo>
                      <a:pt x="33" y="834"/>
                      <a:pt x="33" y="868"/>
                      <a:pt x="33" y="868"/>
                    </a:cubicBezTo>
                    <a:cubicBezTo>
                      <a:pt x="33" y="901"/>
                      <a:pt x="33" y="934"/>
                      <a:pt x="33" y="968"/>
                    </a:cubicBezTo>
                    <a:cubicBezTo>
                      <a:pt x="67" y="968"/>
                      <a:pt x="67" y="1001"/>
                      <a:pt x="67" y="1034"/>
                    </a:cubicBezTo>
                    <a:cubicBezTo>
                      <a:pt x="67" y="1034"/>
                      <a:pt x="100" y="1068"/>
                      <a:pt x="100" y="1101"/>
                    </a:cubicBezTo>
                    <a:lnTo>
                      <a:pt x="134" y="1168"/>
                    </a:lnTo>
                    <a:cubicBezTo>
                      <a:pt x="167" y="1168"/>
                      <a:pt x="167" y="1201"/>
                      <a:pt x="167" y="1201"/>
                    </a:cubicBezTo>
                    <a:cubicBezTo>
                      <a:pt x="200" y="1234"/>
                      <a:pt x="200" y="1234"/>
                      <a:pt x="234" y="1268"/>
                    </a:cubicBezTo>
                    <a:cubicBezTo>
                      <a:pt x="234" y="1268"/>
                      <a:pt x="267" y="1301"/>
                      <a:pt x="267" y="1301"/>
                    </a:cubicBezTo>
                    <a:cubicBezTo>
                      <a:pt x="300" y="1335"/>
                      <a:pt x="334" y="1335"/>
                      <a:pt x="334" y="1368"/>
                    </a:cubicBezTo>
                    <a:lnTo>
                      <a:pt x="400" y="1401"/>
                    </a:lnTo>
                    <a:cubicBezTo>
                      <a:pt x="434" y="1401"/>
                      <a:pt x="434" y="1435"/>
                      <a:pt x="467" y="1435"/>
                    </a:cubicBezTo>
                    <a:cubicBezTo>
                      <a:pt x="500" y="1435"/>
                      <a:pt x="534" y="1435"/>
                      <a:pt x="534" y="1468"/>
                    </a:cubicBezTo>
                    <a:lnTo>
                      <a:pt x="601" y="1468"/>
                    </a:lnTo>
                    <a:cubicBezTo>
                      <a:pt x="634" y="1468"/>
                      <a:pt x="667" y="1468"/>
                      <a:pt x="701" y="1501"/>
                    </a:cubicBezTo>
                    <a:lnTo>
                      <a:pt x="834" y="1501"/>
                    </a:lnTo>
                    <a:cubicBezTo>
                      <a:pt x="867" y="1468"/>
                      <a:pt x="867" y="1468"/>
                      <a:pt x="901" y="1468"/>
                    </a:cubicBezTo>
                    <a:lnTo>
                      <a:pt x="967"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4"/>
                      <a:pt x="1334" y="1234"/>
                      <a:pt x="1334" y="1201"/>
                    </a:cubicBezTo>
                    <a:cubicBezTo>
                      <a:pt x="1334" y="1201"/>
                      <a:pt x="1368" y="1168"/>
                      <a:pt x="1368" y="1168"/>
                    </a:cubicBezTo>
                    <a:lnTo>
                      <a:pt x="1401" y="1101"/>
                    </a:lnTo>
                    <a:cubicBezTo>
                      <a:pt x="1434" y="1068"/>
                      <a:pt x="1434" y="1034"/>
                      <a:pt x="1434" y="1034"/>
                    </a:cubicBezTo>
                    <a:cubicBezTo>
                      <a:pt x="1468" y="1001"/>
                      <a:pt x="1468" y="968"/>
                      <a:pt x="1468" y="968"/>
                    </a:cubicBezTo>
                    <a:cubicBezTo>
                      <a:pt x="1468" y="934"/>
                      <a:pt x="1501" y="901"/>
                      <a:pt x="1501" y="868"/>
                    </a:cubicBezTo>
                    <a:cubicBezTo>
                      <a:pt x="1501" y="868"/>
                      <a:pt x="1501" y="834"/>
                      <a:pt x="1501" y="801"/>
                    </a:cubicBezTo>
                    <a:cubicBezTo>
                      <a:pt x="1501" y="801"/>
                      <a:pt x="1501" y="767"/>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4" y="434"/>
                    </a:cubicBezTo>
                    <a:cubicBezTo>
                      <a:pt x="1434" y="434"/>
                      <a:pt x="1434" y="401"/>
                      <a:pt x="1401" y="367"/>
                    </a:cubicBezTo>
                    <a:lnTo>
                      <a:pt x="1368" y="334"/>
                    </a:lnTo>
                    <a:cubicBezTo>
                      <a:pt x="1368" y="300"/>
                      <a:pt x="1368" y="267"/>
                      <a:pt x="1334" y="267"/>
                    </a:cubicBezTo>
                    <a:cubicBezTo>
                      <a:pt x="1334"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7" y="34"/>
                    </a:lnTo>
                    <a:cubicBezTo>
                      <a:pt x="967" y="0"/>
                      <a:pt x="934"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4532302" y="4707356"/>
                <a:ext cx="109725" cy="112209"/>
              </a:xfrm>
              <a:custGeom>
                <a:avLst/>
                <a:gdLst/>
                <a:ahLst/>
                <a:cxnLst/>
                <a:rect l="l" t="t" r="r" b="b"/>
                <a:pathLst>
                  <a:path w="1502" h="1536" extrusionOk="0">
                    <a:moveTo>
                      <a:pt x="667" y="1"/>
                    </a:moveTo>
                    <a:cubicBezTo>
                      <a:pt x="667" y="34"/>
                      <a:pt x="634" y="34"/>
                      <a:pt x="601" y="34"/>
                    </a:cubicBezTo>
                    <a:lnTo>
                      <a:pt x="534" y="34"/>
                    </a:lnTo>
                    <a:cubicBezTo>
                      <a:pt x="501" y="67"/>
                      <a:pt x="501" y="67"/>
                      <a:pt x="467" y="67"/>
                    </a:cubicBezTo>
                    <a:cubicBezTo>
                      <a:pt x="434" y="67"/>
                      <a:pt x="401" y="101"/>
                      <a:pt x="401" y="101"/>
                    </a:cubicBezTo>
                    <a:lnTo>
                      <a:pt x="334" y="134"/>
                    </a:lnTo>
                    <a:cubicBezTo>
                      <a:pt x="301" y="168"/>
                      <a:pt x="301" y="168"/>
                      <a:pt x="267" y="201"/>
                    </a:cubicBezTo>
                    <a:cubicBezTo>
                      <a:pt x="267" y="201"/>
                      <a:pt x="234" y="234"/>
                      <a:pt x="234" y="234"/>
                    </a:cubicBezTo>
                    <a:cubicBezTo>
                      <a:pt x="200" y="268"/>
                      <a:pt x="200" y="268"/>
                      <a:pt x="167" y="301"/>
                    </a:cubicBezTo>
                    <a:cubicBezTo>
                      <a:pt x="167" y="301"/>
                      <a:pt x="134" y="334"/>
                      <a:pt x="134" y="334"/>
                    </a:cubicBezTo>
                    <a:lnTo>
                      <a:pt x="100" y="401"/>
                    </a:lnTo>
                    <a:cubicBezTo>
                      <a:pt x="67" y="434"/>
                      <a:pt x="67" y="468"/>
                      <a:pt x="67" y="468"/>
                    </a:cubicBezTo>
                    <a:cubicBezTo>
                      <a:pt x="67" y="501"/>
                      <a:pt x="34" y="534"/>
                      <a:pt x="34" y="534"/>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1"/>
                      <a:pt x="67" y="1035"/>
                      <a:pt x="67" y="1068"/>
                    </a:cubicBezTo>
                    <a:cubicBezTo>
                      <a:pt x="67" y="1068"/>
                      <a:pt x="67" y="1102"/>
                      <a:pt x="100" y="1135"/>
                    </a:cubicBezTo>
                    <a:lnTo>
                      <a:pt x="134" y="1168"/>
                    </a:lnTo>
                    <a:cubicBezTo>
                      <a:pt x="134" y="1202"/>
                      <a:pt x="167" y="1202"/>
                      <a:pt x="167" y="1235"/>
                    </a:cubicBezTo>
                    <a:cubicBezTo>
                      <a:pt x="200" y="1268"/>
                      <a:pt x="200" y="1268"/>
                      <a:pt x="234" y="1302"/>
                    </a:cubicBezTo>
                    <a:cubicBezTo>
                      <a:pt x="234" y="1302"/>
                      <a:pt x="267" y="1335"/>
                      <a:pt x="267" y="1335"/>
                    </a:cubicBezTo>
                    <a:cubicBezTo>
                      <a:pt x="301" y="1368"/>
                      <a:pt x="301" y="1368"/>
                      <a:pt x="334" y="1402"/>
                    </a:cubicBezTo>
                    <a:lnTo>
                      <a:pt x="401" y="1435"/>
                    </a:lnTo>
                    <a:cubicBezTo>
                      <a:pt x="401" y="1435"/>
                      <a:pt x="434" y="1468"/>
                      <a:pt x="467" y="1468"/>
                    </a:cubicBezTo>
                    <a:cubicBezTo>
                      <a:pt x="501" y="1468"/>
                      <a:pt x="501" y="1468"/>
                      <a:pt x="534" y="1502"/>
                    </a:cubicBezTo>
                    <a:lnTo>
                      <a:pt x="667" y="1502"/>
                    </a:lnTo>
                    <a:cubicBezTo>
                      <a:pt x="701" y="1535"/>
                      <a:pt x="734" y="1535"/>
                      <a:pt x="734" y="1535"/>
                    </a:cubicBezTo>
                    <a:cubicBezTo>
                      <a:pt x="768" y="1535"/>
                      <a:pt x="801" y="1535"/>
                      <a:pt x="834" y="1502"/>
                    </a:cubicBezTo>
                    <a:lnTo>
                      <a:pt x="968" y="1502"/>
                    </a:lnTo>
                    <a:cubicBezTo>
                      <a:pt x="1001" y="1468"/>
                      <a:pt x="1001" y="1468"/>
                      <a:pt x="1034" y="1468"/>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1"/>
                      <a:pt x="1468" y="968"/>
                    </a:cubicBezTo>
                    <a:cubicBezTo>
                      <a:pt x="1468" y="968"/>
                      <a:pt x="1468" y="935"/>
                      <a:pt x="1468" y="901"/>
                    </a:cubicBezTo>
                    <a:cubicBezTo>
                      <a:pt x="1501" y="901"/>
                      <a:pt x="1501" y="868"/>
                      <a:pt x="1501" y="835"/>
                    </a:cubicBezTo>
                    <a:cubicBezTo>
                      <a:pt x="1501" y="801"/>
                      <a:pt x="1501" y="801"/>
                      <a:pt x="1501" y="768"/>
                    </a:cubicBezTo>
                    <a:cubicBezTo>
                      <a:pt x="1501" y="735"/>
                      <a:pt x="1501" y="701"/>
                      <a:pt x="1501" y="701"/>
                    </a:cubicBezTo>
                    <a:cubicBezTo>
                      <a:pt x="1501" y="668"/>
                      <a:pt x="1501" y="635"/>
                      <a:pt x="1468" y="635"/>
                    </a:cubicBezTo>
                    <a:cubicBezTo>
                      <a:pt x="1468" y="601"/>
                      <a:pt x="1468" y="568"/>
                      <a:pt x="1468" y="534"/>
                    </a:cubicBezTo>
                    <a:cubicBezTo>
                      <a:pt x="1468" y="534"/>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7"/>
                      <a:pt x="1034" y="67"/>
                    </a:cubicBezTo>
                    <a:cubicBezTo>
                      <a:pt x="1001" y="67"/>
                      <a:pt x="1001" y="67"/>
                      <a:pt x="968" y="34"/>
                    </a:cubicBezTo>
                    <a:lnTo>
                      <a:pt x="901" y="34"/>
                    </a:lnTo>
                    <a:cubicBezTo>
                      <a:pt x="868" y="34"/>
                      <a:pt x="834" y="34"/>
                      <a:pt x="8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4736993" y="4868219"/>
                <a:ext cx="109725" cy="109725"/>
              </a:xfrm>
              <a:custGeom>
                <a:avLst/>
                <a:gdLst/>
                <a:ahLst/>
                <a:cxnLst/>
                <a:rect l="l" t="t" r="r" b="b"/>
                <a:pathLst>
                  <a:path w="1502" h="1502" extrusionOk="0">
                    <a:moveTo>
                      <a:pt x="667"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0"/>
                      <a:pt x="234" y="200"/>
                      <a:pt x="200" y="234"/>
                    </a:cubicBezTo>
                    <a:cubicBezTo>
                      <a:pt x="200"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7"/>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0" y="1268"/>
                      <a:pt x="200"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7" y="1501"/>
                      <a:pt x="567" y="1501"/>
                      <a:pt x="601" y="1501"/>
                    </a:cubicBezTo>
                    <a:lnTo>
                      <a:pt x="901" y="1501"/>
                    </a:lnTo>
                    <a:cubicBezTo>
                      <a:pt x="901" y="1501"/>
                      <a:pt x="934" y="1501"/>
                      <a:pt x="968" y="1468"/>
                    </a:cubicBezTo>
                    <a:lnTo>
                      <a:pt x="1034"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1" y="868"/>
                      <a:pt x="1501" y="834"/>
                    </a:cubicBezTo>
                    <a:cubicBezTo>
                      <a:pt x="1501" y="801"/>
                      <a:pt x="1501" y="801"/>
                      <a:pt x="1501" y="768"/>
                    </a:cubicBezTo>
                    <a:cubicBezTo>
                      <a:pt x="1501" y="734"/>
                      <a:pt x="1501" y="701"/>
                      <a:pt x="1501" y="701"/>
                    </a:cubicBezTo>
                    <a:cubicBezTo>
                      <a:pt x="1468" y="667"/>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0"/>
                      <a:pt x="1235" y="200"/>
                      <a:pt x="1201" y="167"/>
                    </a:cubicBezTo>
                    <a:cubicBezTo>
                      <a:pt x="1201" y="167"/>
                      <a:pt x="1168" y="134"/>
                      <a:pt x="1168" y="134"/>
                    </a:cubicBezTo>
                    <a:lnTo>
                      <a:pt x="1101" y="100"/>
                    </a:lnTo>
                    <a:cubicBezTo>
                      <a:pt x="1068" y="100"/>
                      <a:pt x="1034" y="67"/>
                      <a:pt x="1034" y="67"/>
                    </a:cubicBezTo>
                    <a:cubicBezTo>
                      <a:pt x="1001" y="67"/>
                      <a:pt x="968" y="34"/>
                      <a:pt x="968" y="34"/>
                    </a:cubicBezTo>
                    <a:lnTo>
                      <a:pt x="901" y="34"/>
                    </a:lnTo>
                    <a:cubicBezTo>
                      <a:pt x="868" y="0"/>
                      <a:pt x="834"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4035185" y="3406141"/>
                <a:ext cx="1047938" cy="1674144"/>
              </a:xfrm>
              <a:custGeom>
                <a:avLst/>
                <a:gdLst/>
                <a:ahLst/>
                <a:cxnLst/>
                <a:rect l="l" t="t" r="r" b="b"/>
                <a:pathLst>
                  <a:path w="14345" h="22917" extrusionOk="0">
                    <a:moveTo>
                      <a:pt x="4237" y="0"/>
                    </a:moveTo>
                    <a:lnTo>
                      <a:pt x="4237" y="5938"/>
                    </a:lnTo>
                    <a:cubicBezTo>
                      <a:pt x="4237" y="5971"/>
                      <a:pt x="4203" y="5971"/>
                      <a:pt x="4203" y="6004"/>
                    </a:cubicBezTo>
                    <a:lnTo>
                      <a:pt x="2569" y="11675"/>
                    </a:lnTo>
                    <a:lnTo>
                      <a:pt x="201" y="19914"/>
                    </a:lnTo>
                    <a:cubicBezTo>
                      <a:pt x="0" y="20648"/>
                      <a:pt x="134" y="21382"/>
                      <a:pt x="601" y="21982"/>
                    </a:cubicBezTo>
                    <a:cubicBezTo>
                      <a:pt x="1035" y="22583"/>
                      <a:pt x="1735" y="22916"/>
                      <a:pt x="2469" y="22916"/>
                    </a:cubicBezTo>
                    <a:lnTo>
                      <a:pt x="11876" y="22916"/>
                    </a:lnTo>
                    <a:cubicBezTo>
                      <a:pt x="12609" y="22916"/>
                      <a:pt x="13310" y="22583"/>
                      <a:pt x="13744" y="21982"/>
                    </a:cubicBezTo>
                    <a:cubicBezTo>
                      <a:pt x="14211" y="21415"/>
                      <a:pt x="14344" y="20648"/>
                      <a:pt x="14144" y="19948"/>
                    </a:cubicBezTo>
                    <a:lnTo>
                      <a:pt x="11809" y="11575"/>
                    </a:lnTo>
                    <a:lnTo>
                      <a:pt x="10241" y="6038"/>
                    </a:lnTo>
                    <a:cubicBezTo>
                      <a:pt x="10241" y="6038"/>
                      <a:pt x="10241" y="6004"/>
                      <a:pt x="10241" y="6004"/>
                    </a:cubicBezTo>
                    <a:lnTo>
                      <a:pt x="102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4237465" y="3213574"/>
                <a:ext cx="655573" cy="248671"/>
              </a:xfrm>
              <a:custGeom>
                <a:avLst/>
                <a:gdLst/>
                <a:ahLst/>
                <a:cxnLst/>
                <a:rect l="l" t="t" r="r" b="b"/>
                <a:pathLst>
                  <a:path w="8974" h="3404" extrusionOk="0">
                    <a:moveTo>
                      <a:pt x="1701" y="1"/>
                    </a:moveTo>
                    <a:cubicBezTo>
                      <a:pt x="767" y="1"/>
                      <a:pt x="0" y="768"/>
                      <a:pt x="0" y="1702"/>
                    </a:cubicBezTo>
                    <a:cubicBezTo>
                      <a:pt x="0" y="2636"/>
                      <a:pt x="767" y="3403"/>
                      <a:pt x="1701" y="3403"/>
                    </a:cubicBezTo>
                    <a:lnTo>
                      <a:pt x="7272" y="3403"/>
                    </a:lnTo>
                    <a:cubicBezTo>
                      <a:pt x="8206" y="3403"/>
                      <a:pt x="8973" y="2636"/>
                      <a:pt x="8973" y="1702"/>
                    </a:cubicBezTo>
                    <a:cubicBezTo>
                      <a:pt x="8973" y="768"/>
                      <a:pt x="8206" y="1"/>
                      <a:pt x="7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4035185" y="4251653"/>
                <a:ext cx="1047938" cy="831045"/>
              </a:xfrm>
              <a:custGeom>
                <a:avLst/>
                <a:gdLst/>
                <a:ahLst/>
                <a:cxnLst/>
                <a:rect l="l" t="t" r="r" b="b"/>
                <a:pathLst>
                  <a:path w="14345" h="11376" extrusionOk="0">
                    <a:moveTo>
                      <a:pt x="11809" y="1"/>
                    </a:moveTo>
                    <a:lnTo>
                      <a:pt x="9841" y="1102"/>
                    </a:lnTo>
                    <a:cubicBezTo>
                      <a:pt x="9657" y="1194"/>
                      <a:pt x="9460" y="1236"/>
                      <a:pt x="9264" y="1236"/>
                    </a:cubicBezTo>
                    <a:cubicBezTo>
                      <a:pt x="9033" y="1236"/>
                      <a:pt x="8805" y="1177"/>
                      <a:pt x="8607" y="1068"/>
                    </a:cubicBezTo>
                    <a:cubicBezTo>
                      <a:pt x="8173" y="802"/>
                      <a:pt x="7706" y="668"/>
                      <a:pt x="7239" y="668"/>
                    </a:cubicBezTo>
                    <a:cubicBezTo>
                      <a:pt x="6805" y="668"/>
                      <a:pt x="6338" y="768"/>
                      <a:pt x="5938" y="968"/>
                    </a:cubicBezTo>
                    <a:lnTo>
                      <a:pt x="5805" y="1035"/>
                    </a:lnTo>
                    <a:cubicBezTo>
                      <a:pt x="5621" y="1127"/>
                      <a:pt x="5418" y="1178"/>
                      <a:pt x="5211" y="1178"/>
                    </a:cubicBezTo>
                    <a:cubicBezTo>
                      <a:pt x="5041" y="1178"/>
                      <a:pt x="4869" y="1144"/>
                      <a:pt x="4704" y="1068"/>
                    </a:cubicBezTo>
                    <a:lnTo>
                      <a:pt x="2569" y="101"/>
                    </a:lnTo>
                    <a:lnTo>
                      <a:pt x="201" y="8340"/>
                    </a:lnTo>
                    <a:cubicBezTo>
                      <a:pt x="0" y="9074"/>
                      <a:pt x="134" y="9808"/>
                      <a:pt x="601" y="10408"/>
                    </a:cubicBezTo>
                    <a:cubicBezTo>
                      <a:pt x="1035" y="11009"/>
                      <a:pt x="1735" y="11376"/>
                      <a:pt x="2469" y="11376"/>
                    </a:cubicBezTo>
                    <a:lnTo>
                      <a:pt x="11876" y="11376"/>
                    </a:lnTo>
                    <a:cubicBezTo>
                      <a:pt x="12609" y="11376"/>
                      <a:pt x="13310" y="11009"/>
                      <a:pt x="13744" y="10408"/>
                    </a:cubicBezTo>
                    <a:cubicBezTo>
                      <a:pt x="14211" y="9841"/>
                      <a:pt x="14344" y="9074"/>
                      <a:pt x="14144" y="8374"/>
                    </a:cubicBezTo>
                    <a:lnTo>
                      <a:pt x="118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3362597" y="3569341"/>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9" y="18614"/>
                      <a:pt x="4004" y="20649"/>
                      <a:pt x="7139" y="20716"/>
                    </a:cubicBezTo>
                    <a:lnTo>
                      <a:pt x="7239" y="20716"/>
                    </a:lnTo>
                    <a:cubicBezTo>
                      <a:pt x="8440" y="20716"/>
                      <a:pt x="9574" y="20416"/>
                      <a:pt x="10608" y="19882"/>
                    </a:cubicBezTo>
                    <a:cubicBezTo>
                      <a:pt x="10675" y="19848"/>
                      <a:pt x="10742" y="19815"/>
                      <a:pt x="10775" y="19748"/>
                    </a:cubicBezTo>
                    <a:cubicBezTo>
                      <a:pt x="12310" y="18881"/>
                      <a:pt x="13511" y="17480"/>
                      <a:pt x="14111" y="15812"/>
                    </a:cubicBezTo>
                    <a:cubicBezTo>
                      <a:pt x="14378" y="15045"/>
                      <a:pt x="14511" y="14211"/>
                      <a:pt x="14511" y="13344"/>
                    </a:cubicBezTo>
                    <a:cubicBezTo>
                      <a:pt x="14511" y="11843"/>
                      <a:pt x="14078" y="10408"/>
                      <a:pt x="13277" y="9241"/>
                    </a:cubicBezTo>
                    <a:cubicBezTo>
                      <a:pt x="13244" y="9141"/>
                      <a:pt x="13344" y="9041"/>
                      <a:pt x="13277" y="8941"/>
                    </a:cubicBezTo>
                    <a:cubicBezTo>
                      <a:pt x="12476" y="7907"/>
                      <a:pt x="11209" y="7073"/>
                      <a:pt x="10375" y="6572"/>
                    </a:cubicBezTo>
                    <a:lnTo>
                      <a:pt x="10375" y="968"/>
                    </a:lnTo>
                    <a:cubicBezTo>
                      <a:pt x="10375" y="535"/>
                      <a:pt x="9775" y="1"/>
                      <a:pt x="9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3562467" y="3515793"/>
                <a:ext cx="655573" cy="248598"/>
              </a:xfrm>
              <a:custGeom>
                <a:avLst/>
                <a:gdLst/>
                <a:ahLst/>
                <a:cxnLst/>
                <a:rect l="l" t="t" r="r" b="b"/>
                <a:pathLst>
                  <a:path w="8974" h="3403" extrusionOk="0">
                    <a:moveTo>
                      <a:pt x="1701" y="0"/>
                    </a:moveTo>
                    <a:cubicBezTo>
                      <a:pt x="767" y="0"/>
                      <a:pt x="0" y="767"/>
                      <a:pt x="0" y="1701"/>
                    </a:cubicBezTo>
                    <a:cubicBezTo>
                      <a:pt x="0" y="2635"/>
                      <a:pt x="767" y="3403"/>
                      <a:pt x="1701" y="3403"/>
                    </a:cubicBezTo>
                    <a:lnTo>
                      <a:pt x="7272" y="3403"/>
                    </a:lnTo>
                    <a:cubicBezTo>
                      <a:pt x="8206" y="3403"/>
                      <a:pt x="8973" y="2635"/>
                      <a:pt x="8973" y="1701"/>
                    </a:cubicBezTo>
                    <a:cubicBezTo>
                      <a:pt x="8973" y="767"/>
                      <a:pt x="8206" y="0"/>
                      <a:pt x="7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3386996" y="4584043"/>
                <a:ext cx="1008928" cy="498656"/>
              </a:xfrm>
              <a:custGeom>
                <a:avLst/>
                <a:gdLst/>
                <a:ahLst/>
                <a:cxnLst/>
                <a:rect l="l" t="t" r="r" b="b"/>
                <a:pathLst>
                  <a:path w="13811" h="6826" extrusionOk="0">
                    <a:moveTo>
                      <a:pt x="4314" y="1"/>
                    </a:moveTo>
                    <a:cubicBezTo>
                      <a:pt x="3881" y="1"/>
                      <a:pt x="3443" y="108"/>
                      <a:pt x="3069" y="321"/>
                    </a:cubicBezTo>
                    <a:lnTo>
                      <a:pt x="0" y="1889"/>
                    </a:lnTo>
                    <a:cubicBezTo>
                      <a:pt x="1001" y="4724"/>
                      <a:pt x="3670" y="6759"/>
                      <a:pt x="6805" y="6826"/>
                    </a:cubicBezTo>
                    <a:lnTo>
                      <a:pt x="6905" y="6826"/>
                    </a:lnTo>
                    <a:cubicBezTo>
                      <a:pt x="8106" y="6826"/>
                      <a:pt x="9240" y="6526"/>
                      <a:pt x="10308" y="5992"/>
                    </a:cubicBezTo>
                    <a:cubicBezTo>
                      <a:pt x="10341" y="5958"/>
                      <a:pt x="10408" y="5925"/>
                      <a:pt x="10441" y="5858"/>
                    </a:cubicBezTo>
                    <a:cubicBezTo>
                      <a:pt x="11976" y="4991"/>
                      <a:pt x="13177" y="3590"/>
                      <a:pt x="13777" y="1922"/>
                    </a:cubicBezTo>
                    <a:cubicBezTo>
                      <a:pt x="13777" y="1856"/>
                      <a:pt x="13810" y="1822"/>
                      <a:pt x="13810" y="1789"/>
                    </a:cubicBezTo>
                    <a:cubicBezTo>
                      <a:pt x="13810" y="1789"/>
                      <a:pt x="12943" y="1322"/>
                      <a:pt x="12076" y="888"/>
                    </a:cubicBezTo>
                    <a:cubicBezTo>
                      <a:pt x="11557" y="618"/>
                      <a:pt x="10986" y="503"/>
                      <a:pt x="10412" y="503"/>
                    </a:cubicBezTo>
                    <a:cubicBezTo>
                      <a:pt x="10064"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8"/>
                      <a:pt x="4422"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4707909" y="4512373"/>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4473840" y="4645973"/>
                <a:ext cx="109725" cy="112209"/>
              </a:xfrm>
              <a:custGeom>
                <a:avLst/>
                <a:gdLst/>
                <a:ahLst/>
                <a:cxnLst/>
                <a:rect l="l" t="t" r="r" b="b"/>
                <a:pathLst>
                  <a:path w="1502" h="1536" extrusionOk="0">
                    <a:moveTo>
                      <a:pt x="668" y="1"/>
                    </a:moveTo>
                    <a:cubicBezTo>
                      <a:pt x="668" y="34"/>
                      <a:pt x="634" y="34"/>
                      <a:pt x="601" y="34"/>
                    </a:cubicBezTo>
                    <a:lnTo>
                      <a:pt x="534" y="34"/>
                    </a:lnTo>
                    <a:cubicBezTo>
                      <a:pt x="501" y="68"/>
                      <a:pt x="501" y="68"/>
                      <a:pt x="467" y="68"/>
                    </a:cubicBezTo>
                    <a:cubicBezTo>
                      <a:pt x="434" y="68"/>
                      <a:pt x="401" y="101"/>
                      <a:pt x="401" y="101"/>
                    </a:cubicBezTo>
                    <a:lnTo>
                      <a:pt x="334" y="134"/>
                    </a:lnTo>
                    <a:cubicBezTo>
                      <a:pt x="301" y="168"/>
                      <a:pt x="301" y="168"/>
                      <a:pt x="267" y="201"/>
                    </a:cubicBezTo>
                    <a:cubicBezTo>
                      <a:pt x="267" y="201"/>
                      <a:pt x="234" y="234"/>
                      <a:pt x="234" y="234"/>
                    </a:cubicBezTo>
                    <a:cubicBezTo>
                      <a:pt x="201" y="268"/>
                      <a:pt x="201" y="268"/>
                      <a:pt x="167" y="301"/>
                    </a:cubicBezTo>
                    <a:cubicBezTo>
                      <a:pt x="167" y="301"/>
                      <a:pt x="134" y="334"/>
                      <a:pt x="134" y="334"/>
                    </a:cubicBezTo>
                    <a:lnTo>
                      <a:pt x="101" y="401"/>
                    </a:lnTo>
                    <a:cubicBezTo>
                      <a:pt x="67" y="434"/>
                      <a:pt x="67" y="468"/>
                      <a:pt x="67" y="468"/>
                    </a:cubicBezTo>
                    <a:cubicBezTo>
                      <a:pt x="67" y="501"/>
                      <a:pt x="34" y="535"/>
                      <a:pt x="34" y="535"/>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2"/>
                      <a:pt x="67" y="1035"/>
                      <a:pt x="67" y="1068"/>
                    </a:cubicBezTo>
                    <a:cubicBezTo>
                      <a:pt x="67" y="1068"/>
                      <a:pt x="67" y="1102"/>
                      <a:pt x="101" y="1135"/>
                    </a:cubicBezTo>
                    <a:lnTo>
                      <a:pt x="134" y="1168"/>
                    </a:lnTo>
                    <a:cubicBezTo>
                      <a:pt x="134" y="1202"/>
                      <a:pt x="167" y="1202"/>
                      <a:pt x="167" y="1235"/>
                    </a:cubicBezTo>
                    <a:cubicBezTo>
                      <a:pt x="201" y="1268"/>
                      <a:pt x="201" y="1268"/>
                      <a:pt x="234" y="1302"/>
                    </a:cubicBezTo>
                    <a:cubicBezTo>
                      <a:pt x="234" y="1302"/>
                      <a:pt x="267" y="1335"/>
                      <a:pt x="267" y="1335"/>
                    </a:cubicBezTo>
                    <a:cubicBezTo>
                      <a:pt x="301" y="1368"/>
                      <a:pt x="301" y="1368"/>
                      <a:pt x="334" y="1402"/>
                    </a:cubicBezTo>
                    <a:lnTo>
                      <a:pt x="401" y="1435"/>
                    </a:lnTo>
                    <a:cubicBezTo>
                      <a:pt x="401" y="1435"/>
                      <a:pt x="434" y="1469"/>
                      <a:pt x="467" y="1469"/>
                    </a:cubicBezTo>
                    <a:cubicBezTo>
                      <a:pt x="501" y="1469"/>
                      <a:pt x="501" y="1469"/>
                      <a:pt x="534" y="1502"/>
                    </a:cubicBezTo>
                    <a:lnTo>
                      <a:pt x="668" y="1502"/>
                    </a:lnTo>
                    <a:cubicBezTo>
                      <a:pt x="701" y="1535"/>
                      <a:pt x="734" y="1535"/>
                      <a:pt x="734" y="1535"/>
                    </a:cubicBezTo>
                    <a:cubicBezTo>
                      <a:pt x="768" y="1535"/>
                      <a:pt x="801" y="1535"/>
                      <a:pt x="834" y="1502"/>
                    </a:cubicBezTo>
                    <a:lnTo>
                      <a:pt x="968" y="1502"/>
                    </a:lnTo>
                    <a:cubicBezTo>
                      <a:pt x="1001" y="1469"/>
                      <a:pt x="1001" y="1469"/>
                      <a:pt x="1035" y="1469"/>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2"/>
                      <a:pt x="1468" y="968"/>
                    </a:cubicBezTo>
                    <a:cubicBezTo>
                      <a:pt x="1468" y="968"/>
                      <a:pt x="1468" y="935"/>
                      <a:pt x="1468" y="901"/>
                    </a:cubicBezTo>
                    <a:cubicBezTo>
                      <a:pt x="1502" y="901"/>
                      <a:pt x="1502" y="868"/>
                      <a:pt x="1502" y="835"/>
                    </a:cubicBezTo>
                    <a:cubicBezTo>
                      <a:pt x="1502" y="801"/>
                      <a:pt x="1502" y="801"/>
                      <a:pt x="1502" y="768"/>
                    </a:cubicBezTo>
                    <a:cubicBezTo>
                      <a:pt x="1502" y="735"/>
                      <a:pt x="1502" y="701"/>
                      <a:pt x="1502" y="701"/>
                    </a:cubicBezTo>
                    <a:cubicBezTo>
                      <a:pt x="1502" y="668"/>
                      <a:pt x="1502" y="635"/>
                      <a:pt x="1468" y="635"/>
                    </a:cubicBezTo>
                    <a:cubicBezTo>
                      <a:pt x="1468" y="601"/>
                      <a:pt x="1468" y="568"/>
                      <a:pt x="1468" y="535"/>
                    </a:cubicBezTo>
                    <a:cubicBezTo>
                      <a:pt x="1468" y="535"/>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8"/>
                      <a:pt x="1035" y="68"/>
                    </a:cubicBezTo>
                    <a:cubicBezTo>
                      <a:pt x="1001" y="68"/>
                      <a:pt x="1001" y="68"/>
                      <a:pt x="968" y="34"/>
                    </a:cubicBezTo>
                    <a:lnTo>
                      <a:pt x="901" y="34"/>
                    </a:lnTo>
                    <a:cubicBezTo>
                      <a:pt x="868" y="34"/>
                      <a:pt x="834" y="34"/>
                      <a:pt x="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4626105" y="4839437"/>
                <a:ext cx="109725" cy="109725"/>
              </a:xfrm>
              <a:custGeom>
                <a:avLst/>
                <a:gdLst/>
                <a:ahLst/>
                <a:cxnLst/>
                <a:rect l="l" t="t" r="r" b="b"/>
                <a:pathLst>
                  <a:path w="1502" h="1502" extrusionOk="0">
                    <a:moveTo>
                      <a:pt x="668"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1"/>
                      <a:pt x="234" y="201"/>
                      <a:pt x="201" y="234"/>
                    </a:cubicBezTo>
                    <a:cubicBezTo>
                      <a:pt x="201"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8"/>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1" y="1268"/>
                      <a:pt x="201"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8" y="1501"/>
                      <a:pt x="568" y="1501"/>
                      <a:pt x="601" y="1501"/>
                    </a:cubicBezTo>
                    <a:lnTo>
                      <a:pt x="901" y="1501"/>
                    </a:lnTo>
                    <a:cubicBezTo>
                      <a:pt x="901" y="1501"/>
                      <a:pt x="934" y="1501"/>
                      <a:pt x="968" y="1468"/>
                    </a:cubicBezTo>
                    <a:lnTo>
                      <a:pt x="1035"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2" y="868"/>
                      <a:pt x="1502" y="834"/>
                    </a:cubicBezTo>
                    <a:cubicBezTo>
                      <a:pt x="1502" y="801"/>
                      <a:pt x="1502" y="801"/>
                      <a:pt x="1502" y="768"/>
                    </a:cubicBezTo>
                    <a:cubicBezTo>
                      <a:pt x="1502" y="734"/>
                      <a:pt x="1502" y="701"/>
                      <a:pt x="1502" y="701"/>
                    </a:cubicBezTo>
                    <a:cubicBezTo>
                      <a:pt x="1468" y="668"/>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1"/>
                      <a:pt x="1235" y="201"/>
                      <a:pt x="1201" y="167"/>
                    </a:cubicBezTo>
                    <a:cubicBezTo>
                      <a:pt x="1201" y="167"/>
                      <a:pt x="1168" y="134"/>
                      <a:pt x="1168" y="134"/>
                    </a:cubicBezTo>
                    <a:lnTo>
                      <a:pt x="1101" y="100"/>
                    </a:lnTo>
                    <a:cubicBezTo>
                      <a:pt x="1068" y="100"/>
                      <a:pt x="1035" y="67"/>
                      <a:pt x="1035" y="67"/>
                    </a:cubicBezTo>
                    <a:cubicBezTo>
                      <a:pt x="1001" y="67"/>
                      <a:pt x="968" y="34"/>
                      <a:pt x="968" y="34"/>
                    </a:cubicBezTo>
                    <a:lnTo>
                      <a:pt x="901" y="34"/>
                    </a:lnTo>
                    <a:cubicBezTo>
                      <a:pt x="868"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31"/>
            <p:cNvSpPr/>
            <p:nvPr/>
          </p:nvSpPr>
          <p:spPr>
            <a:xfrm>
              <a:off x="5687038" y="399278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5935038" y="435253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6449388" y="4104513"/>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09082967"/>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8"/>
          <p:cNvSpPr txBox="1">
            <a:spLocks noGrp="1"/>
          </p:cNvSpPr>
          <p:nvPr>
            <p:ph type="title"/>
          </p:nvPr>
        </p:nvSpPr>
        <p:spPr>
          <a:xfrm>
            <a:off x="452868" y="411510"/>
            <a:ext cx="8691132" cy="457200"/>
          </a:xfrm>
          <a:prstGeom prst="rect">
            <a:avLst/>
          </a:prstGeom>
        </p:spPr>
        <p:txBody>
          <a:bodyPr spcFirstLastPara="1" wrap="square" lIns="91425" tIns="91425" rIns="91425" bIns="91425" anchor="ctr" anchorCtr="0">
            <a:noAutofit/>
          </a:bodyPr>
          <a:lstStyle/>
          <a:p>
            <a:pPr lvl="0" algn="l"/>
            <a:r>
              <a:rPr lang="fi-FI" dirty="0"/>
              <a:t>Jenis – jenis kecelakaan yang dapat terjadi </a:t>
            </a:r>
            <a:r>
              <a:rPr lang="fi-FI" dirty="0" smtClean="0"/>
              <a:t>antaralain</a:t>
            </a:r>
            <a:r>
              <a:rPr lang="id-ID" dirty="0" smtClean="0"/>
              <a:t> </a:t>
            </a:r>
            <a:r>
              <a:rPr lang="fi-FI" dirty="0" smtClean="0"/>
              <a:t>:</a:t>
            </a:r>
            <a:endParaRPr dirty="0"/>
          </a:p>
        </p:txBody>
      </p:sp>
      <p:sp>
        <p:nvSpPr>
          <p:cNvPr id="601" name="Google Shape;601;p28"/>
          <p:cNvSpPr txBox="1">
            <a:spLocks noGrp="1"/>
          </p:cNvSpPr>
          <p:nvPr>
            <p:ph type="subTitle" idx="1"/>
          </p:nvPr>
        </p:nvSpPr>
        <p:spPr>
          <a:xfrm>
            <a:off x="611560" y="771550"/>
            <a:ext cx="7691400" cy="4029075"/>
          </a:xfrm>
          <a:prstGeom prst="rect">
            <a:avLst/>
          </a:prstGeom>
        </p:spPr>
        <p:txBody>
          <a:bodyPr spcFirstLastPara="1" wrap="square" lIns="91425" tIns="91425" rIns="91425" bIns="91425" anchor="t" anchorCtr="0">
            <a:noAutofit/>
          </a:bodyPr>
          <a:lstStyle/>
          <a:p>
            <a:pPr lvl="0" indent="-457200" algn="l">
              <a:buFont typeface="+mj-lt"/>
              <a:buAutoNum type="alphaLcPeriod"/>
            </a:pPr>
            <a:r>
              <a:rPr lang="id-ID" sz="2400" dirty="0">
                <a:latin typeface="Tekton Pro" pitchFamily="34" charset="0"/>
              </a:rPr>
              <a:t>Terluka, disebabkan karena pecahan kaca dan/atau tertusuk oleh benda-benda </a:t>
            </a:r>
            <a:r>
              <a:rPr lang="id-ID" sz="2400" dirty="0" smtClean="0">
                <a:latin typeface="Tekton Pro" pitchFamily="34" charset="0"/>
              </a:rPr>
              <a:t>tajam yang </a:t>
            </a:r>
            <a:r>
              <a:rPr lang="id-ID" sz="2400" dirty="0">
                <a:latin typeface="Tekton Pro" pitchFamily="34" charset="0"/>
              </a:rPr>
              <a:t>lain. </a:t>
            </a:r>
            <a:endParaRPr lang="id-ID" sz="2400" dirty="0" smtClean="0">
              <a:latin typeface="Tekton Pro" pitchFamily="34" charset="0"/>
            </a:endParaRPr>
          </a:p>
          <a:p>
            <a:pPr lvl="0" indent="-457200" algn="l">
              <a:buFont typeface="+mj-lt"/>
              <a:buAutoNum type="alphaLcPeriod"/>
            </a:pPr>
            <a:r>
              <a:rPr lang="id-ID" sz="2400" dirty="0" smtClean="0">
                <a:latin typeface="Tekton Pro" pitchFamily="34" charset="0"/>
              </a:rPr>
              <a:t>Terbakar</a:t>
            </a:r>
            <a:r>
              <a:rPr lang="id-ID" sz="2400" dirty="0">
                <a:latin typeface="Tekton Pro" pitchFamily="34" charset="0"/>
              </a:rPr>
              <a:t>, disebabkan tersentuhapi atau benda panas lain, dan oleh bahan </a:t>
            </a:r>
            <a:r>
              <a:rPr lang="id-ID" sz="2400" dirty="0" smtClean="0">
                <a:latin typeface="Tekton Pro" pitchFamily="34" charset="0"/>
              </a:rPr>
              <a:t>kimia tertentu </a:t>
            </a:r>
            <a:r>
              <a:rPr lang="id-ID" sz="2400" dirty="0">
                <a:latin typeface="Tekton Pro" pitchFamily="34" charset="0"/>
              </a:rPr>
              <a:t>seperti </a:t>
            </a:r>
            <a:r>
              <a:rPr lang="id-ID" sz="2400" dirty="0" smtClean="0">
                <a:latin typeface="Tekton Pro" pitchFamily="34" charset="0"/>
              </a:rPr>
              <a:t>fosfor.</a:t>
            </a:r>
          </a:p>
          <a:p>
            <a:pPr lvl="0" indent="-457200" algn="l">
              <a:buFont typeface="+mj-lt"/>
              <a:buAutoNum type="alphaLcPeriod"/>
            </a:pPr>
            <a:r>
              <a:rPr lang="id-ID" sz="2400" dirty="0" smtClean="0">
                <a:latin typeface="Tekton Pro" pitchFamily="34" charset="0"/>
              </a:rPr>
              <a:t>Terkena </a:t>
            </a:r>
            <a:r>
              <a:rPr lang="id-ID" sz="2400" dirty="0">
                <a:latin typeface="Tekton Pro" pitchFamily="34" charset="0"/>
              </a:rPr>
              <a:t>racun (keracunan). </a:t>
            </a:r>
            <a:endParaRPr lang="id-ID" sz="2400" dirty="0" smtClean="0">
              <a:latin typeface="Tekton Pro" pitchFamily="34" charset="0"/>
            </a:endParaRPr>
          </a:p>
          <a:p>
            <a:pPr marL="0" lvl="0" indent="0" algn="l"/>
            <a:r>
              <a:rPr lang="id-ID" sz="2400" dirty="0">
                <a:latin typeface="Tekton Pro" pitchFamily="34" charset="0"/>
              </a:rPr>
              <a:t>	</a:t>
            </a:r>
            <a:r>
              <a:rPr lang="id-ID" sz="2400" dirty="0" smtClean="0">
                <a:latin typeface="Tekton Pro" pitchFamily="34" charset="0"/>
              </a:rPr>
              <a:t>Keracunan </a:t>
            </a:r>
            <a:r>
              <a:rPr lang="id-ID" sz="2400" dirty="0">
                <a:latin typeface="Tekton Pro" pitchFamily="34" charset="0"/>
              </a:rPr>
              <a:t>ini terjadi karena </a:t>
            </a:r>
            <a:r>
              <a:rPr lang="id-ID" sz="2400" dirty="0" smtClean="0">
                <a:latin typeface="Tekton Pro" pitchFamily="34" charset="0"/>
              </a:rPr>
              <a:t>bekerja menggunakan 	zat </a:t>
            </a:r>
            <a:r>
              <a:rPr lang="id-ID" sz="2400" dirty="0">
                <a:latin typeface="Tekton Pro" pitchFamily="34" charset="0"/>
              </a:rPr>
              <a:t>beracun yang secara tidak sengaja </a:t>
            </a:r>
            <a:r>
              <a:rPr lang="id-ID" sz="2400" dirty="0" smtClean="0">
                <a:latin typeface="Tekton Pro" pitchFamily="34" charset="0"/>
              </a:rPr>
              <a:t>dan/atau 	kecerobohan </a:t>
            </a:r>
            <a:r>
              <a:rPr lang="id-ID" sz="2400" dirty="0">
                <a:latin typeface="Tekton Pro" pitchFamily="34" charset="0"/>
              </a:rPr>
              <a:t>masuk </a:t>
            </a:r>
            <a:r>
              <a:rPr lang="id-ID" sz="2400" dirty="0" smtClean="0">
                <a:latin typeface="Tekton Pro" pitchFamily="34" charset="0"/>
              </a:rPr>
              <a:t>ke dalam </a:t>
            </a:r>
            <a:r>
              <a:rPr lang="id-ID" sz="2400" dirty="0">
                <a:latin typeface="Tekton Pro" pitchFamily="34" charset="0"/>
              </a:rPr>
              <a:t>tubuh. Perlu diketahui </a:t>
            </a:r>
            <a:r>
              <a:rPr lang="id-ID" sz="2400" dirty="0" smtClean="0">
                <a:latin typeface="Tekton Pro" pitchFamily="34" charset="0"/>
              </a:rPr>
              <a:t>	bahwa </a:t>
            </a:r>
            <a:r>
              <a:rPr lang="id-ID" sz="2400" dirty="0">
                <a:latin typeface="Tekton Pro" pitchFamily="34" charset="0"/>
              </a:rPr>
              <a:t>beberapa jenis </a:t>
            </a:r>
            <a:r>
              <a:rPr lang="id-ID" sz="2400" dirty="0" smtClean="0">
                <a:latin typeface="Tekton Pro" pitchFamily="34" charset="0"/>
              </a:rPr>
              <a:t>zat beracun </a:t>
            </a:r>
            <a:r>
              <a:rPr lang="id-ID" sz="2400" dirty="0">
                <a:latin typeface="Tekton Pro" pitchFamily="34" charset="0"/>
              </a:rPr>
              <a:t>dapat masuk ke </a:t>
            </a:r>
            <a:r>
              <a:rPr lang="id-ID" sz="2400" dirty="0" smtClean="0">
                <a:latin typeface="Tekton Pro" pitchFamily="34" charset="0"/>
              </a:rPr>
              <a:t>	dalam tubuh </a:t>
            </a:r>
            <a:r>
              <a:rPr lang="id-ID" sz="2400" dirty="0">
                <a:latin typeface="Tekton Pro" pitchFamily="34" charset="0"/>
              </a:rPr>
              <a:t>melalui kulit.</a:t>
            </a:r>
          </a:p>
          <a:p>
            <a:pPr marL="0" lvl="0" indent="0" algn="l" rtl="0">
              <a:spcBef>
                <a:spcPts val="0"/>
              </a:spcBef>
              <a:spcAft>
                <a:spcPts val="0"/>
              </a:spcAft>
              <a:buNone/>
            </a:pPr>
            <a:r>
              <a:rPr lang="en" sz="2400" dirty="0" smtClean="0">
                <a:solidFill>
                  <a:schemeClr val="dk2"/>
                </a:solidFill>
                <a:latin typeface="Tekton Pro" pitchFamily="34" charset="0"/>
              </a:rPr>
              <a:t>.</a:t>
            </a:r>
            <a:endParaRPr sz="2400" dirty="0">
              <a:solidFill>
                <a:schemeClr val="dk2"/>
              </a:solidFill>
              <a:latin typeface="Tekton Pro" pitchFamily="34" charset="0"/>
            </a:endParaRPr>
          </a:p>
          <a:p>
            <a:pPr marL="0" lvl="0" indent="0" algn="l" rtl="0">
              <a:spcBef>
                <a:spcPts val="0"/>
              </a:spcBef>
              <a:spcAft>
                <a:spcPts val="0"/>
              </a:spcAft>
              <a:buClr>
                <a:schemeClr val="dk1"/>
              </a:buClr>
              <a:buSzPts val="1100"/>
              <a:buFont typeface="Arial"/>
              <a:buNone/>
            </a:pPr>
            <a:endParaRPr sz="2400" dirty="0">
              <a:solidFill>
                <a:schemeClr val="dk2"/>
              </a:solidFill>
              <a:latin typeface="Tekton Pro" pitchFamily="34" charset="0"/>
              <a:ea typeface="Arial"/>
              <a:cs typeface="Arial"/>
              <a:sym typeface="Arial"/>
            </a:endParaRPr>
          </a:p>
          <a:p>
            <a:pPr marL="0" lvl="0" indent="0" algn="l" rtl="0">
              <a:spcBef>
                <a:spcPts val="0"/>
              </a:spcBef>
              <a:spcAft>
                <a:spcPts val="0"/>
              </a:spcAft>
              <a:buClr>
                <a:schemeClr val="dk1"/>
              </a:buClr>
              <a:buSzPts val="1100"/>
              <a:buFont typeface="Arial"/>
              <a:buNone/>
            </a:pPr>
            <a:endParaRPr sz="2400" dirty="0">
              <a:solidFill>
                <a:schemeClr val="dk2"/>
              </a:solidFill>
              <a:latin typeface="Tekton Pro" pitchFamily="34" charset="0"/>
              <a:ea typeface="Arial"/>
              <a:cs typeface="Arial"/>
              <a:sym typeface="Arial"/>
            </a:endParaRPr>
          </a:p>
          <a:p>
            <a:pPr marL="0" lvl="0" indent="0" algn="l" rtl="0">
              <a:spcBef>
                <a:spcPts val="0"/>
              </a:spcBef>
              <a:spcAft>
                <a:spcPts val="0"/>
              </a:spcAft>
              <a:buClr>
                <a:schemeClr val="dk1"/>
              </a:buClr>
              <a:buSzPts val="1100"/>
              <a:buFont typeface="Arial"/>
              <a:buNone/>
            </a:pPr>
            <a:endParaRPr sz="2400" dirty="0">
              <a:solidFill>
                <a:schemeClr val="dk2"/>
              </a:solidFill>
              <a:latin typeface="Tekton Pro" pitchFamily="34" charset="0"/>
              <a:ea typeface="Arial"/>
              <a:cs typeface="Arial"/>
              <a:sym typeface="Arial"/>
            </a:endParaRPr>
          </a:p>
          <a:p>
            <a:pPr marL="0" lvl="0" indent="0" algn="ctr" rtl="0">
              <a:spcBef>
                <a:spcPts val="0"/>
              </a:spcBef>
              <a:spcAft>
                <a:spcPts val="0"/>
              </a:spcAft>
              <a:buNone/>
            </a:pPr>
            <a:endParaRPr sz="2400" dirty="0">
              <a:solidFill>
                <a:schemeClr val="dk2"/>
              </a:solidFill>
              <a:latin typeface="Tekton Pro" pitchFamily="34" charset="0"/>
              <a:ea typeface="Arial"/>
              <a:cs typeface="Arial"/>
              <a:sym typeface="Arial"/>
            </a:endParaRPr>
          </a:p>
        </p:txBody>
      </p:sp>
    </p:spTree>
    <p:extLst>
      <p:ext uri="{BB962C8B-B14F-4D97-AF65-F5344CB8AC3E}">
        <p14:creationId xmlns:p14="http://schemas.microsoft.com/office/powerpoint/2010/main" val="2226388339"/>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8"/>
          <p:cNvSpPr txBox="1">
            <a:spLocks noGrp="1"/>
          </p:cNvSpPr>
          <p:nvPr>
            <p:ph type="title"/>
          </p:nvPr>
        </p:nvSpPr>
        <p:spPr>
          <a:xfrm>
            <a:off x="452868" y="411510"/>
            <a:ext cx="8691132" cy="457200"/>
          </a:xfrm>
          <a:prstGeom prst="rect">
            <a:avLst/>
          </a:prstGeom>
        </p:spPr>
        <p:txBody>
          <a:bodyPr spcFirstLastPara="1" wrap="square" lIns="91425" tIns="91425" rIns="91425" bIns="91425" anchor="ctr" anchorCtr="0">
            <a:noAutofit/>
          </a:bodyPr>
          <a:lstStyle/>
          <a:p>
            <a:pPr lvl="0" algn="l"/>
            <a:r>
              <a:rPr lang="fi-FI" dirty="0"/>
              <a:t>Jenis – jenis kecelakaan yang dapat terjadi </a:t>
            </a:r>
            <a:r>
              <a:rPr lang="fi-FI" dirty="0" smtClean="0"/>
              <a:t>antaralain</a:t>
            </a:r>
            <a:r>
              <a:rPr lang="id-ID" dirty="0" smtClean="0"/>
              <a:t> </a:t>
            </a:r>
            <a:r>
              <a:rPr lang="fi-FI" dirty="0" smtClean="0"/>
              <a:t>:</a:t>
            </a:r>
            <a:endParaRPr dirty="0"/>
          </a:p>
        </p:txBody>
      </p:sp>
      <p:sp>
        <p:nvSpPr>
          <p:cNvPr id="601" name="Google Shape;601;p28"/>
          <p:cNvSpPr txBox="1">
            <a:spLocks noGrp="1"/>
          </p:cNvSpPr>
          <p:nvPr>
            <p:ph type="subTitle" idx="1"/>
          </p:nvPr>
        </p:nvSpPr>
        <p:spPr>
          <a:xfrm>
            <a:off x="611560" y="771550"/>
            <a:ext cx="7691400" cy="4029075"/>
          </a:xfrm>
          <a:prstGeom prst="rect">
            <a:avLst/>
          </a:prstGeom>
        </p:spPr>
        <p:txBody>
          <a:bodyPr spcFirstLastPara="1" wrap="square" lIns="91425" tIns="91425" rIns="91425" bIns="91425" anchor="t" anchorCtr="0">
            <a:noAutofit/>
          </a:bodyPr>
          <a:lstStyle/>
          <a:p>
            <a:pPr marL="0" lvl="0" indent="0" algn="just">
              <a:lnSpc>
                <a:spcPct val="150000"/>
              </a:lnSpc>
            </a:pPr>
            <a:r>
              <a:rPr lang="id-ID" sz="2400" dirty="0" smtClean="0">
                <a:latin typeface="Tekton Pro" pitchFamily="34" charset="0"/>
                <a:ea typeface="Arial"/>
                <a:cs typeface="Arial"/>
                <a:sym typeface="Arial"/>
              </a:rPr>
              <a:t>d. Terkena </a:t>
            </a:r>
            <a:r>
              <a:rPr lang="id-ID" sz="2400" dirty="0">
                <a:latin typeface="Tekton Pro" pitchFamily="34" charset="0"/>
                <a:ea typeface="Arial"/>
                <a:cs typeface="Arial"/>
                <a:sym typeface="Arial"/>
              </a:rPr>
              <a:t>zat korosif seperti berbagai jenis asam. </a:t>
            </a:r>
            <a:endParaRPr lang="id-ID" sz="2400" dirty="0" smtClean="0">
              <a:latin typeface="Tekton Pro" pitchFamily="34" charset="0"/>
              <a:ea typeface="Arial"/>
              <a:cs typeface="Arial"/>
              <a:sym typeface="Arial"/>
            </a:endParaRPr>
          </a:p>
          <a:p>
            <a:pPr marL="0" lvl="0" indent="0" algn="just">
              <a:lnSpc>
                <a:spcPct val="150000"/>
              </a:lnSpc>
            </a:pPr>
            <a:r>
              <a:rPr lang="id-ID" sz="2400" dirty="0" smtClean="0">
                <a:latin typeface="Tekton Pro" pitchFamily="34" charset="0"/>
                <a:ea typeface="Arial"/>
                <a:cs typeface="Arial"/>
                <a:sym typeface="Arial"/>
              </a:rPr>
              <a:t>e. Terkena </a:t>
            </a:r>
            <a:r>
              <a:rPr lang="id-ID" sz="2400" dirty="0">
                <a:latin typeface="Tekton Pro" pitchFamily="34" charset="0"/>
                <a:ea typeface="Arial"/>
                <a:cs typeface="Arial"/>
                <a:sym typeface="Arial"/>
              </a:rPr>
              <a:t>radiasi sinar berbahaya. Seperti sinar radioaktif, sinar x dan sinar ultraviolet.</a:t>
            </a:r>
          </a:p>
          <a:p>
            <a:pPr marL="0" lvl="0" indent="0" algn="just">
              <a:lnSpc>
                <a:spcPct val="150000"/>
              </a:lnSpc>
            </a:pPr>
            <a:r>
              <a:rPr lang="id-ID" sz="2400" dirty="0" smtClean="0">
                <a:latin typeface="Tekton Pro" pitchFamily="34" charset="0"/>
                <a:ea typeface="Arial"/>
                <a:cs typeface="Arial"/>
                <a:sym typeface="Arial"/>
              </a:rPr>
              <a:t>f. Terkena </a:t>
            </a:r>
            <a:r>
              <a:rPr lang="id-ID" sz="2400" dirty="0">
                <a:latin typeface="Tekton Pro" pitchFamily="34" charset="0"/>
                <a:ea typeface="Arial"/>
                <a:cs typeface="Arial"/>
                <a:sym typeface="Arial"/>
              </a:rPr>
              <a:t>kejutan listrik</a:t>
            </a:r>
            <a:r>
              <a:rPr lang="id-ID" sz="2400" dirty="0" smtClean="0">
                <a:latin typeface="Tekton Pro" pitchFamily="34" charset="0"/>
                <a:ea typeface="Arial"/>
                <a:cs typeface="Arial"/>
                <a:sym typeface="Arial"/>
              </a:rPr>
              <a:t>.</a:t>
            </a:r>
          </a:p>
          <a:p>
            <a:pPr marL="0" lvl="0" indent="0" algn="just">
              <a:lnSpc>
                <a:spcPct val="150000"/>
              </a:lnSpc>
            </a:pPr>
            <a:r>
              <a:rPr lang="id-ID" sz="2400" dirty="0">
                <a:latin typeface="Tekton Pro" pitchFamily="34" charset="0"/>
                <a:ea typeface="Arial"/>
                <a:cs typeface="Arial"/>
                <a:sym typeface="Arial"/>
              </a:rPr>
              <a:t>g. Terjatuh</a:t>
            </a:r>
          </a:p>
          <a:p>
            <a:pPr marL="0" lvl="0" indent="0" algn="just">
              <a:lnSpc>
                <a:spcPct val="150000"/>
              </a:lnSpc>
            </a:pPr>
            <a:r>
              <a:rPr lang="id-ID" sz="2400" dirty="0">
                <a:latin typeface="Tekton Pro" pitchFamily="34" charset="0"/>
                <a:ea typeface="Arial"/>
                <a:cs typeface="Arial"/>
                <a:sym typeface="Arial"/>
              </a:rPr>
              <a:t>h. Kebakaran </a:t>
            </a:r>
          </a:p>
          <a:p>
            <a:pPr marL="0" lvl="0" indent="0" algn="just">
              <a:lnSpc>
                <a:spcPct val="150000"/>
              </a:lnSpc>
            </a:pPr>
            <a:endParaRPr sz="2400" dirty="0">
              <a:solidFill>
                <a:schemeClr val="dk2"/>
              </a:solidFill>
              <a:latin typeface="Tekton Pro" pitchFamily="34" charset="0"/>
              <a:ea typeface="Arial"/>
              <a:cs typeface="Arial"/>
              <a:sym typeface="Arial"/>
            </a:endParaRPr>
          </a:p>
        </p:txBody>
      </p:sp>
    </p:spTree>
    <p:extLst>
      <p:ext uri="{BB962C8B-B14F-4D97-AF65-F5344CB8AC3E}">
        <p14:creationId xmlns:p14="http://schemas.microsoft.com/office/powerpoint/2010/main" val="3992231388"/>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31"/>
          <p:cNvSpPr txBox="1">
            <a:spLocks noGrp="1"/>
          </p:cNvSpPr>
          <p:nvPr>
            <p:ph type="title"/>
          </p:nvPr>
        </p:nvSpPr>
        <p:spPr>
          <a:xfrm>
            <a:off x="726213" y="3075806"/>
            <a:ext cx="5091000" cy="841800"/>
          </a:xfrm>
          <a:prstGeom prst="rect">
            <a:avLst/>
          </a:prstGeom>
        </p:spPr>
        <p:txBody>
          <a:bodyPr spcFirstLastPara="1" wrap="square" lIns="91425" tIns="91425" rIns="91425" bIns="91425" anchor="ctr" anchorCtr="0">
            <a:noAutofit/>
          </a:bodyPr>
          <a:lstStyle/>
          <a:p>
            <a:pPr lvl="0"/>
            <a:r>
              <a:rPr lang="id-ID" sz="4400" dirty="0"/>
              <a:t>Langkah-langkah dan Upaya Menghindari Kecelakaan</a:t>
            </a:r>
          </a:p>
        </p:txBody>
      </p:sp>
      <p:sp>
        <p:nvSpPr>
          <p:cNvPr id="648" name="Google Shape;648;p31"/>
          <p:cNvSpPr txBox="1">
            <a:spLocks noGrp="1"/>
          </p:cNvSpPr>
          <p:nvPr>
            <p:ph type="title" idx="2"/>
          </p:nvPr>
        </p:nvSpPr>
        <p:spPr>
          <a:xfrm>
            <a:off x="726231" y="1375275"/>
            <a:ext cx="1664700" cy="98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a:t>
            </a:r>
            <a:r>
              <a:rPr lang="id-ID" dirty="0"/>
              <a:t>4</a:t>
            </a:r>
            <a:endParaRPr dirty="0"/>
          </a:p>
        </p:txBody>
      </p:sp>
      <p:grpSp>
        <p:nvGrpSpPr>
          <p:cNvPr id="649" name="Google Shape;649;p31"/>
          <p:cNvGrpSpPr/>
          <p:nvPr/>
        </p:nvGrpSpPr>
        <p:grpSpPr>
          <a:xfrm>
            <a:off x="5498654" y="1324008"/>
            <a:ext cx="3645719" cy="3819703"/>
            <a:chOff x="4979855" y="780629"/>
            <a:chExt cx="4164157" cy="4362882"/>
          </a:xfrm>
        </p:grpSpPr>
        <p:grpSp>
          <p:nvGrpSpPr>
            <p:cNvPr id="650" name="Google Shape;650;p31"/>
            <p:cNvGrpSpPr/>
            <p:nvPr/>
          </p:nvGrpSpPr>
          <p:grpSpPr>
            <a:xfrm>
              <a:off x="4979855" y="780629"/>
              <a:ext cx="4164157" cy="4362882"/>
              <a:chOff x="3362597" y="3213574"/>
              <a:chExt cx="1842303" cy="1930052"/>
            </a:xfrm>
          </p:grpSpPr>
          <p:sp>
            <p:nvSpPr>
              <p:cNvPr id="651" name="Google Shape;651;p31"/>
              <p:cNvSpPr/>
              <p:nvPr/>
            </p:nvSpPr>
            <p:spPr>
              <a:xfrm>
                <a:off x="4157035" y="3466994"/>
                <a:ext cx="1047865" cy="1674217"/>
              </a:xfrm>
              <a:custGeom>
                <a:avLst/>
                <a:gdLst/>
                <a:ahLst/>
                <a:cxnLst/>
                <a:rect l="l" t="t" r="r" b="b"/>
                <a:pathLst>
                  <a:path w="14344" h="22918" extrusionOk="0">
                    <a:moveTo>
                      <a:pt x="4237" y="1"/>
                    </a:moveTo>
                    <a:lnTo>
                      <a:pt x="4237" y="5939"/>
                    </a:lnTo>
                    <a:cubicBezTo>
                      <a:pt x="4237" y="5972"/>
                      <a:pt x="4203" y="5972"/>
                      <a:pt x="4203" y="6005"/>
                    </a:cubicBezTo>
                    <a:lnTo>
                      <a:pt x="2569" y="11676"/>
                    </a:lnTo>
                    <a:lnTo>
                      <a:pt x="200" y="19915"/>
                    </a:lnTo>
                    <a:cubicBezTo>
                      <a:pt x="0" y="20649"/>
                      <a:pt x="134" y="21383"/>
                      <a:pt x="601" y="21983"/>
                    </a:cubicBezTo>
                    <a:cubicBezTo>
                      <a:pt x="1034" y="22584"/>
                      <a:pt x="1735" y="22917"/>
                      <a:pt x="2469" y="22917"/>
                    </a:cubicBezTo>
                    <a:lnTo>
                      <a:pt x="11875" y="22917"/>
                    </a:lnTo>
                    <a:cubicBezTo>
                      <a:pt x="12609" y="22917"/>
                      <a:pt x="13310" y="22584"/>
                      <a:pt x="13743" y="21983"/>
                    </a:cubicBezTo>
                    <a:cubicBezTo>
                      <a:pt x="14211" y="21416"/>
                      <a:pt x="14344" y="20649"/>
                      <a:pt x="14144" y="19949"/>
                    </a:cubicBezTo>
                    <a:lnTo>
                      <a:pt x="11809" y="11576"/>
                    </a:lnTo>
                    <a:lnTo>
                      <a:pt x="10241" y="6039"/>
                    </a:lnTo>
                    <a:cubicBezTo>
                      <a:pt x="10241" y="6039"/>
                      <a:pt x="10241" y="6005"/>
                      <a:pt x="10241" y="6005"/>
                    </a:cubicBezTo>
                    <a:lnTo>
                      <a:pt x="102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4359242" y="3274500"/>
                <a:ext cx="655646" cy="248671"/>
              </a:xfrm>
              <a:custGeom>
                <a:avLst/>
                <a:gdLst/>
                <a:ahLst/>
                <a:cxnLst/>
                <a:rect l="l" t="t" r="r" b="b"/>
                <a:pathLst>
                  <a:path w="8975" h="3404" extrusionOk="0">
                    <a:moveTo>
                      <a:pt x="1702" y="1"/>
                    </a:moveTo>
                    <a:cubicBezTo>
                      <a:pt x="768" y="1"/>
                      <a:pt x="1" y="768"/>
                      <a:pt x="1" y="1702"/>
                    </a:cubicBezTo>
                    <a:cubicBezTo>
                      <a:pt x="1" y="2636"/>
                      <a:pt x="768" y="3403"/>
                      <a:pt x="1702" y="3403"/>
                    </a:cubicBezTo>
                    <a:lnTo>
                      <a:pt x="7273" y="3403"/>
                    </a:lnTo>
                    <a:cubicBezTo>
                      <a:pt x="8207" y="3403"/>
                      <a:pt x="8974" y="2636"/>
                      <a:pt x="8974" y="1702"/>
                    </a:cubicBezTo>
                    <a:cubicBezTo>
                      <a:pt x="8974" y="768"/>
                      <a:pt x="8207" y="1"/>
                      <a:pt x="7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4157035" y="4312579"/>
                <a:ext cx="1047865" cy="831045"/>
              </a:xfrm>
              <a:custGeom>
                <a:avLst/>
                <a:gdLst/>
                <a:ahLst/>
                <a:cxnLst/>
                <a:rect l="l" t="t" r="r" b="b"/>
                <a:pathLst>
                  <a:path w="14344" h="11376" extrusionOk="0">
                    <a:moveTo>
                      <a:pt x="11809" y="1"/>
                    </a:moveTo>
                    <a:lnTo>
                      <a:pt x="9841" y="1102"/>
                    </a:lnTo>
                    <a:cubicBezTo>
                      <a:pt x="9657" y="1193"/>
                      <a:pt x="9460" y="1236"/>
                      <a:pt x="9264" y="1236"/>
                    </a:cubicBezTo>
                    <a:cubicBezTo>
                      <a:pt x="9033" y="1236"/>
                      <a:pt x="8805" y="1177"/>
                      <a:pt x="8606" y="1068"/>
                    </a:cubicBezTo>
                    <a:cubicBezTo>
                      <a:pt x="8173" y="801"/>
                      <a:pt x="7706" y="668"/>
                      <a:pt x="7239" y="668"/>
                    </a:cubicBezTo>
                    <a:cubicBezTo>
                      <a:pt x="6805" y="668"/>
                      <a:pt x="6338" y="768"/>
                      <a:pt x="5938" y="968"/>
                    </a:cubicBezTo>
                    <a:lnTo>
                      <a:pt x="5804" y="1035"/>
                    </a:lnTo>
                    <a:cubicBezTo>
                      <a:pt x="5621" y="1127"/>
                      <a:pt x="5418" y="1178"/>
                      <a:pt x="5211" y="1178"/>
                    </a:cubicBezTo>
                    <a:cubicBezTo>
                      <a:pt x="5041" y="1178"/>
                      <a:pt x="4869" y="1143"/>
                      <a:pt x="4704" y="1068"/>
                    </a:cubicBezTo>
                    <a:lnTo>
                      <a:pt x="2569" y="101"/>
                    </a:lnTo>
                    <a:lnTo>
                      <a:pt x="200" y="8340"/>
                    </a:lnTo>
                    <a:cubicBezTo>
                      <a:pt x="0" y="9074"/>
                      <a:pt x="134" y="9808"/>
                      <a:pt x="601" y="10408"/>
                    </a:cubicBezTo>
                    <a:cubicBezTo>
                      <a:pt x="1034" y="11009"/>
                      <a:pt x="1735" y="11376"/>
                      <a:pt x="2469" y="11376"/>
                    </a:cubicBezTo>
                    <a:lnTo>
                      <a:pt x="11875" y="11376"/>
                    </a:lnTo>
                    <a:cubicBezTo>
                      <a:pt x="12609" y="11376"/>
                      <a:pt x="13310" y="11009"/>
                      <a:pt x="13743" y="10408"/>
                    </a:cubicBezTo>
                    <a:cubicBezTo>
                      <a:pt x="14211" y="9841"/>
                      <a:pt x="14344" y="9074"/>
                      <a:pt x="14144" y="8374"/>
                    </a:cubicBezTo>
                    <a:lnTo>
                      <a:pt x="11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3484447" y="3630267"/>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8" y="18614"/>
                      <a:pt x="4004" y="20649"/>
                      <a:pt x="7139" y="20716"/>
                    </a:cubicBezTo>
                    <a:lnTo>
                      <a:pt x="7239" y="20716"/>
                    </a:lnTo>
                    <a:cubicBezTo>
                      <a:pt x="8440" y="20716"/>
                      <a:pt x="9574" y="20415"/>
                      <a:pt x="10608" y="19882"/>
                    </a:cubicBezTo>
                    <a:cubicBezTo>
                      <a:pt x="10675" y="19848"/>
                      <a:pt x="10742" y="19815"/>
                      <a:pt x="10775" y="19748"/>
                    </a:cubicBezTo>
                    <a:cubicBezTo>
                      <a:pt x="12310" y="18881"/>
                      <a:pt x="13510" y="17480"/>
                      <a:pt x="14111" y="15812"/>
                    </a:cubicBezTo>
                    <a:cubicBezTo>
                      <a:pt x="14378" y="15045"/>
                      <a:pt x="14511" y="14211"/>
                      <a:pt x="14511" y="13344"/>
                    </a:cubicBezTo>
                    <a:cubicBezTo>
                      <a:pt x="14511" y="11843"/>
                      <a:pt x="14077" y="10408"/>
                      <a:pt x="13277" y="9241"/>
                    </a:cubicBezTo>
                    <a:cubicBezTo>
                      <a:pt x="13244" y="9141"/>
                      <a:pt x="13344" y="9041"/>
                      <a:pt x="13277" y="8941"/>
                    </a:cubicBezTo>
                    <a:cubicBezTo>
                      <a:pt x="12476" y="7907"/>
                      <a:pt x="11209" y="7073"/>
                      <a:pt x="10375" y="6572"/>
                    </a:cubicBezTo>
                    <a:lnTo>
                      <a:pt x="10375" y="968"/>
                    </a:lnTo>
                    <a:cubicBezTo>
                      <a:pt x="10375" y="535"/>
                      <a:pt x="9774" y="1"/>
                      <a:pt x="9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3684317" y="3576719"/>
                <a:ext cx="655573" cy="248598"/>
              </a:xfrm>
              <a:custGeom>
                <a:avLst/>
                <a:gdLst/>
                <a:ahLst/>
                <a:cxnLst/>
                <a:rect l="l" t="t" r="r" b="b"/>
                <a:pathLst>
                  <a:path w="8974" h="3403" extrusionOk="0">
                    <a:moveTo>
                      <a:pt x="1701" y="0"/>
                    </a:moveTo>
                    <a:cubicBezTo>
                      <a:pt x="767" y="0"/>
                      <a:pt x="0" y="767"/>
                      <a:pt x="0" y="1701"/>
                    </a:cubicBezTo>
                    <a:cubicBezTo>
                      <a:pt x="0" y="2635"/>
                      <a:pt x="767" y="3402"/>
                      <a:pt x="1701" y="3402"/>
                    </a:cubicBezTo>
                    <a:lnTo>
                      <a:pt x="7272" y="3402"/>
                    </a:lnTo>
                    <a:cubicBezTo>
                      <a:pt x="8206" y="3402"/>
                      <a:pt x="8973" y="2635"/>
                      <a:pt x="8973" y="1701"/>
                    </a:cubicBezTo>
                    <a:cubicBezTo>
                      <a:pt x="8973" y="767"/>
                      <a:pt x="8206" y="0"/>
                      <a:pt x="7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3508847" y="4644969"/>
                <a:ext cx="1008928" cy="498656"/>
              </a:xfrm>
              <a:custGeom>
                <a:avLst/>
                <a:gdLst/>
                <a:ahLst/>
                <a:cxnLst/>
                <a:rect l="l" t="t" r="r" b="b"/>
                <a:pathLst>
                  <a:path w="13811" h="6826" extrusionOk="0">
                    <a:moveTo>
                      <a:pt x="4314" y="1"/>
                    </a:moveTo>
                    <a:cubicBezTo>
                      <a:pt x="3880" y="1"/>
                      <a:pt x="3443" y="108"/>
                      <a:pt x="3069" y="321"/>
                    </a:cubicBezTo>
                    <a:lnTo>
                      <a:pt x="0" y="1889"/>
                    </a:lnTo>
                    <a:cubicBezTo>
                      <a:pt x="1001" y="4724"/>
                      <a:pt x="3670" y="6759"/>
                      <a:pt x="6805" y="6826"/>
                    </a:cubicBezTo>
                    <a:lnTo>
                      <a:pt x="6905" y="6826"/>
                    </a:lnTo>
                    <a:cubicBezTo>
                      <a:pt x="8106" y="6826"/>
                      <a:pt x="9240" y="6525"/>
                      <a:pt x="10308" y="5992"/>
                    </a:cubicBezTo>
                    <a:cubicBezTo>
                      <a:pt x="10341" y="5958"/>
                      <a:pt x="10408" y="5925"/>
                      <a:pt x="10441" y="5858"/>
                    </a:cubicBezTo>
                    <a:cubicBezTo>
                      <a:pt x="11976" y="4991"/>
                      <a:pt x="13176" y="3590"/>
                      <a:pt x="13777" y="1922"/>
                    </a:cubicBezTo>
                    <a:cubicBezTo>
                      <a:pt x="13777" y="1855"/>
                      <a:pt x="13810" y="1822"/>
                      <a:pt x="13810" y="1789"/>
                    </a:cubicBezTo>
                    <a:cubicBezTo>
                      <a:pt x="13810" y="1789"/>
                      <a:pt x="12943" y="1322"/>
                      <a:pt x="12076" y="888"/>
                    </a:cubicBezTo>
                    <a:cubicBezTo>
                      <a:pt x="11557" y="618"/>
                      <a:pt x="10986" y="503"/>
                      <a:pt x="10412" y="503"/>
                    </a:cubicBezTo>
                    <a:cubicBezTo>
                      <a:pt x="10063"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7"/>
                      <a:pt x="4422" y="1"/>
                      <a:pt x="4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4783307" y="4622104"/>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0" y="67"/>
                    </a:cubicBezTo>
                    <a:lnTo>
                      <a:pt x="334" y="100"/>
                    </a:lnTo>
                    <a:cubicBezTo>
                      <a:pt x="334" y="134"/>
                      <a:pt x="300" y="134"/>
                      <a:pt x="267" y="167"/>
                    </a:cubicBezTo>
                    <a:cubicBezTo>
                      <a:pt x="267" y="167"/>
                      <a:pt x="234" y="200"/>
                      <a:pt x="234" y="200"/>
                    </a:cubicBezTo>
                    <a:cubicBezTo>
                      <a:pt x="200" y="234"/>
                      <a:pt x="200" y="234"/>
                      <a:pt x="167" y="267"/>
                    </a:cubicBezTo>
                    <a:cubicBezTo>
                      <a:pt x="167" y="267"/>
                      <a:pt x="134" y="300"/>
                      <a:pt x="134" y="334"/>
                    </a:cubicBezTo>
                    <a:lnTo>
                      <a:pt x="100" y="367"/>
                    </a:lnTo>
                    <a:cubicBezTo>
                      <a:pt x="100" y="401"/>
                      <a:pt x="67" y="434"/>
                      <a:pt x="67" y="434"/>
                    </a:cubicBezTo>
                    <a:cubicBezTo>
                      <a:pt x="67" y="467"/>
                      <a:pt x="67" y="501"/>
                      <a:pt x="33" y="534"/>
                    </a:cubicBezTo>
                    <a:cubicBezTo>
                      <a:pt x="33" y="534"/>
                      <a:pt x="33" y="567"/>
                      <a:pt x="33" y="601"/>
                    </a:cubicBezTo>
                    <a:cubicBezTo>
                      <a:pt x="33" y="601"/>
                      <a:pt x="33" y="634"/>
                      <a:pt x="33" y="667"/>
                    </a:cubicBezTo>
                    <a:cubicBezTo>
                      <a:pt x="0" y="701"/>
                      <a:pt x="0" y="701"/>
                      <a:pt x="0" y="734"/>
                    </a:cubicBezTo>
                    <a:cubicBezTo>
                      <a:pt x="0" y="767"/>
                      <a:pt x="0" y="801"/>
                      <a:pt x="33" y="801"/>
                    </a:cubicBezTo>
                    <a:cubicBezTo>
                      <a:pt x="33" y="834"/>
                      <a:pt x="33" y="868"/>
                      <a:pt x="33" y="868"/>
                    </a:cubicBezTo>
                    <a:cubicBezTo>
                      <a:pt x="33" y="901"/>
                      <a:pt x="33" y="934"/>
                      <a:pt x="33" y="968"/>
                    </a:cubicBezTo>
                    <a:cubicBezTo>
                      <a:pt x="67" y="968"/>
                      <a:pt x="67" y="1001"/>
                      <a:pt x="67" y="1034"/>
                    </a:cubicBezTo>
                    <a:cubicBezTo>
                      <a:pt x="67" y="1034"/>
                      <a:pt x="100" y="1068"/>
                      <a:pt x="100" y="1101"/>
                    </a:cubicBezTo>
                    <a:lnTo>
                      <a:pt x="134" y="1168"/>
                    </a:lnTo>
                    <a:cubicBezTo>
                      <a:pt x="167" y="1168"/>
                      <a:pt x="167" y="1201"/>
                      <a:pt x="167" y="1201"/>
                    </a:cubicBezTo>
                    <a:cubicBezTo>
                      <a:pt x="200" y="1234"/>
                      <a:pt x="200" y="1234"/>
                      <a:pt x="234" y="1268"/>
                    </a:cubicBezTo>
                    <a:cubicBezTo>
                      <a:pt x="234" y="1268"/>
                      <a:pt x="267" y="1301"/>
                      <a:pt x="267" y="1301"/>
                    </a:cubicBezTo>
                    <a:cubicBezTo>
                      <a:pt x="300" y="1335"/>
                      <a:pt x="334" y="1335"/>
                      <a:pt x="334" y="1368"/>
                    </a:cubicBezTo>
                    <a:lnTo>
                      <a:pt x="400" y="1401"/>
                    </a:lnTo>
                    <a:cubicBezTo>
                      <a:pt x="434" y="1401"/>
                      <a:pt x="434" y="1435"/>
                      <a:pt x="467" y="1435"/>
                    </a:cubicBezTo>
                    <a:cubicBezTo>
                      <a:pt x="500" y="1435"/>
                      <a:pt x="534" y="1435"/>
                      <a:pt x="534" y="1468"/>
                    </a:cubicBezTo>
                    <a:lnTo>
                      <a:pt x="601" y="1468"/>
                    </a:lnTo>
                    <a:cubicBezTo>
                      <a:pt x="634" y="1468"/>
                      <a:pt x="667" y="1468"/>
                      <a:pt x="701" y="1501"/>
                    </a:cubicBezTo>
                    <a:lnTo>
                      <a:pt x="834" y="1501"/>
                    </a:lnTo>
                    <a:cubicBezTo>
                      <a:pt x="867" y="1468"/>
                      <a:pt x="867" y="1468"/>
                      <a:pt x="901" y="1468"/>
                    </a:cubicBezTo>
                    <a:lnTo>
                      <a:pt x="967"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4"/>
                      <a:pt x="1334" y="1234"/>
                      <a:pt x="1334" y="1201"/>
                    </a:cubicBezTo>
                    <a:cubicBezTo>
                      <a:pt x="1334" y="1201"/>
                      <a:pt x="1368" y="1168"/>
                      <a:pt x="1368" y="1168"/>
                    </a:cubicBezTo>
                    <a:lnTo>
                      <a:pt x="1401" y="1101"/>
                    </a:lnTo>
                    <a:cubicBezTo>
                      <a:pt x="1434" y="1068"/>
                      <a:pt x="1434" y="1034"/>
                      <a:pt x="1434" y="1034"/>
                    </a:cubicBezTo>
                    <a:cubicBezTo>
                      <a:pt x="1468" y="1001"/>
                      <a:pt x="1468" y="968"/>
                      <a:pt x="1468" y="968"/>
                    </a:cubicBezTo>
                    <a:cubicBezTo>
                      <a:pt x="1468" y="934"/>
                      <a:pt x="1501" y="901"/>
                      <a:pt x="1501" y="868"/>
                    </a:cubicBezTo>
                    <a:cubicBezTo>
                      <a:pt x="1501" y="868"/>
                      <a:pt x="1501" y="834"/>
                      <a:pt x="1501" y="801"/>
                    </a:cubicBezTo>
                    <a:cubicBezTo>
                      <a:pt x="1501" y="801"/>
                      <a:pt x="1501" y="767"/>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4" y="434"/>
                    </a:cubicBezTo>
                    <a:cubicBezTo>
                      <a:pt x="1434" y="434"/>
                      <a:pt x="1434" y="401"/>
                      <a:pt x="1401" y="367"/>
                    </a:cubicBezTo>
                    <a:lnTo>
                      <a:pt x="1368" y="334"/>
                    </a:lnTo>
                    <a:cubicBezTo>
                      <a:pt x="1368" y="300"/>
                      <a:pt x="1368" y="267"/>
                      <a:pt x="1334" y="267"/>
                    </a:cubicBezTo>
                    <a:cubicBezTo>
                      <a:pt x="1334"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7" y="34"/>
                    </a:lnTo>
                    <a:cubicBezTo>
                      <a:pt x="967" y="0"/>
                      <a:pt x="934"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4532302" y="4707356"/>
                <a:ext cx="109725" cy="112209"/>
              </a:xfrm>
              <a:custGeom>
                <a:avLst/>
                <a:gdLst/>
                <a:ahLst/>
                <a:cxnLst/>
                <a:rect l="l" t="t" r="r" b="b"/>
                <a:pathLst>
                  <a:path w="1502" h="1536" extrusionOk="0">
                    <a:moveTo>
                      <a:pt x="667" y="1"/>
                    </a:moveTo>
                    <a:cubicBezTo>
                      <a:pt x="667" y="34"/>
                      <a:pt x="634" y="34"/>
                      <a:pt x="601" y="34"/>
                    </a:cubicBezTo>
                    <a:lnTo>
                      <a:pt x="534" y="34"/>
                    </a:lnTo>
                    <a:cubicBezTo>
                      <a:pt x="501" y="67"/>
                      <a:pt x="501" y="67"/>
                      <a:pt x="467" y="67"/>
                    </a:cubicBezTo>
                    <a:cubicBezTo>
                      <a:pt x="434" y="67"/>
                      <a:pt x="401" y="101"/>
                      <a:pt x="401" y="101"/>
                    </a:cubicBezTo>
                    <a:lnTo>
                      <a:pt x="334" y="134"/>
                    </a:lnTo>
                    <a:cubicBezTo>
                      <a:pt x="301" y="168"/>
                      <a:pt x="301" y="168"/>
                      <a:pt x="267" y="201"/>
                    </a:cubicBezTo>
                    <a:cubicBezTo>
                      <a:pt x="267" y="201"/>
                      <a:pt x="234" y="234"/>
                      <a:pt x="234" y="234"/>
                    </a:cubicBezTo>
                    <a:cubicBezTo>
                      <a:pt x="200" y="268"/>
                      <a:pt x="200" y="268"/>
                      <a:pt x="167" y="301"/>
                    </a:cubicBezTo>
                    <a:cubicBezTo>
                      <a:pt x="167" y="301"/>
                      <a:pt x="134" y="334"/>
                      <a:pt x="134" y="334"/>
                    </a:cubicBezTo>
                    <a:lnTo>
                      <a:pt x="100" y="401"/>
                    </a:lnTo>
                    <a:cubicBezTo>
                      <a:pt x="67" y="434"/>
                      <a:pt x="67" y="468"/>
                      <a:pt x="67" y="468"/>
                    </a:cubicBezTo>
                    <a:cubicBezTo>
                      <a:pt x="67" y="501"/>
                      <a:pt x="34" y="534"/>
                      <a:pt x="34" y="534"/>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1"/>
                      <a:pt x="67" y="1035"/>
                      <a:pt x="67" y="1068"/>
                    </a:cubicBezTo>
                    <a:cubicBezTo>
                      <a:pt x="67" y="1068"/>
                      <a:pt x="67" y="1102"/>
                      <a:pt x="100" y="1135"/>
                    </a:cubicBezTo>
                    <a:lnTo>
                      <a:pt x="134" y="1168"/>
                    </a:lnTo>
                    <a:cubicBezTo>
                      <a:pt x="134" y="1202"/>
                      <a:pt x="167" y="1202"/>
                      <a:pt x="167" y="1235"/>
                    </a:cubicBezTo>
                    <a:cubicBezTo>
                      <a:pt x="200" y="1268"/>
                      <a:pt x="200" y="1268"/>
                      <a:pt x="234" y="1302"/>
                    </a:cubicBezTo>
                    <a:cubicBezTo>
                      <a:pt x="234" y="1302"/>
                      <a:pt x="267" y="1335"/>
                      <a:pt x="267" y="1335"/>
                    </a:cubicBezTo>
                    <a:cubicBezTo>
                      <a:pt x="301" y="1368"/>
                      <a:pt x="301" y="1368"/>
                      <a:pt x="334" y="1402"/>
                    </a:cubicBezTo>
                    <a:lnTo>
                      <a:pt x="401" y="1435"/>
                    </a:lnTo>
                    <a:cubicBezTo>
                      <a:pt x="401" y="1435"/>
                      <a:pt x="434" y="1468"/>
                      <a:pt x="467" y="1468"/>
                    </a:cubicBezTo>
                    <a:cubicBezTo>
                      <a:pt x="501" y="1468"/>
                      <a:pt x="501" y="1468"/>
                      <a:pt x="534" y="1502"/>
                    </a:cubicBezTo>
                    <a:lnTo>
                      <a:pt x="667" y="1502"/>
                    </a:lnTo>
                    <a:cubicBezTo>
                      <a:pt x="701" y="1535"/>
                      <a:pt x="734" y="1535"/>
                      <a:pt x="734" y="1535"/>
                    </a:cubicBezTo>
                    <a:cubicBezTo>
                      <a:pt x="768" y="1535"/>
                      <a:pt x="801" y="1535"/>
                      <a:pt x="834" y="1502"/>
                    </a:cubicBezTo>
                    <a:lnTo>
                      <a:pt x="968" y="1502"/>
                    </a:lnTo>
                    <a:cubicBezTo>
                      <a:pt x="1001" y="1468"/>
                      <a:pt x="1001" y="1468"/>
                      <a:pt x="1034" y="1468"/>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1"/>
                      <a:pt x="1468" y="968"/>
                    </a:cubicBezTo>
                    <a:cubicBezTo>
                      <a:pt x="1468" y="968"/>
                      <a:pt x="1468" y="935"/>
                      <a:pt x="1468" y="901"/>
                    </a:cubicBezTo>
                    <a:cubicBezTo>
                      <a:pt x="1501" y="901"/>
                      <a:pt x="1501" y="868"/>
                      <a:pt x="1501" y="835"/>
                    </a:cubicBezTo>
                    <a:cubicBezTo>
                      <a:pt x="1501" y="801"/>
                      <a:pt x="1501" y="801"/>
                      <a:pt x="1501" y="768"/>
                    </a:cubicBezTo>
                    <a:cubicBezTo>
                      <a:pt x="1501" y="735"/>
                      <a:pt x="1501" y="701"/>
                      <a:pt x="1501" y="701"/>
                    </a:cubicBezTo>
                    <a:cubicBezTo>
                      <a:pt x="1501" y="668"/>
                      <a:pt x="1501" y="635"/>
                      <a:pt x="1468" y="635"/>
                    </a:cubicBezTo>
                    <a:cubicBezTo>
                      <a:pt x="1468" y="601"/>
                      <a:pt x="1468" y="568"/>
                      <a:pt x="1468" y="534"/>
                    </a:cubicBezTo>
                    <a:cubicBezTo>
                      <a:pt x="1468" y="534"/>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7"/>
                      <a:pt x="1034" y="67"/>
                    </a:cubicBezTo>
                    <a:cubicBezTo>
                      <a:pt x="1001" y="67"/>
                      <a:pt x="1001" y="67"/>
                      <a:pt x="968" y="34"/>
                    </a:cubicBezTo>
                    <a:lnTo>
                      <a:pt x="901" y="34"/>
                    </a:lnTo>
                    <a:cubicBezTo>
                      <a:pt x="868" y="34"/>
                      <a:pt x="834" y="34"/>
                      <a:pt x="8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4736993" y="4868219"/>
                <a:ext cx="109725" cy="109725"/>
              </a:xfrm>
              <a:custGeom>
                <a:avLst/>
                <a:gdLst/>
                <a:ahLst/>
                <a:cxnLst/>
                <a:rect l="l" t="t" r="r" b="b"/>
                <a:pathLst>
                  <a:path w="1502" h="1502" extrusionOk="0">
                    <a:moveTo>
                      <a:pt x="667"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0"/>
                      <a:pt x="234" y="200"/>
                      <a:pt x="200" y="234"/>
                    </a:cubicBezTo>
                    <a:cubicBezTo>
                      <a:pt x="200"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7"/>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0" y="1268"/>
                      <a:pt x="200"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7" y="1501"/>
                      <a:pt x="567" y="1501"/>
                      <a:pt x="601" y="1501"/>
                    </a:cubicBezTo>
                    <a:lnTo>
                      <a:pt x="901" y="1501"/>
                    </a:lnTo>
                    <a:cubicBezTo>
                      <a:pt x="901" y="1501"/>
                      <a:pt x="934" y="1501"/>
                      <a:pt x="968" y="1468"/>
                    </a:cubicBezTo>
                    <a:lnTo>
                      <a:pt x="1034"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1" y="868"/>
                      <a:pt x="1501" y="834"/>
                    </a:cubicBezTo>
                    <a:cubicBezTo>
                      <a:pt x="1501" y="801"/>
                      <a:pt x="1501" y="801"/>
                      <a:pt x="1501" y="768"/>
                    </a:cubicBezTo>
                    <a:cubicBezTo>
                      <a:pt x="1501" y="734"/>
                      <a:pt x="1501" y="701"/>
                      <a:pt x="1501" y="701"/>
                    </a:cubicBezTo>
                    <a:cubicBezTo>
                      <a:pt x="1468" y="667"/>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0"/>
                      <a:pt x="1235" y="200"/>
                      <a:pt x="1201" y="167"/>
                    </a:cubicBezTo>
                    <a:cubicBezTo>
                      <a:pt x="1201" y="167"/>
                      <a:pt x="1168" y="134"/>
                      <a:pt x="1168" y="134"/>
                    </a:cubicBezTo>
                    <a:lnTo>
                      <a:pt x="1101" y="100"/>
                    </a:lnTo>
                    <a:cubicBezTo>
                      <a:pt x="1068" y="100"/>
                      <a:pt x="1034" y="67"/>
                      <a:pt x="1034" y="67"/>
                    </a:cubicBezTo>
                    <a:cubicBezTo>
                      <a:pt x="1001" y="67"/>
                      <a:pt x="968" y="34"/>
                      <a:pt x="968" y="34"/>
                    </a:cubicBezTo>
                    <a:lnTo>
                      <a:pt x="901" y="34"/>
                    </a:lnTo>
                    <a:cubicBezTo>
                      <a:pt x="868" y="0"/>
                      <a:pt x="834"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4035185" y="3406141"/>
                <a:ext cx="1047938" cy="1674144"/>
              </a:xfrm>
              <a:custGeom>
                <a:avLst/>
                <a:gdLst/>
                <a:ahLst/>
                <a:cxnLst/>
                <a:rect l="l" t="t" r="r" b="b"/>
                <a:pathLst>
                  <a:path w="14345" h="22917" extrusionOk="0">
                    <a:moveTo>
                      <a:pt x="4237" y="0"/>
                    </a:moveTo>
                    <a:lnTo>
                      <a:pt x="4237" y="5938"/>
                    </a:lnTo>
                    <a:cubicBezTo>
                      <a:pt x="4237" y="5971"/>
                      <a:pt x="4203" y="5971"/>
                      <a:pt x="4203" y="6004"/>
                    </a:cubicBezTo>
                    <a:lnTo>
                      <a:pt x="2569" y="11675"/>
                    </a:lnTo>
                    <a:lnTo>
                      <a:pt x="201" y="19914"/>
                    </a:lnTo>
                    <a:cubicBezTo>
                      <a:pt x="0" y="20648"/>
                      <a:pt x="134" y="21382"/>
                      <a:pt x="601" y="21982"/>
                    </a:cubicBezTo>
                    <a:cubicBezTo>
                      <a:pt x="1035" y="22583"/>
                      <a:pt x="1735" y="22916"/>
                      <a:pt x="2469" y="22916"/>
                    </a:cubicBezTo>
                    <a:lnTo>
                      <a:pt x="11876" y="22916"/>
                    </a:lnTo>
                    <a:cubicBezTo>
                      <a:pt x="12609" y="22916"/>
                      <a:pt x="13310" y="22583"/>
                      <a:pt x="13744" y="21982"/>
                    </a:cubicBezTo>
                    <a:cubicBezTo>
                      <a:pt x="14211" y="21415"/>
                      <a:pt x="14344" y="20648"/>
                      <a:pt x="14144" y="19948"/>
                    </a:cubicBezTo>
                    <a:lnTo>
                      <a:pt x="11809" y="11575"/>
                    </a:lnTo>
                    <a:lnTo>
                      <a:pt x="10241" y="6038"/>
                    </a:lnTo>
                    <a:cubicBezTo>
                      <a:pt x="10241" y="6038"/>
                      <a:pt x="10241" y="6004"/>
                      <a:pt x="10241" y="6004"/>
                    </a:cubicBezTo>
                    <a:lnTo>
                      <a:pt x="102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4237465" y="3213574"/>
                <a:ext cx="655573" cy="248671"/>
              </a:xfrm>
              <a:custGeom>
                <a:avLst/>
                <a:gdLst/>
                <a:ahLst/>
                <a:cxnLst/>
                <a:rect l="l" t="t" r="r" b="b"/>
                <a:pathLst>
                  <a:path w="8974" h="3404" extrusionOk="0">
                    <a:moveTo>
                      <a:pt x="1701" y="1"/>
                    </a:moveTo>
                    <a:cubicBezTo>
                      <a:pt x="767" y="1"/>
                      <a:pt x="0" y="768"/>
                      <a:pt x="0" y="1702"/>
                    </a:cubicBezTo>
                    <a:cubicBezTo>
                      <a:pt x="0" y="2636"/>
                      <a:pt x="767" y="3403"/>
                      <a:pt x="1701" y="3403"/>
                    </a:cubicBezTo>
                    <a:lnTo>
                      <a:pt x="7272" y="3403"/>
                    </a:lnTo>
                    <a:cubicBezTo>
                      <a:pt x="8206" y="3403"/>
                      <a:pt x="8973" y="2636"/>
                      <a:pt x="8973" y="1702"/>
                    </a:cubicBezTo>
                    <a:cubicBezTo>
                      <a:pt x="8973" y="768"/>
                      <a:pt x="8206" y="1"/>
                      <a:pt x="7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4035185" y="4251653"/>
                <a:ext cx="1047938" cy="831045"/>
              </a:xfrm>
              <a:custGeom>
                <a:avLst/>
                <a:gdLst/>
                <a:ahLst/>
                <a:cxnLst/>
                <a:rect l="l" t="t" r="r" b="b"/>
                <a:pathLst>
                  <a:path w="14345" h="11376" extrusionOk="0">
                    <a:moveTo>
                      <a:pt x="11809" y="1"/>
                    </a:moveTo>
                    <a:lnTo>
                      <a:pt x="9841" y="1102"/>
                    </a:lnTo>
                    <a:cubicBezTo>
                      <a:pt x="9657" y="1194"/>
                      <a:pt x="9460" y="1236"/>
                      <a:pt x="9264" y="1236"/>
                    </a:cubicBezTo>
                    <a:cubicBezTo>
                      <a:pt x="9033" y="1236"/>
                      <a:pt x="8805" y="1177"/>
                      <a:pt x="8607" y="1068"/>
                    </a:cubicBezTo>
                    <a:cubicBezTo>
                      <a:pt x="8173" y="802"/>
                      <a:pt x="7706" y="668"/>
                      <a:pt x="7239" y="668"/>
                    </a:cubicBezTo>
                    <a:cubicBezTo>
                      <a:pt x="6805" y="668"/>
                      <a:pt x="6338" y="768"/>
                      <a:pt x="5938" y="968"/>
                    </a:cubicBezTo>
                    <a:lnTo>
                      <a:pt x="5805" y="1035"/>
                    </a:lnTo>
                    <a:cubicBezTo>
                      <a:pt x="5621" y="1127"/>
                      <a:pt x="5418" y="1178"/>
                      <a:pt x="5211" y="1178"/>
                    </a:cubicBezTo>
                    <a:cubicBezTo>
                      <a:pt x="5041" y="1178"/>
                      <a:pt x="4869" y="1144"/>
                      <a:pt x="4704" y="1068"/>
                    </a:cubicBezTo>
                    <a:lnTo>
                      <a:pt x="2569" y="101"/>
                    </a:lnTo>
                    <a:lnTo>
                      <a:pt x="201" y="8340"/>
                    </a:lnTo>
                    <a:cubicBezTo>
                      <a:pt x="0" y="9074"/>
                      <a:pt x="134" y="9808"/>
                      <a:pt x="601" y="10408"/>
                    </a:cubicBezTo>
                    <a:cubicBezTo>
                      <a:pt x="1035" y="11009"/>
                      <a:pt x="1735" y="11376"/>
                      <a:pt x="2469" y="11376"/>
                    </a:cubicBezTo>
                    <a:lnTo>
                      <a:pt x="11876" y="11376"/>
                    </a:lnTo>
                    <a:cubicBezTo>
                      <a:pt x="12609" y="11376"/>
                      <a:pt x="13310" y="11009"/>
                      <a:pt x="13744" y="10408"/>
                    </a:cubicBezTo>
                    <a:cubicBezTo>
                      <a:pt x="14211" y="9841"/>
                      <a:pt x="14344" y="9074"/>
                      <a:pt x="14144" y="8374"/>
                    </a:cubicBezTo>
                    <a:lnTo>
                      <a:pt x="118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3362597" y="3569341"/>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9" y="18614"/>
                      <a:pt x="4004" y="20649"/>
                      <a:pt x="7139" y="20716"/>
                    </a:cubicBezTo>
                    <a:lnTo>
                      <a:pt x="7239" y="20716"/>
                    </a:lnTo>
                    <a:cubicBezTo>
                      <a:pt x="8440" y="20716"/>
                      <a:pt x="9574" y="20416"/>
                      <a:pt x="10608" y="19882"/>
                    </a:cubicBezTo>
                    <a:cubicBezTo>
                      <a:pt x="10675" y="19848"/>
                      <a:pt x="10742" y="19815"/>
                      <a:pt x="10775" y="19748"/>
                    </a:cubicBezTo>
                    <a:cubicBezTo>
                      <a:pt x="12310" y="18881"/>
                      <a:pt x="13511" y="17480"/>
                      <a:pt x="14111" y="15812"/>
                    </a:cubicBezTo>
                    <a:cubicBezTo>
                      <a:pt x="14378" y="15045"/>
                      <a:pt x="14511" y="14211"/>
                      <a:pt x="14511" y="13344"/>
                    </a:cubicBezTo>
                    <a:cubicBezTo>
                      <a:pt x="14511" y="11843"/>
                      <a:pt x="14078" y="10408"/>
                      <a:pt x="13277" y="9241"/>
                    </a:cubicBezTo>
                    <a:cubicBezTo>
                      <a:pt x="13244" y="9141"/>
                      <a:pt x="13344" y="9041"/>
                      <a:pt x="13277" y="8941"/>
                    </a:cubicBezTo>
                    <a:cubicBezTo>
                      <a:pt x="12476" y="7907"/>
                      <a:pt x="11209" y="7073"/>
                      <a:pt x="10375" y="6572"/>
                    </a:cubicBezTo>
                    <a:lnTo>
                      <a:pt x="10375" y="968"/>
                    </a:lnTo>
                    <a:cubicBezTo>
                      <a:pt x="10375" y="535"/>
                      <a:pt x="9775" y="1"/>
                      <a:pt x="9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3562467" y="3515793"/>
                <a:ext cx="655573" cy="248598"/>
              </a:xfrm>
              <a:custGeom>
                <a:avLst/>
                <a:gdLst/>
                <a:ahLst/>
                <a:cxnLst/>
                <a:rect l="l" t="t" r="r" b="b"/>
                <a:pathLst>
                  <a:path w="8974" h="3403" extrusionOk="0">
                    <a:moveTo>
                      <a:pt x="1701" y="0"/>
                    </a:moveTo>
                    <a:cubicBezTo>
                      <a:pt x="767" y="0"/>
                      <a:pt x="0" y="767"/>
                      <a:pt x="0" y="1701"/>
                    </a:cubicBezTo>
                    <a:cubicBezTo>
                      <a:pt x="0" y="2635"/>
                      <a:pt x="767" y="3403"/>
                      <a:pt x="1701" y="3403"/>
                    </a:cubicBezTo>
                    <a:lnTo>
                      <a:pt x="7272" y="3403"/>
                    </a:lnTo>
                    <a:cubicBezTo>
                      <a:pt x="8206" y="3403"/>
                      <a:pt x="8973" y="2635"/>
                      <a:pt x="8973" y="1701"/>
                    </a:cubicBezTo>
                    <a:cubicBezTo>
                      <a:pt x="8973" y="767"/>
                      <a:pt x="8206" y="0"/>
                      <a:pt x="7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3386996" y="4584043"/>
                <a:ext cx="1008928" cy="498656"/>
              </a:xfrm>
              <a:custGeom>
                <a:avLst/>
                <a:gdLst/>
                <a:ahLst/>
                <a:cxnLst/>
                <a:rect l="l" t="t" r="r" b="b"/>
                <a:pathLst>
                  <a:path w="13811" h="6826" extrusionOk="0">
                    <a:moveTo>
                      <a:pt x="4314" y="1"/>
                    </a:moveTo>
                    <a:cubicBezTo>
                      <a:pt x="3881" y="1"/>
                      <a:pt x="3443" y="108"/>
                      <a:pt x="3069" y="321"/>
                    </a:cubicBezTo>
                    <a:lnTo>
                      <a:pt x="0" y="1889"/>
                    </a:lnTo>
                    <a:cubicBezTo>
                      <a:pt x="1001" y="4724"/>
                      <a:pt x="3670" y="6759"/>
                      <a:pt x="6805" y="6826"/>
                    </a:cubicBezTo>
                    <a:lnTo>
                      <a:pt x="6905" y="6826"/>
                    </a:lnTo>
                    <a:cubicBezTo>
                      <a:pt x="8106" y="6826"/>
                      <a:pt x="9240" y="6526"/>
                      <a:pt x="10308" y="5992"/>
                    </a:cubicBezTo>
                    <a:cubicBezTo>
                      <a:pt x="10341" y="5958"/>
                      <a:pt x="10408" y="5925"/>
                      <a:pt x="10441" y="5858"/>
                    </a:cubicBezTo>
                    <a:cubicBezTo>
                      <a:pt x="11976" y="4991"/>
                      <a:pt x="13177" y="3590"/>
                      <a:pt x="13777" y="1922"/>
                    </a:cubicBezTo>
                    <a:cubicBezTo>
                      <a:pt x="13777" y="1856"/>
                      <a:pt x="13810" y="1822"/>
                      <a:pt x="13810" y="1789"/>
                    </a:cubicBezTo>
                    <a:cubicBezTo>
                      <a:pt x="13810" y="1789"/>
                      <a:pt x="12943" y="1322"/>
                      <a:pt x="12076" y="888"/>
                    </a:cubicBezTo>
                    <a:cubicBezTo>
                      <a:pt x="11557" y="618"/>
                      <a:pt x="10986" y="503"/>
                      <a:pt x="10412" y="503"/>
                    </a:cubicBezTo>
                    <a:cubicBezTo>
                      <a:pt x="10064"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8"/>
                      <a:pt x="4422"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4707909" y="4512373"/>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4473840" y="4645973"/>
                <a:ext cx="109725" cy="112209"/>
              </a:xfrm>
              <a:custGeom>
                <a:avLst/>
                <a:gdLst/>
                <a:ahLst/>
                <a:cxnLst/>
                <a:rect l="l" t="t" r="r" b="b"/>
                <a:pathLst>
                  <a:path w="1502" h="1536" extrusionOk="0">
                    <a:moveTo>
                      <a:pt x="668" y="1"/>
                    </a:moveTo>
                    <a:cubicBezTo>
                      <a:pt x="668" y="34"/>
                      <a:pt x="634" y="34"/>
                      <a:pt x="601" y="34"/>
                    </a:cubicBezTo>
                    <a:lnTo>
                      <a:pt x="534" y="34"/>
                    </a:lnTo>
                    <a:cubicBezTo>
                      <a:pt x="501" y="68"/>
                      <a:pt x="501" y="68"/>
                      <a:pt x="467" y="68"/>
                    </a:cubicBezTo>
                    <a:cubicBezTo>
                      <a:pt x="434" y="68"/>
                      <a:pt x="401" y="101"/>
                      <a:pt x="401" y="101"/>
                    </a:cubicBezTo>
                    <a:lnTo>
                      <a:pt x="334" y="134"/>
                    </a:lnTo>
                    <a:cubicBezTo>
                      <a:pt x="301" y="168"/>
                      <a:pt x="301" y="168"/>
                      <a:pt x="267" y="201"/>
                    </a:cubicBezTo>
                    <a:cubicBezTo>
                      <a:pt x="267" y="201"/>
                      <a:pt x="234" y="234"/>
                      <a:pt x="234" y="234"/>
                    </a:cubicBezTo>
                    <a:cubicBezTo>
                      <a:pt x="201" y="268"/>
                      <a:pt x="201" y="268"/>
                      <a:pt x="167" y="301"/>
                    </a:cubicBezTo>
                    <a:cubicBezTo>
                      <a:pt x="167" y="301"/>
                      <a:pt x="134" y="334"/>
                      <a:pt x="134" y="334"/>
                    </a:cubicBezTo>
                    <a:lnTo>
                      <a:pt x="101" y="401"/>
                    </a:lnTo>
                    <a:cubicBezTo>
                      <a:pt x="67" y="434"/>
                      <a:pt x="67" y="468"/>
                      <a:pt x="67" y="468"/>
                    </a:cubicBezTo>
                    <a:cubicBezTo>
                      <a:pt x="67" y="501"/>
                      <a:pt x="34" y="535"/>
                      <a:pt x="34" y="535"/>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2"/>
                      <a:pt x="67" y="1035"/>
                      <a:pt x="67" y="1068"/>
                    </a:cubicBezTo>
                    <a:cubicBezTo>
                      <a:pt x="67" y="1068"/>
                      <a:pt x="67" y="1102"/>
                      <a:pt x="101" y="1135"/>
                    </a:cubicBezTo>
                    <a:lnTo>
                      <a:pt x="134" y="1168"/>
                    </a:lnTo>
                    <a:cubicBezTo>
                      <a:pt x="134" y="1202"/>
                      <a:pt x="167" y="1202"/>
                      <a:pt x="167" y="1235"/>
                    </a:cubicBezTo>
                    <a:cubicBezTo>
                      <a:pt x="201" y="1268"/>
                      <a:pt x="201" y="1268"/>
                      <a:pt x="234" y="1302"/>
                    </a:cubicBezTo>
                    <a:cubicBezTo>
                      <a:pt x="234" y="1302"/>
                      <a:pt x="267" y="1335"/>
                      <a:pt x="267" y="1335"/>
                    </a:cubicBezTo>
                    <a:cubicBezTo>
                      <a:pt x="301" y="1368"/>
                      <a:pt x="301" y="1368"/>
                      <a:pt x="334" y="1402"/>
                    </a:cubicBezTo>
                    <a:lnTo>
                      <a:pt x="401" y="1435"/>
                    </a:lnTo>
                    <a:cubicBezTo>
                      <a:pt x="401" y="1435"/>
                      <a:pt x="434" y="1469"/>
                      <a:pt x="467" y="1469"/>
                    </a:cubicBezTo>
                    <a:cubicBezTo>
                      <a:pt x="501" y="1469"/>
                      <a:pt x="501" y="1469"/>
                      <a:pt x="534" y="1502"/>
                    </a:cubicBezTo>
                    <a:lnTo>
                      <a:pt x="668" y="1502"/>
                    </a:lnTo>
                    <a:cubicBezTo>
                      <a:pt x="701" y="1535"/>
                      <a:pt x="734" y="1535"/>
                      <a:pt x="734" y="1535"/>
                    </a:cubicBezTo>
                    <a:cubicBezTo>
                      <a:pt x="768" y="1535"/>
                      <a:pt x="801" y="1535"/>
                      <a:pt x="834" y="1502"/>
                    </a:cubicBezTo>
                    <a:lnTo>
                      <a:pt x="968" y="1502"/>
                    </a:lnTo>
                    <a:cubicBezTo>
                      <a:pt x="1001" y="1469"/>
                      <a:pt x="1001" y="1469"/>
                      <a:pt x="1035" y="1469"/>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2"/>
                      <a:pt x="1468" y="968"/>
                    </a:cubicBezTo>
                    <a:cubicBezTo>
                      <a:pt x="1468" y="968"/>
                      <a:pt x="1468" y="935"/>
                      <a:pt x="1468" y="901"/>
                    </a:cubicBezTo>
                    <a:cubicBezTo>
                      <a:pt x="1502" y="901"/>
                      <a:pt x="1502" y="868"/>
                      <a:pt x="1502" y="835"/>
                    </a:cubicBezTo>
                    <a:cubicBezTo>
                      <a:pt x="1502" y="801"/>
                      <a:pt x="1502" y="801"/>
                      <a:pt x="1502" y="768"/>
                    </a:cubicBezTo>
                    <a:cubicBezTo>
                      <a:pt x="1502" y="735"/>
                      <a:pt x="1502" y="701"/>
                      <a:pt x="1502" y="701"/>
                    </a:cubicBezTo>
                    <a:cubicBezTo>
                      <a:pt x="1502" y="668"/>
                      <a:pt x="1502" y="635"/>
                      <a:pt x="1468" y="635"/>
                    </a:cubicBezTo>
                    <a:cubicBezTo>
                      <a:pt x="1468" y="601"/>
                      <a:pt x="1468" y="568"/>
                      <a:pt x="1468" y="535"/>
                    </a:cubicBezTo>
                    <a:cubicBezTo>
                      <a:pt x="1468" y="535"/>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8"/>
                      <a:pt x="1035" y="68"/>
                    </a:cubicBezTo>
                    <a:cubicBezTo>
                      <a:pt x="1001" y="68"/>
                      <a:pt x="1001" y="68"/>
                      <a:pt x="968" y="34"/>
                    </a:cubicBezTo>
                    <a:lnTo>
                      <a:pt x="901" y="34"/>
                    </a:lnTo>
                    <a:cubicBezTo>
                      <a:pt x="868" y="34"/>
                      <a:pt x="834" y="34"/>
                      <a:pt x="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4626105" y="4839437"/>
                <a:ext cx="109725" cy="109725"/>
              </a:xfrm>
              <a:custGeom>
                <a:avLst/>
                <a:gdLst/>
                <a:ahLst/>
                <a:cxnLst/>
                <a:rect l="l" t="t" r="r" b="b"/>
                <a:pathLst>
                  <a:path w="1502" h="1502" extrusionOk="0">
                    <a:moveTo>
                      <a:pt x="668"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1"/>
                      <a:pt x="234" y="201"/>
                      <a:pt x="201" y="234"/>
                    </a:cubicBezTo>
                    <a:cubicBezTo>
                      <a:pt x="201"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8"/>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1" y="1268"/>
                      <a:pt x="201"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8" y="1501"/>
                      <a:pt x="568" y="1501"/>
                      <a:pt x="601" y="1501"/>
                    </a:cubicBezTo>
                    <a:lnTo>
                      <a:pt x="901" y="1501"/>
                    </a:lnTo>
                    <a:cubicBezTo>
                      <a:pt x="901" y="1501"/>
                      <a:pt x="934" y="1501"/>
                      <a:pt x="968" y="1468"/>
                    </a:cubicBezTo>
                    <a:lnTo>
                      <a:pt x="1035"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2" y="868"/>
                      <a:pt x="1502" y="834"/>
                    </a:cubicBezTo>
                    <a:cubicBezTo>
                      <a:pt x="1502" y="801"/>
                      <a:pt x="1502" y="801"/>
                      <a:pt x="1502" y="768"/>
                    </a:cubicBezTo>
                    <a:cubicBezTo>
                      <a:pt x="1502" y="734"/>
                      <a:pt x="1502" y="701"/>
                      <a:pt x="1502" y="701"/>
                    </a:cubicBezTo>
                    <a:cubicBezTo>
                      <a:pt x="1468" y="668"/>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1"/>
                      <a:pt x="1235" y="201"/>
                      <a:pt x="1201" y="167"/>
                    </a:cubicBezTo>
                    <a:cubicBezTo>
                      <a:pt x="1201" y="167"/>
                      <a:pt x="1168" y="134"/>
                      <a:pt x="1168" y="134"/>
                    </a:cubicBezTo>
                    <a:lnTo>
                      <a:pt x="1101" y="100"/>
                    </a:lnTo>
                    <a:cubicBezTo>
                      <a:pt x="1068" y="100"/>
                      <a:pt x="1035" y="67"/>
                      <a:pt x="1035" y="67"/>
                    </a:cubicBezTo>
                    <a:cubicBezTo>
                      <a:pt x="1001" y="67"/>
                      <a:pt x="968" y="34"/>
                      <a:pt x="968" y="34"/>
                    </a:cubicBezTo>
                    <a:lnTo>
                      <a:pt x="901" y="34"/>
                    </a:lnTo>
                    <a:cubicBezTo>
                      <a:pt x="868"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31"/>
            <p:cNvSpPr/>
            <p:nvPr/>
          </p:nvSpPr>
          <p:spPr>
            <a:xfrm>
              <a:off x="5687038" y="399278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5935038" y="435253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6449388" y="4104513"/>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88523321"/>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22" name="Google Shape;722;p35"/>
          <p:cNvSpPr txBox="1">
            <a:spLocks noGrp="1"/>
          </p:cNvSpPr>
          <p:nvPr>
            <p:ph type="subTitle" idx="4"/>
          </p:nvPr>
        </p:nvSpPr>
        <p:spPr>
          <a:xfrm>
            <a:off x="1016484" y="1491630"/>
            <a:ext cx="6844289" cy="2858002"/>
          </a:xfrm>
          <a:prstGeom prst="rect">
            <a:avLst/>
          </a:prstGeom>
        </p:spPr>
        <p:txBody>
          <a:bodyPr spcFirstLastPara="1" wrap="square" lIns="91425" tIns="91425" rIns="91425" bIns="91425" anchor="ctr" anchorCtr="0">
            <a:noAutofit/>
          </a:bodyPr>
          <a:lstStyle/>
          <a:p>
            <a:pPr marL="0" lvl="0" indent="0"/>
            <a:r>
              <a:rPr lang="id-ID" sz="2400" dirty="0">
                <a:latin typeface="Tekton Pro" pitchFamily="34" charset="0"/>
              </a:rPr>
              <a:t>Kecelakaan dalam laboratorium dapat dihindari dengan bekerja secara </a:t>
            </a:r>
            <a:r>
              <a:rPr lang="id-ID" sz="2400" dirty="0" smtClean="0">
                <a:latin typeface="Tekton Pro" pitchFamily="34" charset="0"/>
              </a:rPr>
              <a:t>disiplin memperhatikan </a:t>
            </a:r>
            <a:r>
              <a:rPr lang="id-ID" sz="2400" dirty="0">
                <a:latin typeface="Tekton Pro" pitchFamily="34" charset="0"/>
              </a:rPr>
              <a:t>dan mewaspadai hal-hal yang dapat menimbulkan bahaya </a:t>
            </a:r>
            <a:r>
              <a:rPr lang="id-ID" sz="2400" dirty="0" smtClean="0">
                <a:latin typeface="Tekton Pro" pitchFamily="34" charset="0"/>
              </a:rPr>
              <a:t>atau kecelakaan</a:t>
            </a:r>
            <a:r>
              <a:rPr lang="id-ID" sz="2400" dirty="0">
                <a:latin typeface="Tekton Pro" pitchFamily="34" charset="0"/>
              </a:rPr>
              <a:t>, dan mempelajari serta mengikuti aturan-aturan yang dibuat </a:t>
            </a:r>
            <a:r>
              <a:rPr lang="id-ID" sz="2400" dirty="0" smtClean="0">
                <a:latin typeface="Tekton Pro" pitchFamily="34" charset="0"/>
              </a:rPr>
              <a:t>untuk menghindari </a:t>
            </a:r>
            <a:r>
              <a:rPr lang="id-ID" sz="2400" dirty="0">
                <a:latin typeface="Tekton Pro" pitchFamily="34" charset="0"/>
              </a:rPr>
              <a:t>atau mengurangi terjadinya kecelakaan. Aturan-aturan ini biasanya </a:t>
            </a:r>
            <a:r>
              <a:rPr lang="id-ID" sz="2400" dirty="0" smtClean="0">
                <a:latin typeface="Tekton Pro" pitchFamily="34" charset="0"/>
              </a:rPr>
              <a:t>dibuatberdasarkan </a:t>
            </a:r>
            <a:r>
              <a:rPr lang="id-ID" sz="2400" dirty="0">
                <a:latin typeface="Tekton Pro" pitchFamily="34" charset="0"/>
              </a:rPr>
              <a:t>pengalaman banyak orang.</a:t>
            </a:r>
            <a:endParaRPr lang="id-ID" sz="2400" dirty="0">
              <a:latin typeface="Tekton Pro" pitchFamily="34" charset="0"/>
            </a:endParaRPr>
          </a:p>
        </p:txBody>
      </p:sp>
      <p:grpSp>
        <p:nvGrpSpPr>
          <p:cNvPr id="723" name="Google Shape;723;p35"/>
          <p:cNvGrpSpPr/>
          <p:nvPr/>
        </p:nvGrpSpPr>
        <p:grpSpPr>
          <a:xfrm>
            <a:off x="-396552" y="3219060"/>
            <a:ext cx="1396830" cy="2216617"/>
            <a:chOff x="5661375" y="1430924"/>
            <a:chExt cx="748758" cy="1040801"/>
          </a:xfrm>
        </p:grpSpPr>
        <p:sp>
          <p:nvSpPr>
            <p:cNvPr id="724" name="Google Shape;724;p35"/>
            <p:cNvSpPr/>
            <p:nvPr/>
          </p:nvSpPr>
          <p:spPr>
            <a:xfrm>
              <a:off x="6072623" y="1456188"/>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8" y="7173"/>
                    <a:pt x="6138" y="5505"/>
                  </a:cubicBezTo>
                  <a:cubicBezTo>
                    <a:pt x="6138" y="4437"/>
                    <a:pt x="4971" y="2202"/>
                    <a:pt x="4037" y="568"/>
                  </a:cubicBezTo>
                  <a:cubicBezTo>
                    <a:pt x="3837" y="234"/>
                    <a:pt x="3503" y="34"/>
                    <a:pt x="3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5"/>
            <p:cNvSpPr/>
            <p:nvPr/>
          </p:nvSpPr>
          <p:spPr>
            <a:xfrm>
              <a:off x="5711903" y="2056402"/>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2" y="1502"/>
                    <a:pt x="12442" y="968"/>
                  </a:cubicBezTo>
                  <a:cubicBezTo>
                    <a:pt x="12442" y="435"/>
                    <a:pt x="12009" y="1"/>
                    <a:pt x="11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5"/>
            <p:cNvSpPr/>
            <p:nvPr/>
          </p:nvSpPr>
          <p:spPr>
            <a:xfrm>
              <a:off x="6243411" y="2056402"/>
              <a:ext cx="116223" cy="57642"/>
            </a:xfrm>
            <a:custGeom>
              <a:avLst/>
              <a:gdLst/>
              <a:ahLst/>
              <a:cxnLst/>
              <a:rect l="l" t="t" r="r" b="b"/>
              <a:pathLst>
                <a:path w="3837" h="1903" extrusionOk="0">
                  <a:moveTo>
                    <a:pt x="934" y="1"/>
                  </a:moveTo>
                  <a:cubicBezTo>
                    <a:pt x="400" y="1"/>
                    <a:pt x="0" y="435"/>
                    <a:pt x="0" y="968"/>
                  </a:cubicBezTo>
                  <a:cubicBezTo>
                    <a:pt x="0" y="1502"/>
                    <a:pt x="400" y="1902"/>
                    <a:pt x="934" y="1902"/>
                  </a:cubicBezTo>
                  <a:lnTo>
                    <a:pt x="2869" y="1902"/>
                  </a:lnTo>
                  <a:cubicBezTo>
                    <a:pt x="3403" y="1902"/>
                    <a:pt x="3836" y="1502"/>
                    <a:pt x="3836" y="968"/>
                  </a:cubicBezTo>
                  <a:cubicBezTo>
                    <a:pt x="3836" y="435"/>
                    <a:pt x="3403" y="1"/>
                    <a:pt x="28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5"/>
            <p:cNvSpPr/>
            <p:nvPr/>
          </p:nvSpPr>
          <p:spPr>
            <a:xfrm>
              <a:off x="6090829" y="1730031"/>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69" y="1"/>
                    <a:pt x="24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5"/>
            <p:cNvSpPr/>
            <p:nvPr/>
          </p:nvSpPr>
          <p:spPr>
            <a:xfrm>
              <a:off x="6078682" y="1894731"/>
              <a:ext cx="169775" cy="158659"/>
            </a:xfrm>
            <a:custGeom>
              <a:avLst/>
              <a:gdLst/>
              <a:ahLst/>
              <a:cxnLst/>
              <a:rect l="l" t="t" r="r" b="b"/>
              <a:pathLst>
                <a:path w="5605" h="5238" extrusionOk="0">
                  <a:moveTo>
                    <a:pt x="1035" y="1"/>
                  </a:moveTo>
                  <a:cubicBezTo>
                    <a:pt x="468" y="1"/>
                    <a:pt x="1" y="468"/>
                    <a:pt x="1" y="1001"/>
                  </a:cubicBezTo>
                  <a:lnTo>
                    <a:pt x="1" y="5238"/>
                  </a:lnTo>
                  <a:lnTo>
                    <a:pt x="5605" y="5238"/>
                  </a:lnTo>
                  <a:lnTo>
                    <a:pt x="5605" y="1001"/>
                  </a:lnTo>
                  <a:cubicBezTo>
                    <a:pt x="5605" y="434"/>
                    <a:pt x="5138" y="1"/>
                    <a:pt x="4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5"/>
            <p:cNvSpPr/>
            <p:nvPr/>
          </p:nvSpPr>
          <p:spPr>
            <a:xfrm>
              <a:off x="6030184" y="1958406"/>
              <a:ext cx="270823" cy="253618"/>
            </a:xfrm>
            <a:custGeom>
              <a:avLst/>
              <a:gdLst/>
              <a:ahLst/>
              <a:cxnLst/>
              <a:rect l="l" t="t" r="r" b="b"/>
              <a:pathLst>
                <a:path w="8941" h="8373" extrusionOk="0">
                  <a:moveTo>
                    <a:pt x="1669" y="0"/>
                  </a:moveTo>
                  <a:cubicBezTo>
                    <a:pt x="735" y="0"/>
                    <a:pt x="1" y="734"/>
                    <a:pt x="1" y="1635"/>
                  </a:cubicBezTo>
                  <a:lnTo>
                    <a:pt x="1" y="8373"/>
                  </a:lnTo>
                  <a:lnTo>
                    <a:pt x="8940" y="8373"/>
                  </a:lnTo>
                  <a:lnTo>
                    <a:pt x="8940" y="1635"/>
                  </a:lnTo>
                  <a:cubicBezTo>
                    <a:pt x="8940" y="734"/>
                    <a:pt x="8207" y="0"/>
                    <a:pt x="73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5"/>
            <p:cNvSpPr/>
            <p:nvPr/>
          </p:nvSpPr>
          <p:spPr>
            <a:xfrm>
              <a:off x="5923070" y="2263572"/>
              <a:ext cx="484004" cy="208153"/>
            </a:xfrm>
            <a:custGeom>
              <a:avLst/>
              <a:gdLst/>
              <a:ahLst/>
              <a:cxnLst/>
              <a:rect l="l" t="t" r="r" b="b"/>
              <a:pathLst>
                <a:path w="15979" h="6872" extrusionOk="0">
                  <a:moveTo>
                    <a:pt x="1569" y="0"/>
                  </a:moveTo>
                  <a:cubicBezTo>
                    <a:pt x="701" y="0"/>
                    <a:pt x="1" y="701"/>
                    <a:pt x="1" y="1568"/>
                  </a:cubicBezTo>
                  <a:lnTo>
                    <a:pt x="1" y="5638"/>
                  </a:lnTo>
                  <a:cubicBezTo>
                    <a:pt x="1" y="6305"/>
                    <a:pt x="568" y="6872"/>
                    <a:pt x="1268" y="6872"/>
                  </a:cubicBezTo>
                  <a:lnTo>
                    <a:pt x="14711" y="6872"/>
                  </a:lnTo>
                  <a:cubicBezTo>
                    <a:pt x="15412" y="6872"/>
                    <a:pt x="15979" y="6305"/>
                    <a:pt x="15979" y="5638"/>
                  </a:cubicBezTo>
                  <a:lnTo>
                    <a:pt x="15979" y="1568"/>
                  </a:lnTo>
                  <a:cubicBezTo>
                    <a:pt x="15979" y="701"/>
                    <a:pt x="15278" y="0"/>
                    <a:pt x="14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a:off x="5920041" y="2150399"/>
              <a:ext cx="490092" cy="202095"/>
            </a:xfrm>
            <a:custGeom>
              <a:avLst/>
              <a:gdLst/>
              <a:ahLst/>
              <a:cxnLst/>
              <a:rect l="l" t="t" r="r" b="b"/>
              <a:pathLst>
                <a:path w="16180" h="6672" extrusionOk="0">
                  <a:moveTo>
                    <a:pt x="5205" y="0"/>
                  </a:moveTo>
                  <a:cubicBezTo>
                    <a:pt x="2669" y="0"/>
                    <a:pt x="568" y="2102"/>
                    <a:pt x="168" y="4570"/>
                  </a:cubicBezTo>
                  <a:cubicBezTo>
                    <a:pt x="1" y="5704"/>
                    <a:pt x="868" y="6672"/>
                    <a:pt x="2002" y="6672"/>
                  </a:cubicBezTo>
                  <a:lnTo>
                    <a:pt x="14144" y="6672"/>
                  </a:lnTo>
                  <a:cubicBezTo>
                    <a:pt x="15378" y="6672"/>
                    <a:pt x="16179" y="5671"/>
                    <a:pt x="15979" y="4470"/>
                  </a:cubicBezTo>
                  <a:cubicBezTo>
                    <a:pt x="15545" y="2035"/>
                    <a:pt x="13477" y="0"/>
                    <a:pt x="109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a:off x="6022096" y="1430924"/>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9" y="7173"/>
                    <a:pt x="6139" y="5505"/>
                  </a:cubicBezTo>
                  <a:cubicBezTo>
                    <a:pt x="6139" y="4437"/>
                    <a:pt x="4971" y="2202"/>
                    <a:pt x="4037" y="568"/>
                  </a:cubicBezTo>
                  <a:cubicBezTo>
                    <a:pt x="3837" y="234"/>
                    <a:pt x="3503" y="34"/>
                    <a:pt x="3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a:off x="5661375" y="2031138"/>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3" y="1502"/>
                    <a:pt x="12443" y="968"/>
                  </a:cubicBezTo>
                  <a:cubicBezTo>
                    <a:pt x="12443" y="435"/>
                    <a:pt x="12009" y="1"/>
                    <a:pt x="11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p:nvPr/>
          </p:nvSpPr>
          <p:spPr>
            <a:xfrm>
              <a:off x="6192884" y="2031138"/>
              <a:ext cx="116223" cy="57642"/>
            </a:xfrm>
            <a:custGeom>
              <a:avLst/>
              <a:gdLst/>
              <a:ahLst/>
              <a:cxnLst/>
              <a:rect l="l" t="t" r="r" b="b"/>
              <a:pathLst>
                <a:path w="3837" h="1903" extrusionOk="0">
                  <a:moveTo>
                    <a:pt x="934" y="1"/>
                  </a:moveTo>
                  <a:cubicBezTo>
                    <a:pt x="401" y="1"/>
                    <a:pt x="0" y="435"/>
                    <a:pt x="0" y="968"/>
                  </a:cubicBezTo>
                  <a:cubicBezTo>
                    <a:pt x="0" y="1502"/>
                    <a:pt x="401" y="1902"/>
                    <a:pt x="934" y="1902"/>
                  </a:cubicBezTo>
                  <a:lnTo>
                    <a:pt x="2869" y="1902"/>
                  </a:lnTo>
                  <a:cubicBezTo>
                    <a:pt x="3403" y="1902"/>
                    <a:pt x="3836" y="1502"/>
                    <a:pt x="3836" y="968"/>
                  </a:cubicBezTo>
                  <a:cubicBezTo>
                    <a:pt x="3836" y="435"/>
                    <a:pt x="3403" y="1"/>
                    <a:pt x="2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5"/>
            <p:cNvSpPr/>
            <p:nvPr/>
          </p:nvSpPr>
          <p:spPr>
            <a:xfrm>
              <a:off x="6040302" y="1704768"/>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70" y="1"/>
                    <a:pt x="24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5"/>
            <p:cNvSpPr/>
            <p:nvPr/>
          </p:nvSpPr>
          <p:spPr>
            <a:xfrm>
              <a:off x="6028185" y="1869467"/>
              <a:ext cx="169775" cy="158659"/>
            </a:xfrm>
            <a:custGeom>
              <a:avLst/>
              <a:gdLst/>
              <a:ahLst/>
              <a:cxnLst/>
              <a:rect l="l" t="t" r="r" b="b"/>
              <a:pathLst>
                <a:path w="5605" h="5238" extrusionOk="0">
                  <a:moveTo>
                    <a:pt x="1034" y="1"/>
                  </a:moveTo>
                  <a:cubicBezTo>
                    <a:pt x="467" y="1"/>
                    <a:pt x="0" y="468"/>
                    <a:pt x="0" y="1002"/>
                  </a:cubicBezTo>
                  <a:lnTo>
                    <a:pt x="0" y="5238"/>
                  </a:lnTo>
                  <a:lnTo>
                    <a:pt x="5604" y="5238"/>
                  </a:lnTo>
                  <a:lnTo>
                    <a:pt x="5604" y="1002"/>
                  </a:lnTo>
                  <a:cubicBezTo>
                    <a:pt x="5604" y="434"/>
                    <a:pt x="5137" y="1"/>
                    <a:pt x="45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5"/>
            <p:cNvSpPr/>
            <p:nvPr/>
          </p:nvSpPr>
          <p:spPr>
            <a:xfrm>
              <a:off x="5979656" y="1933142"/>
              <a:ext cx="270823" cy="253618"/>
            </a:xfrm>
            <a:custGeom>
              <a:avLst/>
              <a:gdLst/>
              <a:ahLst/>
              <a:cxnLst/>
              <a:rect l="l" t="t" r="r" b="b"/>
              <a:pathLst>
                <a:path w="8941" h="8373" extrusionOk="0">
                  <a:moveTo>
                    <a:pt x="1669" y="0"/>
                  </a:moveTo>
                  <a:cubicBezTo>
                    <a:pt x="735" y="0"/>
                    <a:pt x="1" y="734"/>
                    <a:pt x="1" y="1635"/>
                  </a:cubicBezTo>
                  <a:lnTo>
                    <a:pt x="1" y="8373"/>
                  </a:lnTo>
                  <a:lnTo>
                    <a:pt x="8941" y="8373"/>
                  </a:lnTo>
                  <a:lnTo>
                    <a:pt x="8941" y="1635"/>
                  </a:lnTo>
                  <a:cubicBezTo>
                    <a:pt x="8941" y="734"/>
                    <a:pt x="8207" y="0"/>
                    <a:pt x="73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5"/>
            <p:cNvSpPr/>
            <p:nvPr/>
          </p:nvSpPr>
          <p:spPr>
            <a:xfrm>
              <a:off x="5872573" y="2238308"/>
              <a:ext cx="484004" cy="208153"/>
            </a:xfrm>
            <a:custGeom>
              <a:avLst/>
              <a:gdLst/>
              <a:ahLst/>
              <a:cxnLst/>
              <a:rect l="l" t="t" r="r" b="b"/>
              <a:pathLst>
                <a:path w="15979" h="6872" extrusionOk="0">
                  <a:moveTo>
                    <a:pt x="1568" y="0"/>
                  </a:moveTo>
                  <a:cubicBezTo>
                    <a:pt x="701" y="0"/>
                    <a:pt x="0" y="701"/>
                    <a:pt x="0" y="1568"/>
                  </a:cubicBezTo>
                  <a:lnTo>
                    <a:pt x="0" y="5638"/>
                  </a:lnTo>
                  <a:cubicBezTo>
                    <a:pt x="0" y="6305"/>
                    <a:pt x="567" y="6872"/>
                    <a:pt x="1268" y="6872"/>
                  </a:cubicBezTo>
                  <a:lnTo>
                    <a:pt x="14711" y="6872"/>
                  </a:lnTo>
                  <a:cubicBezTo>
                    <a:pt x="15411" y="6872"/>
                    <a:pt x="15978" y="6305"/>
                    <a:pt x="15978" y="5638"/>
                  </a:cubicBezTo>
                  <a:lnTo>
                    <a:pt x="15978" y="1568"/>
                  </a:lnTo>
                  <a:cubicBezTo>
                    <a:pt x="15978" y="701"/>
                    <a:pt x="15278" y="0"/>
                    <a:pt x="144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5"/>
            <p:cNvSpPr/>
            <p:nvPr/>
          </p:nvSpPr>
          <p:spPr>
            <a:xfrm>
              <a:off x="5869514" y="2125135"/>
              <a:ext cx="490092" cy="202095"/>
            </a:xfrm>
            <a:custGeom>
              <a:avLst/>
              <a:gdLst/>
              <a:ahLst/>
              <a:cxnLst/>
              <a:rect l="l" t="t" r="r" b="b"/>
              <a:pathLst>
                <a:path w="16180" h="6672" extrusionOk="0">
                  <a:moveTo>
                    <a:pt x="5205" y="0"/>
                  </a:moveTo>
                  <a:cubicBezTo>
                    <a:pt x="2670" y="0"/>
                    <a:pt x="568" y="2102"/>
                    <a:pt x="168" y="4570"/>
                  </a:cubicBezTo>
                  <a:cubicBezTo>
                    <a:pt x="1" y="5704"/>
                    <a:pt x="868" y="6672"/>
                    <a:pt x="2002" y="6672"/>
                  </a:cubicBezTo>
                  <a:lnTo>
                    <a:pt x="14144" y="6672"/>
                  </a:lnTo>
                  <a:cubicBezTo>
                    <a:pt x="15379" y="6672"/>
                    <a:pt x="16179" y="5671"/>
                    <a:pt x="15979" y="4470"/>
                  </a:cubicBezTo>
                  <a:cubicBezTo>
                    <a:pt x="15545" y="2035"/>
                    <a:pt x="13477" y="0"/>
                    <a:pt x="109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 name="Google Shape;740;p35"/>
          <p:cNvGrpSpPr/>
          <p:nvPr/>
        </p:nvGrpSpPr>
        <p:grpSpPr>
          <a:xfrm>
            <a:off x="7524328" y="2771192"/>
            <a:ext cx="2076464" cy="2604801"/>
            <a:chOff x="2553688" y="1518925"/>
            <a:chExt cx="926423" cy="994293"/>
          </a:xfrm>
        </p:grpSpPr>
        <p:sp>
          <p:nvSpPr>
            <p:cNvPr id="741" name="Google Shape;741;p35"/>
            <p:cNvSpPr/>
            <p:nvPr/>
          </p:nvSpPr>
          <p:spPr>
            <a:xfrm>
              <a:off x="3265142" y="1550315"/>
              <a:ext cx="56595" cy="215002"/>
            </a:xfrm>
            <a:custGeom>
              <a:avLst/>
              <a:gdLst/>
              <a:ahLst/>
              <a:cxnLst/>
              <a:rect l="l" t="t" r="r" b="b"/>
              <a:pathLst>
                <a:path w="1502" h="5706" extrusionOk="0">
                  <a:moveTo>
                    <a:pt x="734" y="1"/>
                  </a:moveTo>
                  <a:cubicBezTo>
                    <a:pt x="334" y="1"/>
                    <a:pt x="0" y="335"/>
                    <a:pt x="0" y="735"/>
                  </a:cubicBezTo>
                  <a:lnTo>
                    <a:pt x="0" y="4938"/>
                  </a:lnTo>
                  <a:cubicBezTo>
                    <a:pt x="0" y="5371"/>
                    <a:pt x="334" y="5705"/>
                    <a:pt x="734" y="5705"/>
                  </a:cubicBezTo>
                  <a:cubicBezTo>
                    <a:pt x="1168" y="5705"/>
                    <a:pt x="1501" y="5371"/>
                    <a:pt x="1501" y="4938"/>
                  </a:cubicBezTo>
                  <a:lnTo>
                    <a:pt x="1501" y="735"/>
                  </a:lnTo>
                  <a:cubicBezTo>
                    <a:pt x="1501" y="335"/>
                    <a:pt x="1135" y="1"/>
                    <a:pt x="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5"/>
            <p:cNvSpPr/>
            <p:nvPr/>
          </p:nvSpPr>
          <p:spPr>
            <a:xfrm>
              <a:off x="3265142" y="1765298"/>
              <a:ext cx="56595" cy="434903"/>
            </a:xfrm>
            <a:custGeom>
              <a:avLst/>
              <a:gdLst/>
              <a:ahLst/>
              <a:cxnLst/>
              <a:rect l="l" t="t" r="r" b="b"/>
              <a:pathLst>
                <a:path w="1502" h="11542" extrusionOk="0">
                  <a:moveTo>
                    <a:pt x="734" y="0"/>
                  </a:moveTo>
                  <a:cubicBezTo>
                    <a:pt x="334" y="0"/>
                    <a:pt x="0" y="367"/>
                    <a:pt x="0" y="867"/>
                  </a:cubicBezTo>
                  <a:lnTo>
                    <a:pt x="0" y="10641"/>
                  </a:lnTo>
                  <a:cubicBezTo>
                    <a:pt x="0" y="11141"/>
                    <a:pt x="334" y="11542"/>
                    <a:pt x="734" y="11542"/>
                  </a:cubicBezTo>
                  <a:cubicBezTo>
                    <a:pt x="1168" y="11542"/>
                    <a:pt x="1501" y="11141"/>
                    <a:pt x="1501" y="10641"/>
                  </a:cubicBezTo>
                  <a:lnTo>
                    <a:pt x="1501" y="867"/>
                  </a:lnTo>
                  <a:cubicBezTo>
                    <a:pt x="1501" y="367"/>
                    <a:pt x="1135"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5"/>
            <p:cNvSpPr/>
            <p:nvPr/>
          </p:nvSpPr>
          <p:spPr>
            <a:xfrm>
              <a:off x="3265142" y="2263054"/>
              <a:ext cx="56595" cy="194843"/>
            </a:xfrm>
            <a:custGeom>
              <a:avLst/>
              <a:gdLst/>
              <a:ahLst/>
              <a:cxnLst/>
              <a:rect l="l" t="t" r="r" b="b"/>
              <a:pathLst>
                <a:path w="1502" h="5171" extrusionOk="0">
                  <a:moveTo>
                    <a:pt x="734" y="0"/>
                  </a:moveTo>
                  <a:cubicBezTo>
                    <a:pt x="334" y="0"/>
                    <a:pt x="0" y="334"/>
                    <a:pt x="0" y="768"/>
                  </a:cubicBezTo>
                  <a:lnTo>
                    <a:pt x="0" y="4404"/>
                  </a:lnTo>
                  <a:cubicBezTo>
                    <a:pt x="0" y="4804"/>
                    <a:pt x="334" y="5171"/>
                    <a:pt x="734" y="5171"/>
                  </a:cubicBezTo>
                  <a:cubicBezTo>
                    <a:pt x="1168" y="5171"/>
                    <a:pt x="1501" y="4804"/>
                    <a:pt x="1501" y="4404"/>
                  </a:cubicBezTo>
                  <a:lnTo>
                    <a:pt x="1501" y="768"/>
                  </a:lnTo>
                  <a:cubicBezTo>
                    <a:pt x="1501" y="334"/>
                    <a:pt x="1168"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5"/>
            <p:cNvSpPr/>
            <p:nvPr/>
          </p:nvSpPr>
          <p:spPr>
            <a:xfrm>
              <a:off x="2730911" y="1649648"/>
              <a:ext cx="346957" cy="525410"/>
            </a:xfrm>
            <a:custGeom>
              <a:avLst/>
              <a:gdLst/>
              <a:ahLst/>
              <a:cxnLst/>
              <a:rect l="l" t="t" r="r" b="b"/>
              <a:pathLst>
                <a:path w="9208" h="13944" extrusionOk="0">
                  <a:moveTo>
                    <a:pt x="2536" y="0"/>
                  </a:moveTo>
                  <a:lnTo>
                    <a:pt x="2536" y="3469"/>
                  </a:lnTo>
                  <a:lnTo>
                    <a:pt x="1668" y="6505"/>
                  </a:lnTo>
                  <a:lnTo>
                    <a:pt x="167" y="11709"/>
                  </a:lnTo>
                  <a:cubicBezTo>
                    <a:pt x="1" y="12242"/>
                    <a:pt x="101" y="12776"/>
                    <a:pt x="434" y="13243"/>
                  </a:cubicBezTo>
                  <a:cubicBezTo>
                    <a:pt x="768" y="13677"/>
                    <a:pt x="1268" y="13943"/>
                    <a:pt x="1835" y="13943"/>
                  </a:cubicBezTo>
                  <a:lnTo>
                    <a:pt x="7406" y="13943"/>
                  </a:lnTo>
                  <a:cubicBezTo>
                    <a:pt x="7940" y="13943"/>
                    <a:pt x="8440" y="13677"/>
                    <a:pt x="8774" y="13243"/>
                  </a:cubicBezTo>
                  <a:cubicBezTo>
                    <a:pt x="9107" y="12809"/>
                    <a:pt x="9207" y="12242"/>
                    <a:pt x="9074" y="11709"/>
                  </a:cubicBezTo>
                  <a:lnTo>
                    <a:pt x="7606" y="6438"/>
                  </a:lnTo>
                  <a:lnTo>
                    <a:pt x="6772" y="3503"/>
                  </a:lnTo>
                  <a:lnTo>
                    <a:pt x="67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5"/>
            <p:cNvSpPr/>
            <p:nvPr/>
          </p:nvSpPr>
          <p:spPr>
            <a:xfrm>
              <a:off x="2793766" y="1577975"/>
              <a:ext cx="226268" cy="100606"/>
            </a:xfrm>
            <a:custGeom>
              <a:avLst/>
              <a:gdLst/>
              <a:ahLst/>
              <a:cxnLst/>
              <a:rect l="l" t="t" r="r" b="b"/>
              <a:pathLst>
                <a:path w="6005" h="2670" extrusionOk="0">
                  <a:moveTo>
                    <a:pt x="1335" y="1"/>
                  </a:moveTo>
                  <a:cubicBezTo>
                    <a:pt x="601" y="1"/>
                    <a:pt x="0" y="601"/>
                    <a:pt x="0" y="1335"/>
                  </a:cubicBezTo>
                  <a:cubicBezTo>
                    <a:pt x="0" y="2069"/>
                    <a:pt x="601" y="2669"/>
                    <a:pt x="1335" y="2669"/>
                  </a:cubicBezTo>
                  <a:lnTo>
                    <a:pt x="4637" y="2669"/>
                  </a:lnTo>
                  <a:cubicBezTo>
                    <a:pt x="5404" y="2669"/>
                    <a:pt x="6005" y="2069"/>
                    <a:pt x="6005" y="1335"/>
                  </a:cubicBezTo>
                  <a:cubicBezTo>
                    <a:pt x="6005" y="601"/>
                    <a:pt x="5404" y="1"/>
                    <a:pt x="46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5"/>
            <p:cNvSpPr/>
            <p:nvPr/>
          </p:nvSpPr>
          <p:spPr>
            <a:xfrm>
              <a:off x="2730911" y="1892252"/>
              <a:ext cx="346957" cy="281583"/>
            </a:xfrm>
            <a:custGeom>
              <a:avLst/>
              <a:gdLst/>
              <a:ahLst/>
              <a:cxnLst/>
              <a:rect l="l" t="t" r="r" b="b"/>
              <a:pathLst>
                <a:path w="9208" h="7473" extrusionOk="0">
                  <a:moveTo>
                    <a:pt x="7606" y="0"/>
                  </a:moveTo>
                  <a:lnTo>
                    <a:pt x="6038" y="767"/>
                  </a:lnTo>
                  <a:cubicBezTo>
                    <a:pt x="5987" y="793"/>
                    <a:pt x="5931" y="804"/>
                    <a:pt x="5876" y="804"/>
                  </a:cubicBezTo>
                  <a:cubicBezTo>
                    <a:pt x="5787" y="804"/>
                    <a:pt x="5700" y="775"/>
                    <a:pt x="5638" y="734"/>
                  </a:cubicBezTo>
                  <a:cubicBezTo>
                    <a:pt x="5338" y="567"/>
                    <a:pt x="5004" y="467"/>
                    <a:pt x="4671" y="467"/>
                  </a:cubicBezTo>
                  <a:cubicBezTo>
                    <a:pt x="4337" y="467"/>
                    <a:pt x="4003" y="534"/>
                    <a:pt x="3703" y="667"/>
                  </a:cubicBezTo>
                  <a:lnTo>
                    <a:pt x="3637" y="734"/>
                  </a:lnTo>
                  <a:cubicBezTo>
                    <a:pt x="3586" y="751"/>
                    <a:pt x="3528" y="759"/>
                    <a:pt x="3470" y="759"/>
                  </a:cubicBezTo>
                  <a:cubicBezTo>
                    <a:pt x="3411" y="759"/>
                    <a:pt x="3353" y="751"/>
                    <a:pt x="3303" y="734"/>
                  </a:cubicBezTo>
                  <a:lnTo>
                    <a:pt x="3270" y="734"/>
                  </a:lnTo>
                  <a:lnTo>
                    <a:pt x="1668" y="67"/>
                  </a:lnTo>
                  <a:lnTo>
                    <a:pt x="167"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5"/>
            <p:cNvSpPr/>
            <p:nvPr/>
          </p:nvSpPr>
          <p:spPr>
            <a:xfrm>
              <a:off x="2742216" y="1721284"/>
              <a:ext cx="519155" cy="56595"/>
            </a:xfrm>
            <a:custGeom>
              <a:avLst/>
              <a:gdLst/>
              <a:ahLst/>
              <a:cxnLst/>
              <a:rect l="l" t="t" r="r" b="b"/>
              <a:pathLst>
                <a:path w="13778" h="1502" extrusionOk="0">
                  <a:moveTo>
                    <a:pt x="768" y="1"/>
                  </a:moveTo>
                  <a:cubicBezTo>
                    <a:pt x="334" y="1"/>
                    <a:pt x="1" y="334"/>
                    <a:pt x="1" y="768"/>
                  </a:cubicBezTo>
                  <a:cubicBezTo>
                    <a:pt x="1" y="1168"/>
                    <a:pt x="334" y="1502"/>
                    <a:pt x="768" y="1502"/>
                  </a:cubicBezTo>
                  <a:lnTo>
                    <a:pt x="13010" y="1502"/>
                  </a:lnTo>
                  <a:cubicBezTo>
                    <a:pt x="13444" y="1502"/>
                    <a:pt x="13777" y="1168"/>
                    <a:pt x="13777" y="768"/>
                  </a:cubicBezTo>
                  <a:cubicBezTo>
                    <a:pt x="13777" y="334"/>
                    <a:pt x="13444" y="1"/>
                    <a:pt x="130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5"/>
            <p:cNvSpPr/>
            <p:nvPr/>
          </p:nvSpPr>
          <p:spPr>
            <a:xfrm>
              <a:off x="3324229" y="1721284"/>
              <a:ext cx="155882" cy="56595"/>
            </a:xfrm>
            <a:custGeom>
              <a:avLst/>
              <a:gdLst/>
              <a:ahLst/>
              <a:cxnLst/>
              <a:rect l="l" t="t" r="r" b="b"/>
              <a:pathLst>
                <a:path w="4137" h="1502" extrusionOk="0">
                  <a:moveTo>
                    <a:pt x="767" y="1"/>
                  </a:moveTo>
                  <a:cubicBezTo>
                    <a:pt x="334" y="1"/>
                    <a:pt x="0" y="334"/>
                    <a:pt x="0" y="768"/>
                  </a:cubicBezTo>
                  <a:cubicBezTo>
                    <a:pt x="0" y="1168"/>
                    <a:pt x="334" y="1502"/>
                    <a:pt x="767" y="1502"/>
                  </a:cubicBezTo>
                  <a:lnTo>
                    <a:pt x="3403" y="1502"/>
                  </a:lnTo>
                  <a:cubicBezTo>
                    <a:pt x="3803" y="1502"/>
                    <a:pt x="4136" y="1168"/>
                    <a:pt x="4136" y="768"/>
                  </a:cubicBezTo>
                  <a:cubicBezTo>
                    <a:pt x="4136" y="334"/>
                    <a:pt x="3803" y="1"/>
                    <a:pt x="3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5"/>
            <p:cNvSpPr/>
            <p:nvPr/>
          </p:nvSpPr>
          <p:spPr>
            <a:xfrm>
              <a:off x="3204812" y="1660953"/>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5"/>
            <p:cNvSpPr/>
            <p:nvPr/>
          </p:nvSpPr>
          <p:spPr>
            <a:xfrm>
              <a:off x="2742216" y="2171296"/>
              <a:ext cx="519155" cy="56595"/>
            </a:xfrm>
            <a:custGeom>
              <a:avLst/>
              <a:gdLst/>
              <a:ahLst/>
              <a:cxnLst/>
              <a:rect l="l" t="t" r="r" b="b"/>
              <a:pathLst>
                <a:path w="13778" h="1502" extrusionOk="0">
                  <a:moveTo>
                    <a:pt x="768" y="0"/>
                  </a:moveTo>
                  <a:cubicBezTo>
                    <a:pt x="334" y="0"/>
                    <a:pt x="1" y="334"/>
                    <a:pt x="1" y="768"/>
                  </a:cubicBezTo>
                  <a:cubicBezTo>
                    <a:pt x="1" y="1168"/>
                    <a:pt x="334" y="1501"/>
                    <a:pt x="768" y="1501"/>
                  </a:cubicBezTo>
                  <a:lnTo>
                    <a:pt x="13010" y="1501"/>
                  </a:lnTo>
                  <a:cubicBezTo>
                    <a:pt x="13444" y="1501"/>
                    <a:pt x="13777" y="1168"/>
                    <a:pt x="13777" y="768"/>
                  </a:cubicBezTo>
                  <a:cubicBezTo>
                    <a:pt x="13777" y="334"/>
                    <a:pt x="13444" y="0"/>
                    <a:pt x="1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5"/>
            <p:cNvSpPr/>
            <p:nvPr/>
          </p:nvSpPr>
          <p:spPr>
            <a:xfrm>
              <a:off x="3324229" y="2171296"/>
              <a:ext cx="155882" cy="56595"/>
            </a:xfrm>
            <a:custGeom>
              <a:avLst/>
              <a:gdLst/>
              <a:ahLst/>
              <a:cxnLst/>
              <a:rect l="l" t="t" r="r" b="b"/>
              <a:pathLst>
                <a:path w="4137" h="1502" extrusionOk="0">
                  <a:moveTo>
                    <a:pt x="767" y="0"/>
                  </a:moveTo>
                  <a:cubicBezTo>
                    <a:pt x="334" y="0"/>
                    <a:pt x="0" y="334"/>
                    <a:pt x="0" y="768"/>
                  </a:cubicBezTo>
                  <a:cubicBezTo>
                    <a:pt x="0" y="1168"/>
                    <a:pt x="334" y="1501"/>
                    <a:pt x="767" y="1501"/>
                  </a:cubicBezTo>
                  <a:lnTo>
                    <a:pt x="3403" y="1501"/>
                  </a:lnTo>
                  <a:cubicBezTo>
                    <a:pt x="3836" y="1501"/>
                    <a:pt x="4136" y="1168"/>
                    <a:pt x="4136" y="768"/>
                  </a:cubicBezTo>
                  <a:cubicBezTo>
                    <a:pt x="4136" y="334"/>
                    <a:pt x="3803" y="0"/>
                    <a:pt x="3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5"/>
            <p:cNvSpPr/>
            <p:nvPr/>
          </p:nvSpPr>
          <p:spPr>
            <a:xfrm>
              <a:off x="3204812" y="2112209"/>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5"/>
            <p:cNvSpPr/>
            <p:nvPr/>
          </p:nvSpPr>
          <p:spPr>
            <a:xfrm>
              <a:off x="2616544" y="2344751"/>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2" y="4471"/>
                  </a:lnTo>
                  <a:cubicBezTo>
                    <a:pt x="18013" y="4471"/>
                    <a:pt x="18713" y="3803"/>
                    <a:pt x="18713" y="2969"/>
                  </a:cubicBezTo>
                  <a:lnTo>
                    <a:pt x="187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5"/>
            <p:cNvSpPr/>
            <p:nvPr/>
          </p:nvSpPr>
          <p:spPr>
            <a:xfrm>
              <a:off x="3202287" y="1518925"/>
              <a:ext cx="56595" cy="214964"/>
            </a:xfrm>
            <a:custGeom>
              <a:avLst/>
              <a:gdLst/>
              <a:ahLst/>
              <a:cxnLst/>
              <a:rect l="l" t="t" r="r" b="b"/>
              <a:pathLst>
                <a:path w="1502" h="5705" extrusionOk="0">
                  <a:moveTo>
                    <a:pt x="734" y="0"/>
                  </a:moveTo>
                  <a:cubicBezTo>
                    <a:pt x="334" y="0"/>
                    <a:pt x="1" y="334"/>
                    <a:pt x="1" y="734"/>
                  </a:cubicBezTo>
                  <a:lnTo>
                    <a:pt x="1" y="4937"/>
                  </a:lnTo>
                  <a:cubicBezTo>
                    <a:pt x="1" y="5371"/>
                    <a:pt x="334" y="5704"/>
                    <a:pt x="734" y="5704"/>
                  </a:cubicBezTo>
                  <a:cubicBezTo>
                    <a:pt x="1168" y="5704"/>
                    <a:pt x="1502" y="5371"/>
                    <a:pt x="1502" y="4937"/>
                  </a:cubicBezTo>
                  <a:lnTo>
                    <a:pt x="1502" y="734"/>
                  </a:lnTo>
                  <a:cubicBezTo>
                    <a:pt x="1502" y="334"/>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5"/>
            <p:cNvSpPr/>
            <p:nvPr/>
          </p:nvSpPr>
          <p:spPr>
            <a:xfrm>
              <a:off x="3202287" y="1733870"/>
              <a:ext cx="56595" cy="434903"/>
            </a:xfrm>
            <a:custGeom>
              <a:avLst/>
              <a:gdLst/>
              <a:ahLst/>
              <a:cxnLst/>
              <a:rect l="l" t="t" r="r" b="b"/>
              <a:pathLst>
                <a:path w="1502" h="11542" extrusionOk="0">
                  <a:moveTo>
                    <a:pt x="734" y="0"/>
                  </a:moveTo>
                  <a:cubicBezTo>
                    <a:pt x="334" y="0"/>
                    <a:pt x="1" y="367"/>
                    <a:pt x="1" y="867"/>
                  </a:cubicBezTo>
                  <a:lnTo>
                    <a:pt x="1" y="10641"/>
                  </a:lnTo>
                  <a:cubicBezTo>
                    <a:pt x="1" y="11141"/>
                    <a:pt x="334" y="11542"/>
                    <a:pt x="734" y="11542"/>
                  </a:cubicBezTo>
                  <a:cubicBezTo>
                    <a:pt x="1168" y="11542"/>
                    <a:pt x="1502" y="11141"/>
                    <a:pt x="1502" y="10641"/>
                  </a:cubicBezTo>
                  <a:lnTo>
                    <a:pt x="1502" y="867"/>
                  </a:lnTo>
                  <a:cubicBezTo>
                    <a:pt x="1502" y="367"/>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5"/>
            <p:cNvSpPr/>
            <p:nvPr/>
          </p:nvSpPr>
          <p:spPr>
            <a:xfrm>
              <a:off x="3202287" y="2231626"/>
              <a:ext cx="56595" cy="194843"/>
            </a:xfrm>
            <a:custGeom>
              <a:avLst/>
              <a:gdLst/>
              <a:ahLst/>
              <a:cxnLst/>
              <a:rect l="l" t="t" r="r" b="b"/>
              <a:pathLst>
                <a:path w="1502" h="5171" extrusionOk="0">
                  <a:moveTo>
                    <a:pt x="734" y="1"/>
                  </a:moveTo>
                  <a:cubicBezTo>
                    <a:pt x="334" y="1"/>
                    <a:pt x="1" y="334"/>
                    <a:pt x="1" y="768"/>
                  </a:cubicBezTo>
                  <a:lnTo>
                    <a:pt x="1" y="4404"/>
                  </a:lnTo>
                  <a:cubicBezTo>
                    <a:pt x="1" y="4804"/>
                    <a:pt x="334" y="5171"/>
                    <a:pt x="734" y="5171"/>
                  </a:cubicBezTo>
                  <a:cubicBezTo>
                    <a:pt x="1168" y="5171"/>
                    <a:pt x="1502" y="4804"/>
                    <a:pt x="1502" y="4404"/>
                  </a:cubicBezTo>
                  <a:lnTo>
                    <a:pt x="1502" y="768"/>
                  </a:lnTo>
                  <a:cubicBezTo>
                    <a:pt x="1502"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5"/>
            <p:cNvSpPr/>
            <p:nvPr/>
          </p:nvSpPr>
          <p:spPr>
            <a:xfrm>
              <a:off x="2668056" y="1618220"/>
              <a:ext cx="346957" cy="525410"/>
            </a:xfrm>
            <a:custGeom>
              <a:avLst/>
              <a:gdLst/>
              <a:ahLst/>
              <a:cxnLst/>
              <a:rect l="l" t="t" r="r" b="b"/>
              <a:pathLst>
                <a:path w="9208" h="13944" extrusionOk="0">
                  <a:moveTo>
                    <a:pt x="2536" y="0"/>
                  </a:moveTo>
                  <a:lnTo>
                    <a:pt x="2536" y="3469"/>
                  </a:lnTo>
                  <a:lnTo>
                    <a:pt x="1669" y="6505"/>
                  </a:lnTo>
                  <a:lnTo>
                    <a:pt x="168" y="11709"/>
                  </a:lnTo>
                  <a:cubicBezTo>
                    <a:pt x="1" y="12242"/>
                    <a:pt x="101" y="12776"/>
                    <a:pt x="434" y="13243"/>
                  </a:cubicBezTo>
                  <a:cubicBezTo>
                    <a:pt x="768" y="13677"/>
                    <a:pt x="1268" y="13944"/>
                    <a:pt x="1835" y="13944"/>
                  </a:cubicBezTo>
                  <a:lnTo>
                    <a:pt x="7406" y="13944"/>
                  </a:lnTo>
                  <a:cubicBezTo>
                    <a:pt x="7940" y="13944"/>
                    <a:pt x="8440" y="13677"/>
                    <a:pt x="8774" y="13243"/>
                  </a:cubicBezTo>
                  <a:cubicBezTo>
                    <a:pt x="9107" y="12809"/>
                    <a:pt x="9207" y="12242"/>
                    <a:pt x="9074" y="11709"/>
                  </a:cubicBezTo>
                  <a:lnTo>
                    <a:pt x="7606" y="6438"/>
                  </a:lnTo>
                  <a:lnTo>
                    <a:pt x="6772" y="3503"/>
                  </a:lnTo>
                  <a:lnTo>
                    <a:pt x="67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a:off x="2730911" y="1546547"/>
              <a:ext cx="226268" cy="100606"/>
            </a:xfrm>
            <a:custGeom>
              <a:avLst/>
              <a:gdLst/>
              <a:ahLst/>
              <a:cxnLst/>
              <a:rect l="l" t="t" r="r" b="b"/>
              <a:pathLst>
                <a:path w="6005" h="2670" extrusionOk="0">
                  <a:moveTo>
                    <a:pt x="1335" y="1"/>
                  </a:moveTo>
                  <a:cubicBezTo>
                    <a:pt x="601" y="1"/>
                    <a:pt x="1" y="601"/>
                    <a:pt x="1" y="1335"/>
                  </a:cubicBezTo>
                  <a:cubicBezTo>
                    <a:pt x="1" y="2069"/>
                    <a:pt x="601" y="2669"/>
                    <a:pt x="1335" y="2669"/>
                  </a:cubicBezTo>
                  <a:lnTo>
                    <a:pt x="4637" y="2669"/>
                  </a:lnTo>
                  <a:cubicBezTo>
                    <a:pt x="5404" y="2669"/>
                    <a:pt x="6005" y="2069"/>
                    <a:pt x="6005" y="1335"/>
                  </a:cubicBezTo>
                  <a:cubicBezTo>
                    <a:pt x="6005" y="601"/>
                    <a:pt x="5404" y="1"/>
                    <a:pt x="4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a:off x="2668056" y="1860824"/>
              <a:ext cx="346957" cy="281583"/>
            </a:xfrm>
            <a:custGeom>
              <a:avLst/>
              <a:gdLst/>
              <a:ahLst/>
              <a:cxnLst/>
              <a:rect l="l" t="t" r="r" b="b"/>
              <a:pathLst>
                <a:path w="9208" h="7473" extrusionOk="0">
                  <a:moveTo>
                    <a:pt x="7606" y="0"/>
                  </a:moveTo>
                  <a:lnTo>
                    <a:pt x="6038" y="767"/>
                  </a:lnTo>
                  <a:cubicBezTo>
                    <a:pt x="5987" y="793"/>
                    <a:pt x="5932" y="804"/>
                    <a:pt x="5876" y="804"/>
                  </a:cubicBezTo>
                  <a:cubicBezTo>
                    <a:pt x="5787" y="804"/>
                    <a:pt x="5700" y="775"/>
                    <a:pt x="5638" y="734"/>
                  </a:cubicBezTo>
                  <a:cubicBezTo>
                    <a:pt x="5338" y="567"/>
                    <a:pt x="5004" y="467"/>
                    <a:pt x="4671" y="467"/>
                  </a:cubicBezTo>
                  <a:cubicBezTo>
                    <a:pt x="4337" y="467"/>
                    <a:pt x="4004" y="534"/>
                    <a:pt x="3703" y="667"/>
                  </a:cubicBezTo>
                  <a:lnTo>
                    <a:pt x="3637" y="734"/>
                  </a:lnTo>
                  <a:cubicBezTo>
                    <a:pt x="3587" y="751"/>
                    <a:pt x="3528" y="759"/>
                    <a:pt x="3470" y="759"/>
                  </a:cubicBezTo>
                  <a:cubicBezTo>
                    <a:pt x="3411" y="759"/>
                    <a:pt x="3353" y="751"/>
                    <a:pt x="3303" y="734"/>
                  </a:cubicBezTo>
                  <a:lnTo>
                    <a:pt x="3270" y="734"/>
                  </a:lnTo>
                  <a:lnTo>
                    <a:pt x="1669" y="67"/>
                  </a:lnTo>
                  <a:lnTo>
                    <a:pt x="168"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a:off x="2679361" y="1689856"/>
              <a:ext cx="519155" cy="56595"/>
            </a:xfrm>
            <a:custGeom>
              <a:avLst/>
              <a:gdLst/>
              <a:ahLst/>
              <a:cxnLst/>
              <a:rect l="l" t="t" r="r" b="b"/>
              <a:pathLst>
                <a:path w="13778" h="1502" extrusionOk="0">
                  <a:moveTo>
                    <a:pt x="768" y="1"/>
                  </a:moveTo>
                  <a:cubicBezTo>
                    <a:pt x="335" y="1"/>
                    <a:pt x="1" y="334"/>
                    <a:pt x="1" y="768"/>
                  </a:cubicBezTo>
                  <a:cubicBezTo>
                    <a:pt x="1" y="1168"/>
                    <a:pt x="335" y="1502"/>
                    <a:pt x="768" y="1502"/>
                  </a:cubicBezTo>
                  <a:lnTo>
                    <a:pt x="13010" y="1502"/>
                  </a:lnTo>
                  <a:cubicBezTo>
                    <a:pt x="13444" y="1502"/>
                    <a:pt x="13777" y="1168"/>
                    <a:pt x="13777" y="768"/>
                  </a:cubicBezTo>
                  <a:cubicBezTo>
                    <a:pt x="13777" y="334"/>
                    <a:pt x="13444" y="1"/>
                    <a:pt x="13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p:nvPr/>
          </p:nvSpPr>
          <p:spPr>
            <a:xfrm>
              <a:off x="3261374" y="1689856"/>
              <a:ext cx="155882" cy="56595"/>
            </a:xfrm>
            <a:custGeom>
              <a:avLst/>
              <a:gdLst/>
              <a:ahLst/>
              <a:cxnLst/>
              <a:rect l="l" t="t" r="r" b="b"/>
              <a:pathLst>
                <a:path w="4137" h="1502" extrusionOk="0">
                  <a:moveTo>
                    <a:pt x="768" y="1"/>
                  </a:moveTo>
                  <a:cubicBezTo>
                    <a:pt x="334" y="1"/>
                    <a:pt x="0" y="334"/>
                    <a:pt x="0" y="768"/>
                  </a:cubicBezTo>
                  <a:cubicBezTo>
                    <a:pt x="0" y="1168"/>
                    <a:pt x="334" y="1502"/>
                    <a:pt x="768" y="1502"/>
                  </a:cubicBezTo>
                  <a:lnTo>
                    <a:pt x="3403" y="1502"/>
                  </a:lnTo>
                  <a:cubicBezTo>
                    <a:pt x="3803" y="1502"/>
                    <a:pt x="4137" y="1168"/>
                    <a:pt x="4137" y="768"/>
                  </a:cubicBezTo>
                  <a:cubicBezTo>
                    <a:pt x="4137" y="334"/>
                    <a:pt x="3803" y="1"/>
                    <a:pt x="3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5"/>
            <p:cNvSpPr/>
            <p:nvPr/>
          </p:nvSpPr>
          <p:spPr>
            <a:xfrm>
              <a:off x="3141957" y="1629525"/>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p:nvPr/>
          </p:nvSpPr>
          <p:spPr>
            <a:xfrm>
              <a:off x="2679361" y="2139868"/>
              <a:ext cx="519155" cy="56595"/>
            </a:xfrm>
            <a:custGeom>
              <a:avLst/>
              <a:gdLst/>
              <a:ahLst/>
              <a:cxnLst/>
              <a:rect l="l" t="t" r="r" b="b"/>
              <a:pathLst>
                <a:path w="13778" h="1502" extrusionOk="0">
                  <a:moveTo>
                    <a:pt x="768" y="0"/>
                  </a:moveTo>
                  <a:cubicBezTo>
                    <a:pt x="335" y="0"/>
                    <a:pt x="1" y="334"/>
                    <a:pt x="1" y="768"/>
                  </a:cubicBezTo>
                  <a:cubicBezTo>
                    <a:pt x="1" y="1168"/>
                    <a:pt x="335" y="1502"/>
                    <a:pt x="768" y="1502"/>
                  </a:cubicBezTo>
                  <a:lnTo>
                    <a:pt x="13010" y="1502"/>
                  </a:lnTo>
                  <a:cubicBezTo>
                    <a:pt x="13444" y="1502"/>
                    <a:pt x="13777" y="1168"/>
                    <a:pt x="13777" y="768"/>
                  </a:cubicBezTo>
                  <a:cubicBezTo>
                    <a:pt x="13777" y="334"/>
                    <a:pt x="13444" y="0"/>
                    <a:pt x="130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5"/>
            <p:cNvSpPr/>
            <p:nvPr/>
          </p:nvSpPr>
          <p:spPr>
            <a:xfrm>
              <a:off x="3261374" y="2139868"/>
              <a:ext cx="155882" cy="56595"/>
            </a:xfrm>
            <a:custGeom>
              <a:avLst/>
              <a:gdLst/>
              <a:ahLst/>
              <a:cxnLst/>
              <a:rect l="l" t="t" r="r" b="b"/>
              <a:pathLst>
                <a:path w="4137" h="1502" extrusionOk="0">
                  <a:moveTo>
                    <a:pt x="768" y="0"/>
                  </a:moveTo>
                  <a:cubicBezTo>
                    <a:pt x="334" y="0"/>
                    <a:pt x="0" y="334"/>
                    <a:pt x="0" y="768"/>
                  </a:cubicBezTo>
                  <a:cubicBezTo>
                    <a:pt x="0" y="1168"/>
                    <a:pt x="334" y="1502"/>
                    <a:pt x="768" y="1502"/>
                  </a:cubicBezTo>
                  <a:lnTo>
                    <a:pt x="3403" y="1502"/>
                  </a:lnTo>
                  <a:cubicBezTo>
                    <a:pt x="3836" y="1502"/>
                    <a:pt x="4137" y="1168"/>
                    <a:pt x="4137" y="768"/>
                  </a:cubicBezTo>
                  <a:cubicBezTo>
                    <a:pt x="4137" y="334"/>
                    <a:pt x="3803" y="0"/>
                    <a:pt x="34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5"/>
            <p:cNvSpPr/>
            <p:nvPr/>
          </p:nvSpPr>
          <p:spPr>
            <a:xfrm>
              <a:off x="3141957" y="2080781"/>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5"/>
            <p:cNvSpPr/>
            <p:nvPr/>
          </p:nvSpPr>
          <p:spPr>
            <a:xfrm>
              <a:off x="2553688" y="2313323"/>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3" y="4471"/>
                  </a:lnTo>
                  <a:cubicBezTo>
                    <a:pt x="18013" y="4471"/>
                    <a:pt x="18714" y="3803"/>
                    <a:pt x="18714" y="2970"/>
                  </a:cubicBezTo>
                  <a:lnTo>
                    <a:pt x="1871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itle 4"/>
          <p:cNvSpPr>
            <a:spLocks noGrp="1"/>
          </p:cNvSpPr>
          <p:nvPr>
            <p:ph type="title"/>
          </p:nvPr>
        </p:nvSpPr>
        <p:spPr>
          <a:xfrm>
            <a:off x="726300" y="339502"/>
            <a:ext cx="7691400" cy="457200"/>
          </a:xfrm>
        </p:spPr>
        <p:txBody>
          <a:bodyPr/>
          <a:lstStyle/>
          <a:p>
            <a:r>
              <a:rPr lang="id-ID" dirty="0"/>
              <a:t>Langkah-langkah dan Upaya Menghindari Kecelakaan</a:t>
            </a: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46"/>
          <p:cNvSpPr txBox="1">
            <a:spLocks noGrp="1"/>
          </p:cNvSpPr>
          <p:nvPr>
            <p:ph type="title"/>
          </p:nvPr>
        </p:nvSpPr>
        <p:spPr>
          <a:xfrm>
            <a:off x="726300" y="242342"/>
            <a:ext cx="7691400" cy="457200"/>
          </a:xfrm>
          <a:prstGeom prst="rect">
            <a:avLst/>
          </a:prstGeom>
        </p:spPr>
        <p:txBody>
          <a:bodyPr spcFirstLastPara="1" wrap="square" lIns="91425" tIns="91425" rIns="91425" bIns="91425" anchor="ctr" anchorCtr="0">
            <a:noAutofit/>
          </a:bodyPr>
          <a:lstStyle/>
          <a:p>
            <a:pPr lvl="0"/>
            <a:r>
              <a:rPr lang="id-ID" dirty="0"/>
              <a:t/>
            </a:r>
            <a:br>
              <a:rPr lang="id-ID" dirty="0"/>
            </a:br>
            <a:r>
              <a:rPr lang="id-ID" dirty="0"/>
              <a:t>Aturan-aturan yang Perlu Diperhatikan dan Ditaati </a:t>
            </a:r>
            <a:endParaRPr dirty="0"/>
          </a:p>
        </p:txBody>
      </p:sp>
      <p:sp>
        <p:nvSpPr>
          <p:cNvPr id="1036" name="Google Shape;1036;p46"/>
          <p:cNvSpPr txBox="1">
            <a:spLocks noGrp="1"/>
          </p:cNvSpPr>
          <p:nvPr>
            <p:ph type="subTitle" idx="1"/>
          </p:nvPr>
        </p:nvSpPr>
        <p:spPr>
          <a:xfrm>
            <a:off x="349260" y="1059582"/>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a:t>
            </a:r>
            <a:endParaRPr b="0" dirty="0">
              <a:latin typeface="Passion One"/>
              <a:ea typeface="Passion One"/>
              <a:cs typeface="Passion One"/>
              <a:sym typeface="Passion One"/>
            </a:endParaRPr>
          </a:p>
        </p:txBody>
      </p:sp>
      <p:sp>
        <p:nvSpPr>
          <p:cNvPr id="1037" name="Google Shape;1037;p46"/>
          <p:cNvSpPr txBox="1">
            <a:spLocks noGrp="1"/>
          </p:cNvSpPr>
          <p:nvPr>
            <p:ph type="subTitle" idx="2"/>
          </p:nvPr>
        </p:nvSpPr>
        <p:spPr>
          <a:xfrm>
            <a:off x="611560" y="1275606"/>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Semua yang terlibat dalam kegiatan laboratorium harus mengetahui letak </a:t>
            </a:r>
            <a:r>
              <a:rPr lang="id-ID" sz="2400" dirty="0" smtClean="0">
                <a:latin typeface="Tekton Pro" pitchFamily="34" charset="0"/>
              </a:rPr>
              <a:t>keran utama </a:t>
            </a:r>
            <a:r>
              <a:rPr lang="id-ID" sz="2400" dirty="0">
                <a:latin typeface="Tekton Pro" pitchFamily="34" charset="0"/>
              </a:rPr>
              <a:t>gas, keran utama air, dan saklar utama listrik.</a:t>
            </a:r>
            <a:endParaRPr lang="id-ID" sz="2400" dirty="0">
              <a:latin typeface="Tekton Pro" pitchFamily="34" charset="0"/>
            </a:endParaRPr>
          </a:p>
        </p:txBody>
      </p:sp>
      <p:grpSp>
        <p:nvGrpSpPr>
          <p:cNvPr id="1044" name="Google Shape;1044;p46"/>
          <p:cNvGrpSpPr/>
          <p:nvPr/>
        </p:nvGrpSpPr>
        <p:grpSpPr>
          <a:xfrm>
            <a:off x="7196749" y="1706717"/>
            <a:ext cx="2713261" cy="3616249"/>
            <a:chOff x="3395662" y="1278450"/>
            <a:chExt cx="2386044" cy="2550937"/>
          </a:xfrm>
        </p:grpSpPr>
        <p:sp>
          <p:nvSpPr>
            <p:cNvPr id="1045" name="Google Shape;1045;p46"/>
            <p:cNvSpPr/>
            <p:nvPr/>
          </p:nvSpPr>
          <p:spPr>
            <a:xfrm>
              <a:off x="3537861" y="1406411"/>
              <a:ext cx="2243846" cy="2422976"/>
            </a:xfrm>
            <a:custGeom>
              <a:avLst/>
              <a:gdLst/>
              <a:ahLst/>
              <a:cxnLst/>
              <a:rect l="l" t="t" r="r" b="b"/>
              <a:pathLst>
                <a:path w="26320" h="28422" extrusionOk="0">
                  <a:moveTo>
                    <a:pt x="16079" y="1"/>
                  </a:moveTo>
                  <a:lnTo>
                    <a:pt x="10241" y="34"/>
                  </a:lnTo>
                  <a:cubicBezTo>
                    <a:pt x="10241" y="34"/>
                    <a:pt x="10275" y="8640"/>
                    <a:pt x="10275" y="10475"/>
                  </a:cubicBezTo>
                  <a:cubicBezTo>
                    <a:pt x="10275" y="12310"/>
                    <a:pt x="4938" y="19281"/>
                    <a:pt x="2369" y="23551"/>
                  </a:cubicBezTo>
                  <a:cubicBezTo>
                    <a:pt x="1001" y="25819"/>
                    <a:pt x="1" y="28421"/>
                    <a:pt x="4437" y="28421"/>
                  </a:cubicBezTo>
                  <a:lnTo>
                    <a:pt x="21883" y="28421"/>
                  </a:lnTo>
                  <a:cubicBezTo>
                    <a:pt x="26320" y="28421"/>
                    <a:pt x="25285" y="25819"/>
                    <a:pt x="23951" y="23551"/>
                  </a:cubicBezTo>
                  <a:cubicBezTo>
                    <a:pt x="21383" y="19281"/>
                    <a:pt x="16046" y="12310"/>
                    <a:pt x="16046" y="10475"/>
                  </a:cubicBezTo>
                  <a:cubicBezTo>
                    <a:pt x="16046" y="8607"/>
                    <a:pt x="16079" y="1"/>
                    <a:pt x="160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6"/>
            <p:cNvSpPr/>
            <p:nvPr/>
          </p:nvSpPr>
          <p:spPr>
            <a:xfrm>
              <a:off x="3796683" y="2808271"/>
              <a:ext cx="1723379" cy="876029"/>
            </a:xfrm>
            <a:custGeom>
              <a:avLst/>
              <a:gdLst/>
              <a:ahLst/>
              <a:cxnLst/>
              <a:rect l="l" t="t" r="r" b="b"/>
              <a:pathLst>
                <a:path w="20215" h="10276" extrusionOk="0">
                  <a:moveTo>
                    <a:pt x="6299" y="1"/>
                  </a:moveTo>
                  <a:cubicBezTo>
                    <a:pt x="6246" y="1"/>
                    <a:pt x="6192" y="1"/>
                    <a:pt x="6138" y="2"/>
                  </a:cubicBezTo>
                  <a:cubicBezTo>
                    <a:pt x="4770" y="2103"/>
                    <a:pt x="2969" y="4672"/>
                    <a:pt x="1835" y="6540"/>
                  </a:cubicBezTo>
                  <a:cubicBezTo>
                    <a:pt x="801" y="8275"/>
                    <a:pt x="0" y="10276"/>
                    <a:pt x="3403" y="10276"/>
                  </a:cubicBezTo>
                  <a:lnTo>
                    <a:pt x="16812" y="10276"/>
                  </a:lnTo>
                  <a:cubicBezTo>
                    <a:pt x="20215" y="10276"/>
                    <a:pt x="19447" y="8275"/>
                    <a:pt x="18413" y="6540"/>
                  </a:cubicBezTo>
                  <a:cubicBezTo>
                    <a:pt x="17346" y="4805"/>
                    <a:pt x="15745" y="2537"/>
                    <a:pt x="14444" y="536"/>
                  </a:cubicBezTo>
                  <a:cubicBezTo>
                    <a:pt x="14061" y="573"/>
                    <a:pt x="13677" y="588"/>
                    <a:pt x="13293" y="588"/>
                  </a:cubicBezTo>
                  <a:cubicBezTo>
                    <a:pt x="10956" y="588"/>
                    <a:pt x="8605" y="1"/>
                    <a:pt x="62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6"/>
            <p:cNvSpPr/>
            <p:nvPr/>
          </p:nvSpPr>
          <p:spPr>
            <a:xfrm>
              <a:off x="4453541" y="3069990"/>
              <a:ext cx="179286" cy="176382"/>
            </a:xfrm>
            <a:custGeom>
              <a:avLst/>
              <a:gdLst/>
              <a:ahLst/>
              <a:cxnLst/>
              <a:rect l="l" t="t" r="r" b="b"/>
              <a:pathLst>
                <a:path w="2103" h="2069"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6"/>
            <p:cNvSpPr/>
            <p:nvPr/>
          </p:nvSpPr>
          <p:spPr>
            <a:xfrm>
              <a:off x="4570164" y="3414146"/>
              <a:ext cx="176387" cy="176382"/>
            </a:xfrm>
            <a:custGeom>
              <a:avLst/>
              <a:gdLst/>
              <a:ahLst/>
              <a:cxnLst/>
              <a:rect l="l" t="t" r="r" b="b"/>
              <a:pathLst>
                <a:path w="2069" h="2069" extrusionOk="0">
                  <a:moveTo>
                    <a:pt x="1034" y="0"/>
                  </a:moveTo>
                  <a:cubicBezTo>
                    <a:pt x="467" y="0"/>
                    <a:pt x="0" y="467"/>
                    <a:pt x="0" y="1034"/>
                  </a:cubicBezTo>
                  <a:cubicBezTo>
                    <a:pt x="0" y="1601"/>
                    <a:pt x="467" y="2068"/>
                    <a:pt x="1034" y="2068"/>
                  </a:cubicBezTo>
                  <a:cubicBezTo>
                    <a:pt x="1602" y="2068"/>
                    <a:pt x="2069" y="1601"/>
                    <a:pt x="2069" y="1034"/>
                  </a:cubicBezTo>
                  <a:cubicBezTo>
                    <a:pt x="2069" y="467"/>
                    <a:pt x="1602" y="0"/>
                    <a:pt x="10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6"/>
            <p:cNvSpPr/>
            <p:nvPr/>
          </p:nvSpPr>
          <p:spPr>
            <a:xfrm>
              <a:off x="4712363" y="3200850"/>
              <a:ext cx="93948" cy="9104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6"/>
            <p:cNvSpPr/>
            <p:nvPr/>
          </p:nvSpPr>
          <p:spPr>
            <a:xfrm>
              <a:off x="4632738" y="2947741"/>
              <a:ext cx="91050" cy="91047"/>
            </a:xfrm>
            <a:custGeom>
              <a:avLst/>
              <a:gdLst/>
              <a:ahLst/>
              <a:cxnLst/>
              <a:rect l="l" t="t" r="r" b="b"/>
              <a:pathLst>
                <a:path w="1068" h="1068" extrusionOk="0">
                  <a:moveTo>
                    <a:pt x="534" y="0"/>
                  </a:moveTo>
                  <a:cubicBezTo>
                    <a:pt x="234" y="0"/>
                    <a:pt x="0" y="234"/>
                    <a:pt x="0" y="534"/>
                  </a:cubicBezTo>
                  <a:cubicBezTo>
                    <a:pt x="0" y="834"/>
                    <a:pt x="234" y="1068"/>
                    <a:pt x="534" y="1068"/>
                  </a:cubicBezTo>
                  <a:cubicBezTo>
                    <a:pt x="834" y="1068"/>
                    <a:pt x="1068" y="834"/>
                    <a:pt x="1068" y="534"/>
                  </a:cubicBezTo>
                  <a:cubicBezTo>
                    <a:pt x="1068"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6"/>
            <p:cNvSpPr/>
            <p:nvPr/>
          </p:nvSpPr>
          <p:spPr>
            <a:xfrm>
              <a:off x="4285767" y="1349549"/>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6"/>
            <p:cNvSpPr/>
            <p:nvPr/>
          </p:nvSpPr>
          <p:spPr>
            <a:xfrm>
              <a:off x="3395662" y="1335312"/>
              <a:ext cx="2243846" cy="2422976"/>
            </a:xfrm>
            <a:custGeom>
              <a:avLst/>
              <a:gdLst/>
              <a:ahLst/>
              <a:cxnLst/>
              <a:rect l="l" t="t" r="r" b="b"/>
              <a:pathLst>
                <a:path w="26320" h="28422" extrusionOk="0">
                  <a:moveTo>
                    <a:pt x="16079" y="1"/>
                  </a:moveTo>
                  <a:lnTo>
                    <a:pt x="10242" y="34"/>
                  </a:lnTo>
                  <a:cubicBezTo>
                    <a:pt x="10242" y="34"/>
                    <a:pt x="10275" y="8640"/>
                    <a:pt x="10275" y="10475"/>
                  </a:cubicBezTo>
                  <a:cubicBezTo>
                    <a:pt x="10275" y="12310"/>
                    <a:pt x="4938" y="19281"/>
                    <a:pt x="2369" y="23551"/>
                  </a:cubicBezTo>
                  <a:cubicBezTo>
                    <a:pt x="1002" y="25819"/>
                    <a:pt x="1" y="28421"/>
                    <a:pt x="4437" y="28421"/>
                  </a:cubicBezTo>
                  <a:lnTo>
                    <a:pt x="21883" y="28421"/>
                  </a:lnTo>
                  <a:cubicBezTo>
                    <a:pt x="26320" y="28421"/>
                    <a:pt x="25286" y="25819"/>
                    <a:pt x="23951" y="23551"/>
                  </a:cubicBezTo>
                  <a:cubicBezTo>
                    <a:pt x="21383" y="19281"/>
                    <a:pt x="16046" y="12310"/>
                    <a:pt x="16046" y="10475"/>
                  </a:cubicBezTo>
                  <a:cubicBezTo>
                    <a:pt x="16046" y="8607"/>
                    <a:pt x="16079" y="1"/>
                    <a:pt x="16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6"/>
            <p:cNvSpPr/>
            <p:nvPr/>
          </p:nvSpPr>
          <p:spPr>
            <a:xfrm>
              <a:off x="3654484" y="2737257"/>
              <a:ext cx="1723379" cy="876029"/>
            </a:xfrm>
            <a:custGeom>
              <a:avLst/>
              <a:gdLst/>
              <a:ahLst/>
              <a:cxnLst/>
              <a:rect l="l" t="t" r="r" b="b"/>
              <a:pathLst>
                <a:path w="20215" h="10276" extrusionOk="0">
                  <a:moveTo>
                    <a:pt x="6300" y="0"/>
                  </a:moveTo>
                  <a:cubicBezTo>
                    <a:pt x="6246" y="0"/>
                    <a:pt x="6192" y="0"/>
                    <a:pt x="6138" y="1"/>
                  </a:cubicBezTo>
                  <a:cubicBezTo>
                    <a:pt x="4770" y="2103"/>
                    <a:pt x="2969" y="4671"/>
                    <a:pt x="1835" y="6539"/>
                  </a:cubicBezTo>
                  <a:cubicBezTo>
                    <a:pt x="801" y="8274"/>
                    <a:pt x="0" y="10275"/>
                    <a:pt x="3403" y="10275"/>
                  </a:cubicBezTo>
                  <a:lnTo>
                    <a:pt x="16812" y="10275"/>
                  </a:lnTo>
                  <a:cubicBezTo>
                    <a:pt x="20215" y="10275"/>
                    <a:pt x="19448" y="8274"/>
                    <a:pt x="18414" y="6539"/>
                  </a:cubicBezTo>
                  <a:cubicBezTo>
                    <a:pt x="17346" y="4804"/>
                    <a:pt x="15745" y="2536"/>
                    <a:pt x="14444" y="535"/>
                  </a:cubicBezTo>
                  <a:cubicBezTo>
                    <a:pt x="14061" y="572"/>
                    <a:pt x="13678" y="587"/>
                    <a:pt x="13294" y="587"/>
                  </a:cubicBezTo>
                  <a:cubicBezTo>
                    <a:pt x="10956" y="587"/>
                    <a:pt x="8605" y="0"/>
                    <a:pt x="63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6"/>
            <p:cNvSpPr/>
            <p:nvPr/>
          </p:nvSpPr>
          <p:spPr>
            <a:xfrm>
              <a:off x="4311333" y="2998901"/>
              <a:ext cx="205211" cy="201949"/>
            </a:xfrm>
            <a:custGeom>
              <a:avLst/>
              <a:gdLst/>
              <a:ahLst/>
              <a:cxnLst/>
              <a:rect l="l" t="t" r="r" b="b"/>
              <a:pathLst>
                <a:path w="2103" h="2070"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6"/>
            <p:cNvSpPr/>
            <p:nvPr/>
          </p:nvSpPr>
          <p:spPr>
            <a:xfrm>
              <a:off x="4376804" y="3291899"/>
              <a:ext cx="227559" cy="227523"/>
            </a:xfrm>
            <a:custGeom>
              <a:avLst/>
              <a:gdLst/>
              <a:ahLst/>
              <a:cxnLst/>
              <a:rect l="l" t="t" r="r" b="b"/>
              <a:pathLst>
                <a:path w="2069" h="2069" extrusionOk="0">
                  <a:moveTo>
                    <a:pt x="1035" y="0"/>
                  </a:moveTo>
                  <a:cubicBezTo>
                    <a:pt x="468" y="0"/>
                    <a:pt x="1" y="467"/>
                    <a:pt x="1" y="1034"/>
                  </a:cubicBezTo>
                  <a:cubicBezTo>
                    <a:pt x="1" y="1601"/>
                    <a:pt x="468" y="2068"/>
                    <a:pt x="1035" y="2068"/>
                  </a:cubicBezTo>
                  <a:cubicBezTo>
                    <a:pt x="1602" y="2068"/>
                    <a:pt x="2069" y="1601"/>
                    <a:pt x="2069" y="1034"/>
                  </a:cubicBezTo>
                  <a:cubicBezTo>
                    <a:pt x="2069" y="467"/>
                    <a:pt x="1602" y="0"/>
                    <a:pt x="1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6"/>
            <p:cNvSpPr/>
            <p:nvPr/>
          </p:nvSpPr>
          <p:spPr>
            <a:xfrm>
              <a:off x="4539246" y="3129750"/>
              <a:ext cx="124862" cy="12100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6"/>
            <p:cNvSpPr/>
            <p:nvPr/>
          </p:nvSpPr>
          <p:spPr>
            <a:xfrm>
              <a:off x="4460583" y="2876652"/>
              <a:ext cx="120999" cy="120999"/>
            </a:xfrm>
            <a:custGeom>
              <a:avLst/>
              <a:gdLst/>
              <a:ahLst/>
              <a:cxnLst/>
              <a:rect l="l" t="t" r="r" b="b"/>
              <a:pathLst>
                <a:path w="1068" h="1068" extrusionOk="0">
                  <a:moveTo>
                    <a:pt x="534" y="1"/>
                  </a:moveTo>
                  <a:cubicBezTo>
                    <a:pt x="234" y="1"/>
                    <a:pt x="0" y="234"/>
                    <a:pt x="0" y="534"/>
                  </a:cubicBezTo>
                  <a:cubicBezTo>
                    <a:pt x="0" y="834"/>
                    <a:pt x="234" y="1068"/>
                    <a:pt x="534" y="1068"/>
                  </a:cubicBezTo>
                  <a:cubicBezTo>
                    <a:pt x="834" y="1068"/>
                    <a:pt x="1068" y="834"/>
                    <a:pt x="1068" y="534"/>
                  </a:cubicBezTo>
                  <a:cubicBezTo>
                    <a:pt x="1068" y="234"/>
                    <a:pt x="834" y="1"/>
                    <a:pt x="5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6"/>
            <p:cNvSpPr/>
            <p:nvPr/>
          </p:nvSpPr>
          <p:spPr>
            <a:xfrm>
              <a:off x="4143569" y="1278450"/>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1036;p46"/>
          <p:cNvSpPr txBox="1">
            <a:spLocks noGrp="1"/>
          </p:cNvSpPr>
          <p:nvPr>
            <p:ph type="subTitle" idx="1"/>
          </p:nvPr>
        </p:nvSpPr>
        <p:spPr>
          <a:xfrm>
            <a:off x="323528" y="2355726"/>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2</a:t>
            </a:r>
            <a:endParaRPr b="0" dirty="0">
              <a:latin typeface="Passion One"/>
              <a:ea typeface="Passion One"/>
              <a:cs typeface="Passion One"/>
              <a:sym typeface="Passion One"/>
            </a:endParaRPr>
          </a:p>
        </p:txBody>
      </p:sp>
      <p:sp>
        <p:nvSpPr>
          <p:cNvPr id="33" name="Google Shape;1037;p46"/>
          <p:cNvSpPr txBox="1">
            <a:spLocks noGrp="1"/>
          </p:cNvSpPr>
          <p:nvPr>
            <p:ph type="subTitle" idx="2"/>
          </p:nvPr>
        </p:nvSpPr>
        <p:spPr>
          <a:xfrm>
            <a:off x="611560" y="2427734"/>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Semua yang terlibat dalam kegiatan laboratorium harus mengetahui letak </a:t>
            </a:r>
            <a:r>
              <a:rPr lang="id-ID" sz="2400" dirty="0" smtClean="0">
                <a:latin typeface="Tekton Pro" pitchFamily="34" charset="0"/>
              </a:rPr>
              <a:t>alat-alat pemadam </a:t>
            </a:r>
            <a:r>
              <a:rPr lang="id-ID" sz="2400" dirty="0">
                <a:latin typeface="Tekton Pro" pitchFamily="34" charset="0"/>
              </a:rPr>
              <a:t>kebakaran. </a:t>
            </a:r>
            <a:endParaRPr lang="id-ID" sz="2400" dirty="0">
              <a:latin typeface="Tekton Pro" pitchFamily="34" charset="0"/>
            </a:endParaRPr>
          </a:p>
        </p:txBody>
      </p:sp>
      <p:sp>
        <p:nvSpPr>
          <p:cNvPr id="34" name="Google Shape;1036;p46"/>
          <p:cNvSpPr txBox="1">
            <a:spLocks noGrp="1"/>
          </p:cNvSpPr>
          <p:nvPr>
            <p:ph type="subTitle" idx="1"/>
          </p:nvPr>
        </p:nvSpPr>
        <p:spPr>
          <a:xfrm>
            <a:off x="323528" y="3287108"/>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a:latin typeface="Passion One"/>
                <a:ea typeface="Passion One"/>
                <a:cs typeface="Passion One"/>
                <a:sym typeface="Passion One"/>
              </a:rPr>
              <a:t>3</a:t>
            </a:r>
            <a:endParaRPr b="0" dirty="0">
              <a:latin typeface="Passion One"/>
              <a:ea typeface="Passion One"/>
              <a:cs typeface="Passion One"/>
              <a:sym typeface="Passion One"/>
            </a:endParaRPr>
          </a:p>
        </p:txBody>
      </p:sp>
      <p:sp>
        <p:nvSpPr>
          <p:cNvPr id="35" name="Google Shape;1037;p46"/>
          <p:cNvSpPr txBox="1">
            <a:spLocks noGrp="1"/>
          </p:cNvSpPr>
          <p:nvPr>
            <p:ph type="subTitle" idx="2"/>
          </p:nvPr>
        </p:nvSpPr>
        <p:spPr>
          <a:xfrm>
            <a:off x="611560" y="3291830"/>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Jika tidak ada petugas laboratorium atau guru sains, semua laboratorium </a:t>
            </a:r>
            <a:r>
              <a:rPr lang="id-ID" sz="2400" dirty="0" smtClean="0">
                <a:latin typeface="Tekton Pro" pitchFamily="34" charset="0"/>
              </a:rPr>
              <a:t>harus berada </a:t>
            </a:r>
            <a:r>
              <a:rPr lang="id-ID" sz="2400" dirty="0">
                <a:latin typeface="Tekton Pro" pitchFamily="34" charset="0"/>
              </a:rPr>
              <a:t>dalam keadaan terkunci.</a:t>
            </a:r>
            <a:endParaRPr lang="id-ID" sz="2400" dirty="0">
              <a:latin typeface="Tekton Pro" pitchFamily="34" charset="0"/>
            </a:endParaRPr>
          </a:p>
        </p:txBody>
      </p:sp>
      <p:sp>
        <p:nvSpPr>
          <p:cNvPr id="36" name="Google Shape;1036;p46"/>
          <p:cNvSpPr txBox="1">
            <a:spLocks noGrp="1"/>
          </p:cNvSpPr>
          <p:nvPr>
            <p:ph type="subTitle" idx="1"/>
          </p:nvPr>
        </p:nvSpPr>
        <p:spPr>
          <a:xfrm>
            <a:off x="323528" y="4155926"/>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4</a:t>
            </a:r>
            <a:endParaRPr b="0" dirty="0">
              <a:latin typeface="Passion One"/>
              <a:ea typeface="Passion One"/>
              <a:cs typeface="Passion One"/>
              <a:sym typeface="Passion One"/>
            </a:endParaRPr>
          </a:p>
        </p:txBody>
      </p:sp>
      <p:sp>
        <p:nvSpPr>
          <p:cNvPr id="37" name="Google Shape;1037;p46"/>
          <p:cNvSpPr txBox="1">
            <a:spLocks noGrp="1"/>
          </p:cNvSpPr>
          <p:nvPr>
            <p:ph type="subTitle" idx="2"/>
          </p:nvPr>
        </p:nvSpPr>
        <p:spPr>
          <a:xfrm>
            <a:off x="611560" y="4227934"/>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Bekerja dengan zat-zat beracun dan karsinogen harus selalu dilakukan di </a:t>
            </a:r>
            <a:r>
              <a:rPr lang="id-ID" sz="2400" dirty="0" smtClean="0">
                <a:latin typeface="Tekton Pro" pitchFamily="34" charset="0"/>
              </a:rPr>
              <a:t>dalam lemari </a:t>
            </a:r>
            <a:r>
              <a:rPr lang="id-ID" sz="2400" dirty="0">
                <a:latin typeface="Tekton Pro" pitchFamily="34" charset="0"/>
              </a:rPr>
              <a:t>asap.</a:t>
            </a:r>
          </a:p>
        </p:txBody>
      </p:sp>
    </p:spTree>
    <p:extLst>
      <p:ext uri="{BB962C8B-B14F-4D97-AF65-F5344CB8AC3E}">
        <p14:creationId xmlns:p14="http://schemas.microsoft.com/office/powerpoint/2010/main" val="534833604"/>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6" name="Google Shape;1036;p46"/>
          <p:cNvSpPr txBox="1">
            <a:spLocks noGrp="1"/>
          </p:cNvSpPr>
          <p:nvPr>
            <p:ph type="subTitle" idx="1"/>
          </p:nvPr>
        </p:nvSpPr>
        <p:spPr>
          <a:xfrm>
            <a:off x="349260" y="51470"/>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5</a:t>
            </a:r>
            <a:endParaRPr b="0" dirty="0">
              <a:latin typeface="Passion One"/>
              <a:ea typeface="Passion One"/>
              <a:cs typeface="Passion One"/>
              <a:sym typeface="Passion One"/>
            </a:endParaRPr>
          </a:p>
        </p:txBody>
      </p:sp>
      <p:sp>
        <p:nvSpPr>
          <p:cNvPr id="1037" name="Google Shape;1037;p46"/>
          <p:cNvSpPr txBox="1">
            <a:spLocks noGrp="1"/>
          </p:cNvSpPr>
          <p:nvPr>
            <p:ph type="subTitle" idx="2"/>
          </p:nvPr>
        </p:nvSpPr>
        <p:spPr>
          <a:xfrm>
            <a:off x="611560" y="267494"/>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Gunakan tirai pengaman, pakaian pelindung, dan/atau kaca pelindung muka </a:t>
            </a:r>
            <a:r>
              <a:rPr lang="id-ID" sz="2400" dirty="0" smtClean="0">
                <a:latin typeface="Tekton Pro" pitchFamily="34" charset="0"/>
              </a:rPr>
              <a:t>jika bekerja </a:t>
            </a:r>
            <a:r>
              <a:rPr lang="id-ID" sz="2400" dirty="0">
                <a:latin typeface="Tekton Pro" pitchFamily="34" charset="0"/>
              </a:rPr>
              <a:t>dengan zat-zat yang dapat meledak atau menyembur.</a:t>
            </a:r>
          </a:p>
        </p:txBody>
      </p:sp>
      <p:grpSp>
        <p:nvGrpSpPr>
          <p:cNvPr id="1044" name="Google Shape;1044;p46"/>
          <p:cNvGrpSpPr/>
          <p:nvPr/>
        </p:nvGrpSpPr>
        <p:grpSpPr>
          <a:xfrm>
            <a:off x="7984237" y="1142531"/>
            <a:ext cx="2713261" cy="4335392"/>
            <a:chOff x="3395662" y="1278450"/>
            <a:chExt cx="2386044" cy="2550937"/>
          </a:xfrm>
        </p:grpSpPr>
        <p:sp>
          <p:nvSpPr>
            <p:cNvPr id="1045" name="Google Shape;1045;p46"/>
            <p:cNvSpPr/>
            <p:nvPr/>
          </p:nvSpPr>
          <p:spPr>
            <a:xfrm>
              <a:off x="3537861" y="1406411"/>
              <a:ext cx="2243846" cy="2422976"/>
            </a:xfrm>
            <a:custGeom>
              <a:avLst/>
              <a:gdLst/>
              <a:ahLst/>
              <a:cxnLst/>
              <a:rect l="l" t="t" r="r" b="b"/>
              <a:pathLst>
                <a:path w="26320" h="28422" extrusionOk="0">
                  <a:moveTo>
                    <a:pt x="16079" y="1"/>
                  </a:moveTo>
                  <a:lnTo>
                    <a:pt x="10241" y="34"/>
                  </a:lnTo>
                  <a:cubicBezTo>
                    <a:pt x="10241" y="34"/>
                    <a:pt x="10275" y="8640"/>
                    <a:pt x="10275" y="10475"/>
                  </a:cubicBezTo>
                  <a:cubicBezTo>
                    <a:pt x="10275" y="12310"/>
                    <a:pt x="4938" y="19281"/>
                    <a:pt x="2369" y="23551"/>
                  </a:cubicBezTo>
                  <a:cubicBezTo>
                    <a:pt x="1001" y="25819"/>
                    <a:pt x="1" y="28421"/>
                    <a:pt x="4437" y="28421"/>
                  </a:cubicBezTo>
                  <a:lnTo>
                    <a:pt x="21883" y="28421"/>
                  </a:lnTo>
                  <a:cubicBezTo>
                    <a:pt x="26320" y="28421"/>
                    <a:pt x="25285" y="25819"/>
                    <a:pt x="23951" y="23551"/>
                  </a:cubicBezTo>
                  <a:cubicBezTo>
                    <a:pt x="21383" y="19281"/>
                    <a:pt x="16046" y="12310"/>
                    <a:pt x="16046" y="10475"/>
                  </a:cubicBezTo>
                  <a:cubicBezTo>
                    <a:pt x="16046" y="8607"/>
                    <a:pt x="16079" y="1"/>
                    <a:pt x="160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6"/>
            <p:cNvSpPr/>
            <p:nvPr/>
          </p:nvSpPr>
          <p:spPr>
            <a:xfrm>
              <a:off x="3796683" y="2808271"/>
              <a:ext cx="1723379" cy="876029"/>
            </a:xfrm>
            <a:custGeom>
              <a:avLst/>
              <a:gdLst/>
              <a:ahLst/>
              <a:cxnLst/>
              <a:rect l="l" t="t" r="r" b="b"/>
              <a:pathLst>
                <a:path w="20215" h="10276" extrusionOk="0">
                  <a:moveTo>
                    <a:pt x="6299" y="1"/>
                  </a:moveTo>
                  <a:cubicBezTo>
                    <a:pt x="6246" y="1"/>
                    <a:pt x="6192" y="1"/>
                    <a:pt x="6138" y="2"/>
                  </a:cubicBezTo>
                  <a:cubicBezTo>
                    <a:pt x="4770" y="2103"/>
                    <a:pt x="2969" y="4672"/>
                    <a:pt x="1835" y="6540"/>
                  </a:cubicBezTo>
                  <a:cubicBezTo>
                    <a:pt x="801" y="8275"/>
                    <a:pt x="0" y="10276"/>
                    <a:pt x="3403" y="10276"/>
                  </a:cubicBezTo>
                  <a:lnTo>
                    <a:pt x="16812" y="10276"/>
                  </a:lnTo>
                  <a:cubicBezTo>
                    <a:pt x="20215" y="10276"/>
                    <a:pt x="19447" y="8275"/>
                    <a:pt x="18413" y="6540"/>
                  </a:cubicBezTo>
                  <a:cubicBezTo>
                    <a:pt x="17346" y="4805"/>
                    <a:pt x="15745" y="2537"/>
                    <a:pt x="14444" y="536"/>
                  </a:cubicBezTo>
                  <a:cubicBezTo>
                    <a:pt x="14061" y="573"/>
                    <a:pt x="13677" y="588"/>
                    <a:pt x="13293" y="588"/>
                  </a:cubicBezTo>
                  <a:cubicBezTo>
                    <a:pt x="10956" y="588"/>
                    <a:pt x="8605" y="1"/>
                    <a:pt x="62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6"/>
            <p:cNvSpPr/>
            <p:nvPr/>
          </p:nvSpPr>
          <p:spPr>
            <a:xfrm>
              <a:off x="4453541" y="3069990"/>
              <a:ext cx="179286" cy="176382"/>
            </a:xfrm>
            <a:custGeom>
              <a:avLst/>
              <a:gdLst/>
              <a:ahLst/>
              <a:cxnLst/>
              <a:rect l="l" t="t" r="r" b="b"/>
              <a:pathLst>
                <a:path w="2103" h="2069"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6"/>
            <p:cNvSpPr/>
            <p:nvPr/>
          </p:nvSpPr>
          <p:spPr>
            <a:xfrm>
              <a:off x="4570164" y="3414146"/>
              <a:ext cx="176387" cy="176382"/>
            </a:xfrm>
            <a:custGeom>
              <a:avLst/>
              <a:gdLst/>
              <a:ahLst/>
              <a:cxnLst/>
              <a:rect l="l" t="t" r="r" b="b"/>
              <a:pathLst>
                <a:path w="2069" h="2069" extrusionOk="0">
                  <a:moveTo>
                    <a:pt x="1034" y="0"/>
                  </a:moveTo>
                  <a:cubicBezTo>
                    <a:pt x="467" y="0"/>
                    <a:pt x="0" y="467"/>
                    <a:pt x="0" y="1034"/>
                  </a:cubicBezTo>
                  <a:cubicBezTo>
                    <a:pt x="0" y="1601"/>
                    <a:pt x="467" y="2068"/>
                    <a:pt x="1034" y="2068"/>
                  </a:cubicBezTo>
                  <a:cubicBezTo>
                    <a:pt x="1602" y="2068"/>
                    <a:pt x="2069" y="1601"/>
                    <a:pt x="2069" y="1034"/>
                  </a:cubicBezTo>
                  <a:cubicBezTo>
                    <a:pt x="2069" y="467"/>
                    <a:pt x="1602" y="0"/>
                    <a:pt x="10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6"/>
            <p:cNvSpPr/>
            <p:nvPr/>
          </p:nvSpPr>
          <p:spPr>
            <a:xfrm>
              <a:off x="4712363" y="3200850"/>
              <a:ext cx="93948" cy="9104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6"/>
            <p:cNvSpPr/>
            <p:nvPr/>
          </p:nvSpPr>
          <p:spPr>
            <a:xfrm>
              <a:off x="4632738" y="2947741"/>
              <a:ext cx="91050" cy="91047"/>
            </a:xfrm>
            <a:custGeom>
              <a:avLst/>
              <a:gdLst/>
              <a:ahLst/>
              <a:cxnLst/>
              <a:rect l="l" t="t" r="r" b="b"/>
              <a:pathLst>
                <a:path w="1068" h="1068" extrusionOk="0">
                  <a:moveTo>
                    <a:pt x="534" y="0"/>
                  </a:moveTo>
                  <a:cubicBezTo>
                    <a:pt x="234" y="0"/>
                    <a:pt x="0" y="234"/>
                    <a:pt x="0" y="534"/>
                  </a:cubicBezTo>
                  <a:cubicBezTo>
                    <a:pt x="0" y="834"/>
                    <a:pt x="234" y="1068"/>
                    <a:pt x="534" y="1068"/>
                  </a:cubicBezTo>
                  <a:cubicBezTo>
                    <a:pt x="834" y="1068"/>
                    <a:pt x="1068" y="834"/>
                    <a:pt x="1068" y="534"/>
                  </a:cubicBezTo>
                  <a:cubicBezTo>
                    <a:pt x="1068"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6"/>
            <p:cNvSpPr/>
            <p:nvPr/>
          </p:nvSpPr>
          <p:spPr>
            <a:xfrm>
              <a:off x="4285767" y="1349549"/>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6"/>
            <p:cNvSpPr/>
            <p:nvPr/>
          </p:nvSpPr>
          <p:spPr>
            <a:xfrm>
              <a:off x="3395662" y="1335312"/>
              <a:ext cx="2243846" cy="2422976"/>
            </a:xfrm>
            <a:custGeom>
              <a:avLst/>
              <a:gdLst/>
              <a:ahLst/>
              <a:cxnLst/>
              <a:rect l="l" t="t" r="r" b="b"/>
              <a:pathLst>
                <a:path w="26320" h="28422" extrusionOk="0">
                  <a:moveTo>
                    <a:pt x="16079" y="1"/>
                  </a:moveTo>
                  <a:lnTo>
                    <a:pt x="10242" y="34"/>
                  </a:lnTo>
                  <a:cubicBezTo>
                    <a:pt x="10242" y="34"/>
                    <a:pt x="10275" y="8640"/>
                    <a:pt x="10275" y="10475"/>
                  </a:cubicBezTo>
                  <a:cubicBezTo>
                    <a:pt x="10275" y="12310"/>
                    <a:pt x="4938" y="19281"/>
                    <a:pt x="2369" y="23551"/>
                  </a:cubicBezTo>
                  <a:cubicBezTo>
                    <a:pt x="1002" y="25819"/>
                    <a:pt x="1" y="28421"/>
                    <a:pt x="4437" y="28421"/>
                  </a:cubicBezTo>
                  <a:lnTo>
                    <a:pt x="21883" y="28421"/>
                  </a:lnTo>
                  <a:cubicBezTo>
                    <a:pt x="26320" y="28421"/>
                    <a:pt x="25286" y="25819"/>
                    <a:pt x="23951" y="23551"/>
                  </a:cubicBezTo>
                  <a:cubicBezTo>
                    <a:pt x="21383" y="19281"/>
                    <a:pt x="16046" y="12310"/>
                    <a:pt x="16046" y="10475"/>
                  </a:cubicBezTo>
                  <a:cubicBezTo>
                    <a:pt x="16046" y="8607"/>
                    <a:pt x="16079" y="1"/>
                    <a:pt x="16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6"/>
            <p:cNvSpPr/>
            <p:nvPr/>
          </p:nvSpPr>
          <p:spPr>
            <a:xfrm>
              <a:off x="3654484" y="2737257"/>
              <a:ext cx="1723379" cy="876029"/>
            </a:xfrm>
            <a:custGeom>
              <a:avLst/>
              <a:gdLst/>
              <a:ahLst/>
              <a:cxnLst/>
              <a:rect l="l" t="t" r="r" b="b"/>
              <a:pathLst>
                <a:path w="20215" h="10276" extrusionOk="0">
                  <a:moveTo>
                    <a:pt x="6300" y="0"/>
                  </a:moveTo>
                  <a:cubicBezTo>
                    <a:pt x="6246" y="0"/>
                    <a:pt x="6192" y="0"/>
                    <a:pt x="6138" y="1"/>
                  </a:cubicBezTo>
                  <a:cubicBezTo>
                    <a:pt x="4770" y="2103"/>
                    <a:pt x="2969" y="4671"/>
                    <a:pt x="1835" y="6539"/>
                  </a:cubicBezTo>
                  <a:cubicBezTo>
                    <a:pt x="801" y="8274"/>
                    <a:pt x="0" y="10275"/>
                    <a:pt x="3403" y="10275"/>
                  </a:cubicBezTo>
                  <a:lnTo>
                    <a:pt x="16812" y="10275"/>
                  </a:lnTo>
                  <a:cubicBezTo>
                    <a:pt x="20215" y="10275"/>
                    <a:pt x="19448" y="8274"/>
                    <a:pt x="18414" y="6539"/>
                  </a:cubicBezTo>
                  <a:cubicBezTo>
                    <a:pt x="17346" y="4804"/>
                    <a:pt x="15745" y="2536"/>
                    <a:pt x="14444" y="535"/>
                  </a:cubicBezTo>
                  <a:cubicBezTo>
                    <a:pt x="14061" y="572"/>
                    <a:pt x="13678" y="587"/>
                    <a:pt x="13294" y="587"/>
                  </a:cubicBezTo>
                  <a:cubicBezTo>
                    <a:pt x="10956" y="587"/>
                    <a:pt x="8605" y="0"/>
                    <a:pt x="63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6"/>
            <p:cNvSpPr/>
            <p:nvPr/>
          </p:nvSpPr>
          <p:spPr>
            <a:xfrm>
              <a:off x="4311333" y="2998901"/>
              <a:ext cx="205211" cy="201949"/>
            </a:xfrm>
            <a:custGeom>
              <a:avLst/>
              <a:gdLst/>
              <a:ahLst/>
              <a:cxnLst/>
              <a:rect l="l" t="t" r="r" b="b"/>
              <a:pathLst>
                <a:path w="2103" h="2070"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6"/>
            <p:cNvSpPr/>
            <p:nvPr/>
          </p:nvSpPr>
          <p:spPr>
            <a:xfrm>
              <a:off x="4376804" y="3291899"/>
              <a:ext cx="227559" cy="227523"/>
            </a:xfrm>
            <a:custGeom>
              <a:avLst/>
              <a:gdLst/>
              <a:ahLst/>
              <a:cxnLst/>
              <a:rect l="l" t="t" r="r" b="b"/>
              <a:pathLst>
                <a:path w="2069" h="2069" extrusionOk="0">
                  <a:moveTo>
                    <a:pt x="1035" y="0"/>
                  </a:moveTo>
                  <a:cubicBezTo>
                    <a:pt x="468" y="0"/>
                    <a:pt x="1" y="467"/>
                    <a:pt x="1" y="1034"/>
                  </a:cubicBezTo>
                  <a:cubicBezTo>
                    <a:pt x="1" y="1601"/>
                    <a:pt x="468" y="2068"/>
                    <a:pt x="1035" y="2068"/>
                  </a:cubicBezTo>
                  <a:cubicBezTo>
                    <a:pt x="1602" y="2068"/>
                    <a:pt x="2069" y="1601"/>
                    <a:pt x="2069" y="1034"/>
                  </a:cubicBezTo>
                  <a:cubicBezTo>
                    <a:pt x="2069" y="467"/>
                    <a:pt x="1602" y="0"/>
                    <a:pt x="1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6"/>
            <p:cNvSpPr/>
            <p:nvPr/>
          </p:nvSpPr>
          <p:spPr>
            <a:xfrm>
              <a:off x="4539246" y="3129750"/>
              <a:ext cx="124862" cy="12100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6"/>
            <p:cNvSpPr/>
            <p:nvPr/>
          </p:nvSpPr>
          <p:spPr>
            <a:xfrm>
              <a:off x="4460583" y="2876652"/>
              <a:ext cx="120999" cy="120999"/>
            </a:xfrm>
            <a:custGeom>
              <a:avLst/>
              <a:gdLst/>
              <a:ahLst/>
              <a:cxnLst/>
              <a:rect l="l" t="t" r="r" b="b"/>
              <a:pathLst>
                <a:path w="1068" h="1068" extrusionOk="0">
                  <a:moveTo>
                    <a:pt x="534" y="1"/>
                  </a:moveTo>
                  <a:cubicBezTo>
                    <a:pt x="234" y="1"/>
                    <a:pt x="0" y="234"/>
                    <a:pt x="0" y="534"/>
                  </a:cubicBezTo>
                  <a:cubicBezTo>
                    <a:pt x="0" y="834"/>
                    <a:pt x="234" y="1068"/>
                    <a:pt x="534" y="1068"/>
                  </a:cubicBezTo>
                  <a:cubicBezTo>
                    <a:pt x="834" y="1068"/>
                    <a:pt x="1068" y="834"/>
                    <a:pt x="1068" y="534"/>
                  </a:cubicBezTo>
                  <a:cubicBezTo>
                    <a:pt x="1068" y="234"/>
                    <a:pt x="834" y="1"/>
                    <a:pt x="5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6"/>
            <p:cNvSpPr/>
            <p:nvPr/>
          </p:nvSpPr>
          <p:spPr>
            <a:xfrm>
              <a:off x="4143569" y="1278450"/>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1036;p46"/>
          <p:cNvSpPr txBox="1">
            <a:spLocks noGrp="1"/>
          </p:cNvSpPr>
          <p:nvPr>
            <p:ph type="subTitle" idx="1"/>
          </p:nvPr>
        </p:nvSpPr>
        <p:spPr>
          <a:xfrm>
            <a:off x="323528" y="1275606"/>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a:latin typeface="Passion One"/>
                <a:ea typeface="Passion One"/>
                <a:cs typeface="Passion One"/>
                <a:sym typeface="Passion One"/>
              </a:rPr>
              <a:t>6</a:t>
            </a:r>
            <a:endParaRPr b="0" dirty="0">
              <a:latin typeface="Passion One"/>
              <a:ea typeface="Passion One"/>
              <a:cs typeface="Passion One"/>
              <a:sym typeface="Passion One"/>
            </a:endParaRPr>
          </a:p>
        </p:txBody>
      </p:sp>
      <p:sp>
        <p:nvSpPr>
          <p:cNvPr id="33" name="Google Shape;1037;p46"/>
          <p:cNvSpPr txBox="1">
            <a:spLocks noGrp="1"/>
          </p:cNvSpPr>
          <p:nvPr>
            <p:ph type="subTitle" idx="2"/>
          </p:nvPr>
        </p:nvSpPr>
        <p:spPr>
          <a:xfrm>
            <a:off x="611560" y="1347614"/>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Gunakan penutup hidung dan mulut jika sedang menggerus zat kimia.</a:t>
            </a:r>
          </a:p>
        </p:txBody>
      </p:sp>
      <p:sp>
        <p:nvSpPr>
          <p:cNvPr id="34" name="Google Shape;1036;p46"/>
          <p:cNvSpPr txBox="1">
            <a:spLocks noGrp="1"/>
          </p:cNvSpPr>
          <p:nvPr>
            <p:ph type="subTitle" idx="1"/>
          </p:nvPr>
        </p:nvSpPr>
        <p:spPr>
          <a:xfrm>
            <a:off x="323528" y="2139702"/>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7</a:t>
            </a:r>
            <a:endParaRPr b="0" dirty="0">
              <a:latin typeface="Passion One"/>
              <a:ea typeface="Passion One"/>
              <a:cs typeface="Passion One"/>
              <a:sym typeface="Passion One"/>
            </a:endParaRPr>
          </a:p>
        </p:txBody>
      </p:sp>
      <p:sp>
        <p:nvSpPr>
          <p:cNvPr id="35" name="Google Shape;1037;p46"/>
          <p:cNvSpPr txBox="1">
            <a:spLocks noGrp="1"/>
          </p:cNvSpPr>
          <p:nvPr>
            <p:ph type="subTitle" idx="2"/>
          </p:nvPr>
        </p:nvSpPr>
        <p:spPr>
          <a:xfrm>
            <a:off x="611560" y="2355726"/>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Gunakan sarung tangan khusus anti panas dan peralatan yang tepat </a:t>
            </a:r>
            <a:r>
              <a:rPr lang="id-ID" sz="2400" dirty="0" smtClean="0">
                <a:latin typeface="Tekton Pro" pitchFamily="34" charset="0"/>
              </a:rPr>
              <a:t>saat menempatkan </a:t>
            </a:r>
            <a:r>
              <a:rPr lang="id-ID" sz="2400" dirty="0">
                <a:latin typeface="Tekton Pro" pitchFamily="34" charset="0"/>
              </a:rPr>
              <a:t>dan mengambil benda-benda dan otoklaf.</a:t>
            </a:r>
          </a:p>
        </p:txBody>
      </p:sp>
      <p:sp>
        <p:nvSpPr>
          <p:cNvPr id="36" name="Google Shape;1036;p46"/>
          <p:cNvSpPr txBox="1">
            <a:spLocks noGrp="1"/>
          </p:cNvSpPr>
          <p:nvPr>
            <p:ph type="subTitle" idx="1"/>
          </p:nvPr>
        </p:nvSpPr>
        <p:spPr>
          <a:xfrm>
            <a:off x="323528" y="3291830"/>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a:latin typeface="Passion One"/>
                <a:ea typeface="Passion One"/>
                <a:cs typeface="Passion One"/>
                <a:sym typeface="Passion One"/>
              </a:rPr>
              <a:t>8</a:t>
            </a:r>
            <a:endParaRPr b="0" dirty="0">
              <a:latin typeface="Passion One"/>
              <a:ea typeface="Passion One"/>
              <a:cs typeface="Passion One"/>
              <a:sym typeface="Passion One"/>
            </a:endParaRPr>
          </a:p>
        </p:txBody>
      </p:sp>
      <p:sp>
        <p:nvSpPr>
          <p:cNvPr id="37" name="Google Shape;1037;p46"/>
          <p:cNvSpPr txBox="1">
            <a:spLocks noGrp="1"/>
          </p:cNvSpPr>
          <p:nvPr>
            <p:ph type="subTitle" idx="2"/>
          </p:nvPr>
        </p:nvSpPr>
        <p:spPr>
          <a:xfrm>
            <a:off x="611560" y="3723878"/>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Jika memindahkan pipa gelas panjang dari satu tempat ketempat lain </a:t>
            </a:r>
            <a:r>
              <a:rPr lang="id-ID" sz="2400" dirty="0" smtClean="0">
                <a:latin typeface="Tekton Pro" pitchFamily="34" charset="0"/>
              </a:rPr>
              <a:t>didalam laboratorium </a:t>
            </a:r>
            <a:r>
              <a:rPr lang="id-ID" sz="2400" dirty="0">
                <a:latin typeface="Tekton Pro" pitchFamily="34" charset="0"/>
              </a:rPr>
              <a:t>atau koridor laboratorium, pegang pipa pada posisi berdiri. </a:t>
            </a:r>
            <a:r>
              <a:rPr lang="id-ID" sz="2400" dirty="0" smtClean="0">
                <a:latin typeface="Tekton Pro" pitchFamily="34" charset="0"/>
              </a:rPr>
              <a:t>Jangan memegangnya </a:t>
            </a:r>
            <a:r>
              <a:rPr lang="id-ID" sz="2400" dirty="0">
                <a:latin typeface="Tekton Pro" pitchFamily="34" charset="0"/>
              </a:rPr>
              <a:t>pada posisi mendatar atau miring.</a:t>
            </a:r>
          </a:p>
        </p:txBody>
      </p:sp>
    </p:spTree>
    <p:extLst>
      <p:ext uri="{BB962C8B-B14F-4D97-AF65-F5344CB8AC3E}">
        <p14:creationId xmlns:p14="http://schemas.microsoft.com/office/powerpoint/2010/main" val="3833850505"/>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6" name="Google Shape;1036;p46"/>
          <p:cNvSpPr txBox="1">
            <a:spLocks noGrp="1"/>
          </p:cNvSpPr>
          <p:nvPr>
            <p:ph type="subTitle" idx="1"/>
          </p:nvPr>
        </p:nvSpPr>
        <p:spPr>
          <a:xfrm>
            <a:off x="349260" y="-20538"/>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a:latin typeface="Passion One"/>
                <a:ea typeface="Passion One"/>
                <a:cs typeface="Passion One"/>
                <a:sym typeface="Passion One"/>
              </a:rPr>
              <a:t>9</a:t>
            </a:r>
            <a:endParaRPr b="0" dirty="0">
              <a:latin typeface="Passion One"/>
              <a:ea typeface="Passion One"/>
              <a:cs typeface="Passion One"/>
              <a:sym typeface="Passion One"/>
            </a:endParaRPr>
          </a:p>
        </p:txBody>
      </p:sp>
      <p:sp>
        <p:nvSpPr>
          <p:cNvPr id="1037" name="Google Shape;1037;p46"/>
          <p:cNvSpPr txBox="1">
            <a:spLocks noGrp="1"/>
          </p:cNvSpPr>
          <p:nvPr>
            <p:ph type="subTitle" idx="2"/>
          </p:nvPr>
        </p:nvSpPr>
        <p:spPr>
          <a:xfrm>
            <a:off x="611560" y="51470"/>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Jagalah agar bak air dan tempat sampah selalu dalam keadaan bersih, dan </a:t>
            </a:r>
            <a:r>
              <a:rPr lang="id-ID" sz="2400" dirty="0" smtClean="0">
                <a:latin typeface="Tekton Pro" pitchFamily="34" charset="0"/>
              </a:rPr>
              <a:t>dicuci secara </a:t>
            </a:r>
            <a:r>
              <a:rPr lang="id-ID" sz="2400" dirty="0">
                <a:latin typeface="Tekton Pro" pitchFamily="34" charset="0"/>
              </a:rPr>
              <a:t>teratur.</a:t>
            </a:r>
          </a:p>
        </p:txBody>
      </p:sp>
      <p:grpSp>
        <p:nvGrpSpPr>
          <p:cNvPr id="1044" name="Google Shape;1044;p46"/>
          <p:cNvGrpSpPr/>
          <p:nvPr/>
        </p:nvGrpSpPr>
        <p:grpSpPr>
          <a:xfrm>
            <a:off x="7984237" y="1142531"/>
            <a:ext cx="2713261" cy="4335392"/>
            <a:chOff x="3395662" y="1278450"/>
            <a:chExt cx="2386044" cy="2550937"/>
          </a:xfrm>
        </p:grpSpPr>
        <p:sp>
          <p:nvSpPr>
            <p:cNvPr id="1045" name="Google Shape;1045;p46"/>
            <p:cNvSpPr/>
            <p:nvPr/>
          </p:nvSpPr>
          <p:spPr>
            <a:xfrm>
              <a:off x="3537861" y="1406411"/>
              <a:ext cx="2243846" cy="2422976"/>
            </a:xfrm>
            <a:custGeom>
              <a:avLst/>
              <a:gdLst/>
              <a:ahLst/>
              <a:cxnLst/>
              <a:rect l="l" t="t" r="r" b="b"/>
              <a:pathLst>
                <a:path w="26320" h="28422" extrusionOk="0">
                  <a:moveTo>
                    <a:pt x="16079" y="1"/>
                  </a:moveTo>
                  <a:lnTo>
                    <a:pt x="10241" y="34"/>
                  </a:lnTo>
                  <a:cubicBezTo>
                    <a:pt x="10241" y="34"/>
                    <a:pt x="10275" y="8640"/>
                    <a:pt x="10275" y="10475"/>
                  </a:cubicBezTo>
                  <a:cubicBezTo>
                    <a:pt x="10275" y="12310"/>
                    <a:pt x="4938" y="19281"/>
                    <a:pt x="2369" y="23551"/>
                  </a:cubicBezTo>
                  <a:cubicBezTo>
                    <a:pt x="1001" y="25819"/>
                    <a:pt x="1" y="28421"/>
                    <a:pt x="4437" y="28421"/>
                  </a:cubicBezTo>
                  <a:lnTo>
                    <a:pt x="21883" y="28421"/>
                  </a:lnTo>
                  <a:cubicBezTo>
                    <a:pt x="26320" y="28421"/>
                    <a:pt x="25285" y="25819"/>
                    <a:pt x="23951" y="23551"/>
                  </a:cubicBezTo>
                  <a:cubicBezTo>
                    <a:pt x="21383" y="19281"/>
                    <a:pt x="16046" y="12310"/>
                    <a:pt x="16046" y="10475"/>
                  </a:cubicBezTo>
                  <a:cubicBezTo>
                    <a:pt x="16046" y="8607"/>
                    <a:pt x="16079" y="1"/>
                    <a:pt x="160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6"/>
            <p:cNvSpPr/>
            <p:nvPr/>
          </p:nvSpPr>
          <p:spPr>
            <a:xfrm>
              <a:off x="3796683" y="2808271"/>
              <a:ext cx="1723379" cy="876029"/>
            </a:xfrm>
            <a:custGeom>
              <a:avLst/>
              <a:gdLst/>
              <a:ahLst/>
              <a:cxnLst/>
              <a:rect l="l" t="t" r="r" b="b"/>
              <a:pathLst>
                <a:path w="20215" h="10276" extrusionOk="0">
                  <a:moveTo>
                    <a:pt x="6299" y="1"/>
                  </a:moveTo>
                  <a:cubicBezTo>
                    <a:pt x="6246" y="1"/>
                    <a:pt x="6192" y="1"/>
                    <a:pt x="6138" y="2"/>
                  </a:cubicBezTo>
                  <a:cubicBezTo>
                    <a:pt x="4770" y="2103"/>
                    <a:pt x="2969" y="4672"/>
                    <a:pt x="1835" y="6540"/>
                  </a:cubicBezTo>
                  <a:cubicBezTo>
                    <a:pt x="801" y="8275"/>
                    <a:pt x="0" y="10276"/>
                    <a:pt x="3403" y="10276"/>
                  </a:cubicBezTo>
                  <a:lnTo>
                    <a:pt x="16812" y="10276"/>
                  </a:lnTo>
                  <a:cubicBezTo>
                    <a:pt x="20215" y="10276"/>
                    <a:pt x="19447" y="8275"/>
                    <a:pt x="18413" y="6540"/>
                  </a:cubicBezTo>
                  <a:cubicBezTo>
                    <a:pt x="17346" y="4805"/>
                    <a:pt x="15745" y="2537"/>
                    <a:pt x="14444" y="536"/>
                  </a:cubicBezTo>
                  <a:cubicBezTo>
                    <a:pt x="14061" y="573"/>
                    <a:pt x="13677" y="588"/>
                    <a:pt x="13293" y="588"/>
                  </a:cubicBezTo>
                  <a:cubicBezTo>
                    <a:pt x="10956" y="588"/>
                    <a:pt x="8605" y="1"/>
                    <a:pt x="62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6"/>
            <p:cNvSpPr/>
            <p:nvPr/>
          </p:nvSpPr>
          <p:spPr>
            <a:xfrm>
              <a:off x="4453541" y="3069990"/>
              <a:ext cx="179286" cy="176382"/>
            </a:xfrm>
            <a:custGeom>
              <a:avLst/>
              <a:gdLst/>
              <a:ahLst/>
              <a:cxnLst/>
              <a:rect l="l" t="t" r="r" b="b"/>
              <a:pathLst>
                <a:path w="2103" h="2069"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6"/>
            <p:cNvSpPr/>
            <p:nvPr/>
          </p:nvSpPr>
          <p:spPr>
            <a:xfrm>
              <a:off x="4570164" y="3414146"/>
              <a:ext cx="176387" cy="176382"/>
            </a:xfrm>
            <a:custGeom>
              <a:avLst/>
              <a:gdLst/>
              <a:ahLst/>
              <a:cxnLst/>
              <a:rect l="l" t="t" r="r" b="b"/>
              <a:pathLst>
                <a:path w="2069" h="2069" extrusionOk="0">
                  <a:moveTo>
                    <a:pt x="1034" y="0"/>
                  </a:moveTo>
                  <a:cubicBezTo>
                    <a:pt x="467" y="0"/>
                    <a:pt x="0" y="467"/>
                    <a:pt x="0" y="1034"/>
                  </a:cubicBezTo>
                  <a:cubicBezTo>
                    <a:pt x="0" y="1601"/>
                    <a:pt x="467" y="2068"/>
                    <a:pt x="1034" y="2068"/>
                  </a:cubicBezTo>
                  <a:cubicBezTo>
                    <a:pt x="1602" y="2068"/>
                    <a:pt x="2069" y="1601"/>
                    <a:pt x="2069" y="1034"/>
                  </a:cubicBezTo>
                  <a:cubicBezTo>
                    <a:pt x="2069" y="467"/>
                    <a:pt x="1602" y="0"/>
                    <a:pt x="10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6"/>
            <p:cNvSpPr/>
            <p:nvPr/>
          </p:nvSpPr>
          <p:spPr>
            <a:xfrm>
              <a:off x="4712363" y="3200850"/>
              <a:ext cx="93948" cy="9104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6"/>
            <p:cNvSpPr/>
            <p:nvPr/>
          </p:nvSpPr>
          <p:spPr>
            <a:xfrm>
              <a:off x="4632738" y="2947741"/>
              <a:ext cx="91050" cy="91047"/>
            </a:xfrm>
            <a:custGeom>
              <a:avLst/>
              <a:gdLst/>
              <a:ahLst/>
              <a:cxnLst/>
              <a:rect l="l" t="t" r="r" b="b"/>
              <a:pathLst>
                <a:path w="1068" h="1068" extrusionOk="0">
                  <a:moveTo>
                    <a:pt x="534" y="0"/>
                  </a:moveTo>
                  <a:cubicBezTo>
                    <a:pt x="234" y="0"/>
                    <a:pt x="0" y="234"/>
                    <a:pt x="0" y="534"/>
                  </a:cubicBezTo>
                  <a:cubicBezTo>
                    <a:pt x="0" y="834"/>
                    <a:pt x="234" y="1068"/>
                    <a:pt x="534" y="1068"/>
                  </a:cubicBezTo>
                  <a:cubicBezTo>
                    <a:pt x="834" y="1068"/>
                    <a:pt x="1068" y="834"/>
                    <a:pt x="1068" y="534"/>
                  </a:cubicBezTo>
                  <a:cubicBezTo>
                    <a:pt x="1068"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6"/>
            <p:cNvSpPr/>
            <p:nvPr/>
          </p:nvSpPr>
          <p:spPr>
            <a:xfrm>
              <a:off x="4285767" y="1349549"/>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6"/>
            <p:cNvSpPr/>
            <p:nvPr/>
          </p:nvSpPr>
          <p:spPr>
            <a:xfrm>
              <a:off x="3395662" y="1335312"/>
              <a:ext cx="2243846" cy="2422976"/>
            </a:xfrm>
            <a:custGeom>
              <a:avLst/>
              <a:gdLst/>
              <a:ahLst/>
              <a:cxnLst/>
              <a:rect l="l" t="t" r="r" b="b"/>
              <a:pathLst>
                <a:path w="26320" h="28422" extrusionOk="0">
                  <a:moveTo>
                    <a:pt x="16079" y="1"/>
                  </a:moveTo>
                  <a:lnTo>
                    <a:pt x="10242" y="34"/>
                  </a:lnTo>
                  <a:cubicBezTo>
                    <a:pt x="10242" y="34"/>
                    <a:pt x="10275" y="8640"/>
                    <a:pt x="10275" y="10475"/>
                  </a:cubicBezTo>
                  <a:cubicBezTo>
                    <a:pt x="10275" y="12310"/>
                    <a:pt x="4938" y="19281"/>
                    <a:pt x="2369" y="23551"/>
                  </a:cubicBezTo>
                  <a:cubicBezTo>
                    <a:pt x="1002" y="25819"/>
                    <a:pt x="1" y="28421"/>
                    <a:pt x="4437" y="28421"/>
                  </a:cubicBezTo>
                  <a:lnTo>
                    <a:pt x="21883" y="28421"/>
                  </a:lnTo>
                  <a:cubicBezTo>
                    <a:pt x="26320" y="28421"/>
                    <a:pt x="25286" y="25819"/>
                    <a:pt x="23951" y="23551"/>
                  </a:cubicBezTo>
                  <a:cubicBezTo>
                    <a:pt x="21383" y="19281"/>
                    <a:pt x="16046" y="12310"/>
                    <a:pt x="16046" y="10475"/>
                  </a:cubicBezTo>
                  <a:cubicBezTo>
                    <a:pt x="16046" y="8607"/>
                    <a:pt x="16079" y="1"/>
                    <a:pt x="16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6"/>
            <p:cNvSpPr/>
            <p:nvPr/>
          </p:nvSpPr>
          <p:spPr>
            <a:xfrm>
              <a:off x="3654484" y="2737257"/>
              <a:ext cx="1723379" cy="876029"/>
            </a:xfrm>
            <a:custGeom>
              <a:avLst/>
              <a:gdLst/>
              <a:ahLst/>
              <a:cxnLst/>
              <a:rect l="l" t="t" r="r" b="b"/>
              <a:pathLst>
                <a:path w="20215" h="10276" extrusionOk="0">
                  <a:moveTo>
                    <a:pt x="6300" y="0"/>
                  </a:moveTo>
                  <a:cubicBezTo>
                    <a:pt x="6246" y="0"/>
                    <a:pt x="6192" y="0"/>
                    <a:pt x="6138" y="1"/>
                  </a:cubicBezTo>
                  <a:cubicBezTo>
                    <a:pt x="4770" y="2103"/>
                    <a:pt x="2969" y="4671"/>
                    <a:pt x="1835" y="6539"/>
                  </a:cubicBezTo>
                  <a:cubicBezTo>
                    <a:pt x="801" y="8274"/>
                    <a:pt x="0" y="10275"/>
                    <a:pt x="3403" y="10275"/>
                  </a:cubicBezTo>
                  <a:lnTo>
                    <a:pt x="16812" y="10275"/>
                  </a:lnTo>
                  <a:cubicBezTo>
                    <a:pt x="20215" y="10275"/>
                    <a:pt x="19448" y="8274"/>
                    <a:pt x="18414" y="6539"/>
                  </a:cubicBezTo>
                  <a:cubicBezTo>
                    <a:pt x="17346" y="4804"/>
                    <a:pt x="15745" y="2536"/>
                    <a:pt x="14444" y="535"/>
                  </a:cubicBezTo>
                  <a:cubicBezTo>
                    <a:pt x="14061" y="572"/>
                    <a:pt x="13678" y="587"/>
                    <a:pt x="13294" y="587"/>
                  </a:cubicBezTo>
                  <a:cubicBezTo>
                    <a:pt x="10956" y="587"/>
                    <a:pt x="8605" y="0"/>
                    <a:pt x="63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6"/>
            <p:cNvSpPr/>
            <p:nvPr/>
          </p:nvSpPr>
          <p:spPr>
            <a:xfrm>
              <a:off x="4311333" y="2998901"/>
              <a:ext cx="205211" cy="201949"/>
            </a:xfrm>
            <a:custGeom>
              <a:avLst/>
              <a:gdLst/>
              <a:ahLst/>
              <a:cxnLst/>
              <a:rect l="l" t="t" r="r" b="b"/>
              <a:pathLst>
                <a:path w="2103" h="2070"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6"/>
            <p:cNvSpPr/>
            <p:nvPr/>
          </p:nvSpPr>
          <p:spPr>
            <a:xfrm>
              <a:off x="4376804" y="3291899"/>
              <a:ext cx="227559" cy="227523"/>
            </a:xfrm>
            <a:custGeom>
              <a:avLst/>
              <a:gdLst/>
              <a:ahLst/>
              <a:cxnLst/>
              <a:rect l="l" t="t" r="r" b="b"/>
              <a:pathLst>
                <a:path w="2069" h="2069" extrusionOk="0">
                  <a:moveTo>
                    <a:pt x="1035" y="0"/>
                  </a:moveTo>
                  <a:cubicBezTo>
                    <a:pt x="468" y="0"/>
                    <a:pt x="1" y="467"/>
                    <a:pt x="1" y="1034"/>
                  </a:cubicBezTo>
                  <a:cubicBezTo>
                    <a:pt x="1" y="1601"/>
                    <a:pt x="468" y="2068"/>
                    <a:pt x="1035" y="2068"/>
                  </a:cubicBezTo>
                  <a:cubicBezTo>
                    <a:pt x="1602" y="2068"/>
                    <a:pt x="2069" y="1601"/>
                    <a:pt x="2069" y="1034"/>
                  </a:cubicBezTo>
                  <a:cubicBezTo>
                    <a:pt x="2069" y="467"/>
                    <a:pt x="1602" y="0"/>
                    <a:pt x="1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6"/>
            <p:cNvSpPr/>
            <p:nvPr/>
          </p:nvSpPr>
          <p:spPr>
            <a:xfrm>
              <a:off x="4539246" y="3129750"/>
              <a:ext cx="124862" cy="12100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6"/>
            <p:cNvSpPr/>
            <p:nvPr/>
          </p:nvSpPr>
          <p:spPr>
            <a:xfrm>
              <a:off x="4460583" y="2876652"/>
              <a:ext cx="120999" cy="120999"/>
            </a:xfrm>
            <a:custGeom>
              <a:avLst/>
              <a:gdLst/>
              <a:ahLst/>
              <a:cxnLst/>
              <a:rect l="l" t="t" r="r" b="b"/>
              <a:pathLst>
                <a:path w="1068" h="1068" extrusionOk="0">
                  <a:moveTo>
                    <a:pt x="534" y="1"/>
                  </a:moveTo>
                  <a:cubicBezTo>
                    <a:pt x="234" y="1"/>
                    <a:pt x="0" y="234"/>
                    <a:pt x="0" y="534"/>
                  </a:cubicBezTo>
                  <a:cubicBezTo>
                    <a:pt x="0" y="834"/>
                    <a:pt x="234" y="1068"/>
                    <a:pt x="534" y="1068"/>
                  </a:cubicBezTo>
                  <a:cubicBezTo>
                    <a:pt x="834" y="1068"/>
                    <a:pt x="1068" y="834"/>
                    <a:pt x="1068" y="534"/>
                  </a:cubicBezTo>
                  <a:cubicBezTo>
                    <a:pt x="1068" y="234"/>
                    <a:pt x="834" y="1"/>
                    <a:pt x="5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6"/>
            <p:cNvSpPr/>
            <p:nvPr/>
          </p:nvSpPr>
          <p:spPr>
            <a:xfrm>
              <a:off x="4143569" y="1278450"/>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1036;p46"/>
          <p:cNvSpPr txBox="1">
            <a:spLocks noGrp="1"/>
          </p:cNvSpPr>
          <p:nvPr>
            <p:ph type="subTitle" idx="1"/>
          </p:nvPr>
        </p:nvSpPr>
        <p:spPr>
          <a:xfrm>
            <a:off x="251520" y="910844"/>
            <a:ext cx="478324"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10</a:t>
            </a:r>
            <a:endParaRPr b="0" dirty="0">
              <a:latin typeface="Passion One"/>
              <a:ea typeface="Passion One"/>
              <a:cs typeface="Passion One"/>
              <a:sym typeface="Passion One"/>
            </a:endParaRPr>
          </a:p>
        </p:txBody>
      </p:sp>
      <p:sp>
        <p:nvSpPr>
          <p:cNvPr id="33" name="Google Shape;1037;p46"/>
          <p:cNvSpPr txBox="1">
            <a:spLocks noGrp="1"/>
          </p:cNvSpPr>
          <p:nvPr>
            <p:ph type="subTitle" idx="2"/>
          </p:nvPr>
        </p:nvSpPr>
        <p:spPr>
          <a:xfrm>
            <a:off x="611560" y="915566"/>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Botol besar selalu harus selalu dipindahkan dengan menggunakan alat </a:t>
            </a:r>
            <a:r>
              <a:rPr lang="id-ID" sz="2400" dirty="0" smtClean="0">
                <a:latin typeface="Tekton Pro" pitchFamily="34" charset="0"/>
              </a:rPr>
              <a:t>pengangkut, misalnya </a:t>
            </a:r>
            <a:r>
              <a:rPr lang="id-ID" sz="2400" dirty="0">
                <a:latin typeface="Tekton Pro" pitchFamily="34" charset="0"/>
              </a:rPr>
              <a:t>meja dorong.</a:t>
            </a:r>
          </a:p>
        </p:txBody>
      </p:sp>
      <p:sp>
        <p:nvSpPr>
          <p:cNvPr id="34" name="Google Shape;1036;p46"/>
          <p:cNvSpPr txBox="1">
            <a:spLocks noGrp="1"/>
          </p:cNvSpPr>
          <p:nvPr>
            <p:ph type="subTitle" idx="1"/>
          </p:nvPr>
        </p:nvSpPr>
        <p:spPr>
          <a:xfrm>
            <a:off x="323528" y="1774940"/>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11</a:t>
            </a:r>
            <a:endParaRPr b="0" dirty="0">
              <a:latin typeface="Passion One"/>
              <a:ea typeface="Passion One"/>
              <a:cs typeface="Passion One"/>
              <a:sym typeface="Passion One"/>
            </a:endParaRPr>
          </a:p>
        </p:txBody>
      </p:sp>
      <p:sp>
        <p:nvSpPr>
          <p:cNvPr id="35" name="Google Shape;1037;p46"/>
          <p:cNvSpPr txBox="1">
            <a:spLocks noGrp="1"/>
          </p:cNvSpPr>
          <p:nvPr>
            <p:ph type="subTitle" idx="2"/>
          </p:nvPr>
        </p:nvSpPr>
        <p:spPr>
          <a:xfrm>
            <a:off x="664730" y="1945382"/>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Zat yang mudah terbakar hanya dibawa secukupnya kedalam ruang laboratorium,</a:t>
            </a:r>
          </a:p>
          <a:p>
            <a:pPr marL="0" lvl="0" indent="0" algn="just"/>
            <a:r>
              <a:rPr lang="id-ID" sz="2400" dirty="0">
                <a:latin typeface="Tekton Pro" pitchFamily="34" charset="0"/>
              </a:rPr>
              <a:t>tidak lebih daripada 500ml.</a:t>
            </a:r>
          </a:p>
        </p:txBody>
      </p:sp>
      <p:sp>
        <p:nvSpPr>
          <p:cNvPr id="36" name="Google Shape;1036;p46"/>
          <p:cNvSpPr txBox="1">
            <a:spLocks noGrp="1"/>
          </p:cNvSpPr>
          <p:nvPr>
            <p:ph type="subTitle" idx="1"/>
          </p:nvPr>
        </p:nvSpPr>
        <p:spPr>
          <a:xfrm>
            <a:off x="323528" y="2927068"/>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12</a:t>
            </a:r>
            <a:endParaRPr b="0" dirty="0">
              <a:latin typeface="Passion One"/>
              <a:ea typeface="Passion One"/>
              <a:cs typeface="Passion One"/>
              <a:sym typeface="Passion One"/>
            </a:endParaRPr>
          </a:p>
        </p:txBody>
      </p:sp>
      <p:sp>
        <p:nvSpPr>
          <p:cNvPr id="37" name="Google Shape;1037;p46"/>
          <p:cNvSpPr txBox="1">
            <a:spLocks noGrp="1"/>
          </p:cNvSpPr>
          <p:nvPr>
            <p:ph type="subTitle" idx="2"/>
          </p:nvPr>
        </p:nvSpPr>
        <p:spPr>
          <a:xfrm>
            <a:off x="611560" y="3097510"/>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Botol berisi larutan amonia di dalam air (aqueans ammonia), yang </a:t>
            </a:r>
            <a:r>
              <a:rPr lang="id-ID" sz="2400" dirty="0" smtClean="0">
                <a:latin typeface="Tekton Pro" pitchFamily="34" charset="0"/>
              </a:rPr>
              <a:t>kerapatannya selalu </a:t>
            </a:r>
            <a:r>
              <a:rPr lang="id-ID" sz="2400" dirty="0">
                <a:latin typeface="Tekton Pro" pitchFamily="34" charset="0"/>
              </a:rPr>
              <a:t>harus berada dalam keadaan dingin.</a:t>
            </a:r>
          </a:p>
        </p:txBody>
      </p:sp>
      <p:sp>
        <p:nvSpPr>
          <p:cNvPr id="25" name="Google Shape;1036;p46"/>
          <p:cNvSpPr txBox="1">
            <a:spLocks noGrp="1"/>
          </p:cNvSpPr>
          <p:nvPr>
            <p:ph type="subTitle" idx="1"/>
          </p:nvPr>
        </p:nvSpPr>
        <p:spPr>
          <a:xfrm>
            <a:off x="323528" y="4079196"/>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13</a:t>
            </a:r>
            <a:endParaRPr b="0" dirty="0">
              <a:latin typeface="Passion One"/>
              <a:ea typeface="Passion One"/>
              <a:cs typeface="Passion One"/>
              <a:sym typeface="Passion One"/>
            </a:endParaRPr>
          </a:p>
        </p:txBody>
      </p:sp>
      <p:sp>
        <p:nvSpPr>
          <p:cNvPr id="26" name="Google Shape;1037;p46"/>
          <p:cNvSpPr txBox="1">
            <a:spLocks noGrp="1"/>
          </p:cNvSpPr>
          <p:nvPr>
            <p:ph type="subTitle" idx="2"/>
          </p:nvPr>
        </p:nvSpPr>
        <p:spPr>
          <a:xfrm>
            <a:off x="611560" y="4155926"/>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Botol-botol kosong yang tidak dipakai harus disingkirkan di tempat </a:t>
            </a:r>
            <a:r>
              <a:rPr lang="id-ID" sz="2400" dirty="0" smtClean="0">
                <a:latin typeface="Tekton Pro" pitchFamily="34" charset="0"/>
              </a:rPr>
              <a:t>penyimpanan bahan</a:t>
            </a:r>
            <a:r>
              <a:rPr lang="id-ID" sz="2400" dirty="0">
                <a:latin typeface="Tekton Pro" pitchFamily="34" charset="0"/>
              </a:rPr>
              <a:t>.</a:t>
            </a:r>
          </a:p>
        </p:txBody>
      </p:sp>
    </p:spTree>
    <p:extLst>
      <p:ext uri="{BB962C8B-B14F-4D97-AF65-F5344CB8AC3E}">
        <p14:creationId xmlns:p14="http://schemas.microsoft.com/office/powerpoint/2010/main" val="2956310383"/>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6" name="Google Shape;1036;p46"/>
          <p:cNvSpPr txBox="1">
            <a:spLocks noGrp="1"/>
          </p:cNvSpPr>
          <p:nvPr>
            <p:ph type="subTitle" idx="1"/>
          </p:nvPr>
        </p:nvSpPr>
        <p:spPr>
          <a:xfrm>
            <a:off x="349260" y="-20538"/>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a:latin typeface="Passion One"/>
                <a:ea typeface="Passion One"/>
                <a:cs typeface="Passion One"/>
                <a:sym typeface="Passion One"/>
              </a:rPr>
              <a:t>9</a:t>
            </a:r>
            <a:endParaRPr b="0" dirty="0">
              <a:latin typeface="Passion One"/>
              <a:ea typeface="Passion One"/>
              <a:cs typeface="Passion One"/>
              <a:sym typeface="Passion One"/>
            </a:endParaRPr>
          </a:p>
        </p:txBody>
      </p:sp>
      <p:sp>
        <p:nvSpPr>
          <p:cNvPr id="1037" name="Google Shape;1037;p46"/>
          <p:cNvSpPr txBox="1">
            <a:spLocks noGrp="1"/>
          </p:cNvSpPr>
          <p:nvPr>
            <p:ph type="subTitle" idx="2"/>
          </p:nvPr>
        </p:nvSpPr>
        <p:spPr>
          <a:xfrm>
            <a:off x="611560" y="51470"/>
            <a:ext cx="7435662" cy="914400"/>
          </a:xfrm>
          <a:prstGeom prst="rect">
            <a:avLst/>
          </a:prstGeom>
        </p:spPr>
        <p:txBody>
          <a:bodyPr spcFirstLastPara="1" wrap="square" lIns="91425" tIns="91425" rIns="91425" bIns="91425" anchor="ctr" anchorCtr="0">
            <a:noAutofit/>
          </a:bodyPr>
          <a:lstStyle/>
          <a:p>
            <a:pPr marL="0" lvl="0" indent="0" algn="just"/>
            <a:r>
              <a:rPr lang="id-ID" sz="2400" dirty="0" smtClean="0">
                <a:latin typeface="Tekton Pro" pitchFamily="34" charset="0"/>
              </a:rPr>
              <a:t>Jagalah agar bak air dan tempat sampah selalu dalam keadaan bersih, dan dicuci secara teratur.</a:t>
            </a:r>
            <a:endParaRPr lang="id-ID" sz="2400" dirty="0">
              <a:latin typeface="Tekton Pro" pitchFamily="34" charset="0"/>
            </a:endParaRPr>
          </a:p>
        </p:txBody>
      </p:sp>
      <p:grpSp>
        <p:nvGrpSpPr>
          <p:cNvPr id="1044" name="Google Shape;1044;p46"/>
          <p:cNvGrpSpPr/>
          <p:nvPr/>
        </p:nvGrpSpPr>
        <p:grpSpPr>
          <a:xfrm>
            <a:off x="7984237" y="1142531"/>
            <a:ext cx="2713261" cy="4335392"/>
            <a:chOff x="3395662" y="1278450"/>
            <a:chExt cx="2386044" cy="2550937"/>
          </a:xfrm>
        </p:grpSpPr>
        <p:sp>
          <p:nvSpPr>
            <p:cNvPr id="1045" name="Google Shape;1045;p46"/>
            <p:cNvSpPr/>
            <p:nvPr/>
          </p:nvSpPr>
          <p:spPr>
            <a:xfrm>
              <a:off x="3537861" y="1406411"/>
              <a:ext cx="2243846" cy="2422976"/>
            </a:xfrm>
            <a:custGeom>
              <a:avLst/>
              <a:gdLst/>
              <a:ahLst/>
              <a:cxnLst/>
              <a:rect l="l" t="t" r="r" b="b"/>
              <a:pathLst>
                <a:path w="26320" h="28422" extrusionOk="0">
                  <a:moveTo>
                    <a:pt x="16079" y="1"/>
                  </a:moveTo>
                  <a:lnTo>
                    <a:pt x="10241" y="34"/>
                  </a:lnTo>
                  <a:cubicBezTo>
                    <a:pt x="10241" y="34"/>
                    <a:pt x="10275" y="8640"/>
                    <a:pt x="10275" y="10475"/>
                  </a:cubicBezTo>
                  <a:cubicBezTo>
                    <a:pt x="10275" y="12310"/>
                    <a:pt x="4938" y="19281"/>
                    <a:pt x="2369" y="23551"/>
                  </a:cubicBezTo>
                  <a:cubicBezTo>
                    <a:pt x="1001" y="25819"/>
                    <a:pt x="1" y="28421"/>
                    <a:pt x="4437" y="28421"/>
                  </a:cubicBezTo>
                  <a:lnTo>
                    <a:pt x="21883" y="28421"/>
                  </a:lnTo>
                  <a:cubicBezTo>
                    <a:pt x="26320" y="28421"/>
                    <a:pt x="25285" y="25819"/>
                    <a:pt x="23951" y="23551"/>
                  </a:cubicBezTo>
                  <a:cubicBezTo>
                    <a:pt x="21383" y="19281"/>
                    <a:pt x="16046" y="12310"/>
                    <a:pt x="16046" y="10475"/>
                  </a:cubicBezTo>
                  <a:cubicBezTo>
                    <a:pt x="16046" y="8607"/>
                    <a:pt x="16079" y="1"/>
                    <a:pt x="160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6"/>
            <p:cNvSpPr/>
            <p:nvPr/>
          </p:nvSpPr>
          <p:spPr>
            <a:xfrm>
              <a:off x="3796683" y="2808271"/>
              <a:ext cx="1723379" cy="876029"/>
            </a:xfrm>
            <a:custGeom>
              <a:avLst/>
              <a:gdLst/>
              <a:ahLst/>
              <a:cxnLst/>
              <a:rect l="l" t="t" r="r" b="b"/>
              <a:pathLst>
                <a:path w="20215" h="10276" extrusionOk="0">
                  <a:moveTo>
                    <a:pt x="6299" y="1"/>
                  </a:moveTo>
                  <a:cubicBezTo>
                    <a:pt x="6246" y="1"/>
                    <a:pt x="6192" y="1"/>
                    <a:pt x="6138" y="2"/>
                  </a:cubicBezTo>
                  <a:cubicBezTo>
                    <a:pt x="4770" y="2103"/>
                    <a:pt x="2969" y="4672"/>
                    <a:pt x="1835" y="6540"/>
                  </a:cubicBezTo>
                  <a:cubicBezTo>
                    <a:pt x="801" y="8275"/>
                    <a:pt x="0" y="10276"/>
                    <a:pt x="3403" y="10276"/>
                  </a:cubicBezTo>
                  <a:lnTo>
                    <a:pt x="16812" y="10276"/>
                  </a:lnTo>
                  <a:cubicBezTo>
                    <a:pt x="20215" y="10276"/>
                    <a:pt x="19447" y="8275"/>
                    <a:pt x="18413" y="6540"/>
                  </a:cubicBezTo>
                  <a:cubicBezTo>
                    <a:pt x="17346" y="4805"/>
                    <a:pt x="15745" y="2537"/>
                    <a:pt x="14444" y="536"/>
                  </a:cubicBezTo>
                  <a:cubicBezTo>
                    <a:pt x="14061" y="573"/>
                    <a:pt x="13677" y="588"/>
                    <a:pt x="13293" y="588"/>
                  </a:cubicBezTo>
                  <a:cubicBezTo>
                    <a:pt x="10956" y="588"/>
                    <a:pt x="8605" y="1"/>
                    <a:pt x="62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6"/>
            <p:cNvSpPr/>
            <p:nvPr/>
          </p:nvSpPr>
          <p:spPr>
            <a:xfrm>
              <a:off x="4453541" y="3069990"/>
              <a:ext cx="179286" cy="176382"/>
            </a:xfrm>
            <a:custGeom>
              <a:avLst/>
              <a:gdLst/>
              <a:ahLst/>
              <a:cxnLst/>
              <a:rect l="l" t="t" r="r" b="b"/>
              <a:pathLst>
                <a:path w="2103" h="2069"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6"/>
            <p:cNvSpPr/>
            <p:nvPr/>
          </p:nvSpPr>
          <p:spPr>
            <a:xfrm>
              <a:off x="4570164" y="3414146"/>
              <a:ext cx="176387" cy="176382"/>
            </a:xfrm>
            <a:custGeom>
              <a:avLst/>
              <a:gdLst/>
              <a:ahLst/>
              <a:cxnLst/>
              <a:rect l="l" t="t" r="r" b="b"/>
              <a:pathLst>
                <a:path w="2069" h="2069" extrusionOk="0">
                  <a:moveTo>
                    <a:pt x="1034" y="0"/>
                  </a:moveTo>
                  <a:cubicBezTo>
                    <a:pt x="467" y="0"/>
                    <a:pt x="0" y="467"/>
                    <a:pt x="0" y="1034"/>
                  </a:cubicBezTo>
                  <a:cubicBezTo>
                    <a:pt x="0" y="1601"/>
                    <a:pt x="467" y="2068"/>
                    <a:pt x="1034" y="2068"/>
                  </a:cubicBezTo>
                  <a:cubicBezTo>
                    <a:pt x="1602" y="2068"/>
                    <a:pt x="2069" y="1601"/>
                    <a:pt x="2069" y="1034"/>
                  </a:cubicBezTo>
                  <a:cubicBezTo>
                    <a:pt x="2069" y="467"/>
                    <a:pt x="1602" y="0"/>
                    <a:pt x="10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6"/>
            <p:cNvSpPr/>
            <p:nvPr/>
          </p:nvSpPr>
          <p:spPr>
            <a:xfrm>
              <a:off x="4712363" y="3200850"/>
              <a:ext cx="93948" cy="9104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6"/>
            <p:cNvSpPr/>
            <p:nvPr/>
          </p:nvSpPr>
          <p:spPr>
            <a:xfrm>
              <a:off x="4632738" y="2947741"/>
              <a:ext cx="91050" cy="91047"/>
            </a:xfrm>
            <a:custGeom>
              <a:avLst/>
              <a:gdLst/>
              <a:ahLst/>
              <a:cxnLst/>
              <a:rect l="l" t="t" r="r" b="b"/>
              <a:pathLst>
                <a:path w="1068" h="1068" extrusionOk="0">
                  <a:moveTo>
                    <a:pt x="534" y="0"/>
                  </a:moveTo>
                  <a:cubicBezTo>
                    <a:pt x="234" y="0"/>
                    <a:pt x="0" y="234"/>
                    <a:pt x="0" y="534"/>
                  </a:cubicBezTo>
                  <a:cubicBezTo>
                    <a:pt x="0" y="834"/>
                    <a:pt x="234" y="1068"/>
                    <a:pt x="534" y="1068"/>
                  </a:cubicBezTo>
                  <a:cubicBezTo>
                    <a:pt x="834" y="1068"/>
                    <a:pt x="1068" y="834"/>
                    <a:pt x="1068" y="534"/>
                  </a:cubicBezTo>
                  <a:cubicBezTo>
                    <a:pt x="1068"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6"/>
            <p:cNvSpPr/>
            <p:nvPr/>
          </p:nvSpPr>
          <p:spPr>
            <a:xfrm>
              <a:off x="4285767" y="1349549"/>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6"/>
            <p:cNvSpPr/>
            <p:nvPr/>
          </p:nvSpPr>
          <p:spPr>
            <a:xfrm>
              <a:off x="3395662" y="1335312"/>
              <a:ext cx="2243846" cy="2422976"/>
            </a:xfrm>
            <a:custGeom>
              <a:avLst/>
              <a:gdLst/>
              <a:ahLst/>
              <a:cxnLst/>
              <a:rect l="l" t="t" r="r" b="b"/>
              <a:pathLst>
                <a:path w="26320" h="28422" extrusionOk="0">
                  <a:moveTo>
                    <a:pt x="16079" y="1"/>
                  </a:moveTo>
                  <a:lnTo>
                    <a:pt x="10242" y="34"/>
                  </a:lnTo>
                  <a:cubicBezTo>
                    <a:pt x="10242" y="34"/>
                    <a:pt x="10275" y="8640"/>
                    <a:pt x="10275" y="10475"/>
                  </a:cubicBezTo>
                  <a:cubicBezTo>
                    <a:pt x="10275" y="12310"/>
                    <a:pt x="4938" y="19281"/>
                    <a:pt x="2369" y="23551"/>
                  </a:cubicBezTo>
                  <a:cubicBezTo>
                    <a:pt x="1002" y="25819"/>
                    <a:pt x="1" y="28421"/>
                    <a:pt x="4437" y="28421"/>
                  </a:cubicBezTo>
                  <a:lnTo>
                    <a:pt x="21883" y="28421"/>
                  </a:lnTo>
                  <a:cubicBezTo>
                    <a:pt x="26320" y="28421"/>
                    <a:pt x="25286" y="25819"/>
                    <a:pt x="23951" y="23551"/>
                  </a:cubicBezTo>
                  <a:cubicBezTo>
                    <a:pt x="21383" y="19281"/>
                    <a:pt x="16046" y="12310"/>
                    <a:pt x="16046" y="10475"/>
                  </a:cubicBezTo>
                  <a:cubicBezTo>
                    <a:pt x="16046" y="8607"/>
                    <a:pt x="16079" y="1"/>
                    <a:pt x="16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6"/>
            <p:cNvSpPr/>
            <p:nvPr/>
          </p:nvSpPr>
          <p:spPr>
            <a:xfrm>
              <a:off x="3654484" y="2737257"/>
              <a:ext cx="1723379" cy="876029"/>
            </a:xfrm>
            <a:custGeom>
              <a:avLst/>
              <a:gdLst/>
              <a:ahLst/>
              <a:cxnLst/>
              <a:rect l="l" t="t" r="r" b="b"/>
              <a:pathLst>
                <a:path w="20215" h="10276" extrusionOk="0">
                  <a:moveTo>
                    <a:pt x="6300" y="0"/>
                  </a:moveTo>
                  <a:cubicBezTo>
                    <a:pt x="6246" y="0"/>
                    <a:pt x="6192" y="0"/>
                    <a:pt x="6138" y="1"/>
                  </a:cubicBezTo>
                  <a:cubicBezTo>
                    <a:pt x="4770" y="2103"/>
                    <a:pt x="2969" y="4671"/>
                    <a:pt x="1835" y="6539"/>
                  </a:cubicBezTo>
                  <a:cubicBezTo>
                    <a:pt x="801" y="8274"/>
                    <a:pt x="0" y="10275"/>
                    <a:pt x="3403" y="10275"/>
                  </a:cubicBezTo>
                  <a:lnTo>
                    <a:pt x="16812" y="10275"/>
                  </a:lnTo>
                  <a:cubicBezTo>
                    <a:pt x="20215" y="10275"/>
                    <a:pt x="19448" y="8274"/>
                    <a:pt x="18414" y="6539"/>
                  </a:cubicBezTo>
                  <a:cubicBezTo>
                    <a:pt x="17346" y="4804"/>
                    <a:pt x="15745" y="2536"/>
                    <a:pt x="14444" y="535"/>
                  </a:cubicBezTo>
                  <a:cubicBezTo>
                    <a:pt x="14061" y="572"/>
                    <a:pt x="13678" y="587"/>
                    <a:pt x="13294" y="587"/>
                  </a:cubicBezTo>
                  <a:cubicBezTo>
                    <a:pt x="10956" y="587"/>
                    <a:pt x="8605" y="0"/>
                    <a:pt x="63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6"/>
            <p:cNvSpPr/>
            <p:nvPr/>
          </p:nvSpPr>
          <p:spPr>
            <a:xfrm>
              <a:off x="4311333" y="2998901"/>
              <a:ext cx="205211" cy="201949"/>
            </a:xfrm>
            <a:custGeom>
              <a:avLst/>
              <a:gdLst/>
              <a:ahLst/>
              <a:cxnLst/>
              <a:rect l="l" t="t" r="r" b="b"/>
              <a:pathLst>
                <a:path w="2103" h="2070"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6"/>
            <p:cNvSpPr/>
            <p:nvPr/>
          </p:nvSpPr>
          <p:spPr>
            <a:xfrm>
              <a:off x="4376804" y="3291899"/>
              <a:ext cx="227559" cy="227523"/>
            </a:xfrm>
            <a:custGeom>
              <a:avLst/>
              <a:gdLst/>
              <a:ahLst/>
              <a:cxnLst/>
              <a:rect l="l" t="t" r="r" b="b"/>
              <a:pathLst>
                <a:path w="2069" h="2069" extrusionOk="0">
                  <a:moveTo>
                    <a:pt x="1035" y="0"/>
                  </a:moveTo>
                  <a:cubicBezTo>
                    <a:pt x="468" y="0"/>
                    <a:pt x="1" y="467"/>
                    <a:pt x="1" y="1034"/>
                  </a:cubicBezTo>
                  <a:cubicBezTo>
                    <a:pt x="1" y="1601"/>
                    <a:pt x="468" y="2068"/>
                    <a:pt x="1035" y="2068"/>
                  </a:cubicBezTo>
                  <a:cubicBezTo>
                    <a:pt x="1602" y="2068"/>
                    <a:pt x="2069" y="1601"/>
                    <a:pt x="2069" y="1034"/>
                  </a:cubicBezTo>
                  <a:cubicBezTo>
                    <a:pt x="2069" y="467"/>
                    <a:pt x="1602" y="0"/>
                    <a:pt x="1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6"/>
            <p:cNvSpPr/>
            <p:nvPr/>
          </p:nvSpPr>
          <p:spPr>
            <a:xfrm>
              <a:off x="4539246" y="3129750"/>
              <a:ext cx="124862" cy="12100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6"/>
            <p:cNvSpPr/>
            <p:nvPr/>
          </p:nvSpPr>
          <p:spPr>
            <a:xfrm>
              <a:off x="4460583" y="2876652"/>
              <a:ext cx="120999" cy="120999"/>
            </a:xfrm>
            <a:custGeom>
              <a:avLst/>
              <a:gdLst/>
              <a:ahLst/>
              <a:cxnLst/>
              <a:rect l="l" t="t" r="r" b="b"/>
              <a:pathLst>
                <a:path w="1068" h="1068" extrusionOk="0">
                  <a:moveTo>
                    <a:pt x="534" y="1"/>
                  </a:moveTo>
                  <a:cubicBezTo>
                    <a:pt x="234" y="1"/>
                    <a:pt x="0" y="234"/>
                    <a:pt x="0" y="534"/>
                  </a:cubicBezTo>
                  <a:cubicBezTo>
                    <a:pt x="0" y="834"/>
                    <a:pt x="234" y="1068"/>
                    <a:pt x="534" y="1068"/>
                  </a:cubicBezTo>
                  <a:cubicBezTo>
                    <a:pt x="834" y="1068"/>
                    <a:pt x="1068" y="834"/>
                    <a:pt x="1068" y="534"/>
                  </a:cubicBezTo>
                  <a:cubicBezTo>
                    <a:pt x="1068" y="234"/>
                    <a:pt x="834" y="1"/>
                    <a:pt x="5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6"/>
            <p:cNvSpPr/>
            <p:nvPr/>
          </p:nvSpPr>
          <p:spPr>
            <a:xfrm>
              <a:off x="4143569" y="1278450"/>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1036;p46"/>
          <p:cNvSpPr txBox="1">
            <a:spLocks noGrp="1"/>
          </p:cNvSpPr>
          <p:nvPr>
            <p:ph type="subTitle" idx="1"/>
          </p:nvPr>
        </p:nvSpPr>
        <p:spPr>
          <a:xfrm>
            <a:off x="251520" y="910844"/>
            <a:ext cx="478324"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10</a:t>
            </a:r>
            <a:endParaRPr b="0" dirty="0">
              <a:latin typeface="Passion One"/>
              <a:ea typeface="Passion One"/>
              <a:cs typeface="Passion One"/>
              <a:sym typeface="Passion One"/>
            </a:endParaRPr>
          </a:p>
        </p:txBody>
      </p:sp>
      <p:sp>
        <p:nvSpPr>
          <p:cNvPr id="33" name="Google Shape;1037;p46"/>
          <p:cNvSpPr txBox="1">
            <a:spLocks noGrp="1"/>
          </p:cNvSpPr>
          <p:nvPr>
            <p:ph type="subTitle" idx="2"/>
          </p:nvPr>
        </p:nvSpPr>
        <p:spPr>
          <a:xfrm>
            <a:off x="611560" y="915566"/>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Botol besar selalu harus selalu dipindahkan dengan menggunakan alat </a:t>
            </a:r>
            <a:r>
              <a:rPr lang="id-ID" sz="2400" dirty="0" smtClean="0">
                <a:latin typeface="Tekton Pro" pitchFamily="34" charset="0"/>
              </a:rPr>
              <a:t>pengangkut, misalnya </a:t>
            </a:r>
            <a:r>
              <a:rPr lang="id-ID" sz="2400" dirty="0">
                <a:latin typeface="Tekton Pro" pitchFamily="34" charset="0"/>
              </a:rPr>
              <a:t>meja dorong.</a:t>
            </a:r>
          </a:p>
        </p:txBody>
      </p:sp>
      <p:sp>
        <p:nvSpPr>
          <p:cNvPr id="34" name="Google Shape;1036;p46"/>
          <p:cNvSpPr txBox="1">
            <a:spLocks noGrp="1"/>
          </p:cNvSpPr>
          <p:nvPr>
            <p:ph type="subTitle" idx="1"/>
          </p:nvPr>
        </p:nvSpPr>
        <p:spPr>
          <a:xfrm>
            <a:off x="323528" y="1774940"/>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11</a:t>
            </a:r>
            <a:endParaRPr b="0" dirty="0">
              <a:latin typeface="Passion One"/>
              <a:ea typeface="Passion One"/>
              <a:cs typeface="Passion One"/>
              <a:sym typeface="Passion One"/>
            </a:endParaRPr>
          </a:p>
        </p:txBody>
      </p:sp>
      <p:sp>
        <p:nvSpPr>
          <p:cNvPr id="35" name="Google Shape;1037;p46"/>
          <p:cNvSpPr txBox="1">
            <a:spLocks noGrp="1"/>
          </p:cNvSpPr>
          <p:nvPr>
            <p:ph type="subTitle" idx="2"/>
          </p:nvPr>
        </p:nvSpPr>
        <p:spPr>
          <a:xfrm>
            <a:off x="664730" y="1945382"/>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Zat yang mudah terbakar hanya dibawa secukupnya kedalam ruang laboratorium,</a:t>
            </a:r>
          </a:p>
          <a:p>
            <a:pPr marL="0" lvl="0" indent="0" algn="just"/>
            <a:r>
              <a:rPr lang="id-ID" sz="2400" dirty="0">
                <a:latin typeface="Tekton Pro" pitchFamily="34" charset="0"/>
              </a:rPr>
              <a:t>tidak lebih daripada 500ml.</a:t>
            </a:r>
          </a:p>
        </p:txBody>
      </p:sp>
      <p:sp>
        <p:nvSpPr>
          <p:cNvPr id="36" name="Google Shape;1036;p46"/>
          <p:cNvSpPr txBox="1">
            <a:spLocks noGrp="1"/>
          </p:cNvSpPr>
          <p:nvPr>
            <p:ph type="subTitle" idx="1"/>
          </p:nvPr>
        </p:nvSpPr>
        <p:spPr>
          <a:xfrm>
            <a:off x="323528" y="2927068"/>
            <a:ext cx="40631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12</a:t>
            </a:r>
            <a:endParaRPr b="0" dirty="0">
              <a:latin typeface="Passion One"/>
              <a:ea typeface="Passion One"/>
              <a:cs typeface="Passion One"/>
              <a:sym typeface="Passion One"/>
            </a:endParaRPr>
          </a:p>
        </p:txBody>
      </p:sp>
      <p:sp>
        <p:nvSpPr>
          <p:cNvPr id="37" name="Google Shape;1037;p46"/>
          <p:cNvSpPr txBox="1">
            <a:spLocks noGrp="1"/>
          </p:cNvSpPr>
          <p:nvPr>
            <p:ph type="subTitle" idx="2"/>
          </p:nvPr>
        </p:nvSpPr>
        <p:spPr>
          <a:xfrm>
            <a:off x="611560" y="3097510"/>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Botol berisi larutan amonia di dalam air (aqueans ammonia), yang </a:t>
            </a:r>
            <a:r>
              <a:rPr lang="id-ID" sz="2400" dirty="0" smtClean="0">
                <a:latin typeface="Tekton Pro" pitchFamily="34" charset="0"/>
              </a:rPr>
              <a:t>kerapatannya selalu </a:t>
            </a:r>
            <a:r>
              <a:rPr lang="id-ID" sz="2400" dirty="0">
                <a:latin typeface="Tekton Pro" pitchFamily="34" charset="0"/>
              </a:rPr>
              <a:t>harus berada dalam keadaan dingin.</a:t>
            </a:r>
          </a:p>
        </p:txBody>
      </p:sp>
      <p:sp>
        <p:nvSpPr>
          <p:cNvPr id="25" name="Google Shape;1036;p46"/>
          <p:cNvSpPr txBox="1">
            <a:spLocks noGrp="1"/>
          </p:cNvSpPr>
          <p:nvPr>
            <p:ph type="subTitle" idx="1"/>
          </p:nvPr>
        </p:nvSpPr>
        <p:spPr>
          <a:xfrm>
            <a:off x="323528" y="4079196"/>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13</a:t>
            </a:r>
            <a:endParaRPr b="0" dirty="0">
              <a:latin typeface="Passion One"/>
              <a:ea typeface="Passion One"/>
              <a:cs typeface="Passion One"/>
              <a:sym typeface="Passion One"/>
            </a:endParaRPr>
          </a:p>
        </p:txBody>
      </p:sp>
      <p:sp>
        <p:nvSpPr>
          <p:cNvPr id="26" name="Google Shape;1037;p46"/>
          <p:cNvSpPr txBox="1">
            <a:spLocks noGrp="1"/>
          </p:cNvSpPr>
          <p:nvPr>
            <p:ph type="subTitle" idx="2"/>
          </p:nvPr>
        </p:nvSpPr>
        <p:spPr>
          <a:xfrm>
            <a:off x="611560" y="4155926"/>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Botol-botol kosong yang tidak dipakai harus disingkirkan di tempat </a:t>
            </a:r>
            <a:r>
              <a:rPr lang="id-ID" sz="2400" dirty="0" smtClean="0">
                <a:latin typeface="Tekton Pro" pitchFamily="34" charset="0"/>
              </a:rPr>
              <a:t>penyimpanan bahan</a:t>
            </a:r>
            <a:r>
              <a:rPr lang="id-ID" sz="2400" dirty="0">
                <a:latin typeface="Tekton Pro" pitchFamily="34" charset="0"/>
              </a:rPr>
              <a:t>.</a:t>
            </a:r>
          </a:p>
        </p:txBody>
      </p:sp>
    </p:spTree>
    <p:extLst>
      <p:ext uri="{BB962C8B-B14F-4D97-AF65-F5344CB8AC3E}">
        <p14:creationId xmlns:p14="http://schemas.microsoft.com/office/powerpoint/2010/main" val="1999743902"/>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6" name="Google Shape;1036;p46"/>
          <p:cNvSpPr txBox="1">
            <a:spLocks noGrp="1"/>
          </p:cNvSpPr>
          <p:nvPr>
            <p:ph type="subTitle" idx="1"/>
          </p:nvPr>
        </p:nvSpPr>
        <p:spPr>
          <a:xfrm>
            <a:off x="251520" y="-20538"/>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14</a:t>
            </a:r>
            <a:endParaRPr b="0" dirty="0">
              <a:latin typeface="Passion One"/>
              <a:ea typeface="Passion One"/>
              <a:cs typeface="Passion One"/>
              <a:sym typeface="Passion One"/>
            </a:endParaRPr>
          </a:p>
        </p:txBody>
      </p:sp>
      <p:sp>
        <p:nvSpPr>
          <p:cNvPr id="1037" name="Google Shape;1037;p46"/>
          <p:cNvSpPr txBox="1">
            <a:spLocks noGrp="1"/>
          </p:cNvSpPr>
          <p:nvPr>
            <p:ph type="subTitle" idx="2"/>
          </p:nvPr>
        </p:nvSpPr>
        <p:spPr>
          <a:xfrm>
            <a:off x="611560" y="51470"/>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Janganlah meletakkan reagen di tempat yang langsung terkena cahaya matahari.</a:t>
            </a:r>
          </a:p>
        </p:txBody>
      </p:sp>
      <p:grpSp>
        <p:nvGrpSpPr>
          <p:cNvPr id="1044" name="Google Shape;1044;p46"/>
          <p:cNvGrpSpPr/>
          <p:nvPr/>
        </p:nvGrpSpPr>
        <p:grpSpPr>
          <a:xfrm>
            <a:off x="7984237" y="1142531"/>
            <a:ext cx="2713261" cy="4335392"/>
            <a:chOff x="3395662" y="1278450"/>
            <a:chExt cx="2386044" cy="2550937"/>
          </a:xfrm>
        </p:grpSpPr>
        <p:sp>
          <p:nvSpPr>
            <p:cNvPr id="1045" name="Google Shape;1045;p46"/>
            <p:cNvSpPr/>
            <p:nvPr/>
          </p:nvSpPr>
          <p:spPr>
            <a:xfrm>
              <a:off x="3537861" y="1406411"/>
              <a:ext cx="2243846" cy="2422976"/>
            </a:xfrm>
            <a:custGeom>
              <a:avLst/>
              <a:gdLst/>
              <a:ahLst/>
              <a:cxnLst/>
              <a:rect l="l" t="t" r="r" b="b"/>
              <a:pathLst>
                <a:path w="26320" h="28422" extrusionOk="0">
                  <a:moveTo>
                    <a:pt x="16079" y="1"/>
                  </a:moveTo>
                  <a:lnTo>
                    <a:pt x="10241" y="34"/>
                  </a:lnTo>
                  <a:cubicBezTo>
                    <a:pt x="10241" y="34"/>
                    <a:pt x="10275" y="8640"/>
                    <a:pt x="10275" y="10475"/>
                  </a:cubicBezTo>
                  <a:cubicBezTo>
                    <a:pt x="10275" y="12310"/>
                    <a:pt x="4938" y="19281"/>
                    <a:pt x="2369" y="23551"/>
                  </a:cubicBezTo>
                  <a:cubicBezTo>
                    <a:pt x="1001" y="25819"/>
                    <a:pt x="1" y="28421"/>
                    <a:pt x="4437" y="28421"/>
                  </a:cubicBezTo>
                  <a:lnTo>
                    <a:pt x="21883" y="28421"/>
                  </a:lnTo>
                  <a:cubicBezTo>
                    <a:pt x="26320" y="28421"/>
                    <a:pt x="25285" y="25819"/>
                    <a:pt x="23951" y="23551"/>
                  </a:cubicBezTo>
                  <a:cubicBezTo>
                    <a:pt x="21383" y="19281"/>
                    <a:pt x="16046" y="12310"/>
                    <a:pt x="16046" y="10475"/>
                  </a:cubicBezTo>
                  <a:cubicBezTo>
                    <a:pt x="16046" y="8607"/>
                    <a:pt x="16079" y="1"/>
                    <a:pt x="160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6"/>
            <p:cNvSpPr/>
            <p:nvPr/>
          </p:nvSpPr>
          <p:spPr>
            <a:xfrm>
              <a:off x="3796683" y="2808271"/>
              <a:ext cx="1723379" cy="876029"/>
            </a:xfrm>
            <a:custGeom>
              <a:avLst/>
              <a:gdLst/>
              <a:ahLst/>
              <a:cxnLst/>
              <a:rect l="l" t="t" r="r" b="b"/>
              <a:pathLst>
                <a:path w="20215" h="10276" extrusionOk="0">
                  <a:moveTo>
                    <a:pt x="6299" y="1"/>
                  </a:moveTo>
                  <a:cubicBezTo>
                    <a:pt x="6246" y="1"/>
                    <a:pt x="6192" y="1"/>
                    <a:pt x="6138" y="2"/>
                  </a:cubicBezTo>
                  <a:cubicBezTo>
                    <a:pt x="4770" y="2103"/>
                    <a:pt x="2969" y="4672"/>
                    <a:pt x="1835" y="6540"/>
                  </a:cubicBezTo>
                  <a:cubicBezTo>
                    <a:pt x="801" y="8275"/>
                    <a:pt x="0" y="10276"/>
                    <a:pt x="3403" y="10276"/>
                  </a:cubicBezTo>
                  <a:lnTo>
                    <a:pt x="16812" y="10276"/>
                  </a:lnTo>
                  <a:cubicBezTo>
                    <a:pt x="20215" y="10276"/>
                    <a:pt x="19447" y="8275"/>
                    <a:pt x="18413" y="6540"/>
                  </a:cubicBezTo>
                  <a:cubicBezTo>
                    <a:pt x="17346" y="4805"/>
                    <a:pt x="15745" y="2537"/>
                    <a:pt x="14444" y="536"/>
                  </a:cubicBezTo>
                  <a:cubicBezTo>
                    <a:pt x="14061" y="573"/>
                    <a:pt x="13677" y="588"/>
                    <a:pt x="13293" y="588"/>
                  </a:cubicBezTo>
                  <a:cubicBezTo>
                    <a:pt x="10956" y="588"/>
                    <a:pt x="8605" y="1"/>
                    <a:pt x="62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6"/>
            <p:cNvSpPr/>
            <p:nvPr/>
          </p:nvSpPr>
          <p:spPr>
            <a:xfrm>
              <a:off x="4453541" y="3069990"/>
              <a:ext cx="179286" cy="176382"/>
            </a:xfrm>
            <a:custGeom>
              <a:avLst/>
              <a:gdLst/>
              <a:ahLst/>
              <a:cxnLst/>
              <a:rect l="l" t="t" r="r" b="b"/>
              <a:pathLst>
                <a:path w="2103" h="2069"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6"/>
            <p:cNvSpPr/>
            <p:nvPr/>
          </p:nvSpPr>
          <p:spPr>
            <a:xfrm>
              <a:off x="4570164" y="3414146"/>
              <a:ext cx="176387" cy="176382"/>
            </a:xfrm>
            <a:custGeom>
              <a:avLst/>
              <a:gdLst/>
              <a:ahLst/>
              <a:cxnLst/>
              <a:rect l="l" t="t" r="r" b="b"/>
              <a:pathLst>
                <a:path w="2069" h="2069" extrusionOk="0">
                  <a:moveTo>
                    <a:pt x="1034" y="0"/>
                  </a:moveTo>
                  <a:cubicBezTo>
                    <a:pt x="467" y="0"/>
                    <a:pt x="0" y="467"/>
                    <a:pt x="0" y="1034"/>
                  </a:cubicBezTo>
                  <a:cubicBezTo>
                    <a:pt x="0" y="1601"/>
                    <a:pt x="467" y="2068"/>
                    <a:pt x="1034" y="2068"/>
                  </a:cubicBezTo>
                  <a:cubicBezTo>
                    <a:pt x="1602" y="2068"/>
                    <a:pt x="2069" y="1601"/>
                    <a:pt x="2069" y="1034"/>
                  </a:cubicBezTo>
                  <a:cubicBezTo>
                    <a:pt x="2069" y="467"/>
                    <a:pt x="1602" y="0"/>
                    <a:pt x="10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6"/>
            <p:cNvSpPr/>
            <p:nvPr/>
          </p:nvSpPr>
          <p:spPr>
            <a:xfrm>
              <a:off x="4712363" y="3200850"/>
              <a:ext cx="93948" cy="9104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6"/>
            <p:cNvSpPr/>
            <p:nvPr/>
          </p:nvSpPr>
          <p:spPr>
            <a:xfrm>
              <a:off x="4632738" y="2947741"/>
              <a:ext cx="91050" cy="91047"/>
            </a:xfrm>
            <a:custGeom>
              <a:avLst/>
              <a:gdLst/>
              <a:ahLst/>
              <a:cxnLst/>
              <a:rect l="l" t="t" r="r" b="b"/>
              <a:pathLst>
                <a:path w="1068" h="1068" extrusionOk="0">
                  <a:moveTo>
                    <a:pt x="534" y="0"/>
                  </a:moveTo>
                  <a:cubicBezTo>
                    <a:pt x="234" y="0"/>
                    <a:pt x="0" y="234"/>
                    <a:pt x="0" y="534"/>
                  </a:cubicBezTo>
                  <a:cubicBezTo>
                    <a:pt x="0" y="834"/>
                    <a:pt x="234" y="1068"/>
                    <a:pt x="534" y="1068"/>
                  </a:cubicBezTo>
                  <a:cubicBezTo>
                    <a:pt x="834" y="1068"/>
                    <a:pt x="1068" y="834"/>
                    <a:pt x="1068" y="534"/>
                  </a:cubicBezTo>
                  <a:cubicBezTo>
                    <a:pt x="1068"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6"/>
            <p:cNvSpPr/>
            <p:nvPr/>
          </p:nvSpPr>
          <p:spPr>
            <a:xfrm>
              <a:off x="4285767" y="1349549"/>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6"/>
            <p:cNvSpPr/>
            <p:nvPr/>
          </p:nvSpPr>
          <p:spPr>
            <a:xfrm>
              <a:off x="3395662" y="1335312"/>
              <a:ext cx="2243846" cy="2422976"/>
            </a:xfrm>
            <a:custGeom>
              <a:avLst/>
              <a:gdLst/>
              <a:ahLst/>
              <a:cxnLst/>
              <a:rect l="l" t="t" r="r" b="b"/>
              <a:pathLst>
                <a:path w="26320" h="28422" extrusionOk="0">
                  <a:moveTo>
                    <a:pt x="16079" y="1"/>
                  </a:moveTo>
                  <a:lnTo>
                    <a:pt x="10242" y="34"/>
                  </a:lnTo>
                  <a:cubicBezTo>
                    <a:pt x="10242" y="34"/>
                    <a:pt x="10275" y="8640"/>
                    <a:pt x="10275" y="10475"/>
                  </a:cubicBezTo>
                  <a:cubicBezTo>
                    <a:pt x="10275" y="12310"/>
                    <a:pt x="4938" y="19281"/>
                    <a:pt x="2369" y="23551"/>
                  </a:cubicBezTo>
                  <a:cubicBezTo>
                    <a:pt x="1002" y="25819"/>
                    <a:pt x="1" y="28421"/>
                    <a:pt x="4437" y="28421"/>
                  </a:cubicBezTo>
                  <a:lnTo>
                    <a:pt x="21883" y="28421"/>
                  </a:lnTo>
                  <a:cubicBezTo>
                    <a:pt x="26320" y="28421"/>
                    <a:pt x="25286" y="25819"/>
                    <a:pt x="23951" y="23551"/>
                  </a:cubicBezTo>
                  <a:cubicBezTo>
                    <a:pt x="21383" y="19281"/>
                    <a:pt x="16046" y="12310"/>
                    <a:pt x="16046" y="10475"/>
                  </a:cubicBezTo>
                  <a:cubicBezTo>
                    <a:pt x="16046" y="8607"/>
                    <a:pt x="16079" y="1"/>
                    <a:pt x="16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6"/>
            <p:cNvSpPr/>
            <p:nvPr/>
          </p:nvSpPr>
          <p:spPr>
            <a:xfrm>
              <a:off x="3654484" y="2737257"/>
              <a:ext cx="1723379" cy="876029"/>
            </a:xfrm>
            <a:custGeom>
              <a:avLst/>
              <a:gdLst/>
              <a:ahLst/>
              <a:cxnLst/>
              <a:rect l="l" t="t" r="r" b="b"/>
              <a:pathLst>
                <a:path w="20215" h="10276" extrusionOk="0">
                  <a:moveTo>
                    <a:pt x="6300" y="0"/>
                  </a:moveTo>
                  <a:cubicBezTo>
                    <a:pt x="6246" y="0"/>
                    <a:pt x="6192" y="0"/>
                    <a:pt x="6138" y="1"/>
                  </a:cubicBezTo>
                  <a:cubicBezTo>
                    <a:pt x="4770" y="2103"/>
                    <a:pt x="2969" y="4671"/>
                    <a:pt x="1835" y="6539"/>
                  </a:cubicBezTo>
                  <a:cubicBezTo>
                    <a:pt x="801" y="8274"/>
                    <a:pt x="0" y="10275"/>
                    <a:pt x="3403" y="10275"/>
                  </a:cubicBezTo>
                  <a:lnTo>
                    <a:pt x="16812" y="10275"/>
                  </a:lnTo>
                  <a:cubicBezTo>
                    <a:pt x="20215" y="10275"/>
                    <a:pt x="19448" y="8274"/>
                    <a:pt x="18414" y="6539"/>
                  </a:cubicBezTo>
                  <a:cubicBezTo>
                    <a:pt x="17346" y="4804"/>
                    <a:pt x="15745" y="2536"/>
                    <a:pt x="14444" y="535"/>
                  </a:cubicBezTo>
                  <a:cubicBezTo>
                    <a:pt x="14061" y="572"/>
                    <a:pt x="13678" y="587"/>
                    <a:pt x="13294" y="587"/>
                  </a:cubicBezTo>
                  <a:cubicBezTo>
                    <a:pt x="10956" y="587"/>
                    <a:pt x="8605" y="0"/>
                    <a:pt x="63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6"/>
            <p:cNvSpPr/>
            <p:nvPr/>
          </p:nvSpPr>
          <p:spPr>
            <a:xfrm>
              <a:off x="4311333" y="2998901"/>
              <a:ext cx="205211" cy="201949"/>
            </a:xfrm>
            <a:custGeom>
              <a:avLst/>
              <a:gdLst/>
              <a:ahLst/>
              <a:cxnLst/>
              <a:rect l="l" t="t" r="r" b="b"/>
              <a:pathLst>
                <a:path w="2103" h="2070"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6"/>
            <p:cNvSpPr/>
            <p:nvPr/>
          </p:nvSpPr>
          <p:spPr>
            <a:xfrm>
              <a:off x="4376804" y="3291899"/>
              <a:ext cx="227559" cy="227523"/>
            </a:xfrm>
            <a:custGeom>
              <a:avLst/>
              <a:gdLst/>
              <a:ahLst/>
              <a:cxnLst/>
              <a:rect l="l" t="t" r="r" b="b"/>
              <a:pathLst>
                <a:path w="2069" h="2069" extrusionOk="0">
                  <a:moveTo>
                    <a:pt x="1035" y="0"/>
                  </a:moveTo>
                  <a:cubicBezTo>
                    <a:pt x="468" y="0"/>
                    <a:pt x="1" y="467"/>
                    <a:pt x="1" y="1034"/>
                  </a:cubicBezTo>
                  <a:cubicBezTo>
                    <a:pt x="1" y="1601"/>
                    <a:pt x="468" y="2068"/>
                    <a:pt x="1035" y="2068"/>
                  </a:cubicBezTo>
                  <a:cubicBezTo>
                    <a:pt x="1602" y="2068"/>
                    <a:pt x="2069" y="1601"/>
                    <a:pt x="2069" y="1034"/>
                  </a:cubicBezTo>
                  <a:cubicBezTo>
                    <a:pt x="2069" y="467"/>
                    <a:pt x="1602" y="0"/>
                    <a:pt x="1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6"/>
            <p:cNvSpPr/>
            <p:nvPr/>
          </p:nvSpPr>
          <p:spPr>
            <a:xfrm>
              <a:off x="4539246" y="3129750"/>
              <a:ext cx="124862" cy="12100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6"/>
            <p:cNvSpPr/>
            <p:nvPr/>
          </p:nvSpPr>
          <p:spPr>
            <a:xfrm>
              <a:off x="4460583" y="2876652"/>
              <a:ext cx="120999" cy="120999"/>
            </a:xfrm>
            <a:custGeom>
              <a:avLst/>
              <a:gdLst/>
              <a:ahLst/>
              <a:cxnLst/>
              <a:rect l="l" t="t" r="r" b="b"/>
              <a:pathLst>
                <a:path w="1068" h="1068" extrusionOk="0">
                  <a:moveTo>
                    <a:pt x="534" y="1"/>
                  </a:moveTo>
                  <a:cubicBezTo>
                    <a:pt x="234" y="1"/>
                    <a:pt x="0" y="234"/>
                    <a:pt x="0" y="534"/>
                  </a:cubicBezTo>
                  <a:cubicBezTo>
                    <a:pt x="0" y="834"/>
                    <a:pt x="234" y="1068"/>
                    <a:pt x="534" y="1068"/>
                  </a:cubicBezTo>
                  <a:cubicBezTo>
                    <a:pt x="834" y="1068"/>
                    <a:pt x="1068" y="834"/>
                    <a:pt x="1068" y="534"/>
                  </a:cubicBezTo>
                  <a:cubicBezTo>
                    <a:pt x="1068" y="234"/>
                    <a:pt x="834" y="1"/>
                    <a:pt x="5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6"/>
            <p:cNvSpPr/>
            <p:nvPr/>
          </p:nvSpPr>
          <p:spPr>
            <a:xfrm>
              <a:off x="4143569" y="1278450"/>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1036;p46"/>
          <p:cNvSpPr txBox="1">
            <a:spLocks noGrp="1"/>
          </p:cNvSpPr>
          <p:nvPr>
            <p:ph type="subTitle" idx="1"/>
          </p:nvPr>
        </p:nvSpPr>
        <p:spPr>
          <a:xfrm>
            <a:off x="277252" y="699542"/>
            <a:ext cx="478324"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15</a:t>
            </a:r>
            <a:endParaRPr b="0" dirty="0">
              <a:latin typeface="Passion One"/>
              <a:ea typeface="Passion One"/>
              <a:cs typeface="Passion One"/>
              <a:sym typeface="Passion One"/>
            </a:endParaRPr>
          </a:p>
        </p:txBody>
      </p:sp>
      <p:sp>
        <p:nvSpPr>
          <p:cNvPr id="33" name="Google Shape;1037;p46"/>
          <p:cNvSpPr txBox="1">
            <a:spLocks noGrp="1"/>
          </p:cNvSpPr>
          <p:nvPr>
            <p:ph type="subTitle" idx="2"/>
          </p:nvPr>
        </p:nvSpPr>
        <p:spPr>
          <a:xfrm>
            <a:off x="664730" y="915566"/>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Usahakan selalu mengenakan pakaian pelindung jika bekerja di dalam </a:t>
            </a:r>
            <a:r>
              <a:rPr lang="id-ID" sz="2400" dirty="0" smtClean="0">
                <a:latin typeface="Tekton Pro" pitchFamily="34" charset="0"/>
              </a:rPr>
              <a:t>laboratorium, terutama </a:t>
            </a:r>
            <a:r>
              <a:rPr lang="id-ID" sz="2400" dirty="0">
                <a:latin typeface="Tekton Pro" pitchFamily="34" charset="0"/>
              </a:rPr>
              <a:t>jika bekas dengan zat-zat korasif.</a:t>
            </a:r>
          </a:p>
        </p:txBody>
      </p:sp>
      <p:sp>
        <p:nvSpPr>
          <p:cNvPr id="34" name="Google Shape;1036;p46"/>
          <p:cNvSpPr txBox="1">
            <a:spLocks noGrp="1"/>
          </p:cNvSpPr>
          <p:nvPr>
            <p:ph type="subTitle" idx="1"/>
          </p:nvPr>
        </p:nvSpPr>
        <p:spPr>
          <a:xfrm>
            <a:off x="251520" y="1774940"/>
            <a:ext cx="478324"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16</a:t>
            </a:r>
            <a:endParaRPr b="0" dirty="0">
              <a:latin typeface="Passion One"/>
              <a:ea typeface="Passion One"/>
              <a:cs typeface="Passion One"/>
              <a:sym typeface="Passion One"/>
            </a:endParaRPr>
          </a:p>
        </p:txBody>
      </p:sp>
      <p:sp>
        <p:nvSpPr>
          <p:cNvPr id="35" name="Google Shape;1037;p46"/>
          <p:cNvSpPr txBox="1">
            <a:spLocks noGrp="1"/>
          </p:cNvSpPr>
          <p:nvPr>
            <p:ph type="subTitle" idx="2"/>
          </p:nvPr>
        </p:nvSpPr>
        <p:spPr>
          <a:xfrm>
            <a:off x="664730" y="1779662"/>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Janganlah mencoba menghentikan putaran pemusing (centrifuge) dengan </a:t>
            </a:r>
            <a:r>
              <a:rPr lang="id-ID" sz="2400" dirty="0" smtClean="0">
                <a:latin typeface="Tekton Pro" pitchFamily="34" charset="0"/>
              </a:rPr>
              <a:t>menahan ujung-ujungnya</a:t>
            </a:r>
            <a:r>
              <a:rPr lang="id-ID" sz="2400" dirty="0">
                <a:latin typeface="Tekton Pro" pitchFamily="34" charset="0"/>
              </a:rPr>
              <a:t>!</a:t>
            </a:r>
          </a:p>
        </p:txBody>
      </p:sp>
      <p:sp>
        <p:nvSpPr>
          <p:cNvPr id="36" name="Google Shape;1036;p46"/>
          <p:cNvSpPr txBox="1">
            <a:spLocks noGrp="1"/>
          </p:cNvSpPr>
          <p:nvPr>
            <p:ph type="subTitle" idx="1"/>
          </p:nvPr>
        </p:nvSpPr>
        <p:spPr>
          <a:xfrm>
            <a:off x="277252" y="2499742"/>
            <a:ext cx="550332"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17</a:t>
            </a:r>
            <a:endParaRPr b="0" dirty="0">
              <a:latin typeface="Passion One"/>
              <a:ea typeface="Passion One"/>
              <a:cs typeface="Passion One"/>
              <a:sym typeface="Passion One"/>
            </a:endParaRPr>
          </a:p>
        </p:txBody>
      </p:sp>
      <p:sp>
        <p:nvSpPr>
          <p:cNvPr id="37" name="Google Shape;1037;p46"/>
          <p:cNvSpPr txBox="1">
            <a:spLocks noGrp="1"/>
          </p:cNvSpPr>
          <p:nvPr>
            <p:ph type="subTitle" idx="2"/>
          </p:nvPr>
        </p:nvSpPr>
        <p:spPr>
          <a:xfrm>
            <a:off x="611560" y="2377430"/>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Janganlah mengisi (mencharge) batere di dekat nyala api. </a:t>
            </a:r>
          </a:p>
        </p:txBody>
      </p:sp>
      <p:sp>
        <p:nvSpPr>
          <p:cNvPr id="25" name="Google Shape;1036;p46"/>
          <p:cNvSpPr txBox="1">
            <a:spLocks noGrp="1"/>
          </p:cNvSpPr>
          <p:nvPr>
            <p:ph type="subTitle" idx="1"/>
          </p:nvPr>
        </p:nvSpPr>
        <p:spPr>
          <a:xfrm>
            <a:off x="251520" y="2931790"/>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18</a:t>
            </a:r>
            <a:endParaRPr b="0" dirty="0">
              <a:latin typeface="Passion One"/>
              <a:ea typeface="Passion One"/>
              <a:cs typeface="Passion One"/>
              <a:sym typeface="Passion One"/>
            </a:endParaRPr>
          </a:p>
        </p:txBody>
      </p:sp>
      <p:sp>
        <p:nvSpPr>
          <p:cNvPr id="26" name="Google Shape;1037;p46"/>
          <p:cNvSpPr txBox="1">
            <a:spLocks noGrp="1"/>
          </p:cNvSpPr>
          <p:nvPr>
            <p:ph type="subTitle" idx="2"/>
          </p:nvPr>
        </p:nvSpPr>
        <p:spPr>
          <a:xfrm>
            <a:off x="683568" y="2787774"/>
            <a:ext cx="7435662" cy="914400"/>
          </a:xfrm>
          <a:prstGeom prst="rect">
            <a:avLst/>
          </a:prstGeom>
        </p:spPr>
        <p:txBody>
          <a:bodyPr spcFirstLastPara="1" wrap="square" lIns="91425" tIns="91425" rIns="91425" bIns="91425" anchor="ctr" anchorCtr="0">
            <a:noAutofit/>
          </a:bodyPr>
          <a:lstStyle/>
          <a:p>
            <a:pPr marL="0" lvl="0" indent="0" algn="just"/>
            <a:r>
              <a:rPr lang="sv-SE" sz="2400" dirty="0">
                <a:latin typeface="Tekton Pro" pitchFamily="34" charset="0"/>
              </a:rPr>
              <a:t>Ketika mengencerkan asam sulfat pekat.</a:t>
            </a:r>
            <a:endParaRPr lang="id-ID" sz="2400" dirty="0">
              <a:latin typeface="Tekton Pro" pitchFamily="34" charset="0"/>
            </a:endParaRPr>
          </a:p>
        </p:txBody>
      </p:sp>
      <p:sp>
        <p:nvSpPr>
          <p:cNvPr id="27" name="Google Shape;1036;p46"/>
          <p:cNvSpPr txBox="1">
            <a:spLocks noGrp="1"/>
          </p:cNvSpPr>
          <p:nvPr>
            <p:ph type="subTitle" idx="1"/>
          </p:nvPr>
        </p:nvSpPr>
        <p:spPr>
          <a:xfrm>
            <a:off x="251520" y="3359116"/>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19</a:t>
            </a:r>
            <a:endParaRPr b="0" dirty="0">
              <a:latin typeface="Passion One"/>
              <a:ea typeface="Passion One"/>
              <a:cs typeface="Passion One"/>
              <a:sym typeface="Passion One"/>
            </a:endParaRPr>
          </a:p>
        </p:txBody>
      </p:sp>
      <p:sp>
        <p:nvSpPr>
          <p:cNvPr id="28" name="Google Shape;1037;p46"/>
          <p:cNvSpPr txBox="1">
            <a:spLocks noGrp="1"/>
          </p:cNvSpPr>
          <p:nvPr>
            <p:ph type="subTitle" idx="2"/>
          </p:nvPr>
        </p:nvSpPr>
        <p:spPr>
          <a:xfrm>
            <a:off x="664730" y="3219822"/>
            <a:ext cx="7435662" cy="914400"/>
          </a:xfrm>
          <a:prstGeom prst="rect">
            <a:avLst/>
          </a:prstGeom>
        </p:spPr>
        <p:txBody>
          <a:bodyPr spcFirstLastPara="1" wrap="square" lIns="91425" tIns="91425" rIns="91425" bIns="91425" anchor="ctr" anchorCtr="0">
            <a:noAutofit/>
          </a:bodyPr>
          <a:lstStyle/>
          <a:p>
            <a:pPr marL="0" lvl="0" indent="0" algn="just"/>
            <a:r>
              <a:rPr lang="sv-SE" sz="2400" dirty="0">
                <a:latin typeface="Tekton Pro" pitchFamily="34" charset="0"/>
              </a:rPr>
              <a:t>Jangan makan dan minum di dalam laboratorium.</a:t>
            </a:r>
            <a:endParaRPr lang="id-ID" sz="2400" dirty="0">
              <a:latin typeface="Tekton Pro" pitchFamily="34" charset="0"/>
            </a:endParaRPr>
          </a:p>
        </p:txBody>
      </p:sp>
      <p:sp>
        <p:nvSpPr>
          <p:cNvPr id="29" name="Google Shape;1036;p46"/>
          <p:cNvSpPr txBox="1">
            <a:spLocks noGrp="1"/>
          </p:cNvSpPr>
          <p:nvPr>
            <p:ph type="subTitle" idx="1"/>
          </p:nvPr>
        </p:nvSpPr>
        <p:spPr>
          <a:xfrm>
            <a:off x="251520" y="3867894"/>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20</a:t>
            </a:r>
            <a:endParaRPr b="0" dirty="0">
              <a:latin typeface="Passion One"/>
              <a:ea typeface="Passion One"/>
              <a:cs typeface="Passion One"/>
              <a:sym typeface="Passion One"/>
            </a:endParaRPr>
          </a:p>
        </p:txBody>
      </p:sp>
      <p:sp>
        <p:nvSpPr>
          <p:cNvPr id="30" name="Google Shape;1037;p46"/>
          <p:cNvSpPr txBox="1">
            <a:spLocks noGrp="1"/>
          </p:cNvSpPr>
          <p:nvPr>
            <p:ph type="subTitle" idx="2"/>
          </p:nvPr>
        </p:nvSpPr>
        <p:spPr>
          <a:xfrm>
            <a:off x="664730" y="3889598"/>
            <a:ext cx="7435662" cy="914400"/>
          </a:xfrm>
          <a:prstGeom prst="rect">
            <a:avLst/>
          </a:prstGeom>
        </p:spPr>
        <p:txBody>
          <a:bodyPr spcFirstLastPara="1" wrap="square" lIns="91425" tIns="91425" rIns="91425" bIns="91425" anchor="ctr" anchorCtr="0">
            <a:noAutofit/>
          </a:bodyPr>
          <a:lstStyle/>
          <a:p>
            <a:pPr marL="0" lvl="0" indent="0" algn="just"/>
            <a:r>
              <a:rPr lang="sv-SE" sz="2400" dirty="0" smtClean="0">
                <a:latin typeface="Tekton Pro" pitchFamily="34" charset="0"/>
              </a:rPr>
              <a:t>Jangan </a:t>
            </a:r>
            <a:r>
              <a:rPr lang="sv-SE" sz="2400" dirty="0">
                <a:latin typeface="Tekton Pro" pitchFamily="34" charset="0"/>
              </a:rPr>
              <a:t>berlari di dalam ruangan laboratorium dan koridor laboratorium. </a:t>
            </a:r>
            <a:endParaRPr lang="id-ID" sz="2400" dirty="0">
              <a:latin typeface="Tekton Pro" pitchFamily="34" charset="0"/>
            </a:endParaRPr>
          </a:p>
        </p:txBody>
      </p:sp>
    </p:spTree>
    <p:extLst>
      <p:ext uri="{BB962C8B-B14F-4D97-AF65-F5344CB8AC3E}">
        <p14:creationId xmlns:p14="http://schemas.microsoft.com/office/powerpoint/2010/main" val="2473334373"/>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36"/>
          <p:cNvSpPr txBox="1">
            <a:spLocks noGrp="1"/>
          </p:cNvSpPr>
          <p:nvPr>
            <p:ph type="title"/>
          </p:nvPr>
        </p:nvSpPr>
        <p:spPr>
          <a:xfrm>
            <a:off x="726300" y="542925"/>
            <a:ext cx="76914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d-ID" dirty="0" smtClean="0"/>
              <a:t>Kelompok 5:</a:t>
            </a:r>
            <a:endParaRPr dirty="0"/>
          </a:p>
        </p:txBody>
      </p:sp>
      <p:sp>
        <p:nvSpPr>
          <p:cNvPr id="772" name="Google Shape;772;p36"/>
          <p:cNvSpPr txBox="1">
            <a:spLocks noGrp="1"/>
          </p:cNvSpPr>
          <p:nvPr>
            <p:ph type="subTitle" idx="1"/>
          </p:nvPr>
        </p:nvSpPr>
        <p:spPr>
          <a:xfrm>
            <a:off x="755576" y="2626976"/>
            <a:ext cx="2554398" cy="304814"/>
          </a:xfrm>
          <a:prstGeom prst="rect">
            <a:avLst/>
          </a:prstGeom>
        </p:spPr>
        <p:txBody>
          <a:bodyPr spcFirstLastPara="1" wrap="square" lIns="91425" tIns="91425" rIns="91425" bIns="91425" anchor="ctr" anchorCtr="0">
            <a:noAutofit/>
          </a:bodyPr>
          <a:lstStyle/>
          <a:p>
            <a:pPr marL="0" lvl="0" indent="0"/>
            <a:r>
              <a:rPr lang="id-ID" b="0" dirty="0">
                <a:latin typeface="Passion One"/>
                <a:ea typeface="Passion One"/>
                <a:cs typeface="Passion One"/>
                <a:sym typeface="Passion One"/>
              </a:rPr>
              <a:t>Fadhilah Oktaviyanti</a:t>
            </a:r>
            <a:endParaRPr b="0" dirty="0">
              <a:latin typeface="Passion One"/>
              <a:ea typeface="Passion One"/>
              <a:cs typeface="Passion One"/>
              <a:sym typeface="Passion One"/>
            </a:endParaRPr>
          </a:p>
        </p:txBody>
      </p:sp>
      <p:sp>
        <p:nvSpPr>
          <p:cNvPr id="773" name="Google Shape;773;p36"/>
          <p:cNvSpPr txBox="1">
            <a:spLocks noGrp="1"/>
          </p:cNvSpPr>
          <p:nvPr>
            <p:ph type="subTitle" idx="2"/>
          </p:nvPr>
        </p:nvSpPr>
        <p:spPr>
          <a:xfrm>
            <a:off x="1187624" y="3172775"/>
            <a:ext cx="1828800" cy="91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2113022025</a:t>
            </a:r>
            <a:endParaRPr dirty="0"/>
          </a:p>
        </p:txBody>
      </p:sp>
      <p:sp>
        <p:nvSpPr>
          <p:cNvPr id="774" name="Google Shape;774;p36"/>
          <p:cNvSpPr txBox="1">
            <a:spLocks noGrp="1"/>
          </p:cNvSpPr>
          <p:nvPr>
            <p:ph type="subTitle" idx="3"/>
          </p:nvPr>
        </p:nvSpPr>
        <p:spPr>
          <a:xfrm>
            <a:off x="3275856" y="2698984"/>
            <a:ext cx="2592288" cy="232806"/>
          </a:xfrm>
          <a:prstGeom prst="rect">
            <a:avLst/>
          </a:prstGeom>
        </p:spPr>
        <p:txBody>
          <a:bodyPr spcFirstLastPara="1" wrap="square" lIns="91425" tIns="91425" rIns="91425" bIns="91425" anchor="ctr" anchorCtr="0">
            <a:noAutofit/>
          </a:bodyPr>
          <a:lstStyle/>
          <a:p>
            <a:pPr marL="0" lvl="0" indent="0"/>
            <a:r>
              <a:rPr lang="id-ID" b="0" dirty="0">
                <a:latin typeface="Passion One"/>
                <a:ea typeface="Passion One"/>
                <a:cs typeface="Passion One"/>
                <a:sym typeface="Passion One"/>
              </a:rPr>
              <a:t>Desti Dwi Anggayani </a:t>
            </a:r>
            <a:endParaRPr b="0" dirty="0">
              <a:latin typeface="Passion One"/>
              <a:ea typeface="Passion One"/>
              <a:cs typeface="Passion One"/>
              <a:sym typeface="Passion One"/>
            </a:endParaRPr>
          </a:p>
        </p:txBody>
      </p:sp>
      <p:sp>
        <p:nvSpPr>
          <p:cNvPr id="775" name="Google Shape;775;p36"/>
          <p:cNvSpPr txBox="1">
            <a:spLocks noGrp="1"/>
          </p:cNvSpPr>
          <p:nvPr>
            <p:ph type="subTitle" idx="4"/>
          </p:nvPr>
        </p:nvSpPr>
        <p:spPr>
          <a:xfrm>
            <a:off x="3657600" y="3172775"/>
            <a:ext cx="1828800" cy="91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2113022057</a:t>
            </a:r>
            <a:endParaRPr dirty="0"/>
          </a:p>
        </p:txBody>
      </p:sp>
      <p:sp>
        <p:nvSpPr>
          <p:cNvPr id="776" name="Google Shape;776;p36"/>
          <p:cNvSpPr txBox="1">
            <a:spLocks noGrp="1"/>
          </p:cNvSpPr>
          <p:nvPr>
            <p:ph type="subTitle" idx="5"/>
          </p:nvPr>
        </p:nvSpPr>
        <p:spPr>
          <a:xfrm>
            <a:off x="5834026" y="2698984"/>
            <a:ext cx="2770422" cy="304814"/>
          </a:xfrm>
          <a:prstGeom prst="rect">
            <a:avLst/>
          </a:prstGeom>
        </p:spPr>
        <p:txBody>
          <a:bodyPr spcFirstLastPara="1" wrap="square" lIns="91425" tIns="91425" rIns="91425" bIns="91425" anchor="ctr" anchorCtr="0">
            <a:noAutofit/>
          </a:bodyPr>
          <a:lstStyle/>
          <a:p>
            <a:pPr marL="0" lvl="0" indent="0"/>
            <a:r>
              <a:rPr lang="id-ID" b="0" dirty="0">
                <a:latin typeface="Passion One"/>
                <a:ea typeface="Passion One"/>
                <a:cs typeface="Passion One"/>
                <a:sym typeface="Passion One"/>
              </a:rPr>
              <a:t>Celine Dian Hutabarat</a:t>
            </a:r>
            <a:endParaRPr b="0" dirty="0">
              <a:latin typeface="Passion One"/>
              <a:ea typeface="Passion One"/>
              <a:cs typeface="Passion One"/>
              <a:sym typeface="Passion One"/>
            </a:endParaRPr>
          </a:p>
        </p:txBody>
      </p:sp>
      <p:sp>
        <p:nvSpPr>
          <p:cNvPr id="777" name="Google Shape;777;p36"/>
          <p:cNvSpPr txBox="1">
            <a:spLocks noGrp="1"/>
          </p:cNvSpPr>
          <p:nvPr>
            <p:ph type="subTitle" idx="6"/>
          </p:nvPr>
        </p:nvSpPr>
        <p:spPr>
          <a:xfrm>
            <a:off x="6271592" y="3172775"/>
            <a:ext cx="1828800" cy="91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2113022079</a:t>
            </a:r>
            <a:endParaRPr dirty="0"/>
          </a:p>
        </p:txBody>
      </p:sp>
      <p:grpSp>
        <p:nvGrpSpPr>
          <p:cNvPr id="778" name="Google Shape;778;p36"/>
          <p:cNvGrpSpPr/>
          <p:nvPr/>
        </p:nvGrpSpPr>
        <p:grpSpPr>
          <a:xfrm>
            <a:off x="4266017" y="1599446"/>
            <a:ext cx="659406" cy="875062"/>
            <a:chOff x="245210" y="4363285"/>
            <a:chExt cx="706846" cy="900296"/>
          </a:xfrm>
        </p:grpSpPr>
        <p:sp>
          <p:nvSpPr>
            <p:cNvPr id="779" name="Google Shape;779;p36"/>
            <p:cNvSpPr/>
            <p:nvPr/>
          </p:nvSpPr>
          <p:spPr>
            <a:xfrm>
              <a:off x="559261" y="4866047"/>
              <a:ext cx="108252" cy="79269"/>
            </a:xfrm>
            <a:custGeom>
              <a:avLst/>
              <a:gdLst/>
              <a:ahLst/>
              <a:cxnLst/>
              <a:rect l="l" t="t" r="r" b="b"/>
              <a:pathLst>
                <a:path w="3806" h="2787" extrusionOk="0">
                  <a:moveTo>
                    <a:pt x="567" y="0"/>
                  </a:moveTo>
                  <a:lnTo>
                    <a:pt x="167" y="934"/>
                  </a:lnTo>
                  <a:cubicBezTo>
                    <a:pt x="0" y="1268"/>
                    <a:pt x="167" y="1668"/>
                    <a:pt x="500" y="1835"/>
                  </a:cubicBezTo>
                  <a:lnTo>
                    <a:pt x="2502" y="2735"/>
                  </a:lnTo>
                  <a:cubicBezTo>
                    <a:pt x="2588" y="2770"/>
                    <a:pt x="2679" y="2786"/>
                    <a:pt x="2768" y="2786"/>
                  </a:cubicBezTo>
                  <a:cubicBezTo>
                    <a:pt x="3024" y="2786"/>
                    <a:pt x="3270" y="2649"/>
                    <a:pt x="3369" y="2402"/>
                  </a:cubicBezTo>
                  <a:cubicBezTo>
                    <a:pt x="3369" y="2402"/>
                    <a:pt x="3616" y="1587"/>
                    <a:pt x="3749" y="1466"/>
                  </a:cubicBezTo>
                  <a:lnTo>
                    <a:pt x="3749" y="1466"/>
                  </a:lnTo>
                  <a:cubicBezTo>
                    <a:pt x="3770" y="1472"/>
                    <a:pt x="3786" y="1476"/>
                    <a:pt x="3795" y="1476"/>
                  </a:cubicBezTo>
                  <a:cubicBezTo>
                    <a:pt x="3803" y="1476"/>
                    <a:pt x="3805" y="1473"/>
                    <a:pt x="3803" y="1468"/>
                  </a:cubicBezTo>
                  <a:cubicBezTo>
                    <a:pt x="3796" y="1456"/>
                    <a:pt x="3788" y="1451"/>
                    <a:pt x="3778" y="1451"/>
                  </a:cubicBezTo>
                  <a:cubicBezTo>
                    <a:pt x="3769" y="1451"/>
                    <a:pt x="3759" y="1456"/>
                    <a:pt x="3749" y="1466"/>
                  </a:cubicBezTo>
                  <a:lnTo>
                    <a:pt x="3749" y="1466"/>
                  </a:lnTo>
                  <a:cubicBezTo>
                    <a:pt x="3323" y="1336"/>
                    <a:pt x="567" y="0"/>
                    <a:pt x="5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6"/>
            <p:cNvSpPr/>
            <p:nvPr/>
          </p:nvSpPr>
          <p:spPr>
            <a:xfrm>
              <a:off x="732868" y="4387005"/>
              <a:ext cx="158482" cy="162720"/>
            </a:xfrm>
            <a:custGeom>
              <a:avLst/>
              <a:gdLst/>
              <a:ahLst/>
              <a:cxnLst/>
              <a:rect l="l" t="t" r="r" b="b"/>
              <a:pathLst>
                <a:path w="5572" h="5721" extrusionOk="0">
                  <a:moveTo>
                    <a:pt x="2255" y="0"/>
                  </a:moveTo>
                  <a:cubicBezTo>
                    <a:pt x="1961" y="0"/>
                    <a:pt x="1692" y="169"/>
                    <a:pt x="1568" y="465"/>
                  </a:cubicBezTo>
                  <a:lnTo>
                    <a:pt x="101" y="3667"/>
                  </a:lnTo>
                  <a:cubicBezTo>
                    <a:pt x="0" y="3934"/>
                    <a:pt x="101" y="4267"/>
                    <a:pt x="401" y="4401"/>
                  </a:cubicBezTo>
                  <a:lnTo>
                    <a:pt x="3236" y="5668"/>
                  </a:lnTo>
                  <a:cubicBezTo>
                    <a:pt x="3308" y="5704"/>
                    <a:pt x="3384" y="5721"/>
                    <a:pt x="3460" y="5721"/>
                  </a:cubicBezTo>
                  <a:cubicBezTo>
                    <a:pt x="3667" y="5721"/>
                    <a:pt x="3872" y="5597"/>
                    <a:pt x="3970" y="5402"/>
                  </a:cubicBezTo>
                  <a:lnTo>
                    <a:pt x="5404" y="2199"/>
                  </a:lnTo>
                  <a:cubicBezTo>
                    <a:pt x="5571" y="1799"/>
                    <a:pt x="5404" y="1332"/>
                    <a:pt x="5004" y="1165"/>
                  </a:cubicBezTo>
                  <a:lnTo>
                    <a:pt x="2569" y="64"/>
                  </a:lnTo>
                  <a:cubicBezTo>
                    <a:pt x="2465" y="21"/>
                    <a:pt x="2358" y="0"/>
                    <a:pt x="2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6"/>
            <p:cNvSpPr/>
            <p:nvPr/>
          </p:nvSpPr>
          <p:spPr>
            <a:xfrm>
              <a:off x="566827" y="4460953"/>
              <a:ext cx="316935" cy="401836"/>
            </a:xfrm>
            <a:custGeom>
              <a:avLst/>
              <a:gdLst/>
              <a:ahLst/>
              <a:cxnLst/>
              <a:rect l="l" t="t" r="r" b="b"/>
              <a:pathLst>
                <a:path w="11143" h="14128" extrusionOk="0">
                  <a:moveTo>
                    <a:pt x="5501" y="1"/>
                  </a:moveTo>
                  <a:cubicBezTo>
                    <a:pt x="5256" y="1"/>
                    <a:pt x="5027" y="156"/>
                    <a:pt x="4904" y="400"/>
                  </a:cubicBezTo>
                  <a:lnTo>
                    <a:pt x="168" y="11007"/>
                  </a:lnTo>
                  <a:cubicBezTo>
                    <a:pt x="1" y="11341"/>
                    <a:pt x="168" y="11741"/>
                    <a:pt x="501" y="11875"/>
                  </a:cubicBezTo>
                  <a:lnTo>
                    <a:pt x="5371" y="14076"/>
                  </a:lnTo>
                  <a:cubicBezTo>
                    <a:pt x="5458" y="14111"/>
                    <a:pt x="5548" y="14127"/>
                    <a:pt x="5638" y="14127"/>
                  </a:cubicBezTo>
                  <a:cubicBezTo>
                    <a:pt x="5894" y="14127"/>
                    <a:pt x="6140" y="13990"/>
                    <a:pt x="6239" y="13743"/>
                  </a:cubicBezTo>
                  <a:lnTo>
                    <a:pt x="11009" y="3135"/>
                  </a:lnTo>
                  <a:cubicBezTo>
                    <a:pt x="11142" y="2802"/>
                    <a:pt x="11009" y="2401"/>
                    <a:pt x="10675" y="2234"/>
                  </a:cubicBezTo>
                  <a:lnTo>
                    <a:pt x="5772" y="66"/>
                  </a:lnTo>
                  <a:cubicBezTo>
                    <a:pt x="5682" y="22"/>
                    <a:pt x="5591" y="1"/>
                    <a:pt x="5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6"/>
            <p:cNvSpPr/>
            <p:nvPr/>
          </p:nvSpPr>
          <p:spPr>
            <a:xfrm>
              <a:off x="535541" y="4773071"/>
              <a:ext cx="210645" cy="160871"/>
            </a:xfrm>
            <a:custGeom>
              <a:avLst/>
              <a:gdLst/>
              <a:ahLst/>
              <a:cxnLst/>
              <a:rect l="l" t="t" r="r" b="b"/>
              <a:pathLst>
                <a:path w="7406" h="5656" extrusionOk="0">
                  <a:moveTo>
                    <a:pt x="1301" y="0"/>
                  </a:moveTo>
                  <a:lnTo>
                    <a:pt x="134" y="2535"/>
                  </a:lnTo>
                  <a:cubicBezTo>
                    <a:pt x="0" y="2869"/>
                    <a:pt x="134" y="3269"/>
                    <a:pt x="467" y="3402"/>
                  </a:cubicBezTo>
                  <a:lnTo>
                    <a:pt x="5337" y="5604"/>
                  </a:lnTo>
                  <a:cubicBezTo>
                    <a:pt x="5423" y="5639"/>
                    <a:pt x="5514" y="5655"/>
                    <a:pt x="5604" y="5655"/>
                  </a:cubicBezTo>
                  <a:cubicBezTo>
                    <a:pt x="5862" y="5655"/>
                    <a:pt x="6114" y="5518"/>
                    <a:pt x="6238" y="5270"/>
                  </a:cubicBezTo>
                  <a:lnTo>
                    <a:pt x="7405" y="2735"/>
                  </a:lnTo>
                  <a:lnTo>
                    <a:pt x="13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6"/>
            <p:cNvSpPr/>
            <p:nvPr/>
          </p:nvSpPr>
          <p:spPr>
            <a:xfrm>
              <a:off x="436877" y="4670795"/>
              <a:ext cx="515179" cy="479910"/>
            </a:xfrm>
            <a:custGeom>
              <a:avLst/>
              <a:gdLst/>
              <a:ahLst/>
              <a:cxnLst/>
              <a:rect l="l" t="t" r="r" b="b"/>
              <a:pathLst>
                <a:path w="18113" h="16873" extrusionOk="0">
                  <a:moveTo>
                    <a:pt x="10679" y="1"/>
                  </a:moveTo>
                  <a:cubicBezTo>
                    <a:pt x="10460" y="1"/>
                    <a:pt x="10307" y="183"/>
                    <a:pt x="10307" y="460"/>
                  </a:cubicBezTo>
                  <a:lnTo>
                    <a:pt x="10307" y="1861"/>
                  </a:lnTo>
                  <a:cubicBezTo>
                    <a:pt x="10307" y="2228"/>
                    <a:pt x="10574" y="2662"/>
                    <a:pt x="10908" y="2795"/>
                  </a:cubicBezTo>
                  <a:cubicBezTo>
                    <a:pt x="10908" y="2795"/>
                    <a:pt x="15378" y="4063"/>
                    <a:pt x="15378" y="7599"/>
                  </a:cubicBezTo>
                  <a:cubicBezTo>
                    <a:pt x="15378" y="11101"/>
                    <a:pt x="12042" y="14003"/>
                    <a:pt x="9707" y="14003"/>
                  </a:cubicBezTo>
                  <a:lnTo>
                    <a:pt x="767" y="14003"/>
                  </a:lnTo>
                  <a:cubicBezTo>
                    <a:pt x="334" y="14003"/>
                    <a:pt x="0" y="14337"/>
                    <a:pt x="0" y="14771"/>
                  </a:cubicBezTo>
                  <a:lnTo>
                    <a:pt x="0" y="16105"/>
                  </a:lnTo>
                  <a:cubicBezTo>
                    <a:pt x="0" y="16505"/>
                    <a:pt x="334" y="16872"/>
                    <a:pt x="767" y="16872"/>
                  </a:cubicBezTo>
                  <a:lnTo>
                    <a:pt x="9707" y="16872"/>
                  </a:lnTo>
                  <a:cubicBezTo>
                    <a:pt x="13643" y="16872"/>
                    <a:pt x="18113" y="13370"/>
                    <a:pt x="18113" y="7566"/>
                  </a:cubicBezTo>
                  <a:cubicBezTo>
                    <a:pt x="18113" y="1761"/>
                    <a:pt x="10908" y="60"/>
                    <a:pt x="10908" y="60"/>
                  </a:cubicBezTo>
                  <a:cubicBezTo>
                    <a:pt x="10827" y="20"/>
                    <a:pt x="10749" y="1"/>
                    <a:pt x="10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6"/>
            <p:cNvSpPr/>
            <p:nvPr/>
          </p:nvSpPr>
          <p:spPr>
            <a:xfrm>
              <a:off x="292650" y="5202824"/>
              <a:ext cx="649940" cy="60753"/>
            </a:xfrm>
            <a:custGeom>
              <a:avLst/>
              <a:gdLst/>
              <a:ahLst/>
              <a:cxnLst/>
              <a:rect l="l" t="t" r="r" b="b"/>
              <a:pathLst>
                <a:path w="22851" h="2136" extrusionOk="0">
                  <a:moveTo>
                    <a:pt x="1068" y="1"/>
                  </a:moveTo>
                  <a:cubicBezTo>
                    <a:pt x="468" y="1"/>
                    <a:pt x="1" y="501"/>
                    <a:pt x="1" y="1068"/>
                  </a:cubicBezTo>
                  <a:cubicBezTo>
                    <a:pt x="1" y="1669"/>
                    <a:pt x="468" y="2136"/>
                    <a:pt x="1068" y="2136"/>
                  </a:cubicBezTo>
                  <a:lnTo>
                    <a:pt x="21916" y="2136"/>
                  </a:lnTo>
                  <a:cubicBezTo>
                    <a:pt x="22417" y="2136"/>
                    <a:pt x="22850" y="1735"/>
                    <a:pt x="22850" y="1235"/>
                  </a:cubicBezTo>
                  <a:lnTo>
                    <a:pt x="22850" y="935"/>
                  </a:lnTo>
                  <a:cubicBezTo>
                    <a:pt x="22850" y="435"/>
                    <a:pt x="22417" y="1"/>
                    <a:pt x="219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6"/>
            <p:cNvSpPr/>
            <p:nvPr/>
          </p:nvSpPr>
          <p:spPr>
            <a:xfrm>
              <a:off x="671207" y="4611779"/>
              <a:ext cx="172703" cy="171736"/>
            </a:xfrm>
            <a:custGeom>
              <a:avLst/>
              <a:gdLst/>
              <a:ahLst/>
              <a:cxnLst/>
              <a:rect l="l" t="t" r="r" b="b"/>
              <a:pathLst>
                <a:path w="6072" h="6038" extrusionOk="0">
                  <a:moveTo>
                    <a:pt x="3036" y="0"/>
                  </a:moveTo>
                  <a:cubicBezTo>
                    <a:pt x="1368" y="0"/>
                    <a:pt x="0" y="1335"/>
                    <a:pt x="0" y="3002"/>
                  </a:cubicBezTo>
                  <a:cubicBezTo>
                    <a:pt x="0" y="4704"/>
                    <a:pt x="1368" y="6038"/>
                    <a:pt x="3036" y="6038"/>
                  </a:cubicBezTo>
                  <a:cubicBezTo>
                    <a:pt x="4704" y="6038"/>
                    <a:pt x="6071" y="4704"/>
                    <a:pt x="6071" y="3002"/>
                  </a:cubicBezTo>
                  <a:cubicBezTo>
                    <a:pt x="6071" y="1335"/>
                    <a:pt x="4704" y="0"/>
                    <a:pt x="30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6"/>
            <p:cNvSpPr/>
            <p:nvPr/>
          </p:nvSpPr>
          <p:spPr>
            <a:xfrm>
              <a:off x="697771" y="4637377"/>
              <a:ext cx="119572" cy="120539"/>
            </a:xfrm>
            <a:custGeom>
              <a:avLst/>
              <a:gdLst/>
              <a:ahLst/>
              <a:cxnLst/>
              <a:rect l="l" t="t" r="r" b="b"/>
              <a:pathLst>
                <a:path w="4204" h="4238" extrusionOk="0">
                  <a:moveTo>
                    <a:pt x="2102" y="1"/>
                  </a:moveTo>
                  <a:cubicBezTo>
                    <a:pt x="934" y="1"/>
                    <a:pt x="0" y="935"/>
                    <a:pt x="0" y="2102"/>
                  </a:cubicBezTo>
                  <a:cubicBezTo>
                    <a:pt x="0" y="3270"/>
                    <a:pt x="934" y="4237"/>
                    <a:pt x="2102" y="4237"/>
                  </a:cubicBezTo>
                  <a:cubicBezTo>
                    <a:pt x="3269" y="4237"/>
                    <a:pt x="4203" y="3270"/>
                    <a:pt x="4203" y="2102"/>
                  </a:cubicBezTo>
                  <a:cubicBezTo>
                    <a:pt x="4203" y="935"/>
                    <a:pt x="3269" y="1"/>
                    <a:pt x="21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6"/>
            <p:cNvSpPr/>
            <p:nvPr/>
          </p:nvSpPr>
          <p:spPr>
            <a:xfrm>
              <a:off x="579170" y="5069063"/>
              <a:ext cx="301746" cy="194518"/>
            </a:xfrm>
            <a:custGeom>
              <a:avLst/>
              <a:gdLst/>
              <a:ahLst/>
              <a:cxnLst/>
              <a:rect l="l" t="t" r="r" b="b"/>
              <a:pathLst>
                <a:path w="10609" h="6839" extrusionOk="0">
                  <a:moveTo>
                    <a:pt x="1" y="0"/>
                  </a:moveTo>
                  <a:lnTo>
                    <a:pt x="1" y="6839"/>
                  </a:lnTo>
                  <a:lnTo>
                    <a:pt x="10175" y="6839"/>
                  </a:lnTo>
                  <a:cubicBezTo>
                    <a:pt x="10608" y="6839"/>
                    <a:pt x="10275" y="6472"/>
                    <a:pt x="10308" y="6472"/>
                  </a:cubicBezTo>
                  <a:lnTo>
                    <a:pt x="507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6"/>
            <p:cNvSpPr/>
            <p:nvPr/>
          </p:nvSpPr>
          <p:spPr>
            <a:xfrm>
              <a:off x="726213" y="4665847"/>
              <a:ext cx="62659" cy="63597"/>
            </a:xfrm>
            <a:custGeom>
              <a:avLst/>
              <a:gdLst/>
              <a:ahLst/>
              <a:cxnLst/>
              <a:rect l="l" t="t" r="r" b="b"/>
              <a:pathLst>
                <a:path w="2203" h="2236" extrusionOk="0">
                  <a:moveTo>
                    <a:pt x="1102" y="1"/>
                  </a:moveTo>
                  <a:cubicBezTo>
                    <a:pt x="501" y="1"/>
                    <a:pt x="1" y="501"/>
                    <a:pt x="1" y="1101"/>
                  </a:cubicBezTo>
                  <a:cubicBezTo>
                    <a:pt x="1" y="1735"/>
                    <a:pt x="501" y="2236"/>
                    <a:pt x="1102" y="2236"/>
                  </a:cubicBezTo>
                  <a:cubicBezTo>
                    <a:pt x="1702" y="2236"/>
                    <a:pt x="2203" y="1735"/>
                    <a:pt x="2203" y="1101"/>
                  </a:cubicBezTo>
                  <a:cubicBezTo>
                    <a:pt x="2203" y="501"/>
                    <a:pt x="1702" y="1"/>
                    <a:pt x="11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6"/>
            <p:cNvSpPr/>
            <p:nvPr/>
          </p:nvSpPr>
          <p:spPr>
            <a:xfrm>
              <a:off x="613329" y="5096566"/>
              <a:ext cx="37032" cy="37999"/>
            </a:xfrm>
            <a:custGeom>
              <a:avLst/>
              <a:gdLst/>
              <a:ahLst/>
              <a:cxnLst/>
              <a:rect l="l" t="t" r="r" b="b"/>
              <a:pathLst>
                <a:path w="1302" h="1336" extrusionOk="0">
                  <a:moveTo>
                    <a:pt x="634" y="1"/>
                  </a:moveTo>
                  <a:cubicBezTo>
                    <a:pt x="301" y="1"/>
                    <a:pt x="0" y="301"/>
                    <a:pt x="0" y="668"/>
                  </a:cubicBezTo>
                  <a:cubicBezTo>
                    <a:pt x="0" y="1035"/>
                    <a:pt x="301" y="1335"/>
                    <a:pt x="634" y="1335"/>
                  </a:cubicBezTo>
                  <a:cubicBezTo>
                    <a:pt x="1001" y="1335"/>
                    <a:pt x="1301" y="1035"/>
                    <a:pt x="1301" y="668"/>
                  </a:cubicBezTo>
                  <a:cubicBezTo>
                    <a:pt x="1301" y="301"/>
                    <a:pt x="1001" y="1"/>
                    <a:pt x="6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6"/>
            <p:cNvSpPr/>
            <p:nvPr/>
          </p:nvSpPr>
          <p:spPr>
            <a:xfrm>
              <a:off x="604796" y="5203791"/>
              <a:ext cx="37971" cy="37971"/>
            </a:xfrm>
            <a:custGeom>
              <a:avLst/>
              <a:gdLst/>
              <a:ahLst/>
              <a:cxnLst/>
              <a:rect l="l" t="t" r="r" b="b"/>
              <a:pathLst>
                <a:path w="1335" h="1335" extrusionOk="0">
                  <a:moveTo>
                    <a:pt x="667" y="0"/>
                  </a:moveTo>
                  <a:cubicBezTo>
                    <a:pt x="300" y="0"/>
                    <a:pt x="0" y="300"/>
                    <a:pt x="0" y="667"/>
                  </a:cubicBezTo>
                  <a:cubicBezTo>
                    <a:pt x="0" y="1034"/>
                    <a:pt x="300" y="1335"/>
                    <a:pt x="667" y="1335"/>
                  </a:cubicBezTo>
                  <a:cubicBezTo>
                    <a:pt x="1034" y="1335"/>
                    <a:pt x="1335" y="1034"/>
                    <a:pt x="1335" y="667"/>
                  </a:cubicBezTo>
                  <a:cubicBezTo>
                    <a:pt x="1335" y="300"/>
                    <a:pt x="1034" y="0"/>
                    <a:pt x="6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6"/>
            <p:cNvSpPr/>
            <p:nvPr/>
          </p:nvSpPr>
          <p:spPr>
            <a:xfrm>
              <a:off x="511821" y="4842327"/>
              <a:ext cx="108252" cy="79269"/>
            </a:xfrm>
            <a:custGeom>
              <a:avLst/>
              <a:gdLst/>
              <a:ahLst/>
              <a:cxnLst/>
              <a:rect l="l" t="t" r="r" b="b"/>
              <a:pathLst>
                <a:path w="3806" h="2787" extrusionOk="0">
                  <a:moveTo>
                    <a:pt x="567" y="0"/>
                  </a:moveTo>
                  <a:lnTo>
                    <a:pt x="167" y="934"/>
                  </a:lnTo>
                  <a:cubicBezTo>
                    <a:pt x="0" y="1268"/>
                    <a:pt x="167" y="1668"/>
                    <a:pt x="501" y="1835"/>
                  </a:cubicBezTo>
                  <a:lnTo>
                    <a:pt x="2502" y="2735"/>
                  </a:lnTo>
                  <a:cubicBezTo>
                    <a:pt x="2588" y="2770"/>
                    <a:pt x="2679" y="2787"/>
                    <a:pt x="2768" y="2787"/>
                  </a:cubicBezTo>
                  <a:cubicBezTo>
                    <a:pt x="3025" y="2787"/>
                    <a:pt x="3270" y="2649"/>
                    <a:pt x="3369" y="2402"/>
                  </a:cubicBezTo>
                  <a:cubicBezTo>
                    <a:pt x="3369" y="2402"/>
                    <a:pt x="3616" y="1587"/>
                    <a:pt x="3749" y="1466"/>
                  </a:cubicBezTo>
                  <a:lnTo>
                    <a:pt x="3749" y="1466"/>
                  </a:lnTo>
                  <a:cubicBezTo>
                    <a:pt x="3771" y="1472"/>
                    <a:pt x="3786" y="1476"/>
                    <a:pt x="3795" y="1476"/>
                  </a:cubicBezTo>
                  <a:cubicBezTo>
                    <a:pt x="3803" y="1476"/>
                    <a:pt x="3806" y="1473"/>
                    <a:pt x="3803" y="1468"/>
                  </a:cubicBezTo>
                  <a:cubicBezTo>
                    <a:pt x="3796" y="1456"/>
                    <a:pt x="3788" y="1451"/>
                    <a:pt x="3779" y="1451"/>
                  </a:cubicBezTo>
                  <a:cubicBezTo>
                    <a:pt x="3770" y="1451"/>
                    <a:pt x="3760" y="1456"/>
                    <a:pt x="3749" y="1466"/>
                  </a:cubicBezTo>
                  <a:lnTo>
                    <a:pt x="3749" y="1466"/>
                  </a:lnTo>
                  <a:cubicBezTo>
                    <a:pt x="3323" y="1336"/>
                    <a:pt x="567" y="0"/>
                    <a:pt x="5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6"/>
            <p:cNvSpPr/>
            <p:nvPr/>
          </p:nvSpPr>
          <p:spPr>
            <a:xfrm>
              <a:off x="685428" y="4363285"/>
              <a:ext cx="158482" cy="162720"/>
            </a:xfrm>
            <a:custGeom>
              <a:avLst/>
              <a:gdLst/>
              <a:ahLst/>
              <a:cxnLst/>
              <a:rect l="l" t="t" r="r" b="b"/>
              <a:pathLst>
                <a:path w="5572" h="5721" extrusionOk="0">
                  <a:moveTo>
                    <a:pt x="2255" y="0"/>
                  </a:moveTo>
                  <a:cubicBezTo>
                    <a:pt x="1961" y="0"/>
                    <a:pt x="1692" y="169"/>
                    <a:pt x="1568" y="465"/>
                  </a:cubicBezTo>
                  <a:lnTo>
                    <a:pt x="101" y="3667"/>
                  </a:lnTo>
                  <a:cubicBezTo>
                    <a:pt x="1" y="3934"/>
                    <a:pt x="101" y="4267"/>
                    <a:pt x="401" y="4401"/>
                  </a:cubicBezTo>
                  <a:lnTo>
                    <a:pt x="3236" y="5668"/>
                  </a:lnTo>
                  <a:cubicBezTo>
                    <a:pt x="3308" y="5704"/>
                    <a:pt x="3384" y="5721"/>
                    <a:pt x="3460" y="5721"/>
                  </a:cubicBezTo>
                  <a:cubicBezTo>
                    <a:pt x="3667" y="5721"/>
                    <a:pt x="3872" y="5597"/>
                    <a:pt x="3970" y="5402"/>
                  </a:cubicBezTo>
                  <a:lnTo>
                    <a:pt x="5404" y="2199"/>
                  </a:lnTo>
                  <a:cubicBezTo>
                    <a:pt x="5571" y="1799"/>
                    <a:pt x="5404" y="1332"/>
                    <a:pt x="5004" y="1165"/>
                  </a:cubicBezTo>
                  <a:lnTo>
                    <a:pt x="2569" y="64"/>
                  </a:lnTo>
                  <a:cubicBezTo>
                    <a:pt x="2465" y="21"/>
                    <a:pt x="2359" y="0"/>
                    <a:pt x="22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6"/>
            <p:cNvSpPr/>
            <p:nvPr/>
          </p:nvSpPr>
          <p:spPr>
            <a:xfrm>
              <a:off x="519415" y="4437233"/>
              <a:ext cx="316906" cy="401836"/>
            </a:xfrm>
            <a:custGeom>
              <a:avLst/>
              <a:gdLst/>
              <a:ahLst/>
              <a:cxnLst/>
              <a:rect l="l" t="t" r="r" b="b"/>
              <a:pathLst>
                <a:path w="11142" h="14128" extrusionOk="0">
                  <a:moveTo>
                    <a:pt x="5500" y="1"/>
                  </a:moveTo>
                  <a:cubicBezTo>
                    <a:pt x="5255" y="1"/>
                    <a:pt x="5026" y="156"/>
                    <a:pt x="4904" y="400"/>
                  </a:cubicBezTo>
                  <a:lnTo>
                    <a:pt x="167" y="11007"/>
                  </a:lnTo>
                  <a:cubicBezTo>
                    <a:pt x="0" y="11341"/>
                    <a:pt x="167" y="11741"/>
                    <a:pt x="500" y="11875"/>
                  </a:cubicBezTo>
                  <a:lnTo>
                    <a:pt x="5371" y="14076"/>
                  </a:lnTo>
                  <a:cubicBezTo>
                    <a:pt x="5457" y="14111"/>
                    <a:pt x="5547" y="14127"/>
                    <a:pt x="5637" y="14127"/>
                  </a:cubicBezTo>
                  <a:cubicBezTo>
                    <a:pt x="5893" y="14127"/>
                    <a:pt x="6139" y="13990"/>
                    <a:pt x="6238" y="13743"/>
                  </a:cubicBezTo>
                  <a:lnTo>
                    <a:pt x="11008" y="3135"/>
                  </a:lnTo>
                  <a:cubicBezTo>
                    <a:pt x="11141" y="2802"/>
                    <a:pt x="11008" y="2401"/>
                    <a:pt x="10674" y="2235"/>
                  </a:cubicBezTo>
                  <a:lnTo>
                    <a:pt x="5771" y="66"/>
                  </a:lnTo>
                  <a:cubicBezTo>
                    <a:pt x="5681" y="22"/>
                    <a:pt x="5590" y="1"/>
                    <a:pt x="55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6"/>
            <p:cNvSpPr/>
            <p:nvPr/>
          </p:nvSpPr>
          <p:spPr>
            <a:xfrm>
              <a:off x="488100" y="4749351"/>
              <a:ext cx="210645" cy="160871"/>
            </a:xfrm>
            <a:custGeom>
              <a:avLst/>
              <a:gdLst/>
              <a:ahLst/>
              <a:cxnLst/>
              <a:rect l="l" t="t" r="r" b="b"/>
              <a:pathLst>
                <a:path w="7406" h="5656" extrusionOk="0">
                  <a:moveTo>
                    <a:pt x="1301" y="0"/>
                  </a:moveTo>
                  <a:lnTo>
                    <a:pt x="134" y="2535"/>
                  </a:lnTo>
                  <a:cubicBezTo>
                    <a:pt x="0" y="2869"/>
                    <a:pt x="134" y="3269"/>
                    <a:pt x="467" y="3403"/>
                  </a:cubicBezTo>
                  <a:lnTo>
                    <a:pt x="5337" y="5604"/>
                  </a:lnTo>
                  <a:cubicBezTo>
                    <a:pt x="5424" y="5639"/>
                    <a:pt x="5514" y="5655"/>
                    <a:pt x="5604" y="5655"/>
                  </a:cubicBezTo>
                  <a:cubicBezTo>
                    <a:pt x="5862" y="5655"/>
                    <a:pt x="6114" y="5518"/>
                    <a:pt x="6238" y="5271"/>
                  </a:cubicBezTo>
                  <a:lnTo>
                    <a:pt x="7406" y="2735"/>
                  </a:lnTo>
                  <a:lnTo>
                    <a:pt x="13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6"/>
            <p:cNvSpPr/>
            <p:nvPr/>
          </p:nvSpPr>
          <p:spPr>
            <a:xfrm>
              <a:off x="389437" y="4647075"/>
              <a:ext cx="515207" cy="479910"/>
            </a:xfrm>
            <a:custGeom>
              <a:avLst/>
              <a:gdLst/>
              <a:ahLst/>
              <a:cxnLst/>
              <a:rect l="l" t="t" r="r" b="b"/>
              <a:pathLst>
                <a:path w="18114" h="16873" extrusionOk="0">
                  <a:moveTo>
                    <a:pt x="10679" y="1"/>
                  </a:moveTo>
                  <a:cubicBezTo>
                    <a:pt x="10460" y="1"/>
                    <a:pt x="10308" y="183"/>
                    <a:pt x="10308" y="461"/>
                  </a:cubicBezTo>
                  <a:lnTo>
                    <a:pt x="10308" y="1862"/>
                  </a:lnTo>
                  <a:cubicBezTo>
                    <a:pt x="10308" y="2228"/>
                    <a:pt x="10574" y="2662"/>
                    <a:pt x="10908" y="2796"/>
                  </a:cubicBezTo>
                  <a:cubicBezTo>
                    <a:pt x="10908" y="2796"/>
                    <a:pt x="15378" y="4063"/>
                    <a:pt x="15378" y="7599"/>
                  </a:cubicBezTo>
                  <a:cubicBezTo>
                    <a:pt x="15378" y="11101"/>
                    <a:pt x="12042" y="14004"/>
                    <a:pt x="9707" y="14004"/>
                  </a:cubicBezTo>
                  <a:lnTo>
                    <a:pt x="767" y="14004"/>
                  </a:lnTo>
                  <a:cubicBezTo>
                    <a:pt x="334" y="14004"/>
                    <a:pt x="0" y="14337"/>
                    <a:pt x="0" y="14771"/>
                  </a:cubicBezTo>
                  <a:lnTo>
                    <a:pt x="0" y="16105"/>
                  </a:lnTo>
                  <a:cubicBezTo>
                    <a:pt x="0" y="16505"/>
                    <a:pt x="334" y="16872"/>
                    <a:pt x="767" y="16872"/>
                  </a:cubicBezTo>
                  <a:lnTo>
                    <a:pt x="9707" y="16872"/>
                  </a:lnTo>
                  <a:cubicBezTo>
                    <a:pt x="13643" y="16872"/>
                    <a:pt x="18113" y="13370"/>
                    <a:pt x="18113" y="7566"/>
                  </a:cubicBezTo>
                  <a:cubicBezTo>
                    <a:pt x="18113" y="1761"/>
                    <a:pt x="10908" y="60"/>
                    <a:pt x="10908" y="60"/>
                  </a:cubicBezTo>
                  <a:cubicBezTo>
                    <a:pt x="10827" y="20"/>
                    <a:pt x="10749" y="1"/>
                    <a:pt x="106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6"/>
            <p:cNvSpPr/>
            <p:nvPr/>
          </p:nvSpPr>
          <p:spPr>
            <a:xfrm>
              <a:off x="245210" y="5179103"/>
              <a:ext cx="649940" cy="60753"/>
            </a:xfrm>
            <a:custGeom>
              <a:avLst/>
              <a:gdLst/>
              <a:ahLst/>
              <a:cxnLst/>
              <a:rect l="l" t="t" r="r" b="b"/>
              <a:pathLst>
                <a:path w="22851" h="2136" extrusionOk="0">
                  <a:moveTo>
                    <a:pt x="1068" y="1"/>
                  </a:moveTo>
                  <a:cubicBezTo>
                    <a:pt x="468" y="1"/>
                    <a:pt x="1" y="501"/>
                    <a:pt x="1" y="1068"/>
                  </a:cubicBezTo>
                  <a:cubicBezTo>
                    <a:pt x="1" y="1669"/>
                    <a:pt x="468" y="2136"/>
                    <a:pt x="1068" y="2136"/>
                  </a:cubicBezTo>
                  <a:lnTo>
                    <a:pt x="21917" y="2136"/>
                  </a:lnTo>
                  <a:cubicBezTo>
                    <a:pt x="22417" y="2136"/>
                    <a:pt x="22851" y="1736"/>
                    <a:pt x="22851" y="1235"/>
                  </a:cubicBezTo>
                  <a:lnTo>
                    <a:pt x="22851" y="935"/>
                  </a:lnTo>
                  <a:cubicBezTo>
                    <a:pt x="22851" y="435"/>
                    <a:pt x="22417" y="1"/>
                    <a:pt x="219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6"/>
            <p:cNvSpPr/>
            <p:nvPr/>
          </p:nvSpPr>
          <p:spPr>
            <a:xfrm>
              <a:off x="623767" y="4588059"/>
              <a:ext cx="172703" cy="171764"/>
            </a:xfrm>
            <a:custGeom>
              <a:avLst/>
              <a:gdLst/>
              <a:ahLst/>
              <a:cxnLst/>
              <a:rect l="l" t="t" r="r" b="b"/>
              <a:pathLst>
                <a:path w="6072" h="6039" extrusionOk="0">
                  <a:moveTo>
                    <a:pt x="3036" y="0"/>
                  </a:moveTo>
                  <a:cubicBezTo>
                    <a:pt x="1368" y="0"/>
                    <a:pt x="0" y="1335"/>
                    <a:pt x="0" y="3003"/>
                  </a:cubicBezTo>
                  <a:cubicBezTo>
                    <a:pt x="0" y="4704"/>
                    <a:pt x="1368" y="6038"/>
                    <a:pt x="3036" y="6038"/>
                  </a:cubicBezTo>
                  <a:cubicBezTo>
                    <a:pt x="4704" y="6038"/>
                    <a:pt x="6071" y="4704"/>
                    <a:pt x="6071" y="3003"/>
                  </a:cubicBezTo>
                  <a:cubicBezTo>
                    <a:pt x="6071" y="1335"/>
                    <a:pt x="4704" y="0"/>
                    <a:pt x="3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6"/>
            <p:cNvSpPr/>
            <p:nvPr/>
          </p:nvSpPr>
          <p:spPr>
            <a:xfrm>
              <a:off x="650331" y="4613685"/>
              <a:ext cx="119572" cy="120511"/>
            </a:xfrm>
            <a:custGeom>
              <a:avLst/>
              <a:gdLst/>
              <a:ahLst/>
              <a:cxnLst/>
              <a:rect l="l" t="t" r="r" b="b"/>
              <a:pathLst>
                <a:path w="4204" h="4237" extrusionOk="0">
                  <a:moveTo>
                    <a:pt x="2102" y="0"/>
                  </a:moveTo>
                  <a:cubicBezTo>
                    <a:pt x="934" y="0"/>
                    <a:pt x="0" y="934"/>
                    <a:pt x="0" y="2102"/>
                  </a:cubicBezTo>
                  <a:cubicBezTo>
                    <a:pt x="0" y="3269"/>
                    <a:pt x="934" y="4236"/>
                    <a:pt x="2102" y="4236"/>
                  </a:cubicBezTo>
                  <a:cubicBezTo>
                    <a:pt x="3269" y="4236"/>
                    <a:pt x="4203" y="3269"/>
                    <a:pt x="4203" y="2102"/>
                  </a:cubicBezTo>
                  <a:cubicBezTo>
                    <a:pt x="4203" y="934"/>
                    <a:pt x="3269" y="0"/>
                    <a:pt x="2102" y="0"/>
                  </a:cubicBezTo>
                  <a:close/>
                </a:path>
              </a:pathLst>
            </a:custGeom>
            <a:solidFill>
              <a:srgbClr val="5C8D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6"/>
            <p:cNvSpPr/>
            <p:nvPr/>
          </p:nvSpPr>
          <p:spPr>
            <a:xfrm>
              <a:off x="531730" y="5045343"/>
              <a:ext cx="301746" cy="194518"/>
            </a:xfrm>
            <a:custGeom>
              <a:avLst/>
              <a:gdLst/>
              <a:ahLst/>
              <a:cxnLst/>
              <a:rect l="l" t="t" r="r" b="b"/>
              <a:pathLst>
                <a:path w="10609" h="6839" extrusionOk="0">
                  <a:moveTo>
                    <a:pt x="1" y="1"/>
                  </a:moveTo>
                  <a:lnTo>
                    <a:pt x="1" y="6839"/>
                  </a:lnTo>
                  <a:lnTo>
                    <a:pt x="10175" y="6839"/>
                  </a:lnTo>
                  <a:cubicBezTo>
                    <a:pt x="10608" y="6839"/>
                    <a:pt x="10275" y="6472"/>
                    <a:pt x="10308" y="6472"/>
                  </a:cubicBezTo>
                  <a:lnTo>
                    <a:pt x="50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6"/>
            <p:cNvSpPr/>
            <p:nvPr/>
          </p:nvSpPr>
          <p:spPr>
            <a:xfrm>
              <a:off x="678801" y="4642126"/>
              <a:ext cx="62630" cy="63597"/>
            </a:xfrm>
            <a:custGeom>
              <a:avLst/>
              <a:gdLst/>
              <a:ahLst/>
              <a:cxnLst/>
              <a:rect l="l" t="t" r="r" b="b"/>
              <a:pathLst>
                <a:path w="2202" h="2236" extrusionOk="0">
                  <a:moveTo>
                    <a:pt x="1101" y="1"/>
                  </a:moveTo>
                  <a:cubicBezTo>
                    <a:pt x="500" y="1"/>
                    <a:pt x="0" y="501"/>
                    <a:pt x="0" y="1102"/>
                  </a:cubicBezTo>
                  <a:cubicBezTo>
                    <a:pt x="0" y="1735"/>
                    <a:pt x="500" y="2236"/>
                    <a:pt x="1101" y="2236"/>
                  </a:cubicBezTo>
                  <a:cubicBezTo>
                    <a:pt x="1701" y="2236"/>
                    <a:pt x="2202" y="1735"/>
                    <a:pt x="2202" y="1102"/>
                  </a:cubicBezTo>
                  <a:cubicBezTo>
                    <a:pt x="2202" y="501"/>
                    <a:pt x="1701" y="1"/>
                    <a:pt x="11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6"/>
            <p:cNvSpPr/>
            <p:nvPr/>
          </p:nvSpPr>
          <p:spPr>
            <a:xfrm>
              <a:off x="565888" y="5072846"/>
              <a:ext cx="37032" cy="37999"/>
            </a:xfrm>
            <a:custGeom>
              <a:avLst/>
              <a:gdLst/>
              <a:ahLst/>
              <a:cxnLst/>
              <a:rect l="l" t="t" r="r" b="b"/>
              <a:pathLst>
                <a:path w="1302" h="1336" extrusionOk="0">
                  <a:moveTo>
                    <a:pt x="634" y="1"/>
                  </a:moveTo>
                  <a:cubicBezTo>
                    <a:pt x="301" y="1"/>
                    <a:pt x="1" y="301"/>
                    <a:pt x="1" y="668"/>
                  </a:cubicBezTo>
                  <a:cubicBezTo>
                    <a:pt x="1" y="1035"/>
                    <a:pt x="301" y="1335"/>
                    <a:pt x="634" y="1335"/>
                  </a:cubicBezTo>
                  <a:cubicBezTo>
                    <a:pt x="1001" y="1335"/>
                    <a:pt x="1302" y="1035"/>
                    <a:pt x="1302" y="668"/>
                  </a:cubicBezTo>
                  <a:cubicBezTo>
                    <a:pt x="1302" y="301"/>
                    <a:pt x="1001" y="1"/>
                    <a:pt x="6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6"/>
            <p:cNvSpPr/>
            <p:nvPr/>
          </p:nvSpPr>
          <p:spPr>
            <a:xfrm>
              <a:off x="557356" y="5180071"/>
              <a:ext cx="37971" cy="37971"/>
            </a:xfrm>
            <a:custGeom>
              <a:avLst/>
              <a:gdLst/>
              <a:ahLst/>
              <a:cxnLst/>
              <a:rect l="l" t="t" r="r" b="b"/>
              <a:pathLst>
                <a:path w="1335" h="1335" extrusionOk="0">
                  <a:moveTo>
                    <a:pt x="668" y="0"/>
                  </a:moveTo>
                  <a:cubicBezTo>
                    <a:pt x="301" y="0"/>
                    <a:pt x="0" y="300"/>
                    <a:pt x="0" y="667"/>
                  </a:cubicBezTo>
                  <a:cubicBezTo>
                    <a:pt x="0" y="1034"/>
                    <a:pt x="301" y="1335"/>
                    <a:pt x="668" y="1335"/>
                  </a:cubicBezTo>
                  <a:cubicBezTo>
                    <a:pt x="1034" y="1335"/>
                    <a:pt x="1335" y="1034"/>
                    <a:pt x="1335" y="667"/>
                  </a:cubicBezTo>
                  <a:cubicBezTo>
                    <a:pt x="1335" y="300"/>
                    <a:pt x="1034" y="0"/>
                    <a:pt x="6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3" name="Google Shape;803;p36"/>
          <p:cNvGrpSpPr/>
          <p:nvPr/>
        </p:nvGrpSpPr>
        <p:grpSpPr>
          <a:xfrm>
            <a:off x="6800289" y="1660911"/>
            <a:ext cx="796047" cy="827364"/>
            <a:chOff x="1480454" y="1107150"/>
            <a:chExt cx="796047" cy="851084"/>
          </a:xfrm>
        </p:grpSpPr>
        <p:sp>
          <p:nvSpPr>
            <p:cNvPr id="804" name="Google Shape;804;p36"/>
            <p:cNvSpPr/>
            <p:nvPr/>
          </p:nvSpPr>
          <p:spPr>
            <a:xfrm>
              <a:off x="1527894" y="1149841"/>
              <a:ext cx="748607" cy="808393"/>
            </a:xfrm>
            <a:custGeom>
              <a:avLst/>
              <a:gdLst/>
              <a:ahLst/>
              <a:cxnLst/>
              <a:rect l="l" t="t" r="r" b="b"/>
              <a:pathLst>
                <a:path w="26320" h="28422" extrusionOk="0">
                  <a:moveTo>
                    <a:pt x="16079" y="1"/>
                  </a:moveTo>
                  <a:lnTo>
                    <a:pt x="10241" y="34"/>
                  </a:lnTo>
                  <a:cubicBezTo>
                    <a:pt x="10241" y="34"/>
                    <a:pt x="10275" y="8640"/>
                    <a:pt x="10275" y="10475"/>
                  </a:cubicBezTo>
                  <a:cubicBezTo>
                    <a:pt x="10275" y="12310"/>
                    <a:pt x="4938" y="19281"/>
                    <a:pt x="2369" y="23551"/>
                  </a:cubicBezTo>
                  <a:cubicBezTo>
                    <a:pt x="1001" y="25819"/>
                    <a:pt x="1" y="28421"/>
                    <a:pt x="4437" y="28421"/>
                  </a:cubicBezTo>
                  <a:lnTo>
                    <a:pt x="21883" y="28421"/>
                  </a:lnTo>
                  <a:cubicBezTo>
                    <a:pt x="26320" y="28421"/>
                    <a:pt x="25285" y="25819"/>
                    <a:pt x="23951" y="23551"/>
                  </a:cubicBezTo>
                  <a:cubicBezTo>
                    <a:pt x="21383" y="19281"/>
                    <a:pt x="16046" y="12310"/>
                    <a:pt x="16046" y="10475"/>
                  </a:cubicBezTo>
                  <a:cubicBezTo>
                    <a:pt x="16046" y="8607"/>
                    <a:pt x="16079" y="1"/>
                    <a:pt x="16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6"/>
            <p:cNvSpPr/>
            <p:nvPr/>
          </p:nvSpPr>
          <p:spPr>
            <a:xfrm>
              <a:off x="1614243" y="1617534"/>
              <a:ext cx="574965" cy="292275"/>
            </a:xfrm>
            <a:custGeom>
              <a:avLst/>
              <a:gdLst/>
              <a:ahLst/>
              <a:cxnLst/>
              <a:rect l="l" t="t" r="r" b="b"/>
              <a:pathLst>
                <a:path w="20215" h="10276" extrusionOk="0">
                  <a:moveTo>
                    <a:pt x="6299" y="1"/>
                  </a:moveTo>
                  <a:cubicBezTo>
                    <a:pt x="6246" y="1"/>
                    <a:pt x="6192" y="1"/>
                    <a:pt x="6138" y="2"/>
                  </a:cubicBezTo>
                  <a:cubicBezTo>
                    <a:pt x="4770" y="2103"/>
                    <a:pt x="2969" y="4672"/>
                    <a:pt x="1835" y="6540"/>
                  </a:cubicBezTo>
                  <a:cubicBezTo>
                    <a:pt x="801" y="8275"/>
                    <a:pt x="0" y="10276"/>
                    <a:pt x="3403" y="10276"/>
                  </a:cubicBezTo>
                  <a:lnTo>
                    <a:pt x="16812" y="10276"/>
                  </a:lnTo>
                  <a:cubicBezTo>
                    <a:pt x="20215" y="10276"/>
                    <a:pt x="19447" y="8275"/>
                    <a:pt x="18413" y="6540"/>
                  </a:cubicBezTo>
                  <a:cubicBezTo>
                    <a:pt x="17346" y="4805"/>
                    <a:pt x="15745" y="2537"/>
                    <a:pt x="14444" y="536"/>
                  </a:cubicBezTo>
                  <a:cubicBezTo>
                    <a:pt x="14061" y="573"/>
                    <a:pt x="13677" y="588"/>
                    <a:pt x="13293" y="588"/>
                  </a:cubicBezTo>
                  <a:cubicBezTo>
                    <a:pt x="10956" y="588"/>
                    <a:pt x="8605" y="1"/>
                    <a:pt x="62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6"/>
            <p:cNvSpPr/>
            <p:nvPr/>
          </p:nvSpPr>
          <p:spPr>
            <a:xfrm>
              <a:off x="1833385" y="1704850"/>
              <a:ext cx="59815" cy="58848"/>
            </a:xfrm>
            <a:custGeom>
              <a:avLst/>
              <a:gdLst/>
              <a:ahLst/>
              <a:cxnLst/>
              <a:rect l="l" t="t" r="r" b="b"/>
              <a:pathLst>
                <a:path w="2103" h="2069"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6"/>
            <p:cNvSpPr/>
            <p:nvPr/>
          </p:nvSpPr>
          <p:spPr>
            <a:xfrm>
              <a:off x="1872293" y="1819669"/>
              <a:ext cx="58848" cy="58848"/>
            </a:xfrm>
            <a:custGeom>
              <a:avLst/>
              <a:gdLst/>
              <a:ahLst/>
              <a:cxnLst/>
              <a:rect l="l" t="t" r="r" b="b"/>
              <a:pathLst>
                <a:path w="2069" h="2069" extrusionOk="0">
                  <a:moveTo>
                    <a:pt x="1034" y="0"/>
                  </a:moveTo>
                  <a:cubicBezTo>
                    <a:pt x="467" y="0"/>
                    <a:pt x="0" y="467"/>
                    <a:pt x="0" y="1034"/>
                  </a:cubicBezTo>
                  <a:cubicBezTo>
                    <a:pt x="0" y="1601"/>
                    <a:pt x="467" y="2068"/>
                    <a:pt x="1034" y="2068"/>
                  </a:cubicBezTo>
                  <a:cubicBezTo>
                    <a:pt x="1602" y="2068"/>
                    <a:pt x="2069" y="1601"/>
                    <a:pt x="2069" y="1034"/>
                  </a:cubicBezTo>
                  <a:cubicBezTo>
                    <a:pt x="2069" y="467"/>
                    <a:pt x="1602" y="0"/>
                    <a:pt x="10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6"/>
            <p:cNvSpPr/>
            <p:nvPr/>
          </p:nvSpPr>
          <p:spPr>
            <a:xfrm>
              <a:off x="1919733" y="1748508"/>
              <a:ext cx="31344" cy="3037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6"/>
            <p:cNvSpPr/>
            <p:nvPr/>
          </p:nvSpPr>
          <p:spPr>
            <a:xfrm>
              <a:off x="1893169" y="1664065"/>
              <a:ext cx="30377" cy="30377"/>
            </a:xfrm>
            <a:custGeom>
              <a:avLst/>
              <a:gdLst/>
              <a:ahLst/>
              <a:cxnLst/>
              <a:rect l="l" t="t" r="r" b="b"/>
              <a:pathLst>
                <a:path w="1068" h="1068" extrusionOk="0">
                  <a:moveTo>
                    <a:pt x="534" y="0"/>
                  </a:moveTo>
                  <a:cubicBezTo>
                    <a:pt x="234" y="0"/>
                    <a:pt x="0" y="234"/>
                    <a:pt x="0" y="534"/>
                  </a:cubicBezTo>
                  <a:cubicBezTo>
                    <a:pt x="0" y="834"/>
                    <a:pt x="234" y="1068"/>
                    <a:pt x="534" y="1068"/>
                  </a:cubicBezTo>
                  <a:cubicBezTo>
                    <a:pt x="834" y="1068"/>
                    <a:pt x="1068" y="834"/>
                    <a:pt x="1068" y="534"/>
                  </a:cubicBezTo>
                  <a:cubicBezTo>
                    <a:pt x="1068"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6"/>
            <p:cNvSpPr/>
            <p:nvPr/>
          </p:nvSpPr>
          <p:spPr>
            <a:xfrm>
              <a:off x="1777412" y="1130870"/>
              <a:ext cx="248616" cy="85413"/>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6"/>
            <p:cNvSpPr/>
            <p:nvPr/>
          </p:nvSpPr>
          <p:spPr>
            <a:xfrm>
              <a:off x="1480454" y="1126121"/>
              <a:ext cx="748607" cy="808393"/>
            </a:xfrm>
            <a:custGeom>
              <a:avLst/>
              <a:gdLst/>
              <a:ahLst/>
              <a:cxnLst/>
              <a:rect l="l" t="t" r="r" b="b"/>
              <a:pathLst>
                <a:path w="26320" h="28422" extrusionOk="0">
                  <a:moveTo>
                    <a:pt x="16079" y="1"/>
                  </a:moveTo>
                  <a:lnTo>
                    <a:pt x="10242" y="34"/>
                  </a:lnTo>
                  <a:cubicBezTo>
                    <a:pt x="10242" y="34"/>
                    <a:pt x="10275" y="8640"/>
                    <a:pt x="10275" y="10475"/>
                  </a:cubicBezTo>
                  <a:cubicBezTo>
                    <a:pt x="10275" y="12310"/>
                    <a:pt x="4938" y="19281"/>
                    <a:pt x="2369" y="23551"/>
                  </a:cubicBezTo>
                  <a:cubicBezTo>
                    <a:pt x="1002" y="25819"/>
                    <a:pt x="1" y="28421"/>
                    <a:pt x="4437" y="28421"/>
                  </a:cubicBezTo>
                  <a:lnTo>
                    <a:pt x="21883" y="28421"/>
                  </a:lnTo>
                  <a:cubicBezTo>
                    <a:pt x="26320" y="28421"/>
                    <a:pt x="25286" y="25819"/>
                    <a:pt x="23951" y="23551"/>
                  </a:cubicBezTo>
                  <a:cubicBezTo>
                    <a:pt x="21383" y="19281"/>
                    <a:pt x="16046" y="12310"/>
                    <a:pt x="16046" y="10475"/>
                  </a:cubicBezTo>
                  <a:cubicBezTo>
                    <a:pt x="16046" y="8607"/>
                    <a:pt x="16079" y="1"/>
                    <a:pt x="16079" y="1"/>
                  </a:cubicBezTo>
                  <a:close/>
                </a:path>
              </a:pathLst>
            </a:custGeom>
            <a:solidFill>
              <a:srgbClr val="E6F6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6"/>
            <p:cNvSpPr/>
            <p:nvPr/>
          </p:nvSpPr>
          <p:spPr>
            <a:xfrm>
              <a:off x="1566802" y="1593842"/>
              <a:ext cx="574965" cy="292275"/>
            </a:xfrm>
            <a:custGeom>
              <a:avLst/>
              <a:gdLst/>
              <a:ahLst/>
              <a:cxnLst/>
              <a:rect l="l" t="t" r="r" b="b"/>
              <a:pathLst>
                <a:path w="20215" h="10276" extrusionOk="0">
                  <a:moveTo>
                    <a:pt x="6300" y="0"/>
                  </a:moveTo>
                  <a:cubicBezTo>
                    <a:pt x="6246" y="0"/>
                    <a:pt x="6192" y="0"/>
                    <a:pt x="6138" y="1"/>
                  </a:cubicBezTo>
                  <a:cubicBezTo>
                    <a:pt x="4770" y="2103"/>
                    <a:pt x="2969" y="4671"/>
                    <a:pt x="1835" y="6539"/>
                  </a:cubicBezTo>
                  <a:cubicBezTo>
                    <a:pt x="801" y="8274"/>
                    <a:pt x="0" y="10275"/>
                    <a:pt x="3403" y="10275"/>
                  </a:cubicBezTo>
                  <a:lnTo>
                    <a:pt x="16812" y="10275"/>
                  </a:lnTo>
                  <a:cubicBezTo>
                    <a:pt x="20215" y="10275"/>
                    <a:pt x="19448" y="8274"/>
                    <a:pt x="18414" y="6539"/>
                  </a:cubicBezTo>
                  <a:cubicBezTo>
                    <a:pt x="17346" y="4804"/>
                    <a:pt x="15745" y="2536"/>
                    <a:pt x="14444" y="535"/>
                  </a:cubicBezTo>
                  <a:cubicBezTo>
                    <a:pt x="14061" y="572"/>
                    <a:pt x="13678" y="587"/>
                    <a:pt x="13294" y="587"/>
                  </a:cubicBezTo>
                  <a:cubicBezTo>
                    <a:pt x="10956" y="587"/>
                    <a:pt x="8605" y="0"/>
                    <a:pt x="63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6"/>
            <p:cNvSpPr/>
            <p:nvPr/>
          </p:nvSpPr>
          <p:spPr>
            <a:xfrm>
              <a:off x="1785944" y="1681130"/>
              <a:ext cx="59815" cy="58876"/>
            </a:xfrm>
            <a:custGeom>
              <a:avLst/>
              <a:gdLst/>
              <a:ahLst/>
              <a:cxnLst/>
              <a:rect l="l" t="t" r="r" b="b"/>
              <a:pathLst>
                <a:path w="2103" h="2070"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rgbClr val="FFD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6"/>
            <p:cNvSpPr/>
            <p:nvPr/>
          </p:nvSpPr>
          <p:spPr>
            <a:xfrm>
              <a:off x="1824852" y="1795948"/>
              <a:ext cx="58848" cy="58848"/>
            </a:xfrm>
            <a:custGeom>
              <a:avLst/>
              <a:gdLst/>
              <a:ahLst/>
              <a:cxnLst/>
              <a:rect l="l" t="t" r="r" b="b"/>
              <a:pathLst>
                <a:path w="2069" h="2069" extrusionOk="0">
                  <a:moveTo>
                    <a:pt x="1035" y="0"/>
                  </a:moveTo>
                  <a:cubicBezTo>
                    <a:pt x="468" y="0"/>
                    <a:pt x="1" y="467"/>
                    <a:pt x="1" y="1034"/>
                  </a:cubicBezTo>
                  <a:cubicBezTo>
                    <a:pt x="1" y="1601"/>
                    <a:pt x="468" y="2068"/>
                    <a:pt x="1035" y="2068"/>
                  </a:cubicBezTo>
                  <a:cubicBezTo>
                    <a:pt x="1602" y="2068"/>
                    <a:pt x="2069" y="1601"/>
                    <a:pt x="2069" y="1034"/>
                  </a:cubicBezTo>
                  <a:cubicBezTo>
                    <a:pt x="2069" y="467"/>
                    <a:pt x="1602" y="0"/>
                    <a:pt x="1035" y="0"/>
                  </a:cubicBezTo>
                  <a:close/>
                </a:path>
              </a:pathLst>
            </a:custGeom>
            <a:solidFill>
              <a:srgbClr val="FFD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6"/>
            <p:cNvSpPr/>
            <p:nvPr/>
          </p:nvSpPr>
          <p:spPr>
            <a:xfrm>
              <a:off x="1872293" y="1724787"/>
              <a:ext cx="31344" cy="3037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rgbClr val="FFD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6"/>
            <p:cNvSpPr/>
            <p:nvPr/>
          </p:nvSpPr>
          <p:spPr>
            <a:xfrm>
              <a:off x="1845728" y="1640344"/>
              <a:ext cx="30377" cy="30377"/>
            </a:xfrm>
            <a:custGeom>
              <a:avLst/>
              <a:gdLst/>
              <a:ahLst/>
              <a:cxnLst/>
              <a:rect l="l" t="t" r="r" b="b"/>
              <a:pathLst>
                <a:path w="1068" h="1068" extrusionOk="0">
                  <a:moveTo>
                    <a:pt x="534" y="1"/>
                  </a:moveTo>
                  <a:cubicBezTo>
                    <a:pt x="234" y="1"/>
                    <a:pt x="0" y="234"/>
                    <a:pt x="0" y="534"/>
                  </a:cubicBezTo>
                  <a:cubicBezTo>
                    <a:pt x="0" y="834"/>
                    <a:pt x="234" y="1068"/>
                    <a:pt x="534" y="1068"/>
                  </a:cubicBezTo>
                  <a:cubicBezTo>
                    <a:pt x="834" y="1068"/>
                    <a:pt x="1068" y="834"/>
                    <a:pt x="1068" y="534"/>
                  </a:cubicBezTo>
                  <a:cubicBezTo>
                    <a:pt x="1068" y="234"/>
                    <a:pt x="834" y="1"/>
                    <a:pt x="534" y="1"/>
                  </a:cubicBezTo>
                  <a:close/>
                </a:path>
              </a:pathLst>
            </a:custGeom>
            <a:solidFill>
              <a:srgbClr val="FFD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6"/>
            <p:cNvSpPr/>
            <p:nvPr/>
          </p:nvSpPr>
          <p:spPr>
            <a:xfrm>
              <a:off x="1729971" y="1107150"/>
              <a:ext cx="248616" cy="85413"/>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 name="Google Shape;818;p36"/>
          <p:cNvGrpSpPr/>
          <p:nvPr/>
        </p:nvGrpSpPr>
        <p:grpSpPr>
          <a:xfrm>
            <a:off x="1691680" y="1698398"/>
            <a:ext cx="799830" cy="776110"/>
            <a:chOff x="199675" y="2248482"/>
            <a:chExt cx="799830" cy="776110"/>
          </a:xfrm>
        </p:grpSpPr>
        <p:sp>
          <p:nvSpPr>
            <p:cNvPr id="819" name="Google Shape;819;p36"/>
            <p:cNvSpPr/>
            <p:nvPr/>
          </p:nvSpPr>
          <p:spPr>
            <a:xfrm>
              <a:off x="247115" y="2272203"/>
              <a:ext cx="752389" cy="752389"/>
            </a:xfrm>
            <a:custGeom>
              <a:avLst/>
              <a:gdLst/>
              <a:ahLst/>
              <a:cxnLst/>
              <a:rect l="l" t="t" r="r" b="b"/>
              <a:pathLst>
                <a:path w="26453" h="26453" extrusionOk="0">
                  <a:moveTo>
                    <a:pt x="13243" y="0"/>
                  </a:moveTo>
                  <a:cubicBezTo>
                    <a:pt x="5938" y="0"/>
                    <a:pt x="1" y="5938"/>
                    <a:pt x="1" y="13210"/>
                  </a:cubicBezTo>
                  <a:cubicBezTo>
                    <a:pt x="1" y="20515"/>
                    <a:pt x="5938" y="26453"/>
                    <a:pt x="13243" y="26453"/>
                  </a:cubicBezTo>
                  <a:cubicBezTo>
                    <a:pt x="20515" y="26453"/>
                    <a:pt x="26453" y="20515"/>
                    <a:pt x="26453" y="13210"/>
                  </a:cubicBezTo>
                  <a:cubicBezTo>
                    <a:pt x="26453" y="5938"/>
                    <a:pt x="20515" y="0"/>
                    <a:pt x="132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6"/>
            <p:cNvSpPr/>
            <p:nvPr/>
          </p:nvSpPr>
          <p:spPr>
            <a:xfrm>
              <a:off x="318276" y="2343364"/>
              <a:ext cx="610092" cy="610063"/>
            </a:xfrm>
            <a:custGeom>
              <a:avLst/>
              <a:gdLst/>
              <a:ahLst/>
              <a:cxnLst/>
              <a:rect l="l" t="t" r="r" b="b"/>
              <a:pathLst>
                <a:path w="21450" h="21449" extrusionOk="0">
                  <a:moveTo>
                    <a:pt x="10741" y="0"/>
                  </a:moveTo>
                  <a:cubicBezTo>
                    <a:pt x="4804" y="0"/>
                    <a:pt x="0" y="4804"/>
                    <a:pt x="0" y="10708"/>
                  </a:cubicBezTo>
                  <a:cubicBezTo>
                    <a:pt x="0" y="16645"/>
                    <a:pt x="4804" y="21449"/>
                    <a:pt x="10741" y="21449"/>
                  </a:cubicBezTo>
                  <a:cubicBezTo>
                    <a:pt x="16646" y="21449"/>
                    <a:pt x="21449" y="16645"/>
                    <a:pt x="21449" y="10708"/>
                  </a:cubicBezTo>
                  <a:cubicBezTo>
                    <a:pt x="21449" y="4804"/>
                    <a:pt x="16646" y="0"/>
                    <a:pt x="107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6"/>
            <p:cNvSpPr/>
            <p:nvPr/>
          </p:nvSpPr>
          <p:spPr>
            <a:xfrm>
              <a:off x="612390" y="2367084"/>
              <a:ext cx="22782" cy="71163"/>
            </a:xfrm>
            <a:custGeom>
              <a:avLst/>
              <a:gdLst/>
              <a:ahLst/>
              <a:cxnLst/>
              <a:rect l="l" t="t" r="r" b="b"/>
              <a:pathLst>
                <a:path w="801" h="2502" extrusionOk="0">
                  <a:moveTo>
                    <a:pt x="400" y="0"/>
                  </a:moveTo>
                  <a:cubicBezTo>
                    <a:pt x="167" y="0"/>
                    <a:pt x="0" y="167"/>
                    <a:pt x="0" y="400"/>
                  </a:cubicBezTo>
                  <a:lnTo>
                    <a:pt x="0" y="2102"/>
                  </a:lnTo>
                  <a:cubicBezTo>
                    <a:pt x="0" y="2335"/>
                    <a:pt x="167" y="2502"/>
                    <a:pt x="400" y="2502"/>
                  </a:cubicBezTo>
                  <a:cubicBezTo>
                    <a:pt x="601" y="2502"/>
                    <a:pt x="767" y="2335"/>
                    <a:pt x="801" y="2102"/>
                  </a:cubicBezTo>
                  <a:lnTo>
                    <a:pt x="801" y="400"/>
                  </a:lnTo>
                  <a:cubicBezTo>
                    <a:pt x="801" y="167"/>
                    <a:pt x="601" y="0"/>
                    <a:pt x="4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6"/>
            <p:cNvSpPr/>
            <p:nvPr/>
          </p:nvSpPr>
          <p:spPr>
            <a:xfrm>
              <a:off x="612390" y="2862309"/>
              <a:ext cx="22782" cy="71192"/>
            </a:xfrm>
            <a:custGeom>
              <a:avLst/>
              <a:gdLst/>
              <a:ahLst/>
              <a:cxnLst/>
              <a:rect l="l" t="t" r="r" b="b"/>
              <a:pathLst>
                <a:path w="801" h="2503" extrusionOk="0">
                  <a:moveTo>
                    <a:pt x="400" y="1"/>
                  </a:moveTo>
                  <a:cubicBezTo>
                    <a:pt x="167" y="1"/>
                    <a:pt x="0" y="201"/>
                    <a:pt x="0" y="401"/>
                  </a:cubicBezTo>
                  <a:lnTo>
                    <a:pt x="0" y="2102"/>
                  </a:lnTo>
                  <a:cubicBezTo>
                    <a:pt x="0" y="2336"/>
                    <a:pt x="167" y="2502"/>
                    <a:pt x="400" y="2502"/>
                  </a:cubicBezTo>
                  <a:cubicBezTo>
                    <a:pt x="601" y="2502"/>
                    <a:pt x="767" y="2336"/>
                    <a:pt x="801" y="2102"/>
                  </a:cubicBezTo>
                  <a:lnTo>
                    <a:pt x="801" y="401"/>
                  </a:lnTo>
                  <a:cubicBezTo>
                    <a:pt x="801" y="201"/>
                    <a:pt x="601" y="1"/>
                    <a:pt x="4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6"/>
            <p:cNvSpPr/>
            <p:nvPr/>
          </p:nvSpPr>
          <p:spPr>
            <a:xfrm>
              <a:off x="835343" y="2639355"/>
              <a:ext cx="71163" cy="22811"/>
            </a:xfrm>
            <a:custGeom>
              <a:avLst/>
              <a:gdLst/>
              <a:ahLst/>
              <a:cxnLst/>
              <a:rect l="l" t="t" r="r" b="b"/>
              <a:pathLst>
                <a:path w="2502" h="802" extrusionOk="0">
                  <a:moveTo>
                    <a:pt x="400" y="1"/>
                  </a:moveTo>
                  <a:cubicBezTo>
                    <a:pt x="167" y="1"/>
                    <a:pt x="0" y="167"/>
                    <a:pt x="0" y="401"/>
                  </a:cubicBezTo>
                  <a:cubicBezTo>
                    <a:pt x="0" y="601"/>
                    <a:pt x="167" y="801"/>
                    <a:pt x="400" y="801"/>
                  </a:cubicBezTo>
                  <a:lnTo>
                    <a:pt x="2102" y="801"/>
                  </a:lnTo>
                  <a:cubicBezTo>
                    <a:pt x="2335" y="801"/>
                    <a:pt x="2502" y="601"/>
                    <a:pt x="2502" y="401"/>
                  </a:cubicBezTo>
                  <a:cubicBezTo>
                    <a:pt x="2502" y="167"/>
                    <a:pt x="2335" y="1"/>
                    <a:pt x="21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6"/>
            <p:cNvSpPr/>
            <p:nvPr/>
          </p:nvSpPr>
          <p:spPr>
            <a:xfrm>
              <a:off x="606673" y="2631761"/>
              <a:ext cx="199268" cy="37999"/>
            </a:xfrm>
            <a:custGeom>
              <a:avLst/>
              <a:gdLst/>
              <a:ahLst/>
              <a:cxnLst/>
              <a:rect l="l" t="t" r="r" b="b"/>
              <a:pathLst>
                <a:path w="7006" h="1336" extrusionOk="0">
                  <a:moveTo>
                    <a:pt x="668" y="1"/>
                  </a:moveTo>
                  <a:cubicBezTo>
                    <a:pt x="301" y="1"/>
                    <a:pt x="1" y="301"/>
                    <a:pt x="1" y="668"/>
                  </a:cubicBezTo>
                  <a:cubicBezTo>
                    <a:pt x="1" y="1035"/>
                    <a:pt x="301" y="1335"/>
                    <a:pt x="668" y="1335"/>
                  </a:cubicBezTo>
                  <a:lnTo>
                    <a:pt x="6305" y="1335"/>
                  </a:lnTo>
                  <a:cubicBezTo>
                    <a:pt x="6672" y="1335"/>
                    <a:pt x="7006" y="1035"/>
                    <a:pt x="6973" y="668"/>
                  </a:cubicBezTo>
                  <a:cubicBezTo>
                    <a:pt x="6973" y="301"/>
                    <a:pt x="6672" y="1"/>
                    <a:pt x="63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6"/>
            <p:cNvSpPr/>
            <p:nvPr/>
          </p:nvSpPr>
          <p:spPr>
            <a:xfrm>
              <a:off x="606673" y="2450560"/>
              <a:ext cx="38938" cy="219206"/>
            </a:xfrm>
            <a:custGeom>
              <a:avLst/>
              <a:gdLst/>
              <a:ahLst/>
              <a:cxnLst/>
              <a:rect l="l" t="t" r="r" b="b"/>
              <a:pathLst>
                <a:path w="1369" h="7707" extrusionOk="0">
                  <a:moveTo>
                    <a:pt x="701" y="1"/>
                  </a:moveTo>
                  <a:cubicBezTo>
                    <a:pt x="301" y="1"/>
                    <a:pt x="1" y="301"/>
                    <a:pt x="1" y="668"/>
                  </a:cubicBezTo>
                  <a:lnTo>
                    <a:pt x="1" y="7039"/>
                  </a:lnTo>
                  <a:cubicBezTo>
                    <a:pt x="1" y="7206"/>
                    <a:pt x="68" y="7373"/>
                    <a:pt x="201" y="7506"/>
                  </a:cubicBezTo>
                  <a:cubicBezTo>
                    <a:pt x="335" y="7639"/>
                    <a:pt x="501" y="7706"/>
                    <a:pt x="668" y="7706"/>
                  </a:cubicBezTo>
                  <a:cubicBezTo>
                    <a:pt x="1035" y="7706"/>
                    <a:pt x="1369" y="7406"/>
                    <a:pt x="1369" y="7039"/>
                  </a:cubicBezTo>
                  <a:lnTo>
                    <a:pt x="1369" y="668"/>
                  </a:lnTo>
                  <a:cubicBezTo>
                    <a:pt x="1369" y="301"/>
                    <a:pt x="1068" y="1"/>
                    <a:pt x="7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6"/>
            <p:cNvSpPr/>
            <p:nvPr/>
          </p:nvSpPr>
          <p:spPr>
            <a:xfrm>
              <a:off x="340091" y="2639355"/>
              <a:ext cx="71192" cy="22811"/>
            </a:xfrm>
            <a:custGeom>
              <a:avLst/>
              <a:gdLst/>
              <a:ahLst/>
              <a:cxnLst/>
              <a:rect l="l" t="t" r="r" b="b"/>
              <a:pathLst>
                <a:path w="2503" h="802" extrusionOk="0">
                  <a:moveTo>
                    <a:pt x="401" y="1"/>
                  </a:moveTo>
                  <a:cubicBezTo>
                    <a:pt x="167" y="1"/>
                    <a:pt x="1" y="167"/>
                    <a:pt x="1" y="401"/>
                  </a:cubicBezTo>
                  <a:cubicBezTo>
                    <a:pt x="1" y="601"/>
                    <a:pt x="167" y="801"/>
                    <a:pt x="401" y="801"/>
                  </a:cubicBezTo>
                  <a:lnTo>
                    <a:pt x="2102" y="801"/>
                  </a:lnTo>
                  <a:cubicBezTo>
                    <a:pt x="2336" y="801"/>
                    <a:pt x="2502" y="601"/>
                    <a:pt x="2502" y="401"/>
                  </a:cubicBezTo>
                  <a:cubicBezTo>
                    <a:pt x="2502" y="167"/>
                    <a:pt x="2336" y="1"/>
                    <a:pt x="21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6"/>
            <p:cNvSpPr/>
            <p:nvPr/>
          </p:nvSpPr>
          <p:spPr>
            <a:xfrm>
              <a:off x="822999" y="2502352"/>
              <a:ext cx="36065" cy="28954"/>
            </a:xfrm>
            <a:custGeom>
              <a:avLst/>
              <a:gdLst/>
              <a:ahLst/>
              <a:cxnLst/>
              <a:rect l="l" t="t" r="r" b="b"/>
              <a:pathLst>
                <a:path w="1268" h="1018" extrusionOk="0">
                  <a:moveTo>
                    <a:pt x="817" y="1"/>
                  </a:moveTo>
                  <a:cubicBezTo>
                    <a:pt x="751" y="1"/>
                    <a:pt x="688" y="16"/>
                    <a:pt x="634" y="48"/>
                  </a:cubicBezTo>
                  <a:lnTo>
                    <a:pt x="267" y="281"/>
                  </a:lnTo>
                  <a:cubicBezTo>
                    <a:pt x="67" y="381"/>
                    <a:pt x="0" y="648"/>
                    <a:pt x="134" y="815"/>
                  </a:cubicBezTo>
                  <a:cubicBezTo>
                    <a:pt x="198" y="944"/>
                    <a:pt x="333" y="1018"/>
                    <a:pt x="464" y="1018"/>
                  </a:cubicBezTo>
                  <a:cubicBezTo>
                    <a:pt x="537" y="1018"/>
                    <a:pt x="608" y="995"/>
                    <a:pt x="668" y="948"/>
                  </a:cubicBezTo>
                  <a:lnTo>
                    <a:pt x="1034" y="748"/>
                  </a:lnTo>
                  <a:cubicBezTo>
                    <a:pt x="1235" y="615"/>
                    <a:pt x="1268" y="381"/>
                    <a:pt x="1168" y="181"/>
                  </a:cubicBezTo>
                  <a:cubicBezTo>
                    <a:pt x="1100" y="68"/>
                    <a:pt x="955" y="1"/>
                    <a:pt x="8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6"/>
            <p:cNvSpPr/>
            <p:nvPr/>
          </p:nvSpPr>
          <p:spPr>
            <a:xfrm>
              <a:off x="387531" y="2771153"/>
              <a:ext cx="34188" cy="28016"/>
            </a:xfrm>
            <a:custGeom>
              <a:avLst/>
              <a:gdLst/>
              <a:ahLst/>
              <a:cxnLst/>
              <a:rect l="l" t="t" r="r" b="b"/>
              <a:pathLst>
                <a:path w="1202" h="985" extrusionOk="0">
                  <a:moveTo>
                    <a:pt x="752" y="1"/>
                  </a:moveTo>
                  <a:cubicBezTo>
                    <a:pt x="680" y="1"/>
                    <a:pt x="605" y="23"/>
                    <a:pt x="534" y="70"/>
                  </a:cubicBezTo>
                  <a:lnTo>
                    <a:pt x="234" y="237"/>
                  </a:lnTo>
                  <a:cubicBezTo>
                    <a:pt x="67" y="337"/>
                    <a:pt x="0" y="604"/>
                    <a:pt x="101" y="804"/>
                  </a:cubicBezTo>
                  <a:cubicBezTo>
                    <a:pt x="191" y="917"/>
                    <a:pt x="328" y="984"/>
                    <a:pt x="469" y="984"/>
                  </a:cubicBezTo>
                  <a:cubicBezTo>
                    <a:pt x="536" y="984"/>
                    <a:pt x="603" y="969"/>
                    <a:pt x="668" y="937"/>
                  </a:cubicBezTo>
                  <a:lnTo>
                    <a:pt x="934" y="737"/>
                  </a:lnTo>
                  <a:cubicBezTo>
                    <a:pt x="1135" y="637"/>
                    <a:pt x="1201" y="370"/>
                    <a:pt x="1068" y="203"/>
                  </a:cubicBezTo>
                  <a:cubicBezTo>
                    <a:pt x="1003" y="74"/>
                    <a:pt x="883" y="1"/>
                    <a:pt x="7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6"/>
            <p:cNvSpPr/>
            <p:nvPr/>
          </p:nvSpPr>
          <p:spPr>
            <a:xfrm>
              <a:off x="730024" y="2409405"/>
              <a:ext cx="31344" cy="32993"/>
            </a:xfrm>
            <a:custGeom>
              <a:avLst/>
              <a:gdLst/>
              <a:ahLst/>
              <a:cxnLst/>
              <a:rect l="l" t="t" r="r" b="b"/>
              <a:pathLst>
                <a:path w="1102" h="1160" extrusionOk="0">
                  <a:moveTo>
                    <a:pt x="670" y="1"/>
                  </a:moveTo>
                  <a:cubicBezTo>
                    <a:pt x="518" y="1"/>
                    <a:pt x="370" y="75"/>
                    <a:pt x="301" y="213"/>
                  </a:cubicBezTo>
                  <a:lnTo>
                    <a:pt x="100" y="580"/>
                  </a:lnTo>
                  <a:cubicBezTo>
                    <a:pt x="0" y="780"/>
                    <a:pt x="67" y="1014"/>
                    <a:pt x="267" y="1114"/>
                  </a:cubicBezTo>
                  <a:cubicBezTo>
                    <a:pt x="329" y="1145"/>
                    <a:pt x="394" y="1160"/>
                    <a:pt x="458" y="1160"/>
                  </a:cubicBezTo>
                  <a:cubicBezTo>
                    <a:pt x="599" y="1160"/>
                    <a:pt x="732" y="1085"/>
                    <a:pt x="801" y="947"/>
                  </a:cubicBezTo>
                  <a:lnTo>
                    <a:pt x="1001" y="580"/>
                  </a:lnTo>
                  <a:cubicBezTo>
                    <a:pt x="1101" y="414"/>
                    <a:pt x="1034" y="147"/>
                    <a:pt x="868" y="47"/>
                  </a:cubicBezTo>
                  <a:cubicBezTo>
                    <a:pt x="806" y="16"/>
                    <a:pt x="737" y="1"/>
                    <a:pt x="67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6"/>
            <p:cNvSpPr/>
            <p:nvPr/>
          </p:nvSpPr>
          <p:spPr>
            <a:xfrm>
              <a:off x="484289" y="2860545"/>
              <a:ext cx="31344" cy="31571"/>
            </a:xfrm>
            <a:custGeom>
              <a:avLst/>
              <a:gdLst/>
              <a:ahLst/>
              <a:cxnLst/>
              <a:rect l="l" t="t" r="r" b="b"/>
              <a:pathLst>
                <a:path w="1102" h="1110" extrusionOk="0">
                  <a:moveTo>
                    <a:pt x="636" y="1"/>
                  </a:moveTo>
                  <a:cubicBezTo>
                    <a:pt x="498" y="1"/>
                    <a:pt x="369" y="83"/>
                    <a:pt x="301" y="196"/>
                  </a:cubicBezTo>
                  <a:lnTo>
                    <a:pt x="134" y="496"/>
                  </a:lnTo>
                  <a:cubicBezTo>
                    <a:pt x="1" y="696"/>
                    <a:pt x="101" y="930"/>
                    <a:pt x="268" y="1063"/>
                  </a:cubicBezTo>
                  <a:cubicBezTo>
                    <a:pt x="330" y="1094"/>
                    <a:pt x="398" y="1109"/>
                    <a:pt x="466" y="1109"/>
                  </a:cubicBezTo>
                  <a:cubicBezTo>
                    <a:pt x="617" y="1109"/>
                    <a:pt x="766" y="1035"/>
                    <a:pt x="835" y="897"/>
                  </a:cubicBezTo>
                  <a:lnTo>
                    <a:pt x="1002" y="596"/>
                  </a:lnTo>
                  <a:cubicBezTo>
                    <a:pt x="1102" y="396"/>
                    <a:pt x="1035" y="163"/>
                    <a:pt x="835" y="63"/>
                  </a:cubicBezTo>
                  <a:cubicBezTo>
                    <a:pt x="770" y="20"/>
                    <a:pt x="702" y="1"/>
                    <a:pt x="6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6"/>
            <p:cNvSpPr/>
            <p:nvPr/>
          </p:nvSpPr>
          <p:spPr>
            <a:xfrm>
              <a:off x="737618" y="2854374"/>
              <a:ext cx="32282" cy="33022"/>
            </a:xfrm>
            <a:custGeom>
              <a:avLst/>
              <a:gdLst/>
              <a:ahLst/>
              <a:cxnLst/>
              <a:rect l="l" t="t" r="r" b="b"/>
              <a:pathLst>
                <a:path w="1135" h="1161" extrusionOk="0">
                  <a:moveTo>
                    <a:pt x="443" y="0"/>
                  </a:moveTo>
                  <a:cubicBezTo>
                    <a:pt x="380" y="0"/>
                    <a:pt x="319" y="15"/>
                    <a:pt x="267" y="46"/>
                  </a:cubicBezTo>
                  <a:cubicBezTo>
                    <a:pt x="67" y="180"/>
                    <a:pt x="0" y="413"/>
                    <a:pt x="100" y="613"/>
                  </a:cubicBezTo>
                  <a:lnTo>
                    <a:pt x="334" y="980"/>
                  </a:lnTo>
                  <a:cubicBezTo>
                    <a:pt x="402" y="1093"/>
                    <a:pt x="531" y="1161"/>
                    <a:pt x="670" y="1161"/>
                  </a:cubicBezTo>
                  <a:cubicBezTo>
                    <a:pt x="736" y="1161"/>
                    <a:pt x="803" y="1146"/>
                    <a:pt x="868" y="1114"/>
                  </a:cubicBezTo>
                  <a:cubicBezTo>
                    <a:pt x="1068" y="980"/>
                    <a:pt x="1134" y="747"/>
                    <a:pt x="1001" y="546"/>
                  </a:cubicBezTo>
                  <a:lnTo>
                    <a:pt x="801" y="213"/>
                  </a:lnTo>
                  <a:cubicBezTo>
                    <a:pt x="732" y="75"/>
                    <a:pt x="583" y="0"/>
                    <a:pt x="44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6"/>
            <p:cNvSpPr/>
            <p:nvPr/>
          </p:nvSpPr>
          <p:spPr>
            <a:xfrm>
              <a:off x="476724" y="2414126"/>
              <a:ext cx="31315" cy="30860"/>
            </a:xfrm>
            <a:custGeom>
              <a:avLst/>
              <a:gdLst/>
              <a:ahLst/>
              <a:cxnLst/>
              <a:rect l="l" t="t" r="r" b="b"/>
              <a:pathLst>
                <a:path w="1101" h="1085" extrusionOk="0">
                  <a:moveTo>
                    <a:pt x="464" y="0"/>
                  </a:moveTo>
                  <a:cubicBezTo>
                    <a:pt x="399" y="0"/>
                    <a:pt x="331" y="15"/>
                    <a:pt x="267" y="47"/>
                  </a:cubicBezTo>
                  <a:cubicBezTo>
                    <a:pt x="67" y="147"/>
                    <a:pt x="0" y="414"/>
                    <a:pt x="133" y="581"/>
                  </a:cubicBezTo>
                  <a:lnTo>
                    <a:pt x="300" y="881"/>
                  </a:lnTo>
                  <a:cubicBezTo>
                    <a:pt x="365" y="1011"/>
                    <a:pt x="485" y="1084"/>
                    <a:pt x="616" y="1084"/>
                  </a:cubicBezTo>
                  <a:cubicBezTo>
                    <a:pt x="688" y="1084"/>
                    <a:pt x="763" y="1062"/>
                    <a:pt x="834" y="1015"/>
                  </a:cubicBezTo>
                  <a:cubicBezTo>
                    <a:pt x="1034" y="915"/>
                    <a:pt x="1101" y="681"/>
                    <a:pt x="967" y="481"/>
                  </a:cubicBezTo>
                  <a:lnTo>
                    <a:pt x="801" y="181"/>
                  </a:lnTo>
                  <a:cubicBezTo>
                    <a:pt x="733" y="67"/>
                    <a:pt x="603" y="0"/>
                    <a:pt x="4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6"/>
            <p:cNvSpPr/>
            <p:nvPr/>
          </p:nvSpPr>
          <p:spPr>
            <a:xfrm>
              <a:off x="827749" y="2762337"/>
              <a:ext cx="36065" cy="28926"/>
            </a:xfrm>
            <a:custGeom>
              <a:avLst/>
              <a:gdLst/>
              <a:ahLst/>
              <a:cxnLst/>
              <a:rect l="l" t="t" r="r" b="b"/>
              <a:pathLst>
                <a:path w="1268" h="1017" extrusionOk="0">
                  <a:moveTo>
                    <a:pt x="476" y="0"/>
                  </a:moveTo>
                  <a:cubicBezTo>
                    <a:pt x="332" y="0"/>
                    <a:pt x="192" y="75"/>
                    <a:pt x="100" y="213"/>
                  </a:cubicBezTo>
                  <a:cubicBezTo>
                    <a:pt x="0" y="413"/>
                    <a:pt x="67" y="647"/>
                    <a:pt x="267" y="747"/>
                  </a:cubicBezTo>
                  <a:lnTo>
                    <a:pt x="634" y="947"/>
                  </a:lnTo>
                  <a:cubicBezTo>
                    <a:pt x="705" y="994"/>
                    <a:pt x="780" y="1017"/>
                    <a:pt x="852" y="1017"/>
                  </a:cubicBezTo>
                  <a:cubicBezTo>
                    <a:pt x="983" y="1017"/>
                    <a:pt x="1103" y="943"/>
                    <a:pt x="1168" y="814"/>
                  </a:cubicBezTo>
                  <a:cubicBezTo>
                    <a:pt x="1268" y="614"/>
                    <a:pt x="1201" y="380"/>
                    <a:pt x="1034" y="280"/>
                  </a:cubicBezTo>
                  <a:lnTo>
                    <a:pt x="667" y="46"/>
                  </a:lnTo>
                  <a:cubicBezTo>
                    <a:pt x="605" y="15"/>
                    <a:pt x="540" y="0"/>
                    <a:pt x="4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6"/>
            <p:cNvSpPr/>
            <p:nvPr/>
          </p:nvSpPr>
          <p:spPr>
            <a:xfrm>
              <a:off x="382782" y="2509974"/>
              <a:ext cx="34188" cy="27333"/>
            </a:xfrm>
            <a:custGeom>
              <a:avLst/>
              <a:gdLst/>
              <a:ahLst/>
              <a:cxnLst/>
              <a:rect l="l" t="t" r="r" b="b"/>
              <a:pathLst>
                <a:path w="1202" h="961" extrusionOk="0">
                  <a:moveTo>
                    <a:pt x="459" y="0"/>
                  </a:moveTo>
                  <a:cubicBezTo>
                    <a:pt x="318" y="0"/>
                    <a:pt x="170" y="75"/>
                    <a:pt x="101" y="213"/>
                  </a:cubicBezTo>
                  <a:cubicBezTo>
                    <a:pt x="1" y="413"/>
                    <a:pt x="67" y="647"/>
                    <a:pt x="234" y="747"/>
                  </a:cubicBezTo>
                  <a:lnTo>
                    <a:pt x="534" y="914"/>
                  </a:lnTo>
                  <a:cubicBezTo>
                    <a:pt x="599" y="946"/>
                    <a:pt x="666" y="961"/>
                    <a:pt x="732" y="961"/>
                  </a:cubicBezTo>
                  <a:cubicBezTo>
                    <a:pt x="871" y="961"/>
                    <a:pt x="1000" y="894"/>
                    <a:pt x="1068" y="780"/>
                  </a:cubicBezTo>
                  <a:cubicBezTo>
                    <a:pt x="1202" y="580"/>
                    <a:pt x="1135" y="347"/>
                    <a:pt x="935" y="213"/>
                  </a:cubicBezTo>
                  <a:lnTo>
                    <a:pt x="634" y="46"/>
                  </a:lnTo>
                  <a:cubicBezTo>
                    <a:pt x="583" y="15"/>
                    <a:pt x="522" y="0"/>
                    <a:pt x="4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6"/>
            <p:cNvSpPr/>
            <p:nvPr/>
          </p:nvSpPr>
          <p:spPr>
            <a:xfrm>
              <a:off x="199675" y="2248482"/>
              <a:ext cx="752389" cy="752389"/>
            </a:xfrm>
            <a:custGeom>
              <a:avLst/>
              <a:gdLst/>
              <a:ahLst/>
              <a:cxnLst/>
              <a:rect l="l" t="t" r="r" b="b"/>
              <a:pathLst>
                <a:path w="26453" h="26453" extrusionOk="0">
                  <a:moveTo>
                    <a:pt x="13244" y="0"/>
                  </a:moveTo>
                  <a:cubicBezTo>
                    <a:pt x="5938" y="0"/>
                    <a:pt x="1" y="5938"/>
                    <a:pt x="1" y="13210"/>
                  </a:cubicBezTo>
                  <a:cubicBezTo>
                    <a:pt x="1" y="20515"/>
                    <a:pt x="5938" y="26453"/>
                    <a:pt x="13244" y="26453"/>
                  </a:cubicBezTo>
                  <a:cubicBezTo>
                    <a:pt x="20515" y="26453"/>
                    <a:pt x="26453" y="20515"/>
                    <a:pt x="26453" y="13210"/>
                  </a:cubicBezTo>
                  <a:cubicBezTo>
                    <a:pt x="26453" y="5938"/>
                    <a:pt x="20515" y="0"/>
                    <a:pt x="132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6"/>
            <p:cNvSpPr/>
            <p:nvPr/>
          </p:nvSpPr>
          <p:spPr>
            <a:xfrm>
              <a:off x="270836" y="2319643"/>
              <a:ext cx="610092" cy="610063"/>
            </a:xfrm>
            <a:custGeom>
              <a:avLst/>
              <a:gdLst/>
              <a:ahLst/>
              <a:cxnLst/>
              <a:rect l="l" t="t" r="r" b="b"/>
              <a:pathLst>
                <a:path w="21450" h="21449" extrusionOk="0">
                  <a:moveTo>
                    <a:pt x="10742" y="0"/>
                  </a:moveTo>
                  <a:cubicBezTo>
                    <a:pt x="4804" y="0"/>
                    <a:pt x="1" y="4804"/>
                    <a:pt x="1" y="10708"/>
                  </a:cubicBezTo>
                  <a:cubicBezTo>
                    <a:pt x="1" y="16646"/>
                    <a:pt x="4804" y="21449"/>
                    <a:pt x="10742" y="21449"/>
                  </a:cubicBezTo>
                  <a:cubicBezTo>
                    <a:pt x="16646" y="21449"/>
                    <a:pt x="21449" y="16646"/>
                    <a:pt x="21449" y="10708"/>
                  </a:cubicBezTo>
                  <a:cubicBezTo>
                    <a:pt x="21449" y="4804"/>
                    <a:pt x="16646" y="0"/>
                    <a:pt x="107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6"/>
            <p:cNvSpPr/>
            <p:nvPr/>
          </p:nvSpPr>
          <p:spPr>
            <a:xfrm>
              <a:off x="564949" y="2343364"/>
              <a:ext cx="22782" cy="71192"/>
            </a:xfrm>
            <a:custGeom>
              <a:avLst/>
              <a:gdLst/>
              <a:ahLst/>
              <a:cxnLst/>
              <a:rect l="l" t="t" r="r" b="b"/>
              <a:pathLst>
                <a:path w="801" h="2503" extrusionOk="0">
                  <a:moveTo>
                    <a:pt x="401" y="0"/>
                  </a:moveTo>
                  <a:cubicBezTo>
                    <a:pt x="167" y="0"/>
                    <a:pt x="0" y="167"/>
                    <a:pt x="0" y="401"/>
                  </a:cubicBezTo>
                  <a:lnTo>
                    <a:pt x="0" y="2102"/>
                  </a:lnTo>
                  <a:cubicBezTo>
                    <a:pt x="0" y="2335"/>
                    <a:pt x="167" y="2502"/>
                    <a:pt x="401" y="2502"/>
                  </a:cubicBezTo>
                  <a:cubicBezTo>
                    <a:pt x="601" y="2502"/>
                    <a:pt x="767" y="2335"/>
                    <a:pt x="801" y="2102"/>
                  </a:cubicBezTo>
                  <a:lnTo>
                    <a:pt x="801" y="401"/>
                  </a:lnTo>
                  <a:cubicBezTo>
                    <a:pt x="801" y="167"/>
                    <a:pt x="601" y="0"/>
                    <a:pt x="4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6"/>
            <p:cNvSpPr/>
            <p:nvPr/>
          </p:nvSpPr>
          <p:spPr>
            <a:xfrm>
              <a:off x="564949" y="2838588"/>
              <a:ext cx="22782" cy="71192"/>
            </a:xfrm>
            <a:custGeom>
              <a:avLst/>
              <a:gdLst/>
              <a:ahLst/>
              <a:cxnLst/>
              <a:rect l="l" t="t" r="r" b="b"/>
              <a:pathLst>
                <a:path w="801" h="2503" extrusionOk="0">
                  <a:moveTo>
                    <a:pt x="401" y="1"/>
                  </a:moveTo>
                  <a:cubicBezTo>
                    <a:pt x="167" y="1"/>
                    <a:pt x="0" y="201"/>
                    <a:pt x="0" y="401"/>
                  </a:cubicBezTo>
                  <a:lnTo>
                    <a:pt x="0" y="2102"/>
                  </a:lnTo>
                  <a:cubicBezTo>
                    <a:pt x="0" y="2336"/>
                    <a:pt x="167" y="2502"/>
                    <a:pt x="401" y="2502"/>
                  </a:cubicBezTo>
                  <a:cubicBezTo>
                    <a:pt x="601" y="2502"/>
                    <a:pt x="767" y="2336"/>
                    <a:pt x="801" y="2102"/>
                  </a:cubicBezTo>
                  <a:lnTo>
                    <a:pt x="801" y="401"/>
                  </a:lnTo>
                  <a:cubicBezTo>
                    <a:pt x="801" y="201"/>
                    <a:pt x="601" y="1"/>
                    <a:pt x="4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6"/>
            <p:cNvSpPr/>
            <p:nvPr/>
          </p:nvSpPr>
          <p:spPr>
            <a:xfrm>
              <a:off x="787903" y="2615635"/>
              <a:ext cx="71163" cy="22811"/>
            </a:xfrm>
            <a:custGeom>
              <a:avLst/>
              <a:gdLst/>
              <a:ahLst/>
              <a:cxnLst/>
              <a:rect l="l" t="t" r="r" b="b"/>
              <a:pathLst>
                <a:path w="2502" h="802" extrusionOk="0">
                  <a:moveTo>
                    <a:pt x="400" y="1"/>
                  </a:moveTo>
                  <a:cubicBezTo>
                    <a:pt x="167" y="1"/>
                    <a:pt x="0" y="168"/>
                    <a:pt x="0" y="401"/>
                  </a:cubicBezTo>
                  <a:cubicBezTo>
                    <a:pt x="0" y="601"/>
                    <a:pt x="167" y="801"/>
                    <a:pt x="400" y="801"/>
                  </a:cubicBezTo>
                  <a:lnTo>
                    <a:pt x="2102" y="801"/>
                  </a:lnTo>
                  <a:cubicBezTo>
                    <a:pt x="2335" y="801"/>
                    <a:pt x="2502" y="601"/>
                    <a:pt x="2502" y="401"/>
                  </a:cubicBezTo>
                  <a:cubicBezTo>
                    <a:pt x="2502" y="168"/>
                    <a:pt x="2335" y="1"/>
                    <a:pt x="2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6"/>
            <p:cNvSpPr/>
            <p:nvPr/>
          </p:nvSpPr>
          <p:spPr>
            <a:xfrm>
              <a:off x="559261" y="2608041"/>
              <a:ext cx="199268" cy="37999"/>
            </a:xfrm>
            <a:custGeom>
              <a:avLst/>
              <a:gdLst/>
              <a:ahLst/>
              <a:cxnLst/>
              <a:rect l="l" t="t" r="r" b="b"/>
              <a:pathLst>
                <a:path w="7006" h="1336" extrusionOk="0">
                  <a:moveTo>
                    <a:pt x="667" y="1"/>
                  </a:moveTo>
                  <a:cubicBezTo>
                    <a:pt x="300" y="1"/>
                    <a:pt x="0" y="301"/>
                    <a:pt x="0" y="668"/>
                  </a:cubicBezTo>
                  <a:cubicBezTo>
                    <a:pt x="0" y="1035"/>
                    <a:pt x="300" y="1335"/>
                    <a:pt x="667" y="1335"/>
                  </a:cubicBezTo>
                  <a:lnTo>
                    <a:pt x="6305" y="1335"/>
                  </a:lnTo>
                  <a:cubicBezTo>
                    <a:pt x="6672" y="1335"/>
                    <a:pt x="7005" y="1035"/>
                    <a:pt x="6972" y="668"/>
                  </a:cubicBezTo>
                  <a:cubicBezTo>
                    <a:pt x="6972" y="301"/>
                    <a:pt x="6672" y="1"/>
                    <a:pt x="6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6"/>
            <p:cNvSpPr/>
            <p:nvPr/>
          </p:nvSpPr>
          <p:spPr>
            <a:xfrm>
              <a:off x="559261" y="2426840"/>
              <a:ext cx="38909" cy="219206"/>
            </a:xfrm>
            <a:custGeom>
              <a:avLst/>
              <a:gdLst/>
              <a:ahLst/>
              <a:cxnLst/>
              <a:rect l="l" t="t" r="r" b="b"/>
              <a:pathLst>
                <a:path w="1368" h="7707" extrusionOk="0">
                  <a:moveTo>
                    <a:pt x="701" y="1"/>
                  </a:moveTo>
                  <a:cubicBezTo>
                    <a:pt x="300" y="1"/>
                    <a:pt x="0" y="301"/>
                    <a:pt x="0" y="668"/>
                  </a:cubicBezTo>
                  <a:lnTo>
                    <a:pt x="0" y="7039"/>
                  </a:lnTo>
                  <a:cubicBezTo>
                    <a:pt x="0" y="7206"/>
                    <a:pt x="67" y="7373"/>
                    <a:pt x="200" y="7506"/>
                  </a:cubicBezTo>
                  <a:cubicBezTo>
                    <a:pt x="334" y="7639"/>
                    <a:pt x="500" y="7706"/>
                    <a:pt x="667" y="7706"/>
                  </a:cubicBezTo>
                  <a:cubicBezTo>
                    <a:pt x="1034" y="7706"/>
                    <a:pt x="1368" y="7406"/>
                    <a:pt x="1368" y="7039"/>
                  </a:cubicBezTo>
                  <a:lnTo>
                    <a:pt x="1368" y="668"/>
                  </a:lnTo>
                  <a:cubicBezTo>
                    <a:pt x="1368" y="301"/>
                    <a:pt x="1068" y="1"/>
                    <a:pt x="7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6"/>
            <p:cNvSpPr/>
            <p:nvPr/>
          </p:nvSpPr>
          <p:spPr>
            <a:xfrm>
              <a:off x="292650" y="2615635"/>
              <a:ext cx="71192" cy="22811"/>
            </a:xfrm>
            <a:custGeom>
              <a:avLst/>
              <a:gdLst/>
              <a:ahLst/>
              <a:cxnLst/>
              <a:rect l="l" t="t" r="r" b="b"/>
              <a:pathLst>
                <a:path w="2503" h="802" extrusionOk="0">
                  <a:moveTo>
                    <a:pt x="401" y="1"/>
                  </a:moveTo>
                  <a:cubicBezTo>
                    <a:pt x="168" y="1"/>
                    <a:pt x="1" y="168"/>
                    <a:pt x="1" y="401"/>
                  </a:cubicBezTo>
                  <a:cubicBezTo>
                    <a:pt x="1" y="601"/>
                    <a:pt x="168" y="801"/>
                    <a:pt x="401" y="801"/>
                  </a:cubicBezTo>
                  <a:lnTo>
                    <a:pt x="2102" y="801"/>
                  </a:lnTo>
                  <a:cubicBezTo>
                    <a:pt x="2336" y="801"/>
                    <a:pt x="2503" y="601"/>
                    <a:pt x="2503" y="401"/>
                  </a:cubicBezTo>
                  <a:cubicBezTo>
                    <a:pt x="2503" y="168"/>
                    <a:pt x="2336" y="1"/>
                    <a:pt x="2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6"/>
            <p:cNvSpPr/>
            <p:nvPr/>
          </p:nvSpPr>
          <p:spPr>
            <a:xfrm>
              <a:off x="775559" y="2478632"/>
              <a:ext cx="36094" cy="28954"/>
            </a:xfrm>
            <a:custGeom>
              <a:avLst/>
              <a:gdLst/>
              <a:ahLst/>
              <a:cxnLst/>
              <a:rect l="l" t="t" r="r" b="b"/>
              <a:pathLst>
                <a:path w="1269" h="1018" extrusionOk="0">
                  <a:moveTo>
                    <a:pt x="817" y="1"/>
                  </a:moveTo>
                  <a:cubicBezTo>
                    <a:pt x="752" y="1"/>
                    <a:pt x="688" y="16"/>
                    <a:pt x="634" y="48"/>
                  </a:cubicBezTo>
                  <a:lnTo>
                    <a:pt x="267" y="281"/>
                  </a:lnTo>
                  <a:cubicBezTo>
                    <a:pt x="67" y="381"/>
                    <a:pt x="1" y="648"/>
                    <a:pt x="134" y="815"/>
                  </a:cubicBezTo>
                  <a:cubicBezTo>
                    <a:pt x="199" y="944"/>
                    <a:pt x="333" y="1018"/>
                    <a:pt x="465" y="1018"/>
                  </a:cubicBezTo>
                  <a:cubicBezTo>
                    <a:pt x="537" y="1018"/>
                    <a:pt x="609" y="996"/>
                    <a:pt x="668" y="948"/>
                  </a:cubicBezTo>
                  <a:lnTo>
                    <a:pt x="1035" y="748"/>
                  </a:lnTo>
                  <a:cubicBezTo>
                    <a:pt x="1235" y="615"/>
                    <a:pt x="1268" y="381"/>
                    <a:pt x="1168" y="181"/>
                  </a:cubicBezTo>
                  <a:cubicBezTo>
                    <a:pt x="1100" y="68"/>
                    <a:pt x="955" y="1"/>
                    <a:pt x="8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6"/>
            <p:cNvSpPr/>
            <p:nvPr/>
          </p:nvSpPr>
          <p:spPr>
            <a:xfrm>
              <a:off x="340091" y="2747433"/>
              <a:ext cx="34188" cy="28016"/>
            </a:xfrm>
            <a:custGeom>
              <a:avLst/>
              <a:gdLst/>
              <a:ahLst/>
              <a:cxnLst/>
              <a:rect l="l" t="t" r="r" b="b"/>
              <a:pathLst>
                <a:path w="1202" h="985" extrusionOk="0">
                  <a:moveTo>
                    <a:pt x="752" y="1"/>
                  </a:moveTo>
                  <a:cubicBezTo>
                    <a:pt x="680" y="1"/>
                    <a:pt x="605" y="23"/>
                    <a:pt x="534" y="70"/>
                  </a:cubicBezTo>
                  <a:lnTo>
                    <a:pt x="234" y="237"/>
                  </a:lnTo>
                  <a:cubicBezTo>
                    <a:pt x="67" y="337"/>
                    <a:pt x="1" y="604"/>
                    <a:pt x="101" y="804"/>
                  </a:cubicBezTo>
                  <a:cubicBezTo>
                    <a:pt x="191" y="917"/>
                    <a:pt x="328" y="984"/>
                    <a:pt x="469" y="984"/>
                  </a:cubicBezTo>
                  <a:cubicBezTo>
                    <a:pt x="536" y="984"/>
                    <a:pt x="604" y="969"/>
                    <a:pt x="668" y="937"/>
                  </a:cubicBezTo>
                  <a:lnTo>
                    <a:pt x="935" y="737"/>
                  </a:lnTo>
                  <a:cubicBezTo>
                    <a:pt x="1135" y="637"/>
                    <a:pt x="1201" y="370"/>
                    <a:pt x="1068" y="204"/>
                  </a:cubicBezTo>
                  <a:cubicBezTo>
                    <a:pt x="1003" y="74"/>
                    <a:pt x="883" y="1"/>
                    <a:pt x="7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6"/>
            <p:cNvSpPr/>
            <p:nvPr/>
          </p:nvSpPr>
          <p:spPr>
            <a:xfrm>
              <a:off x="682584" y="2385685"/>
              <a:ext cx="31344" cy="33022"/>
            </a:xfrm>
            <a:custGeom>
              <a:avLst/>
              <a:gdLst/>
              <a:ahLst/>
              <a:cxnLst/>
              <a:rect l="l" t="t" r="r" b="b"/>
              <a:pathLst>
                <a:path w="1102" h="1161" extrusionOk="0">
                  <a:moveTo>
                    <a:pt x="670" y="1"/>
                  </a:moveTo>
                  <a:cubicBezTo>
                    <a:pt x="518" y="1"/>
                    <a:pt x="370" y="75"/>
                    <a:pt x="301" y="213"/>
                  </a:cubicBezTo>
                  <a:lnTo>
                    <a:pt x="101" y="580"/>
                  </a:lnTo>
                  <a:cubicBezTo>
                    <a:pt x="1" y="781"/>
                    <a:pt x="67" y="1014"/>
                    <a:pt x="267" y="1114"/>
                  </a:cubicBezTo>
                  <a:cubicBezTo>
                    <a:pt x="329" y="1145"/>
                    <a:pt x="394" y="1160"/>
                    <a:pt x="458" y="1160"/>
                  </a:cubicBezTo>
                  <a:cubicBezTo>
                    <a:pt x="599" y="1160"/>
                    <a:pt x="732" y="1085"/>
                    <a:pt x="801" y="947"/>
                  </a:cubicBezTo>
                  <a:lnTo>
                    <a:pt x="1001" y="580"/>
                  </a:lnTo>
                  <a:cubicBezTo>
                    <a:pt x="1101" y="414"/>
                    <a:pt x="1035" y="147"/>
                    <a:pt x="868" y="47"/>
                  </a:cubicBezTo>
                  <a:cubicBezTo>
                    <a:pt x="806" y="16"/>
                    <a:pt x="737" y="1"/>
                    <a:pt x="6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6"/>
            <p:cNvSpPr/>
            <p:nvPr/>
          </p:nvSpPr>
          <p:spPr>
            <a:xfrm>
              <a:off x="436877" y="2836825"/>
              <a:ext cx="31315" cy="31571"/>
            </a:xfrm>
            <a:custGeom>
              <a:avLst/>
              <a:gdLst/>
              <a:ahLst/>
              <a:cxnLst/>
              <a:rect l="l" t="t" r="r" b="b"/>
              <a:pathLst>
                <a:path w="1101" h="1110" extrusionOk="0">
                  <a:moveTo>
                    <a:pt x="635" y="1"/>
                  </a:moveTo>
                  <a:cubicBezTo>
                    <a:pt x="497" y="1"/>
                    <a:pt x="368" y="83"/>
                    <a:pt x="300" y="196"/>
                  </a:cubicBezTo>
                  <a:lnTo>
                    <a:pt x="133" y="496"/>
                  </a:lnTo>
                  <a:cubicBezTo>
                    <a:pt x="0" y="696"/>
                    <a:pt x="100" y="930"/>
                    <a:pt x="267" y="1063"/>
                  </a:cubicBezTo>
                  <a:cubicBezTo>
                    <a:pt x="329" y="1094"/>
                    <a:pt x="397" y="1109"/>
                    <a:pt x="465" y="1109"/>
                  </a:cubicBezTo>
                  <a:cubicBezTo>
                    <a:pt x="616" y="1109"/>
                    <a:pt x="765" y="1035"/>
                    <a:pt x="834" y="897"/>
                  </a:cubicBezTo>
                  <a:lnTo>
                    <a:pt x="1001" y="596"/>
                  </a:lnTo>
                  <a:cubicBezTo>
                    <a:pt x="1101" y="396"/>
                    <a:pt x="1034" y="163"/>
                    <a:pt x="834" y="63"/>
                  </a:cubicBezTo>
                  <a:cubicBezTo>
                    <a:pt x="769" y="20"/>
                    <a:pt x="701" y="1"/>
                    <a:pt x="6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6"/>
            <p:cNvSpPr/>
            <p:nvPr/>
          </p:nvSpPr>
          <p:spPr>
            <a:xfrm>
              <a:off x="690178" y="2830653"/>
              <a:ext cx="32282" cy="33022"/>
            </a:xfrm>
            <a:custGeom>
              <a:avLst/>
              <a:gdLst/>
              <a:ahLst/>
              <a:cxnLst/>
              <a:rect l="l" t="t" r="r" b="b"/>
              <a:pathLst>
                <a:path w="1135" h="1161" extrusionOk="0">
                  <a:moveTo>
                    <a:pt x="443" y="0"/>
                  </a:moveTo>
                  <a:cubicBezTo>
                    <a:pt x="380" y="0"/>
                    <a:pt x="319" y="15"/>
                    <a:pt x="267" y="46"/>
                  </a:cubicBezTo>
                  <a:cubicBezTo>
                    <a:pt x="67" y="180"/>
                    <a:pt x="0" y="413"/>
                    <a:pt x="100" y="613"/>
                  </a:cubicBezTo>
                  <a:lnTo>
                    <a:pt x="334" y="980"/>
                  </a:lnTo>
                  <a:cubicBezTo>
                    <a:pt x="402" y="1094"/>
                    <a:pt x="532" y="1161"/>
                    <a:pt x="670" y="1161"/>
                  </a:cubicBezTo>
                  <a:cubicBezTo>
                    <a:pt x="736" y="1161"/>
                    <a:pt x="804" y="1146"/>
                    <a:pt x="868" y="1114"/>
                  </a:cubicBezTo>
                  <a:cubicBezTo>
                    <a:pt x="1068" y="980"/>
                    <a:pt x="1135" y="747"/>
                    <a:pt x="1001" y="547"/>
                  </a:cubicBezTo>
                  <a:lnTo>
                    <a:pt x="801" y="213"/>
                  </a:lnTo>
                  <a:cubicBezTo>
                    <a:pt x="732" y="75"/>
                    <a:pt x="583" y="0"/>
                    <a:pt x="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6"/>
            <p:cNvSpPr/>
            <p:nvPr/>
          </p:nvSpPr>
          <p:spPr>
            <a:xfrm>
              <a:off x="429283" y="2390406"/>
              <a:ext cx="31315" cy="30860"/>
            </a:xfrm>
            <a:custGeom>
              <a:avLst/>
              <a:gdLst/>
              <a:ahLst/>
              <a:cxnLst/>
              <a:rect l="l" t="t" r="r" b="b"/>
              <a:pathLst>
                <a:path w="1101" h="1085" extrusionOk="0">
                  <a:moveTo>
                    <a:pt x="464" y="0"/>
                  </a:moveTo>
                  <a:cubicBezTo>
                    <a:pt x="399" y="0"/>
                    <a:pt x="331" y="15"/>
                    <a:pt x="267" y="47"/>
                  </a:cubicBezTo>
                  <a:cubicBezTo>
                    <a:pt x="67" y="148"/>
                    <a:pt x="0" y="414"/>
                    <a:pt x="134" y="581"/>
                  </a:cubicBezTo>
                  <a:lnTo>
                    <a:pt x="300" y="881"/>
                  </a:lnTo>
                  <a:cubicBezTo>
                    <a:pt x="365" y="1011"/>
                    <a:pt x="485" y="1084"/>
                    <a:pt x="616" y="1084"/>
                  </a:cubicBezTo>
                  <a:cubicBezTo>
                    <a:pt x="688" y="1084"/>
                    <a:pt x="763" y="1062"/>
                    <a:pt x="834" y="1015"/>
                  </a:cubicBezTo>
                  <a:cubicBezTo>
                    <a:pt x="1034" y="915"/>
                    <a:pt x="1101" y="681"/>
                    <a:pt x="968" y="481"/>
                  </a:cubicBezTo>
                  <a:lnTo>
                    <a:pt x="801" y="181"/>
                  </a:lnTo>
                  <a:cubicBezTo>
                    <a:pt x="733" y="68"/>
                    <a:pt x="603" y="0"/>
                    <a:pt x="4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6"/>
            <p:cNvSpPr/>
            <p:nvPr/>
          </p:nvSpPr>
          <p:spPr>
            <a:xfrm>
              <a:off x="780309" y="2738616"/>
              <a:ext cx="36065" cy="28926"/>
            </a:xfrm>
            <a:custGeom>
              <a:avLst/>
              <a:gdLst/>
              <a:ahLst/>
              <a:cxnLst/>
              <a:rect l="l" t="t" r="r" b="b"/>
              <a:pathLst>
                <a:path w="1268" h="1017" extrusionOk="0">
                  <a:moveTo>
                    <a:pt x="476" y="1"/>
                  </a:moveTo>
                  <a:cubicBezTo>
                    <a:pt x="332" y="1"/>
                    <a:pt x="192" y="75"/>
                    <a:pt x="100" y="213"/>
                  </a:cubicBezTo>
                  <a:cubicBezTo>
                    <a:pt x="0" y="413"/>
                    <a:pt x="67" y="647"/>
                    <a:pt x="267" y="747"/>
                  </a:cubicBezTo>
                  <a:lnTo>
                    <a:pt x="634" y="947"/>
                  </a:lnTo>
                  <a:cubicBezTo>
                    <a:pt x="705" y="994"/>
                    <a:pt x="780" y="1017"/>
                    <a:pt x="852" y="1017"/>
                  </a:cubicBezTo>
                  <a:cubicBezTo>
                    <a:pt x="983" y="1017"/>
                    <a:pt x="1103" y="943"/>
                    <a:pt x="1168" y="814"/>
                  </a:cubicBezTo>
                  <a:cubicBezTo>
                    <a:pt x="1268" y="614"/>
                    <a:pt x="1201" y="380"/>
                    <a:pt x="1034" y="280"/>
                  </a:cubicBezTo>
                  <a:lnTo>
                    <a:pt x="667" y="47"/>
                  </a:lnTo>
                  <a:cubicBezTo>
                    <a:pt x="605" y="16"/>
                    <a:pt x="540" y="1"/>
                    <a:pt x="4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6"/>
            <p:cNvSpPr/>
            <p:nvPr/>
          </p:nvSpPr>
          <p:spPr>
            <a:xfrm>
              <a:off x="335341" y="2486254"/>
              <a:ext cx="34188" cy="27333"/>
            </a:xfrm>
            <a:custGeom>
              <a:avLst/>
              <a:gdLst/>
              <a:ahLst/>
              <a:cxnLst/>
              <a:rect l="l" t="t" r="r" b="b"/>
              <a:pathLst>
                <a:path w="1202" h="961" extrusionOk="0">
                  <a:moveTo>
                    <a:pt x="459" y="1"/>
                  </a:moveTo>
                  <a:cubicBezTo>
                    <a:pt x="319" y="1"/>
                    <a:pt x="170" y="75"/>
                    <a:pt x="101" y="213"/>
                  </a:cubicBezTo>
                  <a:cubicBezTo>
                    <a:pt x="1" y="413"/>
                    <a:pt x="68" y="647"/>
                    <a:pt x="234" y="747"/>
                  </a:cubicBezTo>
                  <a:lnTo>
                    <a:pt x="535" y="914"/>
                  </a:lnTo>
                  <a:cubicBezTo>
                    <a:pt x="599" y="946"/>
                    <a:pt x="666" y="961"/>
                    <a:pt x="732" y="961"/>
                  </a:cubicBezTo>
                  <a:cubicBezTo>
                    <a:pt x="871" y="961"/>
                    <a:pt x="1000" y="894"/>
                    <a:pt x="1068" y="780"/>
                  </a:cubicBezTo>
                  <a:cubicBezTo>
                    <a:pt x="1202" y="580"/>
                    <a:pt x="1135" y="347"/>
                    <a:pt x="935" y="213"/>
                  </a:cubicBezTo>
                  <a:lnTo>
                    <a:pt x="635" y="47"/>
                  </a:lnTo>
                  <a:cubicBezTo>
                    <a:pt x="583" y="16"/>
                    <a:pt x="522" y="1"/>
                    <a:pt x="4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02506093"/>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6" name="Google Shape;1036;p46"/>
          <p:cNvSpPr txBox="1">
            <a:spLocks noGrp="1"/>
          </p:cNvSpPr>
          <p:nvPr>
            <p:ph type="subTitle" idx="1"/>
          </p:nvPr>
        </p:nvSpPr>
        <p:spPr>
          <a:xfrm>
            <a:off x="251520" y="-20538"/>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21</a:t>
            </a:r>
            <a:endParaRPr b="0" dirty="0">
              <a:latin typeface="Passion One"/>
              <a:ea typeface="Passion One"/>
              <a:cs typeface="Passion One"/>
              <a:sym typeface="Passion One"/>
            </a:endParaRPr>
          </a:p>
        </p:txBody>
      </p:sp>
      <p:sp>
        <p:nvSpPr>
          <p:cNvPr id="1037" name="Google Shape;1037;p46"/>
          <p:cNvSpPr txBox="1">
            <a:spLocks noGrp="1"/>
          </p:cNvSpPr>
          <p:nvPr>
            <p:ph type="subTitle" idx="2"/>
          </p:nvPr>
        </p:nvSpPr>
        <p:spPr>
          <a:xfrm>
            <a:off x="611560" y="217190"/>
            <a:ext cx="7435662" cy="914400"/>
          </a:xfrm>
          <a:prstGeom prst="rect">
            <a:avLst/>
          </a:prstGeom>
        </p:spPr>
        <p:txBody>
          <a:bodyPr spcFirstLastPara="1" wrap="square" lIns="91425" tIns="91425" rIns="91425" bIns="91425" anchor="ctr" anchorCtr="0">
            <a:noAutofit/>
          </a:bodyPr>
          <a:lstStyle/>
          <a:p>
            <a:pPr marL="0" lvl="0" indent="0" algn="just"/>
            <a:r>
              <a:rPr lang="id-ID" sz="2400" dirty="0" smtClean="0">
                <a:latin typeface="Tekton Pro" pitchFamily="34" charset="0"/>
              </a:rPr>
              <a:t>Jangan </a:t>
            </a:r>
            <a:r>
              <a:rPr lang="id-ID" sz="2400" dirty="0">
                <a:latin typeface="Tekton Pro" pitchFamily="34" charset="0"/>
              </a:rPr>
              <a:t>bekerja sendirian di dalam laboratorium. Sekurang-kurangnya harus </a:t>
            </a:r>
            <a:r>
              <a:rPr lang="id-ID" sz="2400" dirty="0" smtClean="0">
                <a:latin typeface="Tekton Pro" pitchFamily="34" charset="0"/>
              </a:rPr>
              <a:t>ada seorang </a:t>
            </a:r>
            <a:r>
              <a:rPr lang="id-ID" sz="2400" dirty="0">
                <a:latin typeface="Tekton Pro" pitchFamily="34" charset="0"/>
              </a:rPr>
              <a:t>petugas laboratorium menyertai.</a:t>
            </a:r>
          </a:p>
        </p:txBody>
      </p:sp>
      <p:grpSp>
        <p:nvGrpSpPr>
          <p:cNvPr id="1044" name="Google Shape;1044;p46"/>
          <p:cNvGrpSpPr/>
          <p:nvPr/>
        </p:nvGrpSpPr>
        <p:grpSpPr>
          <a:xfrm>
            <a:off x="7984237" y="1142531"/>
            <a:ext cx="2713261" cy="4335392"/>
            <a:chOff x="3395662" y="1278450"/>
            <a:chExt cx="2386044" cy="2550937"/>
          </a:xfrm>
        </p:grpSpPr>
        <p:sp>
          <p:nvSpPr>
            <p:cNvPr id="1045" name="Google Shape;1045;p46"/>
            <p:cNvSpPr/>
            <p:nvPr/>
          </p:nvSpPr>
          <p:spPr>
            <a:xfrm>
              <a:off x="3537861" y="1406411"/>
              <a:ext cx="2243846" cy="2422976"/>
            </a:xfrm>
            <a:custGeom>
              <a:avLst/>
              <a:gdLst/>
              <a:ahLst/>
              <a:cxnLst/>
              <a:rect l="l" t="t" r="r" b="b"/>
              <a:pathLst>
                <a:path w="26320" h="28422" extrusionOk="0">
                  <a:moveTo>
                    <a:pt x="16079" y="1"/>
                  </a:moveTo>
                  <a:lnTo>
                    <a:pt x="10241" y="34"/>
                  </a:lnTo>
                  <a:cubicBezTo>
                    <a:pt x="10241" y="34"/>
                    <a:pt x="10275" y="8640"/>
                    <a:pt x="10275" y="10475"/>
                  </a:cubicBezTo>
                  <a:cubicBezTo>
                    <a:pt x="10275" y="12310"/>
                    <a:pt x="4938" y="19281"/>
                    <a:pt x="2369" y="23551"/>
                  </a:cubicBezTo>
                  <a:cubicBezTo>
                    <a:pt x="1001" y="25819"/>
                    <a:pt x="1" y="28421"/>
                    <a:pt x="4437" y="28421"/>
                  </a:cubicBezTo>
                  <a:lnTo>
                    <a:pt x="21883" y="28421"/>
                  </a:lnTo>
                  <a:cubicBezTo>
                    <a:pt x="26320" y="28421"/>
                    <a:pt x="25285" y="25819"/>
                    <a:pt x="23951" y="23551"/>
                  </a:cubicBezTo>
                  <a:cubicBezTo>
                    <a:pt x="21383" y="19281"/>
                    <a:pt x="16046" y="12310"/>
                    <a:pt x="16046" y="10475"/>
                  </a:cubicBezTo>
                  <a:cubicBezTo>
                    <a:pt x="16046" y="8607"/>
                    <a:pt x="16079" y="1"/>
                    <a:pt x="160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6"/>
            <p:cNvSpPr/>
            <p:nvPr/>
          </p:nvSpPr>
          <p:spPr>
            <a:xfrm>
              <a:off x="3796683" y="2808271"/>
              <a:ext cx="1723379" cy="876029"/>
            </a:xfrm>
            <a:custGeom>
              <a:avLst/>
              <a:gdLst/>
              <a:ahLst/>
              <a:cxnLst/>
              <a:rect l="l" t="t" r="r" b="b"/>
              <a:pathLst>
                <a:path w="20215" h="10276" extrusionOk="0">
                  <a:moveTo>
                    <a:pt x="6299" y="1"/>
                  </a:moveTo>
                  <a:cubicBezTo>
                    <a:pt x="6246" y="1"/>
                    <a:pt x="6192" y="1"/>
                    <a:pt x="6138" y="2"/>
                  </a:cubicBezTo>
                  <a:cubicBezTo>
                    <a:pt x="4770" y="2103"/>
                    <a:pt x="2969" y="4672"/>
                    <a:pt x="1835" y="6540"/>
                  </a:cubicBezTo>
                  <a:cubicBezTo>
                    <a:pt x="801" y="8275"/>
                    <a:pt x="0" y="10276"/>
                    <a:pt x="3403" y="10276"/>
                  </a:cubicBezTo>
                  <a:lnTo>
                    <a:pt x="16812" y="10276"/>
                  </a:lnTo>
                  <a:cubicBezTo>
                    <a:pt x="20215" y="10276"/>
                    <a:pt x="19447" y="8275"/>
                    <a:pt x="18413" y="6540"/>
                  </a:cubicBezTo>
                  <a:cubicBezTo>
                    <a:pt x="17346" y="4805"/>
                    <a:pt x="15745" y="2537"/>
                    <a:pt x="14444" y="536"/>
                  </a:cubicBezTo>
                  <a:cubicBezTo>
                    <a:pt x="14061" y="573"/>
                    <a:pt x="13677" y="588"/>
                    <a:pt x="13293" y="588"/>
                  </a:cubicBezTo>
                  <a:cubicBezTo>
                    <a:pt x="10956" y="588"/>
                    <a:pt x="8605" y="1"/>
                    <a:pt x="62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6"/>
            <p:cNvSpPr/>
            <p:nvPr/>
          </p:nvSpPr>
          <p:spPr>
            <a:xfrm>
              <a:off x="4453541" y="3069990"/>
              <a:ext cx="179286" cy="176382"/>
            </a:xfrm>
            <a:custGeom>
              <a:avLst/>
              <a:gdLst/>
              <a:ahLst/>
              <a:cxnLst/>
              <a:rect l="l" t="t" r="r" b="b"/>
              <a:pathLst>
                <a:path w="2103" h="2069"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6"/>
            <p:cNvSpPr/>
            <p:nvPr/>
          </p:nvSpPr>
          <p:spPr>
            <a:xfrm>
              <a:off x="4570164" y="3414146"/>
              <a:ext cx="176387" cy="176382"/>
            </a:xfrm>
            <a:custGeom>
              <a:avLst/>
              <a:gdLst/>
              <a:ahLst/>
              <a:cxnLst/>
              <a:rect l="l" t="t" r="r" b="b"/>
              <a:pathLst>
                <a:path w="2069" h="2069" extrusionOk="0">
                  <a:moveTo>
                    <a:pt x="1034" y="0"/>
                  </a:moveTo>
                  <a:cubicBezTo>
                    <a:pt x="467" y="0"/>
                    <a:pt x="0" y="467"/>
                    <a:pt x="0" y="1034"/>
                  </a:cubicBezTo>
                  <a:cubicBezTo>
                    <a:pt x="0" y="1601"/>
                    <a:pt x="467" y="2068"/>
                    <a:pt x="1034" y="2068"/>
                  </a:cubicBezTo>
                  <a:cubicBezTo>
                    <a:pt x="1602" y="2068"/>
                    <a:pt x="2069" y="1601"/>
                    <a:pt x="2069" y="1034"/>
                  </a:cubicBezTo>
                  <a:cubicBezTo>
                    <a:pt x="2069" y="467"/>
                    <a:pt x="1602" y="0"/>
                    <a:pt x="10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6"/>
            <p:cNvSpPr/>
            <p:nvPr/>
          </p:nvSpPr>
          <p:spPr>
            <a:xfrm>
              <a:off x="4712363" y="3200850"/>
              <a:ext cx="93948" cy="9104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6"/>
            <p:cNvSpPr/>
            <p:nvPr/>
          </p:nvSpPr>
          <p:spPr>
            <a:xfrm>
              <a:off x="4632738" y="2947741"/>
              <a:ext cx="91050" cy="91047"/>
            </a:xfrm>
            <a:custGeom>
              <a:avLst/>
              <a:gdLst/>
              <a:ahLst/>
              <a:cxnLst/>
              <a:rect l="l" t="t" r="r" b="b"/>
              <a:pathLst>
                <a:path w="1068" h="1068" extrusionOk="0">
                  <a:moveTo>
                    <a:pt x="534" y="0"/>
                  </a:moveTo>
                  <a:cubicBezTo>
                    <a:pt x="234" y="0"/>
                    <a:pt x="0" y="234"/>
                    <a:pt x="0" y="534"/>
                  </a:cubicBezTo>
                  <a:cubicBezTo>
                    <a:pt x="0" y="834"/>
                    <a:pt x="234" y="1068"/>
                    <a:pt x="534" y="1068"/>
                  </a:cubicBezTo>
                  <a:cubicBezTo>
                    <a:pt x="834" y="1068"/>
                    <a:pt x="1068" y="834"/>
                    <a:pt x="1068" y="534"/>
                  </a:cubicBezTo>
                  <a:cubicBezTo>
                    <a:pt x="1068"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6"/>
            <p:cNvSpPr/>
            <p:nvPr/>
          </p:nvSpPr>
          <p:spPr>
            <a:xfrm>
              <a:off x="4285767" y="1349549"/>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6"/>
            <p:cNvSpPr/>
            <p:nvPr/>
          </p:nvSpPr>
          <p:spPr>
            <a:xfrm>
              <a:off x="3395662" y="1335312"/>
              <a:ext cx="2243846" cy="2422976"/>
            </a:xfrm>
            <a:custGeom>
              <a:avLst/>
              <a:gdLst/>
              <a:ahLst/>
              <a:cxnLst/>
              <a:rect l="l" t="t" r="r" b="b"/>
              <a:pathLst>
                <a:path w="26320" h="28422" extrusionOk="0">
                  <a:moveTo>
                    <a:pt x="16079" y="1"/>
                  </a:moveTo>
                  <a:lnTo>
                    <a:pt x="10242" y="34"/>
                  </a:lnTo>
                  <a:cubicBezTo>
                    <a:pt x="10242" y="34"/>
                    <a:pt x="10275" y="8640"/>
                    <a:pt x="10275" y="10475"/>
                  </a:cubicBezTo>
                  <a:cubicBezTo>
                    <a:pt x="10275" y="12310"/>
                    <a:pt x="4938" y="19281"/>
                    <a:pt x="2369" y="23551"/>
                  </a:cubicBezTo>
                  <a:cubicBezTo>
                    <a:pt x="1002" y="25819"/>
                    <a:pt x="1" y="28421"/>
                    <a:pt x="4437" y="28421"/>
                  </a:cubicBezTo>
                  <a:lnTo>
                    <a:pt x="21883" y="28421"/>
                  </a:lnTo>
                  <a:cubicBezTo>
                    <a:pt x="26320" y="28421"/>
                    <a:pt x="25286" y="25819"/>
                    <a:pt x="23951" y="23551"/>
                  </a:cubicBezTo>
                  <a:cubicBezTo>
                    <a:pt x="21383" y="19281"/>
                    <a:pt x="16046" y="12310"/>
                    <a:pt x="16046" y="10475"/>
                  </a:cubicBezTo>
                  <a:cubicBezTo>
                    <a:pt x="16046" y="8607"/>
                    <a:pt x="16079" y="1"/>
                    <a:pt x="16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6"/>
            <p:cNvSpPr/>
            <p:nvPr/>
          </p:nvSpPr>
          <p:spPr>
            <a:xfrm>
              <a:off x="3654484" y="2737257"/>
              <a:ext cx="1723379" cy="876029"/>
            </a:xfrm>
            <a:custGeom>
              <a:avLst/>
              <a:gdLst/>
              <a:ahLst/>
              <a:cxnLst/>
              <a:rect l="l" t="t" r="r" b="b"/>
              <a:pathLst>
                <a:path w="20215" h="10276" extrusionOk="0">
                  <a:moveTo>
                    <a:pt x="6300" y="0"/>
                  </a:moveTo>
                  <a:cubicBezTo>
                    <a:pt x="6246" y="0"/>
                    <a:pt x="6192" y="0"/>
                    <a:pt x="6138" y="1"/>
                  </a:cubicBezTo>
                  <a:cubicBezTo>
                    <a:pt x="4770" y="2103"/>
                    <a:pt x="2969" y="4671"/>
                    <a:pt x="1835" y="6539"/>
                  </a:cubicBezTo>
                  <a:cubicBezTo>
                    <a:pt x="801" y="8274"/>
                    <a:pt x="0" y="10275"/>
                    <a:pt x="3403" y="10275"/>
                  </a:cubicBezTo>
                  <a:lnTo>
                    <a:pt x="16812" y="10275"/>
                  </a:lnTo>
                  <a:cubicBezTo>
                    <a:pt x="20215" y="10275"/>
                    <a:pt x="19448" y="8274"/>
                    <a:pt x="18414" y="6539"/>
                  </a:cubicBezTo>
                  <a:cubicBezTo>
                    <a:pt x="17346" y="4804"/>
                    <a:pt x="15745" y="2536"/>
                    <a:pt x="14444" y="535"/>
                  </a:cubicBezTo>
                  <a:cubicBezTo>
                    <a:pt x="14061" y="572"/>
                    <a:pt x="13678" y="587"/>
                    <a:pt x="13294" y="587"/>
                  </a:cubicBezTo>
                  <a:cubicBezTo>
                    <a:pt x="10956" y="587"/>
                    <a:pt x="8605" y="0"/>
                    <a:pt x="63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6"/>
            <p:cNvSpPr/>
            <p:nvPr/>
          </p:nvSpPr>
          <p:spPr>
            <a:xfrm>
              <a:off x="4311333" y="2998901"/>
              <a:ext cx="205211" cy="201949"/>
            </a:xfrm>
            <a:custGeom>
              <a:avLst/>
              <a:gdLst/>
              <a:ahLst/>
              <a:cxnLst/>
              <a:rect l="l" t="t" r="r" b="b"/>
              <a:pathLst>
                <a:path w="2103" h="2070"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6"/>
            <p:cNvSpPr/>
            <p:nvPr/>
          </p:nvSpPr>
          <p:spPr>
            <a:xfrm>
              <a:off x="4376804" y="3291899"/>
              <a:ext cx="227559" cy="227523"/>
            </a:xfrm>
            <a:custGeom>
              <a:avLst/>
              <a:gdLst/>
              <a:ahLst/>
              <a:cxnLst/>
              <a:rect l="l" t="t" r="r" b="b"/>
              <a:pathLst>
                <a:path w="2069" h="2069" extrusionOk="0">
                  <a:moveTo>
                    <a:pt x="1035" y="0"/>
                  </a:moveTo>
                  <a:cubicBezTo>
                    <a:pt x="468" y="0"/>
                    <a:pt x="1" y="467"/>
                    <a:pt x="1" y="1034"/>
                  </a:cubicBezTo>
                  <a:cubicBezTo>
                    <a:pt x="1" y="1601"/>
                    <a:pt x="468" y="2068"/>
                    <a:pt x="1035" y="2068"/>
                  </a:cubicBezTo>
                  <a:cubicBezTo>
                    <a:pt x="1602" y="2068"/>
                    <a:pt x="2069" y="1601"/>
                    <a:pt x="2069" y="1034"/>
                  </a:cubicBezTo>
                  <a:cubicBezTo>
                    <a:pt x="2069" y="467"/>
                    <a:pt x="1602" y="0"/>
                    <a:pt x="1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6"/>
            <p:cNvSpPr/>
            <p:nvPr/>
          </p:nvSpPr>
          <p:spPr>
            <a:xfrm>
              <a:off x="4539246" y="3129750"/>
              <a:ext cx="124862" cy="12100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6"/>
            <p:cNvSpPr/>
            <p:nvPr/>
          </p:nvSpPr>
          <p:spPr>
            <a:xfrm>
              <a:off x="4460583" y="2876652"/>
              <a:ext cx="120999" cy="120999"/>
            </a:xfrm>
            <a:custGeom>
              <a:avLst/>
              <a:gdLst/>
              <a:ahLst/>
              <a:cxnLst/>
              <a:rect l="l" t="t" r="r" b="b"/>
              <a:pathLst>
                <a:path w="1068" h="1068" extrusionOk="0">
                  <a:moveTo>
                    <a:pt x="534" y="1"/>
                  </a:moveTo>
                  <a:cubicBezTo>
                    <a:pt x="234" y="1"/>
                    <a:pt x="0" y="234"/>
                    <a:pt x="0" y="534"/>
                  </a:cubicBezTo>
                  <a:cubicBezTo>
                    <a:pt x="0" y="834"/>
                    <a:pt x="234" y="1068"/>
                    <a:pt x="534" y="1068"/>
                  </a:cubicBezTo>
                  <a:cubicBezTo>
                    <a:pt x="834" y="1068"/>
                    <a:pt x="1068" y="834"/>
                    <a:pt x="1068" y="534"/>
                  </a:cubicBezTo>
                  <a:cubicBezTo>
                    <a:pt x="1068" y="234"/>
                    <a:pt x="834" y="1"/>
                    <a:pt x="5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6"/>
            <p:cNvSpPr/>
            <p:nvPr/>
          </p:nvSpPr>
          <p:spPr>
            <a:xfrm>
              <a:off x="4143569" y="1278450"/>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1036;p46"/>
          <p:cNvSpPr txBox="1">
            <a:spLocks noGrp="1"/>
          </p:cNvSpPr>
          <p:nvPr>
            <p:ph type="subTitle" idx="1"/>
          </p:nvPr>
        </p:nvSpPr>
        <p:spPr>
          <a:xfrm>
            <a:off x="251520" y="1342892"/>
            <a:ext cx="478324"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22</a:t>
            </a:r>
            <a:endParaRPr b="0" dirty="0">
              <a:latin typeface="Passion One"/>
              <a:ea typeface="Passion One"/>
              <a:cs typeface="Passion One"/>
              <a:sym typeface="Passion One"/>
            </a:endParaRPr>
          </a:p>
        </p:txBody>
      </p:sp>
      <p:sp>
        <p:nvSpPr>
          <p:cNvPr id="35" name="Google Shape;1037;p46"/>
          <p:cNvSpPr txBox="1">
            <a:spLocks noGrp="1"/>
          </p:cNvSpPr>
          <p:nvPr>
            <p:ph type="subTitle" idx="2"/>
          </p:nvPr>
        </p:nvSpPr>
        <p:spPr>
          <a:xfrm>
            <a:off x="611560" y="1369318"/>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Tumpukan bahan kimia apapun, termasuk air harus segera dibersihkan kerana </a:t>
            </a:r>
            <a:r>
              <a:rPr lang="id-ID" sz="2400" dirty="0" smtClean="0">
                <a:latin typeface="Tekton Pro" pitchFamily="34" charset="0"/>
              </a:rPr>
              <a:t>dapat menimbukan </a:t>
            </a:r>
            <a:r>
              <a:rPr lang="id-ID" sz="2400" dirty="0">
                <a:latin typeface="Tekton Pro" pitchFamily="34" charset="0"/>
              </a:rPr>
              <a:t>kecelakaan.</a:t>
            </a:r>
          </a:p>
        </p:txBody>
      </p:sp>
      <p:sp>
        <p:nvSpPr>
          <p:cNvPr id="36" name="Google Shape;1036;p46"/>
          <p:cNvSpPr txBox="1">
            <a:spLocks noGrp="1"/>
          </p:cNvSpPr>
          <p:nvPr>
            <p:ph type="subTitle" idx="1"/>
          </p:nvPr>
        </p:nvSpPr>
        <p:spPr>
          <a:xfrm>
            <a:off x="277252" y="2211710"/>
            <a:ext cx="550332"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23</a:t>
            </a:r>
            <a:endParaRPr b="0" dirty="0">
              <a:latin typeface="Passion One"/>
              <a:ea typeface="Passion One"/>
              <a:cs typeface="Passion One"/>
              <a:sym typeface="Passion One"/>
            </a:endParaRPr>
          </a:p>
        </p:txBody>
      </p:sp>
      <p:sp>
        <p:nvSpPr>
          <p:cNvPr id="37" name="Google Shape;1037;p46"/>
          <p:cNvSpPr txBox="1">
            <a:spLocks noGrp="1"/>
          </p:cNvSpPr>
          <p:nvPr>
            <p:ph type="subTitle" idx="2"/>
          </p:nvPr>
        </p:nvSpPr>
        <p:spPr>
          <a:xfrm>
            <a:off x="664730" y="2571750"/>
            <a:ext cx="7435662" cy="914400"/>
          </a:xfrm>
          <a:prstGeom prst="rect">
            <a:avLst/>
          </a:prstGeom>
        </p:spPr>
        <p:txBody>
          <a:bodyPr spcFirstLastPara="1" wrap="square" lIns="91425" tIns="91425" rIns="91425" bIns="91425" anchor="ctr" anchorCtr="0">
            <a:noAutofit/>
          </a:bodyPr>
          <a:lstStyle/>
          <a:p>
            <a:pPr marL="0" lvl="0" indent="0" algn="just"/>
            <a:r>
              <a:rPr lang="id-ID" sz="2400" dirty="0" smtClean="0">
                <a:latin typeface="Tekton Pro" pitchFamily="34" charset="0"/>
              </a:rPr>
              <a:t>Jangan </a:t>
            </a:r>
            <a:r>
              <a:rPr lang="id-ID" sz="2400" dirty="0">
                <a:latin typeface="Tekton Pro" pitchFamily="34" charset="0"/>
              </a:rPr>
              <a:t>menggunakan perhiasan saat bekerja di laboratorium, sebab banyak </a:t>
            </a:r>
            <a:r>
              <a:rPr lang="id-ID" sz="2400" dirty="0" smtClean="0">
                <a:latin typeface="Tekton Pro" pitchFamily="34" charset="0"/>
              </a:rPr>
              <a:t>bahan kimia </a:t>
            </a:r>
            <a:r>
              <a:rPr lang="id-ID" sz="2400" dirty="0">
                <a:latin typeface="Tekton Pro" pitchFamily="34" charset="0"/>
              </a:rPr>
              <a:t>yang dapat merusak bahan-bahan yang dapat digunakan untuk </a:t>
            </a:r>
            <a:r>
              <a:rPr lang="id-ID" sz="2400" dirty="0" smtClean="0">
                <a:latin typeface="Tekton Pro" pitchFamily="34" charset="0"/>
              </a:rPr>
              <a:t>membuat perhiasan</a:t>
            </a:r>
            <a:r>
              <a:rPr lang="id-ID" sz="2400" dirty="0">
                <a:latin typeface="Tekton Pro" pitchFamily="34" charset="0"/>
              </a:rPr>
              <a:t>.</a:t>
            </a:r>
          </a:p>
        </p:txBody>
      </p:sp>
      <p:sp>
        <p:nvSpPr>
          <p:cNvPr id="26" name="Google Shape;1037;p46"/>
          <p:cNvSpPr txBox="1">
            <a:spLocks noGrp="1"/>
          </p:cNvSpPr>
          <p:nvPr>
            <p:ph type="subTitle" idx="2"/>
          </p:nvPr>
        </p:nvSpPr>
        <p:spPr>
          <a:xfrm>
            <a:off x="611560" y="3889598"/>
            <a:ext cx="7435662" cy="914400"/>
          </a:xfrm>
          <a:prstGeom prst="rect">
            <a:avLst/>
          </a:prstGeom>
        </p:spPr>
        <p:txBody>
          <a:bodyPr spcFirstLastPara="1" wrap="square" lIns="91425" tIns="91425" rIns="91425" bIns="91425" anchor="ctr" anchorCtr="0">
            <a:noAutofit/>
          </a:bodyPr>
          <a:lstStyle/>
          <a:p>
            <a:pPr marL="0" lvl="0" indent="0" algn="just"/>
            <a:r>
              <a:rPr lang="sv-SE" sz="2400" dirty="0">
                <a:latin typeface="Tekton Pro" pitchFamily="34" charset="0"/>
              </a:rPr>
              <a:t> Jangan menggunakan sandal atau sepatu terbuka atau sepatu hak tinggi </a:t>
            </a:r>
            <a:r>
              <a:rPr lang="sv-SE" sz="2400" dirty="0" smtClean="0">
                <a:latin typeface="Tekton Pro" pitchFamily="34" charset="0"/>
              </a:rPr>
              <a:t>selama</a:t>
            </a:r>
            <a:r>
              <a:rPr lang="id-ID" sz="2400" dirty="0" smtClean="0">
                <a:latin typeface="Tekton Pro" pitchFamily="34" charset="0"/>
              </a:rPr>
              <a:t> </a:t>
            </a:r>
            <a:r>
              <a:rPr lang="sv-SE" sz="2400" dirty="0" smtClean="0">
                <a:latin typeface="Tekton Pro" pitchFamily="34" charset="0"/>
              </a:rPr>
              <a:t>bekerja </a:t>
            </a:r>
            <a:r>
              <a:rPr lang="sv-SE" sz="2400" dirty="0">
                <a:latin typeface="Tekton Pro" pitchFamily="34" charset="0"/>
              </a:rPr>
              <a:t>di laboratorium.</a:t>
            </a:r>
          </a:p>
        </p:txBody>
      </p:sp>
      <p:sp>
        <p:nvSpPr>
          <p:cNvPr id="29" name="Google Shape;1036;p46"/>
          <p:cNvSpPr txBox="1">
            <a:spLocks noGrp="1"/>
          </p:cNvSpPr>
          <p:nvPr>
            <p:ph type="subTitle" idx="1"/>
          </p:nvPr>
        </p:nvSpPr>
        <p:spPr>
          <a:xfrm>
            <a:off x="251520" y="3867894"/>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24</a:t>
            </a:r>
            <a:endParaRPr b="0" dirty="0">
              <a:latin typeface="Passion One"/>
              <a:ea typeface="Passion One"/>
              <a:cs typeface="Passion One"/>
              <a:sym typeface="Passion One"/>
            </a:endParaRPr>
          </a:p>
        </p:txBody>
      </p:sp>
    </p:spTree>
    <p:extLst>
      <p:ext uri="{BB962C8B-B14F-4D97-AF65-F5344CB8AC3E}">
        <p14:creationId xmlns:p14="http://schemas.microsoft.com/office/powerpoint/2010/main" val="2425026668"/>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6" name="Google Shape;1036;p46"/>
          <p:cNvSpPr txBox="1">
            <a:spLocks noGrp="1"/>
          </p:cNvSpPr>
          <p:nvPr>
            <p:ph type="subTitle" idx="1"/>
          </p:nvPr>
        </p:nvSpPr>
        <p:spPr>
          <a:xfrm>
            <a:off x="251520" y="-20538"/>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25</a:t>
            </a:r>
            <a:endParaRPr b="0" dirty="0">
              <a:latin typeface="Passion One"/>
              <a:ea typeface="Passion One"/>
              <a:cs typeface="Passion One"/>
              <a:sym typeface="Passion One"/>
            </a:endParaRPr>
          </a:p>
        </p:txBody>
      </p:sp>
      <p:sp>
        <p:nvSpPr>
          <p:cNvPr id="1037" name="Google Shape;1037;p46"/>
          <p:cNvSpPr txBox="1">
            <a:spLocks noGrp="1"/>
          </p:cNvSpPr>
          <p:nvPr>
            <p:ph type="subTitle" idx="2"/>
          </p:nvPr>
        </p:nvSpPr>
        <p:spPr>
          <a:xfrm>
            <a:off x="611560" y="361206"/>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Bila kulit terkena bahan kimia, segera cuci dengan air sebanyak-banyaknya </a:t>
            </a:r>
            <a:r>
              <a:rPr lang="id-ID" sz="2400" dirty="0" smtClean="0">
                <a:latin typeface="Tekton Pro" pitchFamily="34" charset="0"/>
              </a:rPr>
              <a:t>sampai bersih</a:t>
            </a:r>
            <a:r>
              <a:rPr lang="id-ID" sz="2400" dirty="0">
                <a:latin typeface="Tekton Pro" pitchFamily="34" charset="0"/>
              </a:rPr>
              <a:t>. Jangan digaruk agar zat tersebut tidak menyebar atau masuk ke dalam badan</a:t>
            </a:r>
          </a:p>
          <a:p>
            <a:pPr marL="0" lvl="0" indent="0" algn="just"/>
            <a:r>
              <a:rPr lang="id-ID" sz="2400" dirty="0">
                <a:latin typeface="Tekton Pro" pitchFamily="34" charset="0"/>
              </a:rPr>
              <a:t>melalui kulit.</a:t>
            </a:r>
          </a:p>
        </p:txBody>
      </p:sp>
      <p:grpSp>
        <p:nvGrpSpPr>
          <p:cNvPr id="1044" name="Google Shape;1044;p46"/>
          <p:cNvGrpSpPr/>
          <p:nvPr/>
        </p:nvGrpSpPr>
        <p:grpSpPr>
          <a:xfrm>
            <a:off x="7379341" y="1360005"/>
            <a:ext cx="2713262" cy="4335392"/>
            <a:chOff x="3395662" y="1278450"/>
            <a:chExt cx="2386045" cy="2550937"/>
          </a:xfrm>
        </p:grpSpPr>
        <p:sp>
          <p:nvSpPr>
            <p:cNvPr id="1045" name="Google Shape;1045;p46"/>
            <p:cNvSpPr/>
            <p:nvPr/>
          </p:nvSpPr>
          <p:spPr>
            <a:xfrm>
              <a:off x="3537861" y="1406411"/>
              <a:ext cx="2243846" cy="2422976"/>
            </a:xfrm>
            <a:custGeom>
              <a:avLst/>
              <a:gdLst/>
              <a:ahLst/>
              <a:cxnLst/>
              <a:rect l="l" t="t" r="r" b="b"/>
              <a:pathLst>
                <a:path w="26320" h="28422" extrusionOk="0">
                  <a:moveTo>
                    <a:pt x="16079" y="1"/>
                  </a:moveTo>
                  <a:lnTo>
                    <a:pt x="10241" y="34"/>
                  </a:lnTo>
                  <a:cubicBezTo>
                    <a:pt x="10241" y="34"/>
                    <a:pt x="10275" y="8640"/>
                    <a:pt x="10275" y="10475"/>
                  </a:cubicBezTo>
                  <a:cubicBezTo>
                    <a:pt x="10275" y="12310"/>
                    <a:pt x="4938" y="19281"/>
                    <a:pt x="2369" y="23551"/>
                  </a:cubicBezTo>
                  <a:cubicBezTo>
                    <a:pt x="1001" y="25819"/>
                    <a:pt x="1" y="28421"/>
                    <a:pt x="4437" y="28421"/>
                  </a:cubicBezTo>
                  <a:lnTo>
                    <a:pt x="21883" y="28421"/>
                  </a:lnTo>
                  <a:cubicBezTo>
                    <a:pt x="26320" y="28421"/>
                    <a:pt x="25285" y="25819"/>
                    <a:pt x="23951" y="23551"/>
                  </a:cubicBezTo>
                  <a:cubicBezTo>
                    <a:pt x="21383" y="19281"/>
                    <a:pt x="16046" y="12310"/>
                    <a:pt x="16046" y="10475"/>
                  </a:cubicBezTo>
                  <a:cubicBezTo>
                    <a:pt x="16046" y="8607"/>
                    <a:pt x="16079" y="1"/>
                    <a:pt x="160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6"/>
            <p:cNvSpPr/>
            <p:nvPr/>
          </p:nvSpPr>
          <p:spPr>
            <a:xfrm>
              <a:off x="3796683" y="2808271"/>
              <a:ext cx="1723379" cy="876029"/>
            </a:xfrm>
            <a:custGeom>
              <a:avLst/>
              <a:gdLst/>
              <a:ahLst/>
              <a:cxnLst/>
              <a:rect l="l" t="t" r="r" b="b"/>
              <a:pathLst>
                <a:path w="20215" h="10276" extrusionOk="0">
                  <a:moveTo>
                    <a:pt x="6299" y="1"/>
                  </a:moveTo>
                  <a:cubicBezTo>
                    <a:pt x="6246" y="1"/>
                    <a:pt x="6192" y="1"/>
                    <a:pt x="6138" y="2"/>
                  </a:cubicBezTo>
                  <a:cubicBezTo>
                    <a:pt x="4770" y="2103"/>
                    <a:pt x="2969" y="4672"/>
                    <a:pt x="1835" y="6540"/>
                  </a:cubicBezTo>
                  <a:cubicBezTo>
                    <a:pt x="801" y="8275"/>
                    <a:pt x="0" y="10276"/>
                    <a:pt x="3403" y="10276"/>
                  </a:cubicBezTo>
                  <a:lnTo>
                    <a:pt x="16812" y="10276"/>
                  </a:lnTo>
                  <a:cubicBezTo>
                    <a:pt x="20215" y="10276"/>
                    <a:pt x="19447" y="8275"/>
                    <a:pt x="18413" y="6540"/>
                  </a:cubicBezTo>
                  <a:cubicBezTo>
                    <a:pt x="17346" y="4805"/>
                    <a:pt x="15745" y="2537"/>
                    <a:pt x="14444" y="536"/>
                  </a:cubicBezTo>
                  <a:cubicBezTo>
                    <a:pt x="14061" y="573"/>
                    <a:pt x="13677" y="588"/>
                    <a:pt x="13293" y="588"/>
                  </a:cubicBezTo>
                  <a:cubicBezTo>
                    <a:pt x="10956" y="588"/>
                    <a:pt x="8605" y="1"/>
                    <a:pt x="62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6"/>
            <p:cNvSpPr/>
            <p:nvPr/>
          </p:nvSpPr>
          <p:spPr>
            <a:xfrm>
              <a:off x="4453541" y="3069990"/>
              <a:ext cx="179286" cy="176382"/>
            </a:xfrm>
            <a:custGeom>
              <a:avLst/>
              <a:gdLst/>
              <a:ahLst/>
              <a:cxnLst/>
              <a:rect l="l" t="t" r="r" b="b"/>
              <a:pathLst>
                <a:path w="2103" h="2069"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6"/>
            <p:cNvSpPr/>
            <p:nvPr/>
          </p:nvSpPr>
          <p:spPr>
            <a:xfrm>
              <a:off x="4570164" y="3414146"/>
              <a:ext cx="176387" cy="176382"/>
            </a:xfrm>
            <a:custGeom>
              <a:avLst/>
              <a:gdLst/>
              <a:ahLst/>
              <a:cxnLst/>
              <a:rect l="l" t="t" r="r" b="b"/>
              <a:pathLst>
                <a:path w="2069" h="2069" extrusionOk="0">
                  <a:moveTo>
                    <a:pt x="1034" y="0"/>
                  </a:moveTo>
                  <a:cubicBezTo>
                    <a:pt x="467" y="0"/>
                    <a:pt x="0" y="467"/>
                    <a:pt x="0" y="1034"/>
                  </a:cubicBezTo>
                  <a:cubicBezTo>
                    <a:pt x="0" y="1601"/>
                    <a:pt x="467" y="2068"/>
                    <a:pt x="1034" y="2068"/>
                  </a:cubicBezTo>
                  <a:cubicBezTo>
                    <a:pt x="1602" y="2068"/>
                    <a:pt x="2069" y="1601"/>
                    <a:pt x="2069" y="1034"/>
                  </a:cubicBezTo>
                  <a:cubicBezTo>
                    <a:pt x="2069" y="467"/>
                    <a:pt x="1602" y="0"/>
                    <a:pt x="10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6"/>
            <p:cNvSpPr/>
            <p:nvPr/>
          </p:nvSpPr>
          <p:spPr>
            <a:xfrm>
              <a:off x="4712363" y="3200850"/>
              <a:ext cx="93948" cy="9104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6"/>
            <p:cNvSpPr/>
            <p:nvPr/>
          </p:nvSpPr>
          <p:spPr>
            <a:xfrm>
              <a:off x="4632738" y="2947741"/>
              <a:ext cx="91050" cy="91047"/>
            </a:xfrm>
            <a:custGeom>
              <a:avLst/>
              <a:gdLst/>
              <a:ahLst/>
              <a:cxnLst/>
              <a:rect l="l" t="t" r="r" b="b"/>
              <a:pathLst>
                <a:path w="1068" h="1068" extrusionOk="0">
                  <a:moveTo>
                    <a:pt x="534" y="0"/>
                  </a:moveTo>
                  <a:cubicBezTo>
                    <a:pt x="234" y="0"/>
                    <a:pt x="0" y="234"/>
                    <a:pt x="0" y="534"/>
                  </a:cubicBezTo>
                  <a:cubicBezTo>
                    <a:pt x="0" y="834"/>
                    <a:pt x="234" y="1068"/>
                    <a:pt x="534" y="1068"/>
                  </a:cubicBezTo>
                  <a:cubicBezTo>
                    <a:pt x="834" y="1068"/>
                    <a:pt x="1068" y="834"/>
                    <a:pt x="1068" y="534"/>
                  </a:cubicBezTo>
                  <a:cubicBezTo>
                    <a:pt x="1068" y="234"/>
                    <a:pt x="834" y="0"/>
                    <a:pt x="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6"/>
            <p:cNvSpPr/>
            <p:nvPr/>
          </p:nvSpPr>
          <p:spPr>
            <a:xfrm>
              <a:off x="4285767" y="1349549"/>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6"/>
            <p:cNvSpPr/>
            <p:nvPr/>
          </p:nvSpPr>
          <p:spPr>
            <a:xfrm>
              <a:off x="3395662" y="1335312"/>
              <a:ext cx="2243846" cy="2422976"/>
            </a:xfrm>
            <a:custGeom>
              <a:avLst/>
              <a:gdLst/>
              <a:ahLst/>
              <a:cxnLst/>
              <a:rect l="l" t="t" r="r" b="b"/>
              <a:pathLst>
                <a:path w="26320" h="28422" extrusionOk="0">
                  <a:moveTo>
                    <a:pt x="16079" y="1"/>
                  </a:moveTo>
                  <a:lnTo>
                    <a:pt x="10242" y="34"/>
                  </a:lnTo>
                  <a:cubicBezTo>
                    <a:pt x="10242" y="34"/>
                    <a:pt x="10275" y="8640"/>
                    <a:pt x="10275" y="10475"/>
                  </a:cubicBezTo>
                  <a:cubicBezTo>
                    <a:pt x="10275" y="12310"/>
                    <a:pt x="4938" y="19281"/>
                    <a:pt x="2369" y="23551"/>
                  </a:cubicBezTo>
                  <a:cubicBezTo>
                    <a:pt x="1002" y="25819"/>
                    <a:pt x="1" y="28421"/>
                    <a:pt x="4437" y="28421"/>
                  </a:cubicBezTo>
                  <a:lnTo>
                    <a:pt x="21883" y="28421"/>
                  </a:lnTo>
                  <a:cubicBezTo>
                    <a:pt x="26320" y="28421"/>
                    <a:pt x="25286" y="25819"/>
                    <a:pt x="23951" y="23551"/>
                  </a:cubicBezTo>
                  <a:cubicBezTo>
                    <a:pt x="21383" y="19281"/>
                    <a:pt x="16046" y="12310"/>
                    <a:pt x="16046" y="10475"/>
                  </a:cubicBezTo>
                  <a:cubicBezTo>
                    <a:pt x="16046" y="8607"/>
                    <a:pt x="16079" y="1"/>
                    <a:pt x="16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6"/>
            <p:cNvSpPr/>
            <p:nvPr/>
          </p:nvSpPr>
          <p:spPr>
            <a:xfrm>
              <a:off x="3654484" y="2737257"/>
              <a:ext cx="1723379" cy="876029"/>
            </a:xfrm>
            <a:custGeom>
              <a:avLst/>
              <a:gdLst/>
              <a:ahLst/>
              <a:cxnLst/>
              <a:rect l="l" t="t" r="r" b="b"/>
              <a:pathLst>
                <a:path w="20215" h="10276" extrusionOk="0">
                  <a:moveTo>
                    <a:pt x="6300" y="0"/>
                  </a:moveTo>
                  <a:cubicBezTo>
                    <a:pt x="6246" y="0"/>
                    <a:pt x="6192" y="0"/>
                    <a:pt x="6138" y="1"/>
                  </a:cubicBezTo>
                  <a:cubicBezTo>
                    <a:pt x="4770" y="2103"/>
                    <a:pt x="2969" y="4671"/>
                    <a:pt x="1835" y="6539"/>
                  </a:cubicBezTo>
                  <a:cubicBezTo>
                    <a:pt x="801" y="8274"/>
                    <a:pt x="0" y="10275"/>
                    <a:pt x="3403" y="10275"/>
                  </a:cubicBezTo>
                  <a:lnTo>
                    <a:pt x="16812" y="10275"/>
                  </a:lnTo>
                  <a:cubicBezTo>
                    <a:pt x="20215" y="10275"/>
                    <a:pt x="19448" y="8274"/>
                    <a:pt x="18414" y="6539"/>
                  </a:cubicBezTo>
                  <a:cubicBezTo>
                    <a:pt x="17346" y="4804"/>
                    <a:pt x="15745" y="2536"/>
                    <a:pt x="14444" y="535"/>
                  </a:cubicBezTo>
                  <a:cubicBezTo>
                    <a:pt x="14061" y="572"/>
                    <a:pt x="13678" y="587"/>
                    <a:pt x="13294" y="587"/>
                  </a:cubicBezTo>
                  <a:cubicBezTo>
                    <a:pt x="10956" y="587"/>
                    <a:pt x="8605" y="0"/>
                    <a:pt x="63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6"/>
            <p:cNvSpPr/>
            <p:nvPr/>
          </p:nvSpPr>
          <p:spPr>
            <a:xfrm>
              <a:off x="4311333" y="2998901"/>
              <a:ext cx="205211" cy="201949"/>
            </a:xfrm>
            <a:custGeom>
              <a:avLst/>
              <a:gdLst/>
              <a:ahLst/>
              <a:cxnLst/>
              <a:rect l="l" t="t" r="r" b="b"/>
              <a:pathLst>
                <a:path w="2103" h="2070" extrusionOk="0">
                  <a:moveTo>
                    <a:pt x="1068" y="1"/>
                  </a:moveTo>
                  <a:cubicBezTo>
                    <a:pt x="468" y="1"/>
                    <a:pt x="1" y="468"/>
                    <a:pt x="1" y="1035"/>
                  </a:cubicBezTo>
                  <a:cubicBezTo>
                    <a:pt x="1" y="1602"/>
                    <a:pt x="468" y="2069"/>
                    <a:pt x="1068" y="2069"/>
                  </a:cubicBezTo>
                  <a:cubicBezTo>
                    <a:pt x="1635" y="2069"/>
                    <a:pt x="2102" y="1602"/>
                    <a:pt x="2102" y="1035"/>
                  </a:cubicBezTo>
                  <a:cubicBezTo>
                    <a:pt x="2102" y="468"/>
                    <a:pt x="1635" y="1"/>
                    <a:pt x="10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6"/>
            <p:cNvSpPr/>
            <p:nvPr/>
          </p:nvSpPr>
          <p:spPr>
            <a:xfrm>
              <a:off x="4376804" y="3291899"/>
              <a:ext cx="227559" cy="227523"/>
            </a:xfrm>
            <a:custGeom>
              <a:avLst/>
              <a:gdLst/>
              <a:ahLst/>
              <a:cxnLst/>
              <a:rect l="l" t="t" r="r" b="b"/>
              <a:pathLst>
                <a:path w="2069" h="2069" extrusionOk="0">
                  <a:moveTo>
                    <a:pt x="1035" y="0"/>
                  </a:moveTo>
                  <a:cubicBezTo>
                    <a:pt x="468" y="0"/>
                    <a:pt x="1" y="467"/>
                    <a:pt x="1" y="1034"/>
                  </a:cubicBezTo>
                  <a:cubicBezTo>
                    <a:pt x="1" y="1601"/>
                    <a:pt x="468" y="2068"/>
                    <a:pt x="1035" y="2068"/>
                  </a:cubicBezTo>
                  <a:cubicBezTo>
                    <a:pt x="1602" y="2068"/>
                    <a:pt x="2069" y="1601"/>
                    <a:pt x="2069" y="1034"/>
                  </a:cubicBezTo>
                  <a:cubicBezTo>
                    <a:pt x="2069" y="467"/>
                    <a:pt x="1602" y="0"/>
                    <a:pt x="1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6"/>
            <p:cNvSpPr/>
            <p:nvPr/>
          </p:nvSpPr>
          <p:spPr>
            <a:xfrm>
              <a:off x="4539246" y="3129750"/>
              <a:ext cx="124862" cy="121007"/>
            </a:xfrm>
            <a:custGeom>
              <a:avLst/>
              <a:gdLst/>
              <a:ahLst/>
              <a:cxnLst/>
              <a:rect l="l" t="t" r="r" b="b"/>
              <a:pathLst>
                <a:path w="1102" h="1068" extrusionOk="0">
                  <a:moveTo>
                    <a:pt x="534" y="0"/>
                  </a:moveTo>
                  <a:cubicBezTo>
                    <a:pt x="234" y="0"/>
                    <a:pt x="0" y="234"/>
                    <a:pt x="0" y="534"/>
                  </a:cubicBezTo>
                  <a:cubicBezTo>
                    <a:pt x="0" y="834"/>
                    <a:pt x="234" y="1068"/>
                    <a:pt x="534" y="1068"/>
                  </a:cubicBezTo>
                  <a:cubicBezTo>
                    <a:pt x="834" y="1068"/>
                    <a:pt x="1101" y="834"/>
                    <a:pt x="1101" y="534"/>
                  </a:cubicBezTo>
                  <a:cubicBezTo>
                    <a:pt x="1101" y="234"/>
                    <a:pt x="834"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6"/>
            <p:cNvSpPr/>
            <p:nvPr/>
          </p:nvSpPr>
          <p:spPr>
            <a:xfrm>
              <a:off x="4460583" y="2876652"/>
              <a:ext cx="120999" cy="120999"/>
            </a:xfrm>
            <a:custGeom>
              <a:avLst/>
              <a:gdLst/>
              <a:ahLst/>
              <a:cxnLst/>
              <a:rect l="l" t="t" r="r" b="b"/>
              <a:pathLst>
                <a:path w="1068" h="1068" extrusionOk="0">
                  <a:moveTo>
                    <a:pt x="534" y="1"/>
                  </a:moveTo>
                  <a:cubicBezTo>
                    <a:pt x="234" y="1"/>
                    <a:pt x="0" y="234"/>
                    <a:pt x="0" y="534"/>
                  </a:cubicBezTo>
                  <a:cubicBezTo>
                    <a:pt x="0" y="834"/>
                    <a:pt x="234" y="1068"/>
                    <a:pt x="534" y="1068"/>
                  </a:cubicBezTo>
                  <a:cubicBezTo>
                    <a:pt x="834" y="1068"/>
                    <a:pt x="1068" y="834"/>
                    <a:pt x="1068" y="534"/>
                  </a:cubicBezTo>
                  <a:cubicBezTo>
                    <a:pt x="1068" y="234"/>
                    <a:pt x="834" y="1"/>
                    <a:pt x="5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6"/>
            <p:cNvSpPr/>
            <p:nvPr/>
          </p:nvSpPr>
          <p:spPr>
            <a:xfrm>
              <a:off x="4143569" y="1278450"/>
              <a:ext cx="745192" cy="256006"/>
            </a:xfrm>
            <a:custGeom>
              <a:avLst/>
              <a:gdLst/>
              <a:ahLst/>
              <a:cxnLst/>
              <a:rect l="l" t="t" r="r" b="b"/>
              <a:pathLst>
                <a:path w="8741" h="3003" extrusionOk="0">
                  <a:moveTo>
                    <a:pt x="1502" y="1"/>
                  </a:moveTo>
                  <a:cubicBezTo>
                    <a:pt x="668" y="1"/>
                    <a:pt x="1" y="701"/>
                    <a:pt x="1" y="1502"/>
                  </a:cubicBezTo>
                  <a:cubicBezTo>
                    <a:pt x="1" y="2336"/>
                    <a:pt x="668" y="3003"/>
                    <a:pt x="1502" y="3003"/>
                  </a:cubicBezTo>
                  <a:lnTo>
                    <a:pt x="7239" y="3003"/>
                  </a:lnTo>
                  <a:cubicBezTo>
                    <a:pt x="8073" y="3003"/>
                    <a:pt x="8740" y="2336"/>
                    <a:pt x="8740" y="1502"/>
                  </a:cubicBezTo>
                  <a:cubicBezTo>
                    <a:pt x="8740" y="701"/>
                    <a:pt x="8073" y="1"/>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1036;p46"/>
          <p:cNvSpPr txBox="1">
            <a:spLocks noGrp="1"/>
          </p:cNvSpPr>
          <p:nvPr>
            <p:ph type="subTitle" idx="1"/>
          </p:nvPr>
        </p:nvSpPr>
        <p:spPr>
          <a:xfrm>
            <a:off x="251520" y="1414900"/>
            <a:ext cx="478324"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26</a:t>
            </a:r>
            <a:endParaRPr b="0" dirty="0">
              <a:latin typeface="Passion One"/>
              <a:ea typeface="Passion One"/>
              <a:cs typeface="Passion One"/>
              <a:sym typeface="Passion One"/>
            </a:endParaRPr>
          </a:p>
        </p:txBody>
      </p:sp>
      <p:sp>
        <p:nvSpPr>
          <p:cNvPr id="35" name="Google Shape;1037;p46"/>
          <p:cNvSpPr txBox="1">
            <a:spLocks noGrp="1"/>
          </p:cNvSpPr>
          <p:nvPr>
            <p:ph type="subTitle" idx="2"/>
          </p:nvPr>
        </p:nvSpPr>
        <p:spPr>
          <a:xfrm>
            <a:off x="611560" y="1441326"/>
            <a:ext cx="7435662" cy="914400"/>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 Jangan sengaja menghirup bahan kimia. Jika harus melakukannya, lakukan </a:t>
            </a:r>
            <a:r>
              <a:rPr lang="id-ID" sz="2400" dirty="0" smtClean="0">
                <a:latin typeface="Tekton Pro" pitchFamily="34" charset="0"/>
              </a:rPr>
              <a:t>dengan hati-hati</a:t>
            </a:r>
            <a:r>
              <a:rPr lang="id-ID" sz="2400" dirty="0">
                <a:latin typeface="Tekton Pro" pitchFamily="34" charset="0"/>
              </a:rPr>
              <a:t>. </a:t>
            </a:r>
          </a:p>
        </p:txBody>
      </p:sp>
      <p:sp>
        <p:nvSpPr>
          <p:cNvPr id="26" name="Google Shape;1037;p46"/>
          <p:cNvSpPr txBox="1">
            <a:spLocks noGrp="1"/>
          </p:cNvSpPr>
          <p:nvPr>
            <p:ph type="subTitle" idx="2"/>
          </p:nvPr>
        </p:nvSpPr>
        <p:spPr>
          <a:xfrm>
            <a:off x="710275" y="2508960"/>
            <a:ext cx="7435662" cy="914400"/>
          </a:xfrm>
          <a:prstGeom prst="rect">
            <a:avLst/>
          </a:prstGeom>
        </p:spPr>
        <p:txBody>
          <a:bodyPr spcFirstLastPara="1" wrap="square" lIns="91425" tIns="91425" rIns="91425" bIns="91425" anchor="ctr" anchorCtr="0">
            <a:noAutofit/>
          </a:bodyPr>
          <a:lstStyle/>
          <a:p>
            <a:pPr marL="0" lvl="0" indent="0" algn="just"/>
            <a:r>
              <a:rPr lang="sv-SE" sz="2400" dirty="0" smtClean="0">
                <a:latin typeface="Tekton Pro" pitchFamily="34" charset="0"/>
              </a:rPr>
              <a:t>Jangan </a:t>
            </a:r>
            <a:r>
              <a:rPr lang="sv-SE" sz="2400" dirty="0">
                <a:latin typeface="Tekton Pro" pitchFamily="34" charset="0"/>
              </a:rPr>
              <a:t>mengambil zat cair menggunakan pipet dengan jalan menghisapnya </a:t>
            </a:r>
            <a:r>
              <a:rPr lang="sv-SE" sz="2400" dirty="0" smtClean="0">
                <a:latin typeface="Tekton Pro" pitchFamily="34" charset="0"/>
              </a:rPr>
              <a:t>dengan</a:t>
            </a:r>
            <a:r>
              <a:rPr lang="id-ID" sz="2400" dirty="0" smtClean="0">
                <a:latin typeface="Tekton Pro" pitchFamily="34" charset="0"/>
              </a:rPr>
              <a:t> </a:t>
            </a:r>
            <a:r>
              <a:rPr lang="sv-SE" sz="2400" dirty="0" smtClean="0">
                <a:latin typeface="Tekton Pro" pitchFamily="34" charset="0"/>
              </a:rPr>
              <a:t>mulut</a:t>
            </a:r>
            <a:r>
              <a:rPr lang="sv-SE" sz="2400" dirty="0">
                <a:latin typeface="Tekton Pro" pitchFamily="34" charset="0"/>
              </a:rPr>
              <a:t>. Gunakan dengan alat pengisi (filter).</a:t>
            </a:r>
          </a:p>
        </p:txBody>
      </p:sp>
      <p:sp>
        <p:nvSpPr>
          <p:cNvPr id="29" name="Google Shape;1036;p46"/>
          <p:cNvSpPr txBox="1">
            <a:spLocks noGrp="1"/>
          </p:cNvSpPr>
          <p:nvPr>
            <p:ph type="subTitle" idx="1"/>
          </p:nvPr>
        </p:nvSpPr>
        <p:spPr>
          <a:xfrm>
            <a:off x="179512" y="2427734"/>
            <a:ext cx="504056" cy="58078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0" dirty="0" smtClean="0">
                <a:latin typeface="Passion One"/>
                <a:ea typeface="Passion One"/>
                <a:cs typeface="Passion One"/>
                <a:sym typeface="Passion One"/>
              </a:rPr>
              <a:t>27</a:t>
            </a:r>
            <a:endParaRPr b="0" dirty="0">
              <a:latin typeface="Passion One"/>
              <a:ea typeface="Passion One"/>
              <a:cs typeface="Passion One"/>
              <a:sym typeface="Passion One"/>
            </a:endParaRPr>
          </a:p>
        </p:txBody>
      </p:sp>
    </p:spTree>
    <p:extLst>
      <p:ext uri="{BB962C8B-B14F-4D97-AF65-F5344CB8AC3E}">
        <p14:creationId xmlns:p14="http://schemas.microsoft.com/office/powerpoint/2010/main" val="1895581451"/>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35"/>
          <p:cNvSpPr txBox="1">
            <a:spLocks noGrp="1"/>
          </p:cNvSpPr>
          <p:nvPr>
            <p:ph type="title"/>
          </p:nvPr>
        </p:nvSpPr>
        <p:spPr>
          <a:xfrm>
            <a:off x="726300" y="411510"/>
            <a:ext cx="7691400" cy="457200"/>
          </a:xfrm>
          <a:prstGeom prst="rect">
            <a:avLst/>
          </a:prstGeom>
        </p:spPr>
        <p:txBody>
          <a:bodyPr spcFirstLastPara="1" wrap="square" lIns="91425" tIns="91425" rIns="91425" bIns="91425" anchor="ctr" anchorCtr="0">
            <a:noAutofit/>
          </a:bodyPr>
          <a:lstStyle/>
          <a:p>
            <a:pPr lvl="0">
              <a:buClr>
                <a:schemeClr val="dk1"/>
              </a:buClr>
              <a:buSzPts val="1100"/>
            </a:pPr>
            <a:r>
              <a:rPr lang="id-ID" dirty="0"/>
              <a:t>upaya yang dapat dilakukan untuk mencegah </a:t>
            </a:r>
            <a:r>
              <a:rPr lang="id-ID" dirty="0" smtClean="0"/>
              <a:t>terjadinya kecelakaan </a:t>
            </a:r>
            <a:r>
              <a:rPr lang="id-ID" dirty="0"/>
              <a:t>di laboratorium adalah sebagai berikut :</a:t>
            </a:r>
            <a:endParaRPr dirty="0"/>
          </a:p>
        </p:txBody>
      </p:sp>
      <p:sp>
        <p:nvSpPr>
          <p:cNvPr id="722" name="Google Shape;722;p35"/>
          <p:cNvSpPr txBox="1">
            <a:spLocks noGrp="1"/>
          </p:cNvSpPr>
          <p:nvPr>
            <p:ph type="subTitle" idx="4"/>
          </p:nvPr>
        </p:nvSpPr>
        <p:spPr>
          <a:xfrm>
            <a:off x="611560" y="1563638"/>
            <a:ext cx="7883261" cy="2858002"/>
          </a:xfrm>
          <a:prstGeom prst="rect">
            <a:avLst/>
          </a:prstGeom>
        </p:spPr>
        <p:txBody>
          <a:bodyPr spcFirstLastPara="1" wrap="square" lIns="91425" tIns="91425" rIns="91425" bIns="91425" anchor="ctr" anchorCtr="0">
            <a:noAutofit/>
          </a:bodyPr>
          <a:lstStyle/>
          <a:p>
            <a:pPr marL="342900" lvl="0" indent="-342900" algn="just">
              <a:buFont typeface="+mj-lt"/>
              <a:buAutoNum type="arabicPeriod"/>
            </a:pPr>
            <a:r>
              <a:rPr lang="id-ID" sz="2400" dirty="0">
                <a:latin typeface="Tekton Pro" pitchFamily="34" charset="0"/>
              </a:rPr>
              <a:t>Memakai sepatu anti slip, jangan memakai sepatu hak tinggi atau tali sepatu </a:t>
            </a:r>
            <a:r>
              <a:rPr lang="id-ID" sz="2400" dirty="0" smtClean="0">
                <a:latin typeface="Tekton Pro" pitchFamily="34" charset="0"/>
              </a:rPr>
              <a:t>longgar.</a:t>
            </a:r>
          </a:p>
          <a:p>
            <a:pPr marL="342900" lvl="0" indent="-342900" algn="just">
              <a:buFont typeface="+mj-lt"/>
              <a:buAutoNum type="arabicPeriod"/>
            </a:pPr>
            <a:r>
              <a:rPr lang="id-ID" sz="2400" dirty="0" smtClean="0">
                <a:latin typeface="Tekton Pro" pitchFamily="34" charset="0"/>
              </a:rPr>
              <a:t>Hati </a:t>
            </a:r>
            <a:r>
              <a:rPr lang="id-ID" sz="2400" dirty="0">
                <a:latin typeface="Tekton Pro" pitchFamily="34" charset="0"/>
              </a:rPr>
              <a:t>— hati bila berjalan di lantai yang sedang dipel (basah dan licin) atau tidak </a:t>
            </a:r>
            <a:r>
              <a:rPr lang="id-ID" sz="2400" dirty="0" smtClean="0">
                <a:latin typeface="Tekton Pro" pitchFamily="34" charset="0"/>
              </a:rPr>
              <a:t>rata konstruksinya.</a:t>
            </a:r>
          </a:p>
          <a:p>
            <a:pPr marL="342900" lvl="0" indent="-342900" algn="just">
              <a:buFont typeface="+mj-lt"/>
              <a:buAutoNum type="arabicPeriod"/>
            </a:pPr>
            <a:r>
              <a:rPr lang="id-ID" sz="2400" dirty="0" smtClean="0">
                <a:latin typeface="Tekton Pro" pitchFamily="34" charset="0"/>
              </a:rPr>
              <a:t>Menggunakan </a:t>
            </a:r>
            <a:r>
              <a:rPr lang="id-ID" sz="2400" dirty="0">
                <a:latin typeface="Tekton Pro" pitchFamily="34" charset="0"/>
              </a:rPr>
              <a:t>alas kaki (sandal atau sepatu) saat menghubungkan listrik </a:t>
            </a:r>
            <a:r>
              <a:rPr lang="id-ID" sz="2400" dirty="0" smtClean="0">
                <a:latin typeface="Tekton Pro" pitchFamily="34" charset="0"/>
              </a:rPr>
              <a:t>ke sumbernya</a:t>
            </a:r>
          </a:p>
          <a:p>
            <a:pPr marL="342900" lvl="0" indent="-342900" algn="just">
              <a:buFont typeface="+mj-lt"/>
              <a:buAutoNum type="arabicPeriod"/>
            </a:pPr>
            <a:r>
              <a:rPr lang="id-ID" sz="2400" dirty="0" smtClean="0">
                <a:latin typeface="Tekton Pro" pitchFamily="34" charset="0"/>
              </a:rPr>
              <a:t> </a:t>
            </a:r>
            <a:r>
              <a:rPr lang="id-ID" sz="2400" dirty="0">
                <a:latin typeface="Tekton Pro" pitchFamily="34" charset="0"/>
              </a:rPr>
              <a:t>Mendesain tempat kerja serapi mungkin.Hindarkan lorong yang sesak, kertas </a:t>
            </a:r>
            <a:r>
              <a:rPr lang="id-ID" sz="2400" dirty="0" smtClean="0">
                <a:latin typeface="Tekton Pro" pitchFamily="34" charset="0"/>
              </a:rPr>
              <a:t>yang berserakan</a:t>
            </a:r>
            <a:r>
              <a:rPr lang="id-ID" sz="2400" dirty="0">
                <a:latin typeface="Tekton Pro" pitchFamily="34" charset="0"/>
              </a:rPr>
              <a:t>, serta simpan barang pada tempat yang semestinya. </a:t>
            </a:r>
            <a:endParaRPr lang="id-ID" sz="2400" dirty="0">
              <a:latin typeface="Tekton Pro" pitchFamily="34" charset="0"/>
            </a:endParaRPr>
          </a:p>
        </p:txBody>
      </p:sp>
      <p:grpSp>
        <p:nvGrpSpPr>
          <p:cNvPr id="723" name="Google Shape;723;p35"/>
          <p:cNvGrpSpPr/>
          <p:nvPr/>
        </p:nvGrpSpPr>
        <p:grpSpPr>
          <a:xfrm>
            <a:off x="-396552" y="3219060"/>
            <a:ext cx="1396830" cy="2216617"/>
            <a:chOff x="5661375" y="1430924"/>
            <a:chExt cx="748758" cy="1040801"/>
          </a:xfrm>
        </p:grpSpPr>
        <p:sp>
          <p:nvSpPr>
            <p:cNvPr id="724" name="Google Shape;724;p35"/>
            <p:cNvSpPr/>
            <p:nvPr/>
          </p:nvSpPr>
          <p:spPr>
            <a:xfrm>
              <a:off x="6072623" y="1456188"/>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8" y="7173"/>
                    <a:pt x="6138" y="5505"/>
                  </a:cubicBezTo>
                  <a:cubicBezTo>
                    <a:pt x="6138" y="4437"/>
                    <a:pt x="4971" y="2202"/>
                    <a:pt x="4037" y="568"/>
                  </a:cubicBezTo>
                  <a:cubicBezTo>
                    <a:pt x="3837" y="234"/>
                    <a:pt x="3503" y="34"/>
                    <a:pt x="3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5"/>
            <p:cNvSpPr/>
            <p:nvPr/>
          </p:nvSpPr>
          <p:spPr>
            <a:xfrm>
              <a:off x="5711903" y="2056402"/>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2" y="1502"/>
                    <a:pt x="12442" y="968"/>
                  </a:cubicBezTo>
                  <a:cubicBezTo>
                    <a:pt x="12442" y="435"/>
                    <a:pt x="12009" y="1"/>
                    <a:pt x="11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5"/>
            <p:cNvSpPr/>
            <p:nvPr/>
          </p:nvSpPr>
          <p:spPr>
            <a:xfrm>
              <a:off x="6243411" y="2056402"/>
              <a:ext cx="116223" cy="57642"/>
            </a:xfrm>
            <a:custGeom>
              <a:avLst/>
              <a:gdLst/>
              <a:ahLst/>
              <a:cxnLst/>
              <a:rect l="l" t="t" r="r" b="b"/>
              <a:pathLst>
                <a:path w="3837" h="1903" extrusionOk="0">
                  <a:moveTo>
                    <a:pt x="934" y="1"/>
                  </a:moveTo>
                  <a:cubicBezTo>
                    <a:pt x="400" y="1"/>
                    <a:pt x="0" y="435"/>
                    <a:pt x="0" y="968"/>
                  </a:cubicBezTo>
                  <a:cubicBezTo>
                    <a:pt x="0" y="1502"/>
                    <a:pt x="400" y="1902"/>
                    <a:pt x="934" y="1902"/>
                  </a:cubicBezTo>
                  <a:lnTo>
                    <a:pt x="2869" y="1902"/>
                  </a:lnTo>
                  <a:cubicBezTo>
                    <a:pt x="3403" y="1902"/>
                    <a:pt x="3836" y="1502"/>
                    <a:pt x="3836" y="968"/>
                  </a:cubicBezTo>
                  <a:cubicBezTo>
                    <a:pt x="3836" y="435"/>
                    <a:pt x="3403" y="1"/>
                    <a:pt x="28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5"/>
            <p:cNvSpPr/>
            <p:nvPr/>
          </p:nvSpPr>
          <p:spPr>
            <a:xfrm>
              <a:off x="6090829" y="1730031"/>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69" y="1"/>
                    <a:pt x="24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5"/>
            <p:cNvSpPr/>
            <p:nvPr/>
          </p:nvSpPr>
          <p:spPr>
            <a:xfrm>
              <a:off x="6078682" y="1894731"/>
              <a:ext cx="169775" cy="158659"/>
            </a:xfrm>
            <a:custGeom>
              <a:avLst/>
              <a:gdLst/>
              <a:ahLst/>
              <a:cxnLst/>
              <a:rect l="l" t="t" r="r" b="b"/>
              <a:pathLst>
                <a:path w="5605" h="5238" extrusionOk="0">
                  <a:moveTo>
                    <a:pt x="1035" y="1"/>
                  </a:moveTo>
                  <a:cubicBezTo>
                    <a:pt x="468" y="1"/>
                    <a:pt x="1" y="468"/>
                    <a:pt x="1" y="1001"/>
                  </a:cubicBezTo>
                  <a:lnTo>
                    <a:pt x="1" y="5238"/>
                  </a:lnTo>
                  <a:lnTo>
                    <a:pt x="5605" y="5238"/>
                  </a:lnTo>
                  <a:lnTo>
                    <a:pt x="5605" y="1001"/>
                  </a:lnTo>
                  <a:cubicBezTo>
                    <a:pt x="5605" y="434"/>
                    <a:pt x="5138" y="1"/>
                    <a:pt x="4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5"/>
            <p:cNvSpPr/>
            <p:nvPr/>
          </p:nvSpPr>
          <p:spPr>
            <a:xfrm>
              <a:off x="6030184" y="1958406"/>
              <a:ext cx="270823" cy="253618"/>
            </a:xfrm>
            <a:custGeom>
              <a:avLst/>
              <a:gdLst/>
              <a:ahLst/>
              <a:cxnLst/>
              <a:rect l="l" t="t" r="r" b="b"/>
              <a:pathLst>
                <a:path w="8941" h="8373" extrusionOk="0">
                  <a:moveTo>
                    <a:pt x="1669" y="0"/>
                  </a:moveTo>
                  <a:cubicBezTo>
                    <a:pt x="735" y="0"/>
                    <a:pt x="1" y="734"/>
                    <a:pt x="1" y="1635"/>
                  </a:cubicBezTo>
                  <a:lnTo>
                    <a:pt x="1" y="8373"/>
                  </a:lnTo>
                  <a:lnTo>
                    <a:pt x="8940" y="8373"/>
                  </a:lnTo>
                  <a:lnTo>
                    <a:pt x="8940" y="1635"/>
                  </a:lnTo>
                  <a:cubicBezTo>
                    <a:pt x="8940" y="734"/>
                    <a:pt x="8207" y="0"/>
                    <a:pt x="73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5"/>
            <p:cNvSpPr/>
            <p:nvPr/>
          </p:nvSpPr>
          <p:spPr>
            <a:xfrm>
              <a:off x="5923070" y="2263572"/>
              <a:ext cx="484004" cy="208153"/>
            </a:xfrm>
            <a:custGeom>
              <a:avLst/>
              <a:gdLst/>
              <a:ahLst/>
              <a:cxnLst/>
              <a:rect l="l" t="t" r="r" b="b"/>
              <a:pathLst>
                <a:path w="15979" h="6872" extrusionOk="0">
                  <a:moveTo>
                    <a:pt x="1569" y="0"/>
                  </a:moveTo>
                  <a:cubicBezTo>
                    <a:pt x="701" y="0"/>
                    <a:pt x="1" y="701"/>
                    <a:pt x="1" y="1568"/>
                  </a:cubicBezTo>
                  <a:lnTo>
                    <a:pt x="1" y="5638"/>
                  </a:lnTo>
                  <a:cubicBezTo>
                    <a:pt x="1" y="6305"/>
                    <a:pt x="568" y="6872"/>
                    <a:pt x="1268" y="6872"/>
                  </a:cubicBezTo>
                  <a:lnTo>
                    <a:pt x="14711" y="6872"/>
                  </a:lnTo>
                  <a:cubicBezTo>
                    <a:pt x="15412" y="6872"/>
                    <a:pt x="15979" y="6305"/>
                    <a:pt x="15979" y="5638"/>
                  </a:cubicBezTo>
                  <a:lnTo>
                    <a:pt x="15979" y="1568"/>
                  </a:lnTo>
                  <a:cubicBezTo>
                    <a:pt x="15979" y="701"/>
                    <a:pt x="15278" y="0"/>
                    <a:pt x="14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a:off x="5920041" y="2150399"/>
              <a:ext cx="490092" cy="202095"/>
            </a:xfrm>
            <a:custGeom>
              <a:avLst/>
              <a:gdLst/>
              <a:ahLst/>
              <a:cxnLst/>
              <a:rect l="l" t="t" r="r" b="b"/>
              <a:pathLst>
                <a:path w="16180" h="6672" extrusionOk="0">
                  <a:moveTo>
                    <a:pt x="5205" y="0"/>
                  </a:moveTo>
                  <a:cubicBezTo>
                    <a:pt x="2669" y="0"/>
                    <a:pt x="568" y="2102"/>
                    <a:pt x="168" y="4570"/>
                  </a:cubicBezTo>
                  <a:cubicBezTo>
                    <a:pt x="1" y="5704"/>
                    <a:pt x="868" y="6672"/>
                    <a:pt x="2002" y="6672"/>
                  </a:cubicBezTo>
                  <a:lnTo>
                    <a:pt x="14144" y="6672"/>
                  </a:lnTo>
                  <a:cubicBezTo>
                    <a:pt x="15378" y="6672"/>
                    <a:pt x="16179" y="5671"/>
                    <a:pt x="15979" y="4470"/>
                  </a:cubicBezTo>
                  <a:cubicBezTo>
                    <a:pt x="15545" y="2035"/>
                    <a:pt x="13477" y="0"/>
                    <a:pt x="109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a:off x="6022096" y="1430924"/>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9" y="7173"/>
                    <a:pt x="6139" y="5505"/>
                  </a:cubicBezTo>
                  <a:cubicBezTo>
                    <a:pt x="6139" y="4437"/>
                    <a:pt x="4971" y="2202"/>
                    <a:pt x="4037" y="568"/>
                  </a:cubicBezTo>
                  <a:cubicBezTo>
                    <a:pt x="3837" y="234"/>
                    <a:pt x="3503" y="34"/>
                    <a:pt x="3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a:off x="5661375" y="2031138"/>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3" y="1502"/>
                    <a:pt x="12443" y="968"/>
                  </a:cubicBezTo>
                  <a:cubicBezTo>
                    <a:pt x="12443" y="435"/>
                    <a:pt x="12009" y="1"/>
                    <a:pt x="11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p:nvPr/>
          </p:nvSpPr>
          <p:spPr>
            <a:xfrm>
              <a:off x="6192884" y="2031138"/>
              <a:ext cx="116223" cy="57642"/>
            </a:xfrm>
            <a:custGeom>
              <a:avLst/>
              <a:gdLst/>
              <a:ahLst/>
              <a:cxnLst/>
              <a:rect l="l" t="t" r="r" b="b"/>
              <a:pathLst>
                <a:path w="3837" h="1903" extrusionOk="0">
                  <a:moveTo>
                    <a:pt x="934" y="1"/>
                  </a:moveTo>
                  <a:cubicBezTo>
                    <a:pt x="401" y="1"/>
                    <a:pt x="0" y="435"/>
                    <a:pt x="0" y="968"/>
                  </a:cubicBezTo>
                  <a:cubicBezTo>
                    <a:pt x="0" y="1502"/>
                    <a:pt x="401" y="1902"/>
                    <a:pt x="934" y="1902"/>
                  </a:cubicBezTo>
                  <a:lnTo>
                    <a:pt x="2869" y="1902"/>
                  </a:lnTo>
                  <a:cubicBezTo>
                    <a:pt x="3403" y="1902"/>
                    <a:pt x="3836" y="1502"/>
                    <a:pt x="3836" y="968"/>
                  </a:cubicBezTo>
                  <a:cubicBezTo>
                    <a:pt x="3836" y="435"/>
                    <a:pt x="3403" y="1"/>
                    <a:pt x="2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5"/>
            <p:cNvSpPr/>
            <p:nvPr/>
          </p:nvSpPr>
          <p:spPr>
            <a:xfrm>
              <a:off x="6040302" y="1704768"/>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70" y="1"/>
                    <a:pt x="24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5"/>
            <p:cNvSpPr/>
            <p:nvPr/>
          </p:nvSpPr>
          <p:spPr>
            <a:xfrm>
              <a:off x="6028185" y="1869467"/>
              <a:ext cx="169775" cy="158659"/>
            </a:xfrm>
            <a:custGeom>
              <a:avLst/>
              <a:gdLst/>
              <a:ahLst/>
              <a:cxnLst/>
              <a:rect l="l" t="t" r="r" b="b"/>
              <a:pathLst>
                <a:path w="5605" h="5238" extrusionOk="0">
                  <a:moveTo>
                    <a:pt x="1034" y="1"/>
                  </a:moveTo>
                  <a:cubicBezTo>
                    <a:pt x="467" y="1"/>
                    <a:pt x="0" y="468"/>
                    <a:pt x="0" y="1002"/>
                  </a:cubicBezTo>
                  <a:lnTo>
                    <a:pt x="0" y="5238"/>
                  </a:lnTo>
                  <a:lnTo>
                    <a:pt x="5604" y="5238"/>
                  </a:lnTo>
                  <a:lnTo>
                    <a:pt x="5604" y="1002"/>
                  </a:lnTo>
                  <a:cubicBezTo>
                    <a:pt x="5604" y="434"/>
                    <a:pt x="5137" y="1"/>
                    <a:pt x="45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5"/>
            <p:cNvSpPr/>
            <p:nvPr/>
          </p:nvSpPr>
          <p:spPr>
            <a:xfrm>
              <a:off x="5979656" y="1933142"/>
              <a:ext cx="270823" cy="253618"/>
            </a:xfrm>
            <a:custGeom>
              <a:avLst/>
              <a:gdLst/>
              <a:ahLst/>
              <a:cxnLst/>
              <a:rect l="l" t="t" r="r" b="b"/>
              <a:pathLst>
                <a:path w="8941" h="8373" extrusionOk="0">
                  <a:moveTo>
                    <a:pt x="1669" y="0"/>
                  </a:moveTo>
                  <a:cubicBezTo>
                    <a:pt x="735" y="0"/>
                    <a:pt x="1" y="734"/>
                    <a:pt x="1" y="1635"/>
                  </a:cubicBezTo>
                  <a:lnTo>
                    <a:pt x="1" y="8373"/>
                  </a:lnTo>
                  <a:lnTo>
                    <a:pt x="8941" y="8373"/>
                  </a:lnTo>
                  <a:lnTo>
                    <a:pt x="8941" y="1635"/>
                  </a:lnTo>
                  <a:cubicBezTo>
                    <a:pt x="8941" y="734"/>
                    <a:pt x="8207" y="0"/>
                    <a:pt x="73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5"/>
            <p:cNvSpPr/>
            <p:nvPr/>
          </p:nvSpPr>
          <p:spPr>
            <a:xfrm>
              <a:off x="5872573" y="2238308"/>
              <a:ext cx="484004" cy="208153"/>
            </a:xfrm>
            <a:custGeom>
              <a:avLst/>
              <a:gdLst/>
              <a:ahLst/>
              <a:cxnLst/>
              <a:rect l="l" t="t" r="r" b="b"/>
              <a:pathLst>
                <a:path w="15979" h="6872" extrusionOk="0">
                  <a:moveTo>
                    <a:pt x="1568" y="0"/>
                  </a:moveTo>
                  <a:cubicBezTo>
                    <a:pt x="701" y="0"/>
                    <a:pt x="0" y="701"/>
                    <a:pt x="0" y="1568"/>
                  </a:cubicBezTo>
                  <a:lnTo>
                    <a:pt x="0" y="5638"/>
                  </a:lnTo>
                  <a:cubicBezTo>
                    <a:pt x="0" y="6305"/>
                    <a:pt x="567" y="6872"/>
                    <a:pt x="1268" y="6872"/>
                  </a:cubicBezTo>
                  <a:lnTo>
                    <a:pt x="14711" y="6872"/>
                  </a:lnTo>
                  <a:cubicBezTo>
                    <a:pt x="15411" y="6872"/>
                    <a:pt x="15978" y="6305"/>
                    <a:pt x="15978" y="5638"/>
                  </a:cubicBezTo>
                  <a:lnTo>
                    <a:pt x="15978" y="1568"/>
                  </a:lnTo>
                  <a:cubicBezTo>
                    <a:pt x="15978" y="701"/>
                    <a:pt x="15278" y="0"/>
                    <a:pt x="144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5"/>
            <p:cNvSpPr/>
            <p:nvPr/>
          </p:nvSpPr>
          <p:spPr>
            <a:xfrm>
              <a:off x="5869514" y="2125135"/>
              <a:ext cx="490092" cy="202095"/>
            </a:xfrm>
            <a:custGeom>
              <a:avLst/>
              <a:gdLst/>
              <a:ahLst/>
              <a:cxnLst/>
              <a:rect l="l" t="t" r="r" b="b"/>
              <a:pathLst>
                <a:path w="16180" h="6672" extrusionOk="0">
                  <a:moveTo>
                    <a:pt x="5205" y="0"/>
                  </a:moveTo>
                  <a:cubicBezTo>
                    <a:pt x="2670" y="0"/>
                    <a:pt x="568" y="2102"/>
                    <a:pt x="168" y="4570"/>
                  </a:cubicBezTo>
                  <a:cubicBezTo>
                    <a:pt x="1" y="5704"/>
                    <a:pt x="868" y="6672"/>
                    <a:pt x="2002" y="6672"/>
                  </a:cubicBezTo>
                  <a:lnTo>
                    <a:pt x="14144" y="6672"/>
                  </a:lnTo>
                  <a:cubicBezTo>
                    <a:pt x="15379" y="6672"/>
                    <a:pt x="16179" y="5671"/>
                    <a:pt x="15979" y="4470"/>
                  </a:cubicBezTo>
                  <a:cubicBezTo>
                    <a:pt x="15545" y="2035"/>
                    <a:pt x="13477" y="0"/>
                    <a:pt x="109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 name="Google Shape;740;p35"/>
          <p:cNvGrpSpPr/>
          <p:nvPr/>
        </p:nvGrpSpPr>
        <p:grpSpPr>
          <a:xfrm>
            <a:off x="8391088" y="3134994"/>
            <a:ext cx="2076464" cy="2604801"/>
            <a:chOff x="2553688" y="1518925"/>
            <a:chExt cx="926423" cy="994293"/>
          </a:xfrm>
        </p:grpSpPr>
        <p:sp>
          <p:nvSpPr>
            <p:cNvPr id="741" name="Google Shape;741;p35"/>
            <p:cNvSpPr/>
            <p:nvPr/>
          </p:nvSpPr>
          <p:spPr>
            <a:xfrm>
              <a:off x="3265142" y="1550315"/>
              <a:ext cx="56595" cy="215002"/>
            </a:xfrm>
            <a:custGeom>
              <a:avLst/>
              <a:gdLst/>
              <a:ahLst/>
              <a:cxnLst/>
              <a:rect l="l" t="t" r="r" b="b"/>
              <a:pathLst>
                <a:path w="1502" h="5706" extrusionOk="0">
                  <a:moveTo>
                    <a:pt x="734" y="1"/>
                  </a:moveTo>
                  <a:cubicBezTo>
                    <a:pt x="334" y="1"/>
                    <a:pt x="0" y="335"/>
                    <a:pt x="0" y="735"/>
                  </a:cubicBezTo>
                  <a:lnTo>
                    <a:pt x="0" y="4938"/>
                  </a:lnTo>
                  <a:cubicBezTo>
                    <a:pt x="0" y="5371"/>
                    <a:pt x="334" y="5705"/>
                    <a:pt x="734" y="5705"/>
                  </a:cubicBezTo>
                  <a:cubicBezTo>
                    <a:pt x="1168" y="5705"/>
                    <a:pt x="1501" y="5371"/>
                    <a:pt x="1501" y="4938"/>
                  </a:cubicBezTo>
                  <a:lnTo>
                    <a:pt x="1501" y="735"/>
                  </a:lnTo>
                  <a:cubicBezTo>
                    <a:pt x="1501" y="335"/>
                    <a:pt x="1135" y="1"/>
                    <a:pt x="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5"/>
            <p:cNvSpPr/>
            <p:nvPr/>
          </p:nvSpPr>
          <p:spPr>
            <a:xfrm>
              <a:off x="3265142" y="1765298"/>
              <a:ext cx="56595" cy="434903"/>
            </a:xfrm>
            <a:custGeom>
              <a:avLst/>
              <a:gdLst/>
              <a:ahLst/>
              <a:cxnLst/>
              <a:rect l="l" t="t" r="r" b="b"/>
              <a:pathLst>
                <a:path w="1502" h="11542" extrusionOk="0">
                  <a:moveTo>
                    <a:pt x="734" y="0"/>
                  </a:moveTo>
                  <a:cubicBezTo>
                    <a:pt x="334" y="0"/>
                    <a:pt x="0" y="367"/>
                    <a:pt x="0" y="867"/>
                  </a:cubicBezTo>
                  <a:lnTo>
                    <a:pt x="0" y="10641"/>
                  </a:lnTo>
                  <a:cubicBezTo>
                    <a:pt x="0" y="11141"/>
                    <a:pt x="334" y="11542"/>
                    <a:pt x="734" y="11542"/>
                  </a:cubicBezTo>
                  <a:cubicBezTo>
                    <a:pt x="1168" y="11542"/>
                    <a:pt x="1501" y="11141"/>
                    <a:pt x="1501" y="10641"/>
                  </a:cubicBezTo>
                  <a:lnTo>
                    <a:pt x="1501" y="867"/>
                  </a:lnTo>
                  <a:cubicBezTo>
                    <a:pt x="1501" y="367"/>
                    <a:pt x="1135"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5"/>
            <p:cNvSpPr/>
            <p:nvPr/>
          </p:nvSpPr>
          <p:spPr>
            <a:xfrm>
              <a:off x="3265142" y="2263054"/>
              <a:ext cx="56595" cy="194843"/>
            </a:xfrm>
            <a:custGeom>
              <a:avLst/>
              <a:gdLst/>
              <a:ahLst/>
              <a:cxnLst/>
              <a:rect l="l" t="t" r="r" b="b"/>
              <a:pathLst>
                <a:path w="1502" h="5171" extrusionOk="0">
                  <a:moveTo>
                    <a:pt x="734" y="0"/>
                  </a:moveTo>
                  <a:cubicBezTo>
                    <a:pt x="334" y="0"/>
                    <a:pt x="0" y="334"/>
                    <a:pt x="0" y="768"/>
                  </a:cubicBezTo>
                  <a:lnTo>
                    <a:pt x="0" y="4404"/>
                  </a:lnTo>
                  <a:cubicBezTo>
                    <a:pt x="0" y="4804"/>
                    <a:pt x="334" y="5171"/>
                    <a:pt x="734" y="5171"/>
                  </a:cubicBezTo>
                  <a:cubicBezTo>
                    <a:pt x="1168" y="5171"/>
                    <a:pt x="1501" y="4804"/>
                    <a:pt x="1501" y="4404"/>
                  </a:cubicBezTo>
                  <a:lnTo>
                    <a:pt x="1501" y="768"/>
                  </a:lnTo>
                  <a:cubicBezTo>
                    <a:pt x="1501" y="334"/>
                    <a:pt x="1168"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5"/>
            <p:cNvSpPr/>
            <p:nvPr/>
          </p:nvSpPr>
          <p:spPr>
            <a:xfrm>
              <a:off x="2730911" y="1649648"/>
              <a:ext cx="346957" cy="525410"/>
            </a:xfrm>
            <a:custGeom>
              <a:avLst/>
              <a:gdLst/>
              <a:ahLst/>
              <a:cxnLst/>
              <a:rect l="l" t="t" r="r" b="b"/>
              <a:pathLst>
                <a:path w="9208" h="13944" extrusionOk="0">
                  <a:moveTo>
                    <a:pt x="2536" y="0"/>
                  </a:moveTo>
                  <a:lnTo>
                    <a:pt x="2536" y="3469"/>
                  </a:lnTo>
                  <a:lnTo>
                    <a:pt x="1668" y="6505"/>
                  </a:lnTo>
                  <a:lnTo>
                    <a:pt x="167" y="11709"/>
                  </a:lnTo>
                  <a:cubicBezTo>
                    <a:pt x="1" y="12242"/>
                    <a:pt x="101" y="12776"/>
                    <a:pt x="434" y="13243"/>
                  </a:cubicBezTo>
                  <a:cubicBezTo>
                    <a:pt x="768" y="13677"/>
                    <a:pt x="1268" y="13943"/>
                    <a:pt x="1835" y="13943"/>
                  </a:cubicBezTo>
                  <a:lnTo>
                    <a:pt x="7406" y="13943"/>
                  </a:lnTo>
                  <a:cubicBezTo>
                    <a:pt x="7940" y="13943"/>
                    <a:pt x="8440" y="13677"/>
                    <a:pt x="8774" y="13243"/>
                  </a:cubicBezTo>
                  <a:cubicBezTo>
                    <a:pt x="9107" y="12809"/>
                    <a:pt x="9207" y="12242"/>
                    <a:pt x="9074" y="11709"/>
                  </a:cubicBezTo>
                  <a:lnTo>
                    <a:pt x="7606" y="6438"/>
                  </a:lnTo>
                  <a:lnTo>
                    <a:pt x="6772" y="3503"/>
                  </a:lnTo>
                  <a:lnTo>
                    <a:pt x="67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5"/>
            <p:cNvSpPr/>
            <p:nvPr/>
          </p:nvSpPr>
          <p:spPr>
            <a:xfrm>
              <a:off x="2793766" y="1577975"/>
              <a:ext cx="226268" cy="100606"/>
            </a:xfrm>
            <a:custGeom>
              <a:avLst/>
              <a:gdLst/>
              <a:ahLst/>
              <a:cxnLst/>
              <a:rect l="l" t="t" r="r" b="b"/>
              <a:pathLst>
                <a:path w="6005" h="2670" extrusionOk="0">
                  <a:moveTo>
                    <a:pt x="1335" y="1"/>
                  </a:moveTo>
                  <a:cubicBezTo>
                    <a:pt x="601" y="1"/>
                    <a:pt x="0" y="601"/>
                    <a:pt x="0" y="1335"/>
                  </a:cubicBezTo>
                  <a:cubicBezTo>
                    <a:pt x="0" y="2069"/>
                    <a:pt x="601" y="2669"/>
                    <a:pt x="1335" y="2669"/>
                  </a:cubicBezTo>
                  <a:lnTo>
                    <a:pt x="4637" y="2669"/>
                  </a:lnTo>
                  <a:cubicBezTo>
                    <a:pt x="5404" y="2669"/>
                    <a:pt x="6005" y="2069"/>
                    <a:pt x="6005" y="1335"/>
                  </a:cubicBezTo>
                  <a:cubicBezTo>
                    <a:pt x="6005" y="601"/>
                    <a:pt x="5404" y="1"/>
                    <a:pt x="46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5"/>
            <p:cNvSpPr/>
            <p:nvPr/>
          </p:nvSpPr>
          <p:spPr>
            <a:xfrm>
              <a:off x="2730911" y="1892252"/>
              <a:ext cx="346957" cy="281583"/>
            </a:xfrm>
            <a:custGeom>
              <a:avLst/>
              <a:gdLst/>
              <a:ahLst/>
              <a:cxnLst/>
              <a:rect l="l" t="t" r="r" b="b"/>
              <a:pathLst>
                <a:path w="9208" h="7473" extrusionOk="0">
                  <a:moveTo>
                    <a:pt x="7606" y="0"/>
                  </a:moveTo>
                  <a:lnTo>
                    <a:pt x="6038" y="767"/>
                  </a:lnTo>
                  <a:cubicBezTo>
                    <a:pt x="5987" y="793"/>
                    <a:pt x="5931" y="804"/>
                    <a:pt x="5876" y="804"/>
                  </a:cubicBezTo>
                  <a:cubicBezTo>
                    <a:pt x="5787" y="804"/>
                    <a:pt x="5700" y="775"/>
                    <a:pt x="5638" y="734"/>
                  </a:cubicBezTo>
                  <a:cubicBezTo>
                    <a:pt x="5338" y="567"/>
                    <a:pt x="5004" y="467"/>
                    <a:pt x="4671" y="467"/>
                  </a:cubicBezTo>
                  <a:cubicBezTo>
                    <a:pt x="4337" y="467"/>
                    <a:pt x="4003" y="534"/>
                    <a:pt x="3703" y="667"/>
                  </a:cubicBezTo>
                  <a:lnTo>
                    <a:pt x="3637" y="734"/>
                  </a:lnTo>
                  <a:cubicBezTo>
                    <a:pt x="3586" y="751"/>
                    <a:pt x="3528" y="759"/>
                    <a:pt x="3470" y="759"/>
                  </a:cubicBezTo>
                  <a:cubicBezTo>
                    <a:pt x="3411" y="759"/>
                    <a:pt x="3353" y="751"/>
                    <a:pt x="3303" y="734"/>
                  </a:cubicBezTo>
                  <a:lnTo>
                    <a:pt x="3270" y="734"/>
                  </a:lnTo>
                  <a:lnTo>
                    <a:pt x="1668" y="67"/>
                  </a:lnTo>
                  <a:lnTo>
                    <a:pt x="167"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5"/>
            <p:cNvSpPr/>
            <p:nvPr/>
          </p:nvSpPr>
          <p:spPr>
            <a:xfrm>
              <a:off x="2742216" y="1721284"/>
              <a:ext cx="519155" cy="56595"/>
            </a:xfrm>
            <a:custGeom>
              <a:avLst/>
              <a:gdLst/>
              <a:ahLst/>
              <a:cxnLst/>
              <a:rect l="l" t="t" r="r" b="b"/>
              <a:pathLst>
                <a:path w="13778" h="1502" extrusionOk="0">
                  <a:moveTo>
                    <a:pt x="768" y="1"/>
                  </a:moveTo>
                  <a:cubicBezTo>
                    <a:pt x="334" y="1"/>
                    <a:pt x="1" y="334"/>
                    <a:pt x="1" y="768"/>
                  </a:cubicBezTo>
                  <a:cubicBezTo>
                    <a:pt x="1" y="1168"/>
                    <a:pt x="334" y="1502"/>
                    <a:pt x="768" y="1502"/>
                  </a:cubicBezTo>
                  <a:lnTo>
                    <a:pt x="13010" y="1502"/>
                  </a:lnTo>
                  <a:cubicBezTo>
                    <a:pt x="13444" y="1502"/>
                    <a:pt x="13777" y="1168"/>
                    <a:pt x="13777" y="768"/>
                  </a:cubicBezTo>
                  <a:cubicBezTo>
                    <a:pt x="13777" y="334"/>
                    <a:pt x="13444" y="1"/>
                    <a:pt x="130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5"/>
            <p:cNvSpPr/>
            <p:nvPr/>
          </p:nvSpPr>
          <p:spPr>
            <a:xfrm>
              <a:off x="3324229" y="1721284"/>
              <a:ext cx="155882" cy="56595"/>
            </a:xfrm>
            <a:custGeom>
              <a:avLst/>
              <a:gdLst/>
              <a:ahLst/>
              <a:cxnLst/>
              <a:rect l="l" t="t" r="r" b="b"/>
              <a:pathLst>
                <a:path w="4137" h="1502" extrusionOk="0">
                  <a:moveTo>
                    <a:pt x="767" y="1"/>
                  </a:moveTo>
                  <a:cubicBezTo>
                    <a:pt x="334" y="1"/>
                    <a:pt x="0" y="334"/>
                    <a:pt x="0" y="768"/>
                  </a:cubicBezTo>
                  <a:cubicBezTo>
                    <a:pt x="0" y="1168"/>
                    <a:pt x="334" y="1502"/>
                    <a:pt x="767" y="1502"/>
                  </a:cubicBezTo>
                  <a:lnTo>
                    <a:pt x="3403" y="1502"/>
                  </a:lnTo>
                  <a:cubicBezTo>
                    <a:pt x="3803" y="1502"/>
                    <a:pt x="4136" y="1168"/>
                    <a:pt x="4136" y="768"/>
                  </a:cubicBezTo>
                  <a:cubicBezTo>
                    <a:pt x="4136" y="334"/>
                    <a:pt x="3803" y="1"/>
                    <a:pt x="3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5"/>
            <p:cNvSpPr/>
            <p:nvPr/>
          </p:nvSpPr>
          <p:spPr>
            <a:xfrm>
              <a:off x="3204812" y="1660953"/>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5"/>
            <p:cNvSpPr/>
            <p:nvPr/>
          </p:nvSpPr>
          <p:spPr>
            <a:xfrm>
              <a:off x="2742216" y="2171296"/>
              <a:ext cx="519155" cy="56595"/>
            </a:xfrm>
            <a:custGeom>
              <a:avLst/>
              <a:gdLst/>
              <a:ahLst/>
              <a:cxnLst/>
              <a:rect l="l" t="t" r="r" b="b"/>
              <a:pathLst>
                <a:path w="13778" h="1502" extrusionOk="0">
                  <a:moveTo>
                    <a:pt x="768" y="0"/>
                  </a:moveTo>
                  <a:cubicBezTo>
                    <a:pt x="334" y="0"/>
                    <a:pt x="1" y="334"/>
                    <a:pt x="1" y="768"/>
                  </a:cubicBezTo>
                  <a:cubicBezTo>
                    <a:pt x="1" y="1168"/>
                    <a:pt x="334" y="1501"/>
                    <a:pt x="768" y="1501"/>
                  </a:cubicBezTo>
                  <a:lnTo>
                    <a:pt x="13010" y="1501"/>
                  </a:lnTo>
                  <a:cubicBezTo>
                    <a:pt x="13444" y="1501"/>
                    <a:pt x="13777" y="1168"/>
                    <a:pt x="13777" y="768"/>
                  </a:cubicBezTo>
                  <a:cubicBezTo>
                    <a:pt x="13777" y="334"/>
                    <a:pt x="13444" y="0"/>
                    <a:pt x="1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5"/>
            <p:cNvSpPr/>
            <p:nvPr/>
          </p:nvSpPr>
          <p:spPr>
            <a:xfrm>
              <a:off x="3324229" y="2171296"/>
              <a:ext cx="155882" cy="56595"/>
            </a:xfrm>
            <a:custGeom>
              <a:avLst/>
              <a:gdLst/>
              <a:ahLst/>
              <a:cxnLst/>
              <a:rect l="l" t="t" r="r" b="b"/>
              <a:pathLst>
                <a:path w="4137" h="1502" extrusionOk="0">
                  <a:moveTo>
                    <a:pt x="767" y="0"/>
                  </a:moveTo>
                  <a:cubicBezTo>
                    <a:pt x="334" y="0"/>
                    <a:pt x="0" y="334"/>
                    <a:pt x="0" y="768"/>
                  </a:cubicBezTo>
                  <a:cubicBezTo>
                    <a:pt x="0" y="1168"/>
                    <a:pt x="334" y="1501"/>
                    <a:pt x="767" y="1501"/>
                  </a:cubicBezTo>
                  <a:lnTo>
                    <a:pt x="3403" y="1501"/>
                  </a:lnTo>
                  <a:cubicBezTo>
                    <a:pt x="3836" y="1501"/>
                    <a:pt x="4136" y="1168"/>
                    <a:pt x="4136" y="768"/>
                  </a:cubicBezTo>
                  <a:cubicBezTo>
                    <a:pt x="4136" y="334"/>
                    <a:pt x="3803" y="0"/>
                    <a:pt x="3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5"/>
            <p:cNvSpPr/>
            <p:nvPr/>
          </p:nvSpPr>
          <p:spPr>
            <a:xfrm>
              <a:off x="3204812" y="2112209"/>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5"/>
            <p:cNvSpPr/>
            <p:nvPr/>
          </p:nvSpPr>
          <p:spPr>
            <a:xfrm>
              <a:off x="2616544" y="2344751"/>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2" y="4471"/>
                  </a:lnTo>
                  <a:cubicBezTo>
                    <a:pt x="18013" y="4471"/>
                    <a:pt x="18713" y="3803"/>
                    <a:pt x="18713" y="2969"/>
                  </a:cubicBezTo>
                  <a:lnTo>
                    <a:pt x="187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5"/>
            <p:cNvSpPr/>
            <p:nvPr/>
          </p:nvSpPr>
          <p:spPr>
            <a:xfrm>
              <a:off x="3202287" y="1518925"/>
              <a:ext cx="56595" cy="214964"/>
            </a:xfrm>
            <a:custGeom>
              <a:avLst/>
              <a:gdLst/>
              <a:ahLst/>
              <a:cxnLst/>
              <a:rect l="l" t="t" r="r" b="b"/>
              <a:pathLst>
                <a:path w="1502" h="5705" extrusionOk="0">
                  <a:moveTo>
                    <a:pt x="734" y="0"/>
                  </a:moveTo>
                  <a:cubicBezTo>
                    <a:pt x="334" y="0"/>
                    <a:pt x="1" y="334"/>
                    <a:pt x="1" y="734"/>
                  </a:cubicBezTo>
                  <a:lnTo>
                    <a:pt x="1" y="4937"/>
                  </a:lnTo>
                  <a:cubicBezTo>
                    <a:pt x="1" y="5371"/>
                    <a:pt x="334" y="5704"/>
                    <a:pt x="734" y="5704"/>
                  </a:cubicBezTo>
                  <a:cubicBezTo>
                    <a:pt x="1168" y="5704"/>
                    <a:pt x="1502" y="5371"/>
                    <a:pt x="1502" y="4937"/>
                  </a:cubicBezTo>
                  <a:lnTo>
                    <a:pt x="1502" y="734"/>
                  </a:lnTo>
                  <a:cubicBezTo>
                    <a:pt x="1502" y="334"/>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5"/>
            <p:cNvSpPr/>
            <p:nvPr/>
          </p:nvSpPr>
          <p:spPr>
            <a:xfrm>
              <a:off x="3202287" y="1733870"/>
              <a:ext cx="56595" cy="434903"/>
            </a:xfrm>
            <a:custGeom>
              <a:avLst/>
              <a:gdLst/>
              <a:ahLst/>
              <a:cxnLst/>
              <a:rect l="l" t="t" r="r" b="b"/>
              <a:pathLst>
                <a:path w="1502" h="11542" extrusionOk="0">
                  <a:moveTo>
                    <a:pt x="734" y="0"/>
                  </a:moveTo>
                  <a:cubicBezTo>
                    <a:pt x="334" y="0"/>
                    <a:pt x="1" y="367"/>
                    <a:pt x="1" y="867"/>
                  </a:cubicBezTo>
                  <a:lnTo>
                    <a:pt x="1" y="10641"/>
                  </a:lnTo>
                  <a:cubicBezTo>
                    <a:pt x="1" y="11141"/>
                    <a:pt x="334" y="11542"/>
                    <a:pt x="734" y="11542"/>
                  </a:cubicBezTo>
                  <a:cubicBezTo>
                    <a:pt x="1168" y="11542"/>
                    <a:pt x="1502" y="11141"/>
                    <a:pt x="1502" y="10641"/>
                  </a:cubicBezTo>
                  <a:lnTo>
                    <a:pt x="1502" y="867"/>
                  </a:lnTo>
                  <a:cubicBezTo>
                    <a:pt x="1502" y="367"/>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5"/>
            <p:cNvSpPr/>
            <p:nvPr/>
          </p:nvSpPr>
          <p:spPr>
            <a:xfrm>
              <a:off x="3202287" y="2231626"/>
              <a:ext cx="56595" cy="194843"/>
            </a:xfrm>
            <a:custGeom>
              <a:avLst/>
              <a:gdLst/>
              <a:ahLst/>
              <a:cxnLst/>
              <a:rect l="l" t="t" r="r" b="b"/>
              <a:pathLst>
                <a:path w="1502" h="5171" extrusionOk="0">
                  <a:moveTo>
                    <a:pt x="734" y="1"/>
                  </a:moveTo>
                  <a:cubicBezTo>
                    <a:pt x="334" y="1"/>
                    <a:pt x="1" y="334"/>
                    <a:pt x="1" y="768"/>
                  </a:cubicBezTo>
                  <a:lnTo>
                    <a:pt x="1" y="4404"/>
                  </a:lnTo>
                  <a:cubicBezTo>
                    <a:pt x="1" y="4804"/>
                    <a:pt x="334" y="5171"/>
                    <a:pt x="734" y="5171"/>
                  </a:cubicBezTo>
                  <a:cubicBezTo>
                    <a:pt x="1168" y="5171"/>
                    <a:pt x="1502" y="4804"/>
                    <a:pt x="1502" y="4404"/>
                  </a:cubicBezTo>
                  <a:lnTo>
                    <a:pt x="1502" y="768"/>
                  </a:lnTo>
                  <a:cubicBezTo>
                    <a:pt x="1502"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5"/>
            <p:cNvSpPr/>
            <p:nvPr/>
          </p:nvSpPr>
          <p:spPr>
            <a:xfrm>
              <a:off x="2668056" y="1618220"/>
              <a:ext cx="346957" cy="525410"/>
            </a:xfrm>
            <a:custGeom>
              <a:avLst/>
              <a:gdLst/>
              <a:ahLst/>
              <a:cxnLst/>
              <a:rect l="l" t="t" r="r" b="b"/>
              <a:pathLst>
                <a:path w="9208" h="13944" extrusionOk="0">
                  <a:moveTo>
                    <a:pt x="2536" y="0"/>
                  </a:moveTo>
                  <a:lnTo>
                    <a:pt x="2536" y="3469"/>
                  </a:lnTo>
                  <a:lnTo>
                    <a:pt x="1669" y="6505"/>
                  </a:lnTo>
                  <a:lnTo>
                    <a:pt x="168" y="11709"/>
                  </a:lnTo>
                  <a:cubicBezTo>
                    <a:pt x="1" y="12242"/>
                    <a:pt x="101" y="12776"/>
                    <a:pt x="434" y="13243"/>
                  </a:cubicBezTo>
                  <a:cubicBezTo>
                    <a:pt x="768" y="13677"/>
                    <a:pt x="1268" y="13944"/>
                    <a:pt x="1835" y="13944"/>
                  </a:cubicBezTo>
                  <a:lnTo>
                    <a:pt x="7406" y="13944"/>
                  </a:lnTo>
                  <a:cubicBezTo>
                    <a:pt x="7940" y="13944"/>
                    <a:pt x="8440" y="13677"/>
                    <a:pt x="8774" y="13243"/>
                  </a:cubicBezTo>
                  <a:cubicBezTo>
                    <a:pt x="9107" y="12809"/>
                    <a:pt x="9207" y="12242"/>
                    <a:pt x="9074" y="11709"/>
                  </a:cubicBezTo>
                  <a:lnTo>
                    <a:pt x="7606" y="6438"/>
                  </a:lnTo>
                  <a:lnTo>
                    <a:pt x="6772" y="3503"/>
                  </a:lnTo>
                  <a:lnTo>
                    <a:pt x="67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a:off x="2730911" y="1546547"/>
              <a:ext cx="226268" cy="100606"/>
            </a:xfrm>
            <a:custGeom>
              <a:avLst/>
              <a:gdLst/>
              <a:ahLst/>
              <a:cxnLst/>
              <a:rect l="l" t="t" r="r" b="b"/>
              <a:pathLst>
                <a:path w="6005" h="2670" extrusionOk="0">
                  <a:moveTo>
                    <a:pt x="1335" y="1"/>
                  </a:moveTo>
                  <a:cubicBezTo>
                    <a:pt x="601" y="1"/>
                    <a:pt x="1" y="601"/>
                    <a:pt x="1" y="1335"/>
                  </a:cubicBezTo>
                  <a:cubicBezTo>
                    <a:pt x="1" y="2069"/>
                    <a:pt x="601" y="2669"/>
                    <a:pt x="1335" y="2669"/>
                  </a:cubicBezTo>
                  <a:lnTo>
                    <a:pt x="4637" y="2669"/>
                  </a:lnTo>
                  <a:cubicBezTo>
                    <a:pt x="5404" y="2669"/>
                    <a:pt x="6005" y="2069"/>
                    <a:pt x="6005" y="1335"/>
                  </a:cubicBezTo>
                  <a:cubicBezTo>
                    <a:pt x="6005" y="601"/>
                    <a:pt x="5404" y="1"/>
                    <a:pt x="4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a:off x="2668056" y="1860824"/>
              <a:ext cx="346957" cy="281583"/>
            </a:xfrm>
            <a:custGeom>
              <a:avLst/>
              <a:gdLst/>
              <a:ahLst/>
              <a:cxnLst/>
              <a:rect l="l" t="t" r="r" b="b"/>
              <a:pathLst>
                <a:path w="9208" h="7473" extrusionOk="0">
                  <a:moveTo>
                    <a:pt x="7606" y="0"/>
                  </a:moveTo>
                  <a:lnTo>
                    <a:pt x="6038" y="767"/>
                  </a:lnTo>
                  <a:cubicBezTo>
                    <a:pt x="5987" y="793"/>
                    <a:pt x="5932" y="804"/>
                    <a:pt x="5876" y="804"/>
                  </a:cubicBezTo>
                  <a:cubicBezTo>
                    <a:pt x="5787" y="804"/>
                    <a:pt x="5700" y="775"/>
                    <a:pt x="5638" y="734"/>
                  </a:cubicBezTo>
                  <a:cubicBezTo>
                    <a:pt x="5338" y="567"/>
                    <a:pt x="5004" y="467"/>
                    <a:pt x="4671" y="467"/>
                  </a:cubicBezTo>
                  <a:cubicBezTo>
                    <a:pt x="4337" y="467"/>
                    <a:pt x="4004" y="534"/>
                    <a:pt x="3703" y="667"/>
                  </a:cubicBezTo>
                  <a:lnTo>
                    <a:pt x="3637" y="734"/>
                  </a:lnTo>
                  <a:cubicBezTo>
                    <a:pt x="3587" y="751"/>
                    <a:pt x="3528" y="759"/>
                    <a:pt x="3470" y="759"/>
                  </a:cubicBezTo>
                  <a:cubicBezTo>
                    <a:pt x="3411" y="759"/>
                    <a:pt x="3353" y="751"/>
                    <a:pt x="3303" y="734"/>
                  </a:cubicBezTo>
                  <a:lnTo>
                    <a:pt x="3270" y="734"/>
                  </a:lnTo>
                  <a:lnTo>
                    <a:pt x="1669" y="67"/>
                  </a:lnTo>
                  <a:lnTo>
                    <a:pt x="168"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a:off x="2679361" y="1689856"/>
              <a:ext cx="519155" cy="56595"/>
            </a:xfrm>
            <a:custGeom>
              <a:avLst/>
              <a:gdLst/>
              <a:ahLst/>
              <a:cxnLst/>
              <a:rect l="l" t="t" r="r" b="b"/>
              <a:pathLst>
                <a:path w="13778" h="1502" extrusionOk="0">
                  <a:moveTo>
                    <a:pt x="768" y="1"/>
                  </a:moveTo>
                  <a:cubicBezTo>
                    <a:pt x="335" y="1"/>
                    <a:pt x="1" y="334"/>
                    <a:pt x="1" y="768"/>
                  </a:cubicBezTo>
                  <a:cubicBezTo>
                    <a:pt x="1" y="1168"/>
                    <a:pt x="335" y="1502"/>
                    <a:pt x="768" y="1502"/>
                  </a:cubicBezTo>
                  <a:lnTo>
                    <a:pt x="13010" y="1502"/>
                  </a:lnTo>
                  <a:cubicBezTo>
                    <a:pt x="13444" y="1502"/>
                    <a:pt x="13777" y="1168"/>
                    <a:pt x="13777" y="768"/>
                  </a:cubicBezTo>
                  <a:cubicBezTo>
                    <a:pt x="13777" y="334"/>
                    <a:pt x="13444" y="1"/>
                    <a:pt x="13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p:nvPr/>
          </p:nvSpPr>
          <p:spPr>
            <a:xfrm>
              <a:off x="3261374" y="1689856"/>
              <a:ext cx="155882" cy="56595"/>
            </a:xfrm>
            <a:custGeom>
              <a:avLst/>
              <a:gdLst/>
              <a:ahLst/>
              <a:cxnLst/>
              <a:rect l="l" t="t" r="r" b="b"/>
              <a:pathLst>
                <a:path w="4137" h="1502" extrusionOk="0">
                  <a:moveTo>
                    <a:pt x="768" y="1"/>
                  </a:moveTo>
                  <a:cubicBezTo>
                    <a:pt x="334" y="1"/>
                    <a:pt x="0" y="334"/>
                    <a:pt x="0" y="768"/>
                  </a:cubicBezTo>
                  <a:cubicBezTo>
                    <a:pt x="0" y="1168"/>
                    <a:pt x="334" y="1502"/>
                    <a:pt x="768" y="1502"/>
                  </a:cubicBezTo>
                  <a:lnTo>
                    <a:pt x="3403" y="1502"/>
                  </a:lnTo>
                  <a:cubicBezTo>
                    <a:pt x="3803" y="1502"/>
                    <a:pt x="4137" y="1168"/>
                    <a:pt x="4137" y="768"/>
                  </a:cubicBezTo>
                  <a:cubicBezTo>
                    <a:pt x="4137" y="334"/>
                    <a:pt x="3803" y="1"/>
                    <a:pt x="3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5"/>
            <p:cNvSpPr/>
            <p:nvPr/>
          </p:nvSpPr>
          <p:spPr>
            <a:xfrm>
              <a:off x="3141957" y="1629525"/>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p:nvPr/>
          </p:nvSpPr>
          <p:spPr>
            <a:xfrm>
              <a:off x="2679361" y="2139868"/>
              <a:ext cx="519155" cy="56595"/>
            </a:xfrm>
            <a:custGeom>
              <a:avLst/>
              <a:gdLst/>
              <a:ahLst/>
              <a:cxnLst/>
              <a:rect l="l" t="t" r="r" b="b"/>
              <a:pathLst>
                <a:path w="13778" h="1502" extrusionOk="0">
                  <a:moveTo>
                    <a:pt x="768" y="0"/>
                  </a:moveTo>
                  <a:cubicBezTo>
                    <a:pt x="335" y="0"/>
                    <a:pt x="1" y="334"/>
                    <a:pt x="1" y="768"/>
                  </a:cubicBezTo>
                  <a:cubicBezTo>
                    <a:pt x="1" y="1168"/>
                    <a:pt x="335" y="1502"/>
                    <a:pt x="768" y="1502"/>
                  </a:cubicBezTo>
                  <a:lnTo>
                    <a:pt x="13010" y="1502"/>
                  </a:lnTo>
                  <a:cubicBezTo>
                    <a:pt x="13444" y="1502"/>
                    <a:pt x="13777" y="1168"/>
                    <a:pt x="13777" y="768"/>
                  </a:cubicBezTo>
                  <a:cubicBezTo>
                    <a:pt x="13777" y="334"/>
                    <a:pt x="13444" y="0"/>
                    <a:pt x="130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5"/>
            <p:cNvSpPr/>
            <p:nvPr/>
          </p:nvSpPr>
          <p:spPr>
            <a:xfrm>
              <a:off x="3261374" y="2139868"/>
              <a:ext cx="155882" cy="56595"/>
            </a:xfrm>
            <a:custGeom>
              <a:avLst/>
              <a:gdLst/>
              <a:ahLst/>
              <a:cxnLst/>
              <a:rect l="l" t="t" r="r" b="b"/>
              <a:pathLst>
                <a:path w="4137" h="1502" extrusionOk="0">
                  <a:moveTo>
                    <a:pt x="768" y="0"/>
                  </a:moveTo>
                  <a:cubicBezTo>
                    <a:pt x="334" y="0"/>
                    <a:pt x="0" y="334"/>
                    <a:pt x="0" y="768"/>
                  </a:cubicBezTo>
                  <a:cubicBezTo>
                    <a:pt x="0" y="1168"/>
                    <a:pt x="334" y="1502"/>
                    <a:pt x="768" y="1502"/>
                  </a:cubicBezTo>
                  <a:lnTo>
                    <a:pt x="3403" y="1502"/>
                  </a:lnTo>
                  <a:cubicBezTo>
                    <a:pt x="3836" y="1502"/>
                    <a:pt x="4137" y="1168"/>
                    <a:pt x="4137" y="768"/>
                  </a:cubicBezTo>
                  <a:cubicBezTo>
                    <a:pt x="4137" y="334"/>
                    <a:pt x="3803" y="0"/>
                    <a:pt x="34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5"/>
            <p:cNvSpPr/>
            <p:nvPr/>
          </p:nvSpPr>
          <p:spPr>
            <a:xfrm>
              <a:off x="3141957" y="2080781"/>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5"/>
            <p:cNvSpPr/>
            <p:nvPr/>
          </p:nvSpPr>
          <p:spPr>
            <a:xfrm>
              <a:off x="2553688" y="2313323"/>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3" y="4471"/>
                  </a:lnTo>
                  <a:cubicBezTo>
                    <a:pt x="18013" y="4471"/>
                    <a:pt x="18714" y="3803"/>
                    <a:pt x="18714" y="2970"/>
                  </a:cubicBezTo>
                  <a:lnTo>
                    <a:pt x="1871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18701657"/>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22" name="Google Shape;722;p35"/>
          <p:cNvSpPr txBox="1">
            <a:spLocks noGrp="1"/>
          </p:cNvSpPr>
          <p:nvPr>
            <p:ph type="subTitle" idx="4"/>
          </p:nvPr>
        </p:nvSpPr>
        <p:spPr>
          <a:xfrm>
            <a:off x="827584" y="1585956"/>
            <a:ext cx="7883261" cy="2858002"/>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5. Setiap praktikan atau pekerja laboratorium yang menggunakan laboratorium, </a:t>
            </a:r>
            <a:r>
              <a:rPr lang="id-ID" sz="2400" dirty="0" smtClean="0">
                <a:latin typeface="Tekton Pro" pitchFamily="34" charset="0"/>
              </a:rPr>
              <a:t>harus mengetahui </a:t>
            </a:r>
            <a:r>
              <a:rPr lang="id-ID" sz="2400" dirty="0">
                <a:latin typeface="Tekton Pro" pitchFamily="34" charset="0"/>
              </a:rPr>
              <a:t>tempat dan cara penggunaan perlengkapan darurat, pemadam kebakaran,</a:t>
            </a:r>
          </a:p>
          <a:p>
            <a:pPr marL="0" lvl="0" indent="0" algn="just"/>
            <a:r>
              <a:rPr lang="id-ID" sz="2400" dirty="0">
                <a:latin typeface="Tekton Pro" pitchFamily="34" charset="0"/>
              </a:rPr>
              <a:t>dan pencuci mata</a:t>
            </a:r>
            <a:r>
              <a:rPr lang="id-ID" sz="2400" dirty="0" smtClean="0">
                <a:latin typeface="Tekton Pro" pitchFamily="34" charset="0"/>
              </a:rPr>
              <a:t>.</a:t>
            </a:r>
          </a:p>
          <a:p>
            <a:pPr marL="0" lvl="0" indent="0" algn="just"/>
            <a:r>
              <a:rPr lang="id-ID" sz="2400" dirty="0">
                <a:latin typeface="Tekton Pro" pitchFamily="34" charset="0"/>
              </a:rPr>
              <a:t>6. Menggunakan alat pelindung diri (APD) yang sesuai saat melakukan percobaan.</a:t>
            </a:r>
          </a:p>
          <a:p>
            <a:pPr marL="0" lvl="0" indent="0" algn="just"/>
            <a:r>
              <a:rPr lang="id-ID" sz="2400" dirty="0">
                <a:latin typeface="Tekton Pro" pitchFamily="34" charset="0"/>
              </a:rPr>
              <a:t>7. Mengidentifikasi kemungkinan timbul bahaya </a:t>
            </a:r>
            <a:r>
              <a:rPr lang="id-ID" sz="2400" dirty="0" smtClean="0">
                <a:latin typeface="Tekton Pro" pitchFamily="34" charset="0"/>
              </a:rPr>
              <a:t>pada percobaan </a:t>
            </a:r>
            <a:r>
              <a:rPr lang="id-ID" sz="2400" dirty="0">
                <a:latin typeface="Tekton Pro" pitchFamily="34" charset="0"/>
              </a:rPr>
              <a:t>yang akandilakukan</a:t>
            </a:r>
            <a:r>
              <a:rPr lang="id-ID" sz="2400" dirty="0" smtClean="0">
                <a:latin typeface="Tekton Pro" pitchFamily="34" charset="0"/>
              </a:rPr>
              <a:t>.</a:t>
            </a:r>
          </a:p>
          <a:p>
            <a:pPr marL="0" lvl="0" indent="0" algn="just"/>
            <a:r>
              <a:rPr lang="id-ID" sz="2400" dirty="0">
                <a:latin typeface="Tekton Pro" pitchFamily="34" charset="0"/>
              </a:rPr>
              <a:t>8. Memberi tanda peringatan yang jelas di dekat setiap alat, reaksi, atau kondisi </a:t>
            </a:r>
            <a:r>
              <a:rPr lang="id-ID" sz="2400" dirty="0" smtClean="0">
                <a:latin typeface="Tekton Pro" pitchFamily="34" charset="0"/>
              </a:rPr>
              <a:t>yang berbahaya</a:t>
            </a:r>
            <a:r>
              <a:rPr lang="id-ID" sz="2400" dirty="0">
                <a:latin typeface="Tekton Pro" pitchFamily="34" charset="0"/>
              </a:rPr>
              <a:t>.</a:t>
            </a:r>
          </a:p>
          <a:p>
            <a:pPr marL="0" lvl="0" indent="0" algn="just"/>
            <a:endParaRPr lang="id-ID" sz="2400" dirty="0">
              <a:latin typeface="Tekton Pro" pitchFamily="34" charset="0"/>
            </a:endParaRPr>
          </a:p>
          <a:p>
            <a:pPr marL="0" lvl="0" indent="0" algn="just"/>
            <a:endParaRPr lang="id-ID" sz="2400" dirty="0">
              <a:latin typeface="Tekton Pro" pitchFamily="34" charset="0"/>
            </a:endParaRPr>
          </a:p>
          <a:p>
            <a:pPr marL="0" lvl="0" indent="0" algn="just"/>
            <a:endParaRPr lang="id-ID" sz="2400" dirty="0">
              <a:latin typeface="Tekton Pro" pitchFamily="34" charset="0"/>
            </a:endParaRPr>
          </a:p>
        </p:txBody>
      </p:sp>
      <p:grpSp>
        <p:nvGrpSpPr>
          <p:cNvPr id="723" name="Google Shape;723;p35"/>
          <p:cNvGrpSpPr/>
          <p:nvPr/>
        </p:nvGrpSpPr>
        <p:grpSpPr>
          <a:xfrm>
            <a:off x="-396552" y="3219060"/>
            <a:ext cx="1396830" cy="2216617"/>
            <a:chOff x="5661375" y="1430924"/>
            <a:chExt cx="748758" cy="1040801"/>
          </a:xfrm>
        </p:grpSpPr>
        <p:sp>
          <p:nvSpPr>
            <p:cNvPr id="724" name="Google Shape;724;p35"/>
            <p:cNvSpPr/>
            <p:nvPr/>
          </p:nvSpPr>
          <p:spPr>
            <a:xfrm>
              <a:off x="6072623" y="1456188"/>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8" y="7173"/>
                    <a:pt x="6138" y="5505"/>
                  </a:cubicBezTo>
                  <a:cubicBezTo>
                    <a:pt x="6138" y="4437"/>
                    <a:pt x="4971" y="2202"/>
                    <a:pt x="4037" y="568"/>
                  </a:cubicBezTo>
                  <a:cubicBezTo>
                    <a:pt x="3837" y="234"/>
                    <a:pt x="3503" y="34"/>
                    <a:pt x="3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5"/>
            <p:cNvSpPr/>
            <p:nvPr/>
          </p:nvSpPr>
          <p:spPr>
            <a:xfrm>
              <a:off x="5711903" y="2056402"/>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2" y="1502"/>
                    <a:pt x="12442" y="968"/>
                  </a:cubicBezTo>
                  <a:cubicBezTo>
                    <a:pt x="12442" y="435"/>
                    <a:pt x="12009" y="1"/>
                    <a:pt x="11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5"/>
            <p:cNvSpPr/>
            <p:nvPr/>
          </p:nvSpPr>
          <p:spPr>
            <a:xfrm>
              <a:off x="6243411" y="2056402"/>
              <a:ext cx="116223" cy="57642"/>
            </a:xfrm>
            <a:custGeom>
              <a:avLst/>
              <a:gdLst/>
              <a:ahLst/>
              <a:cxnLst/>
              <a:rect l="l" t="t" r="r" b="b"/>
              <a:pathLst>
                <a:path w="3837" h="1903" extrusionOk="0">
                  <a:moveTo>
                    <a:pt x="934" y="1"/>
                  </a:moveTo>
                  <a:cubicBezTo>
                    <a:pt x="400" y="1"/>
                    <a:pt x="0" y="435"/>
                    <a:pt x="0" y="968"/>
                  </a:cubicBezTo>
                  <a:cubicBezTo>
                    <a:pt x="0" y="1502"/>
                    <a:pt x="400" y="1902"/>
                    <a:pt x="934" y="1902"/>
                  </a:cubicBezTo>
                  <a:lnTo>
                    <a:pt x="2869" y="1902"/>
                  </a:lnTo>
                  <a:cubicBezTo>
                    <a:pt x="3403" y="1902"/>
                    <a:pt x="3836" y="1502"/>
                    <a:pt x="3836" y="968"/>
                  </a:cubicBezTo>
                  <a:cubicBezTo>
                    <a:pt x="3836" y="435"/>
                    <a:pt x="3403" y="1"/>
                    <a:pt x="28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5"/>
            <p:cNvSpPr/>
            <p:nvPr/>
          </p:nvSpPr>
          <p:spPr>
            <a:xfrm>
              <a:off x="6090829" y="1730031"/>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69" y="1"/>
                    <a:pt x="24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5"/>
            <p:cNvSpPr/>
            <p:nvPr/>
          </p:nvSpPr>
          <p:spPr>
            <a:xfrm>
              <a:off x="6078682" y="1894731"/>
              <a:ext cx="169775" cy="158659"/>
            </a:xfrm>
            <a:custGeom>
              <a:avLst/>
              <a:gdLst/>
              <a:ahLst/>
              <a:cxnLst/>
              <a:rect l="l" t="t" r="r" b="b"/>
              <a:pathLst>
                <a:path w="5605" h="5238" extrusionOk="0">
                  <a:moveTo>
                    <a:pt x="1035" y="1"/>
                  </a:moveTo>
                  <a:cubicBezTo>
                    <a:pt x="468" y="1"/>
                    <a:pt x="1" y="468"/>
                    <a:pt x="1" y="1001"/>
                  </a:cubicBezTo>
                  <a:lnTo>
                    <a:pt x="1" y="5238"/>
                  </a:lnTo>
                  <a:lnTo>
                    <a:pt x="5605" y="5238"/>
                  </a:lnTo>
                  <a:lnTo>
                    <a:pt x="5605" y="1001"/>
                  </a:lnTo>
                  <a:cubicBezTo>
                    <a:pt x="5605" y="434"/>
                    <a:pt x="5138" y="1"/>
                    <a:pt x="4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5"/>
            <p:cNvSpPr/>
            <p:nvPr/>
          </p:nvSpPr>
          <p:spPr>
            <a:xfrm>
              <a:off x="6030184" y="1958406"/>
              <a:ext cx="270823" cy="253618"/>
            </a:xfrm>
            <a:custGeom>
              <a:avLst/>
              <a:gdLst/>
              <a:ahLst/>
              <a:cxnLst/>
              <a:rect l="l" t="t" r="r" b="b"/>
              <a:pathLst>
                <a:path w="8941" h="8373" extrusionOk="0">
                  <a:moveTo>
                    <a:pt x="1669" y="0"/>
                  </a:moveTo>
                  <a:cubicBezTo>
                    <a:pt x="735" y="0"/>
                    <a:pt x="1" y="734"/>
                    <a:pt x="1" y="1635"/>
                  </a:cubicBezTo>
                  <a:lnTo>
                    <a:pt x="1" y="8373"/>
                  </a:lnTo>
                  <a:lnTo>
                    <a:pt x="8940" y="8373"/>
                  </a:lnTo>
                  <a:lnTo>
                    <a:pt x="8940" y="1635"/>
                  </a:lnTo>
                  <a:cubicBezTo>
                    <a:pt x="8940" y="734"/>
                    <a:pt x="8207" y="0"/>
                    <a:pt x="73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5"/>
            <p:cNvSpPr/>
            <p:nvPr/>
          </p:nvSpPr>
          <p:spPr>
            <a:xfrm>
              <a:off x="5923070" y="2263572"/>
              <a:ext cx="484004" cy="208153"/>
            </a:xfrm>
            <a:custGeom>
              <a:avLst/>
              <a:gdLst/>
              <a:ahLst/>
              <a:cxnLst/>
              <a:rect l="l" t="t" r="r" b="b"/>
              <a:pathLst>
                <a:path w="15979" h="6872" extrusionOk="0">
                  <a:moveTo>
                    <a:pt x="1569" y="0"/>
                  </a:moveTo>
                  <a:cubicBezTo>
                    <a:pt x="701" y="0"/>
                    <a:pt x="1" y="701"/>
                    <a:pt x="1" y="1568"/>
                  </a:cubicBezTo>
                  <a:lnTo>
                    <a:pt x="1" y="5638"/>
                  </a:lnTo>
                  <a:cubicBezTo>
                    <a:pt x="1" y="6305"/>
                    <a:pt x="568" y="6872"/>
                    <a:pt x="1268" y="6872"/>
                  </a:cubicBezTo>
                  <a:lnTo>
                    <a:pt x="14711" y="6872"/>
                  </a:lnTo>
                  <a:cubicBezTo>
                    <a:pt x="15412" y="6872"/>
                    <a:pt x="15979" y="6305"/>
                    <a:pt x="15979" y="5638"/>
                  </a:cubicBezTo>
                  <a:lnTo>
                    <a:pt x="15979" y="1568"/>
                  </a:lnTo>
                  <a:cubicBezTo>
                    <a:pt x="15979" y="701"/>
                    <a:pt x="15278" y="0"/>
                    <a:pt x="14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a:off x="5920041" y="2150399"/>
              <a:ext cx="490092" cy="202095"/>
            </a:xfrm>
            <a:custGeom>
              <a:avLst/>
              <a:gdLst/>
              <a:ahLst/>
              <a:cxnLst/>
              <a:rect l="l" t="t" r="r" b="b"/>
              <a:pathLst>
                <a:path w="16180" h="6672" extrusionOk="0">
                  <a:moveTo>
                    <a:pt x="5205" y="0"/>
                  </a:moveTo>
                  <a:cubicBezTo>
                    <a:pt x="2669" y="0"/>
                    <a:pt x="568" y="2102"/>
                    <a:pt x="168" y="4570"/>
                  </a:cubicBezTo>
                  <a:cubicBezTo>
                    <a:pt x="1" y="5704"/>
                    <a:pt x="868" y="6672"/>
                    <a:pt x="2002" y="6672"/>
                  </a:cubicBezTo>
                  <a:lnTo>
                    <a:pt x="14144" y="6672"/>
                  </a:lnTo>
                  <a:cubicBezTo>
                    <a:pt x="15378" y="6672"/>
                    <a:pt x="16179" y="5671"/>
                    <a:pt x="15979" y="4470"/>
                  </a:cubicBezTo>
                  <a:cubicBezTo>
                    <a:pt x="15545" y="2035"/>
                    <a:pt x="13477" y="0"/>
                    <a:pt x="109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a:off x="6022096" y="1430924"/>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9" y="7173"/>
                    <a:pt x="6139" y="5505"/>
                  </a:cubicBezTo>
                  <a:cubicBezTo>
                    <a:pt x="6139" y="4437"/>
                    <a:pt x="4971" y="2202"/>
                    <a:pt x="4037" y="568"/>
                  </a:cubicBezTo>
                  <a:cubicBezTo>
                    <a:pt x="3837" y="234"/>
                    <a:pt x="3503" y="34"/>
                    <a:pt x="3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a:off x="5661375" y="2031138"/>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3" y="1502"/>
                    <a:pt x="12443" y="968"/>
                  </a:cubicBezTo>
                  <a:cubicBezTo>
                    <a:pt x="12443" y="435"/>
                    <a:pt x="12009" y="1"/>
                    <a:pt x="11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p:nvPr/>
          </p:nvSpPr>
          <p:spPr>
            <a:xfrm>
              <a:off x="6192884" y="2031138"/>
              <a:ext cx="116223" cy="57642"/>
            </a:xfrm>
            <a:custGeom>
              <a:avLst/>
              <a:gdLst/>
              <a:ahLst/>
              <a:cxnLst/>
              <a:rect l="l" t="t" r="r" b="b"/>
              <a:pathLst>
                <a:path w="3837" h="1903" extrusionOk="0">
                  <a:moveTo>
                    <a:pt x="934" y="1"/>
                  </a:moveTo>
                  <a:cubicBezTo>
                    <a:pt x="401" y="1"/>
                    <a:pt x="0" y="435"/>
                    <a:pt x="0" y="968"/>
                  </a:cubicBezTo>
                  <a:cubicBezTo>
                    <a:pt x="0" y="1502"/>
                    <a:pt x="401" y="1902"/>
                    <a:pt x="934" y="1902"/>
                  </a:cubicBezTo>
                  <a:lnTo>
                    <a:pt x="2869" y="1902"/>
                  </a:lnTo>
                  <a:cubicBezTo>
                    <a:pt x="3403" y="1902"/>
                    <a:pt x="3836" y="1502"/>
                    <a:pt x="3836" y="968"/>
                  </a:cubicBezTo>
                  <a:cubicBezTo>
                    <a:pt x="3836" y="435"/>
                    <a:pt x="3403" y="1"/>
                    <a:pt x="2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5"/>
            <p:cNvSpPr/>
            <p:nvPr/>
          </p:nvSpPr>
          <p:spPr>
            <a:xfrm>
              <a:off x="6040302" y="1704768"/>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70" y="1"/>
                    <a:pt x="24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5"/>
            <p:cNvSpPr/>
            <p:nvPr/>
          </p:nvSpPr>
          <p:spPr>
            <a:xfrm>
              <a:off x="6028185" y="1869467"/>
              <a:ext cx="169775" cy="158659"/>
            </a:xfrm>
            <a:custGeom>
              <a:avLst/>
              <a:gdLst/>
              <a:ahLst/>
              <a:cxnLst/>
              <a:rect l="l" t="t" r="r" b="b"/>
              <a:pathLst>
                <a:path w="5605" h="5238" extrusionOk="0">
                  <a:moveTo>
                    <a:pt x="1034" y="1"/>
                  </a:moveTo>
                  <a:cubicBezTo>
                    <a:pt x="467" y="1"/>
                    <a:pt x="0" y="468"/>
                    <a:pt x="0" y="1002"/>
                  </a:cubicBezTo>
                  <a:lnTo>
                    <a:pt x="0" y="5238"/>
                  </a:lnTo>
                  <a:lnTo>
                    <a:pt x="5604" y="5238"/>
                  </a:lnTo>
                  <a:lnTo>
                    <a:pt x="5604" y="1002"/>
                  </a:lnTo>
                  <a:cubicBezTo>
                    <a:pt x="5604" y="434"/>
                    <a:pt x="5137" y="1"/>
                    <a:pt x="45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5"/>
            <p:cNvSpPr/>
            <p:nvPr/>
          </p:nvSpPr>
          <p:spPr>
            <a:xfrm>
              <a:off x="5979656" y="1933142"/>
              <a:ext cx="270823" cy="253618"/>
            </a:xfrm>
            <a:custGeom>
              <a:avLst/>
              <a:gdLst/>
              <a:ahLst/>
              <a:cxnLst/>
              <a:rect l="l" t="t" r="r" b="b"/>
              <a:pathLst>
                <a:path w="8941" h="8373" extrusionOk="0">
                  <a:moveTo>
                    <a:pt x="1669" y="0"/>
                  </a:moveTo>
                  <a:cubicBezTo>
                    <a:pt x="735" y="0"/>
                    <a:pt x="1" y="734"/>
                    <a:pt x="1" y="1635"/>
                  </a:cubicBezTo>
                  <a:lnTo>
                    <a:pt x="1" y="8373"/>
                  </a:lnTo>
                  <a:lnTo>
                    <a:pt x="8941" y="8373"/>
                  </a:lnTo>
                  <a:lnTo>
                    <a:pt x="8941" y="1635"/>
                  </a:lnTo>
                  <a:cubicBezTo>
                    <a:pt x="8941" y="734"/>
                    <a:pt x="8207" y="0"/>
                    <a:pt x="73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5"/>
            <p:cNvSpPr/>
            <p:nvPr/>
          </p:nvSpPr>
          <p:spPr>
            <a:xfrm>
              <a:off x="5872573" y="2238308"/>
              <a:ext cx="484004" cy="208153"/>
            </a:xfrm>
            <a:custGeom>
              <a:avLst/>
              <a:gdLst/>
              <a:ahLst/>
              <a:cxnLst/>
              <a:rect l="l" t="t" r="r" b="b"/>
              <a:pathLst>
                <a:path w="15979" h="6872" extrusionOk="0">
                  <a:moveTo>
                    <a:pt x="1568" y="0"/>
                  </a:moveTo>
                  <a:cubicBezTo>
                    <a:pt x="701" y="0"/>
                    <a:pt x="0" y="701"/>
                    <a:pt x="0" y="1568"/>
                  </a:cubicBezTo>
                  <a:lnTo>
                    <a:pt x="0" y="5638"/>
                  </a:lnTo>
                  <a:cubicBezTo>
                    <a:pt x="0" y="6305"/>
                    <a:pt x="567" y="6872"/>
                    <a:pt x="1268" y="6872"/>
                  </a:cubicBezTo>
                  <a:lnTo>
                    <a:pt x="14711" y="6872"/>
                  </a:lnTo>
                  <a:cubicBezTo>
                    <a:pt x="15411" y="6872"/>
                    <a:pt x="15978" y="6305"/>
                    <a:pt x="15978" y="5638"/>
                  </a:cubicBezTo>
                  <a:lnTo>
                    <a:pt x="15978" y="1568"/>
                  </a:lnTo>
                  <a:cubicBezTo>
                    <a:pt x="15978" y="701"/>
                    <a:pt x="15278" y="0"/>
                    <a:pt x="144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5"/>
            <p:cNvSpPr/>
            <p:nvPr/>
          </p:nvSpPr>
          <p:spPr>
            <a:xfrm>
              <a:off x="5869514" y="2125135"/>
              <a:ext cx="490092" cy="202095"/>
            </a:xfrm>
            <a:custGeom>
              <a:avLst/>
              <a:gdLst/>
              <a:ahLst/>
              <a:cxnLst/>
              <a:rect l="l" t="t" r="r" b="b"/>
              <a:pathLst>
                <a:path w="16180" h="6672" extrusionOk="0">
                  <a:moveTo>
                    <a:pt x="5205" y="0"/>
                  </a:moveTo>
                  <a:cubicBezTo>
                    <a:pt x="2670" y="0"/>
                    <a:pt x="568" y="2102"/>
                    <a:pt x="168" y="4570"/>
                  </a:cubicBezTo>
                  <a:cubicBezTo>
                    <a:pt x="1" y="5704"/>
                    <a:pt x="868" y="6672"/>
                    <a:pt x="2002" y="6672"/>
                  </a:cubicBezTo>
                  <a:lnTo>
                    <a:pt x="14144" y="6672"/>
                  </a:lnTo>
                  <a:cubicBezTo>
                    <a:pt x="15379" y="6672"/>
                    <a:pt x="16179" y="5671"/>
                    <a:pt x="15979" y="4470"/>
                  </a:cubicBezTo>
                  <a:cubicBezTo>
                    <a:pt x="15545" y="2035"/>
                    <a:pt x="13477" y="0"/>
                    <a:pt x="109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 name="Google Shape;740;p35"/>
          <p:cNvGrpSpPr/>
          <p:nvPr/>
        </p:nvGrpSpPr>
        <p:grpSpPr>
          <a:xfrm>
            <a:off x="8391088" y="3134994"/>
            <a:ext cx="2076464" cy="2604801"/>
            <a:chOff x="2553688" y="1518925"/>
            <a:chExt cx="926423" cy="994293"/>
          </a:xfrm>
        </p:grpSpPr>
        <p:sp>
          <p:nvSpPr>
            <p:cNvPr id="741" name="Google Shape;741;p35"/>
            <p:cNvSpPr/>
            <p:nvPr/>
          </p:nvSpPr>
          <p:spPr>
            <a:xfrm>
              <a:off x="3265142" y="1550315"/>
              <a:ext cx="56595" cy="215002"/>
            </a:xfrm>
            <a:custGeom>
              <a:avLst/>
              <a:gdLst/>
              <a:ahLst/>
              <a:cxnLst/>
              <a:rect l="l" t="t" r="r" b="b"/>
              <a:pathLst>
                <a:path w="1502" h="5706" extrusionOk="0">
                  <a:moveTo>
                    <a:pt x="734" y="1"/>
                  </a:moveTo>
                  <a:cubicBezTo>
                    <a:pt x="334" y="1"/>
                    <a:pt x="0" y="335"/>
                    <a:pt x="0" y="735"/>
                  </a:cubicBezTo>
                  <a:lnTo>
                    <a:pt x="0" y="4938"/>
                  </a:lnTo>
                  <a:cubicBezTo>
                    <a:pt x="0" y="5371"/>
                    <a:pt x="334" y="5705"/>
                    <a:pt x="734" y="5705"/>
                  </a:cubicBezTo>
                  <a:cubicBezTo>
                    <a:pt x="1168" y="5705"/>
                    <a:pt x="1501" y="5371"/>
                    <a:pt x="1501" y="4938"/>
                  </a:cubicBezTo>
                  <a:lnTo>
                    <a:pt x="1501" y="735"/>
                  </a:lnTo>
                  <a:cubicBezTo>
                    <a:pt x="1501" y="335"/>
                    <a:pt x="1135" y="1"/>
                    <a:pt x="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5"/>
            <p:cNvSpPr/>
            <p:nvPr/>
          </p:nvSpPr>
          <p:spPr>
            <a:xfrm>
              <a:off x="3265142" y="1765298"/>
              <a:ext cx="56595" cy="434903"/>
            </a:xfrm>
            <a:custGeom>
              <a:avLst/>
              <a:gdLst/>
              <a:ahLst/>
              <a:cxnLst/>
              <a:rect l="l" t="t" r="r" b="b"/>
              <a:pathLst>
                <a:path w="1502" h="11542" extrusionOk="0">
                  <a:moveTo>
                    <a:pt x="734" y="0"/>
                  </a:moveTo>
                  <a:cubicBezTo>
                    <a:pt x="334" y="0"/>
                    <a:pt x="0" y="367"/>
                    <a:pt x="0" y="867"/>
                  </a:cubicBezTo>
                  <a:lnTo>
                    <a:pt x="0" y="10641"/>
                  </a:lnTo>
                  <a:cubicBezTo>
                    <a:pt x="0" y="11141"/>
                    <a:pt x="334" y="11542"/>
                    <a:pt x="734" y="11542"/>
                  </a:cubicBezTo>
                  <a:cubicBezTo>
                    <a:pt x="1168" y="11542"/>
                    <a:pt x="1501" y="11141"/>
                    <a:pt x="1501" y="10641"/>
                  </a:cubicBezTo>
                  <a:lnTo>
                    <a:pt x="1501" y="867"/>
                  </a:lnTo>
                  <a:cubicBezTo>
                    <a:pt x="1501" y="367"/>
                    <a:pt x="1135"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5"/>
            <p:cNvSpPr/>
            <p:nvPr/>
          </p:nvSpPr>
          <p:spPr>
            <a:xfrm>
              <a:off x="3265142" y="2263054"/>
              <a:ext cx="56595" cy="194843"/>
            </a:xfrm>
            <a:custGeom>
              <a:avLst/>
              <a:gdLst/>
              <a:ahLst/>
              <a:cxnLst/>
              <a:rect l="l" t="t" r="r" b="b"/>
              <a:pathLst>
                <a:path w="1502" h="5171" extrusionOk="0">
                  <a:moveTo>
                    <a:pt x="734" y="0"/>
                  </a:moveTo>
                  <a:cubicBezTo>
                    <a:pt x="334" y="0"/>
                    <a:pt x="0" y="334"/>
                    <a:pt x="0" y="768"/>
                  </a:cubicBezTo>
                  <a:lnTo>
                    <a:pt x="0" y="4404"/>
                  </a:lnTo>
                  <a:cubicBezTo>
                    <a:pt x="0" y="4804"/>
                    <a:pt x="334" y="5171"/>
                    <a:pt x="734" y="5171"/>
                  </a:cubicBezTo>
                  <a:cubicBezTo>
                    <a:pt x="1168" y="5171"/>
                    <a:pt x="1501" y="4804"/>
                    <a:pt x="1501" y="4404"/>
                  </a:cubicBezTo>
                  <a:lnTo>
                    <a:pt x="1501" y="768"/>
                  </a:lnTo>
                  <a:cubicBezTo>
                    <a:pt x="1501" y="334"/>
                    <a:pt x="1168"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5"/>
            <p:cNvSpPr/>
            <p:nvPr/>
          </p:nvSpPr>
          <p:spPr>
            <a:xfrm>
              <a:off x="2730911" y="1649648"/>
              <a:ext cx="346957" cy="525410"/>
            </a:xfrm>
            <a:custGeom>
              <a:avLst/>
              <a:gdLst/>
              <a:ahLst/>
              <a:cxnLst/>
              <a:rect l="l" t="t" r="r" b="b"/>
              <a:pathLst>
                <a:path w="9208" h="13944" extrusionOk="0">
                  <a:moveTo>
                    <a:pt x="2536" y="0"/>
                  </a:moveTo>
                  <a:lnTo>
                    <a:pt x="2536" y="3469"/>
                  </a:lnTo>
                  <a:lnTo>
                    <a:pt x="1668" y="6505"/>
                  </a:lnTo>
                  <a:lnTo>
                    <a:pt x="167" y="11709"/>
                  </a:lnTo>
                  <a:cubicBezTo>
                    <a:pt x="1" y="12242"/>
                    <a:pt x="101" y="12776"/>
                    <a:pt x="434" y="13243"/>
                  </a:cubicBezTo>
                  <a:cubicBezTo>
                    <a:pt x="768" y="13677"/>
                    <a:pt x="1268" y="13943"/>
                    <a:pt x="1835" y="13943"/>
                  </a:cubicBezTo>
                  <a:lnTo>
                    <a:pt x="7406" y="13943"/>
                  </a:lnTo>
                  <a:cubicBezTo>
                    <a:pt x="7940" y="13943"/>
                    <a:pt x="8440" y="13677"/>
                    <a:pt x="8774" y="13243"/>
                  </a:cubicBezTo>
                  <a:cubicBezTo>
                    <a:pt x="9107" y="12809"/>
                    <a:pt x="9207" y="12242"/>
                    <a:pt x="9074" y="11709"/>
                  </a:cubicBezTo>
                  <a:lnTo>
                    <a:pt x="7606" y="6438"/>
                  </a:lnTo>
                  <a:lnTo>
                    <a:pt x="6772" y="3503"/>
                  </a:lnTo>
                  <a:lnTo>
                    <a:pt x="67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5"/>
            <p:cNvSpPr/>
            <p:nvPr/>
          </p:nvSpPr>
          <p:spPr>
            <a:xfrm>
              <a:off x="2793766" y="1577975"/>
              <a:ext cx="226268" cy="100606"/>
            </a:xfrm>
            <a:custGeom>
              <a:avLst/>
              <a:gdLst/>
              <a:ahLst/>
              <a:cxnLst/>
              <a:rect l="l" t="t" r="r" b="b"/>
              <a:pathLst>
                <a:path w="6005" h="2670" extrusionOk="0">
                  <a:moveTo>
                    <a:pt x="1335" y="1"/>
                  </a:moveTo>
                  <a:cubicBezTo>
                    <a:pt x="601" y="1"/>
                    <a:pt x="0" y="601"/>
                    <a:pt x="0" y="1335"/>
                  </a:cubicBezTo>
                  <a:cubicBezTo>
                    <a:pt x="0" y="2069"/>
                    <a:pt x="601" y="2669"/>
                    <a:pt x="1335" y="2669"/>
                  </a:cubicBezTo>
                  <a:lnTo>
                    <a:pt x="4637" y="2669"/>
                  </a:lnTo>
                  <a:cubicBezTo>
                    <a:pt x="5404" y="2669"/>
                    <a:pt x="6005" y="2069"/>
                    <a:pt x="6005" y="1335"/>
                  </a:cubicBezTo>
                  <a:cubicBezTo>
                    <a:pt x="6005" y="601"/>
                    <a:pt x="5404" y="1"/>
                    <a:pt x="46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5"/>
            <p:cNvSpPr/>
            <p:nvPr/>
          </p:nvSpPr>
          <p:spPr>
            <a:xfrm>
              <a:off x="2730911" y="1892252"/>
              <a:ext cx="346957" cy="281583"/>
            </a:xfrm>
            <a:custGeom>
              <a:avLst/>
              <a:gdLst/>
              <a:ahLst/>
              <a:cxnLst/>
              <a:rect l="l" t="t" r="r" b="b"/>
              <a:pathLst>
                <a:path w="9208" h="7473" extrusionOk="0">
                  <a:moveTo>
                    <a:pt x="7606" y="0"/>
                  </a:moveTo>
                  <a:lnTo>
                    <a:pt x="6038" y="767"/>
                  </a:lnTo>
                  <a:cubicBezTo>
                    <a:pt x="5987" y="793"/>
                    <a:pt x="5931" y="804"/>
                    <a:pt x="5876" y="804"/>
                  </a:cubicBezTo>
                  <a:cubicBezTo>
                    <a:pt x="5787" y="804"/>
                    <a:pt x="5700" y="775"/>
                    <a:pt x="5638" y="734"/>
                  </a:cubicBezTo>
                  <a:cubicBezTo>
                    <a:pt x="5338" y="567"/>
                    <a:pt x="5004" y="467"/>
                    <a:pt x="4671" y="467"/>
                  </a:cubicBezTo>
                  <a:cubicBezTo>
                    <a:pt x="4337" y="467"/>
                    <a:pt x="4003" y="534"/>
                    <a:pt x="3703" y="667"/>
                  </a:cubicBezTo>
                  <a:lnTo>
                    <a:pt x="3637" y="734"/>
                  </a:lnTo>
                  <a:cubicBezTo>
                    <a:pt x="3586" y="751"/>
                    <a:pt x="3528" y="759"/>
                    <a:pt x="3470" y="759"/>
                  </a:cubicBezTo>
                  <a:cubicBezTo>
                    <a:pt x="3411" y="759"/>
                    <a:pt x="3353" y="751"/>
                    <a:pt x="3303" y="734"/>
                  </a:cubicBezTo>
                  <a:lnTo>
                    <a:pt x="3270" y="734"/>
                  </a:lnTo>
                  <a:lnTo>
                    <a:pt x="1668" y="67"/>
                  </a:lnTo>
                  <a:lnTo>
                    <a:pt x="167"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5"/>
            <p:cNvSpPr/>
            <p:nvPr/>
          </p:nvSpPr>
          <p:spPr>
            <a:xfrm>
              <a:off x="2742216" y="1721284"/>
              <a:ext cx="519155" cy="56595"/>
            </a:xfrm>
            <a:custGeom>
              <a:avLst/>
              <a:gdLst/>
              <a:ahLst/>
              <a:cxnLst/>
              <a:rect l="l" t="t" r="r" b="b"/>
              <a:pathLst>
                <a:path w="13778" h="1502" extrusionOk="0">
                  <a:moveTo>
                    <a:pt x="768" y="1"/>
                  </a:moveTo>
                  <a:cubicBezTo>
                    <a:pt x="334" y="1"/>
                    <a:pt x="1" y="334"/>
                    <a:pt x="1" y="768"/>
                  </a:cubicBezTo>
                  <a:cubicBezTo>
                    <a:pt x="1" y="1168"/>
                    <a:pt x="334" y="1502"/>
                    <a:pt x="768" y="1502"/>
                  </a:cubicBezTo>
                  <a:lnTo>
                    <a:pt x="13010" y="1502"/>
                  </a:lnTo>
                  <a:cubicBezTo>
                    <a:pt x="13444" y="1502"/>
                    <a:pt x="13777" y="1168"/>
                    <a:pt x="13777" y="768"/>
                  </a:cubicBezTo>
                  <a:cubicBezTo>
                    <a:pt x="13777" y="334"/>
                    <a:pt x="13444" y="1"/>
                    <a:pt x="130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5"/>
            <p:cNvSpPr/>
            <p:nvPr/>
          </p:nvSpPr>
          <p:spPr>
            <a:xfrm>
              <a:off x="3324229" y="1721284"/>
              <a:ext cx="155882" cy="56595"/>
            </a:xfrm>
            <a:custGeom>
              <a:avLst/>
              <a:gdLst/>
              <a:ahLst/>
              <a:cxnLst/>
              <a:rect l="l" t="t" r="r" b="b"/>
              <a:pathLst>
                <a:path w="4137" h="1502" extrusionOk="0">
                  <a:moveTo>
                    <a:pt x="767" y="1"/>
                  </a:moveTo>
                  <a:cubicBezTo>
                    <a:pt x="334" y="1"/>
                    <a:pt x="0" y="334"/>
                    <a:pt x="0" y="768"/>
                  </a:cubicBezTo>
                  <a:cubicBezTo>
                    <a:pt x="0" y="1168"/>
                    <a:pt x="334" y="1502"/>
                    <a:pt x="767" y="1502"/>
                  </a:cubicBezTo>
                  <a:lnTo>
                    <a:pt x="3403" y="1502"/>
                  </a:lnTo>
                  <a:cubicBezTo>
                    <a:pt x="3803" y="1502"/>
                    <a:pt x="4136" y="1168"/>
                    <a:pt x="4136" y="768"/>
                  </a:cubicBezTo>
                  <a:cubicBezTo>
                    <a:pt x="4136" y="334"/>
                    <a:pt x="3803" y="1"/>
                    <a:pt x="3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5"/>
            <p:cNvSpPr/>
            <p:nvPr/>
          </p:nvSpPr>
          <p:spPr>
            <a:xfrm>
              <a:off x="3204812" y="1660953"/>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5"/>
            <p:cNvSpPr/>
            <p:nvPr/>
          </p:nvSpPr>
          <p:spPr>
            <a:xfrm>
              <a:off x="2742216" y="2171296"/>
              <a:ext cx="519155" cy="56595"/>
            </a:xfrm>
            <a:custGeom>
              <a:avLst/>
              <a:gdLst/>
              <a:ahLst/>
              <a:cxnLst/>
              <a:rect l="l" t="t" r="r" b="b"/>
              <a:pathLst>
                <a:path w="13778" h="1502" extrusionOk="0">
                  <a:moveTo>
                    <a:pt x="768" y="0"/>
                  </a:moveTo>
                  <a:cubicBezTo>
                    <a:pt x="334" y="0"/>
                    <a:pt x="1" y="334"/>
                    <a:pt x="1" y="768"/>
                  </a:cubicBezTo>
                  <a:cubicBezTo>
                    <a:pt x="1" y="1168"/>
                    <a:pt x="334" y="1501"/>
                    <a:pt x="768" y="1501"/>
                  </a:cubicBezTo>
                  <a:lnTo>
                    <a:pt x="13010" y="1501"/>
                  </a:lnTo>
                  <a:cubicBezTo>
                    <a:pt x="13444" y="1501"/>
                    <a:pt x="13777" y="1168"/>
                    <a:pt x="13777" y="768"/>
                  </a:cubicBezTo>
                  <a:cubicBezTo>
                    <a:pt x="13777" y="334"/>
                    <a:pt x="13444" y="0"/>
                    <a:pt x="1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5"/>
            <p:cNvSpPr/>
            <p:nvPr/>
          </p:nvSpPr>
          <p:spPr>
            <a:xfrm>
              <a:off x="3324229" y="2171296"/>
              <a:ext cx="155882" cy="56595"/>
            </a:xfrm>
            <a:custGeom>
              <a:avLst/>
              <a:gdLst/>
              <a:ahLst/>
              <a:cxnLst/>
              <a:rect l="l" t="t" r="r" b="b"/>
              <a:pathLst>
                <a:path w="4137" h="1502" extrusionOk="0">
                  <a:moveTo>
                    <a:pt x="767" y="0"/>
                  </a:moveTo>
                  <a:cubicBezTo>
                    <a:pt x="334" y="0"/>
                    <a:pt x="0" y="334"/>
                    <a:pt x="0" y="768"/>
                  </a:cubicBezTo>
                  <a:cubicBezTo>
                    <a:pt x="0" y="1168"/>
                    <a:pt x="334" y="1501"/>
                    <a:pt x="767" y="1501"/>
                  </a:cubicBezTo>
                  <a:lnTo>
                    <a:pt x="3403" y="1501"/>
                  </a:lnTo>
                  <a:cubicBezTo>
                    <a:pt x="3836" y="1501"/>
                    <a:pt x="4136" y="1168"/>
                    <a:pt x="4136" y="768"/>
                  </a:cubicBezTo>
                  <a:cubicBezTo>
                    <a:pt x="4136" y="334"/>
                    <a:pt x="3803" y="0"/>
                    <a:pt x="3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5"/>
            <p:cNvSpPr/>
            <p:nvPr/>
          </p:nvSpPr>
          <p:spPr>
            <a:xfrm>
              <a:off x="3204812" y="2112209"/>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5"/>
            <p:cNvSpPr/>
            <p:nvPr/>
          </p:nvSpPr>
          <p:spPr>
            <a:xfrm>
              <a:off x="2616544" y="2344751"/>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2" y="4471"/>
                  </a:lnTo>
                  <a:cubicBezTo>
                    <a:pt x="18013" y="4471"/>
                    <a:pt x="18713" y="3803"/>
                    <a:pt x="18713" y="2969"/>
                  </a:cubicBezTo>
                  <a:lnTo>
                    <a:pt x="187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5"/>
            <p:cNvSpPr/>
            <p:nvPr/>
          </p:nvSpPr>
          <p:spPr>
            <a:xfrm>
              <a:off x="3202287" y="1518925"/>
              <a:ext cx="56595" cy="214964"/>
            </a:xfrm>
            <a:custGeom>
              <a:avLst/>
              <a:gdLst/>
              <a:ahLst/>
              <a:cxnLst/>
              <a:rect l="l" t="t" r="r" b="b"/>
              <a:pathLst>
                <a:path w="1502" h="5705" extrusionOk="0">
                  <a:moveTo>
                    <a:pt x="734" y="0"/>
                  </a:moveTo>
                  <a:cubicBezTo>
                    <a:pt x="334" y="0"/>
                    <a:pt x="1" y="334"/>
                    <a:pt x="1" y="734"/>
                  </a:cubicBezTo>
                  <a:lnTo>
                    <a:pt x="1" y="4937"/>
                  </a:lnTo>
                  <a:cubicBezTo>
                    <a:pt x="1" y="5371"/>
                    <a:pt x="334" y="5704"/>
                    <a:pt x="734" y="5704"/>
                  </a:cubicBezTo>
                  <a:cubicBezTo>
                    <a:pt x="1168" y="5704"/>
                    <a:pt x="1502" y="5371"/>
                    <a:pt x="1502" y="4937"/>
                  </a:cubicBezTo>
                  <a:lnTo>
                    <a:pt x="1502" y="734"/>
                  </a:lnTo>
                  <a:cubicBezTo>
                    <a:pt x="1502" y="334"/>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5"/>
            <p:cNvSpPr/>
            <p:nvPr/>
          </p:nvSpPr>
          <p:spPr>
            <a:xfrm>
              <a:off x="3202287" y="1733870"/>
              <a:ext cx="56595" cy="434903"/>
            </a:xfrm>
            <a:custGeom>
              <a:avLst/>
              <a:gdLst/>
              <a:ahLst/>
              <a:cxnLst/>
              <a:rect l="l" t="t" r="r" b="b"/>
              <a:pathLst>
                <a:path w="1502" h="11542" extrusionOk="0">
                  <a:moveTo>
                    <a:pt x="734" y="0"/>
                  </a:moveTo>
                  <a:cubicBezTo>
                    <a:pt x="334" y="0"/>
                    <a:pt x="1" y="367"/>
                    <a:pt x="1" y="867"/>
                  </a:cubicBezTo>
                  <a:lnTo>
                    <a:pt x="1" y="10641"/>
                  </a:lnTo>
                  <a:cubicBezTo>
                    <a:pt x="1" y="11141"/>
                    <a:pt x="334" y="11542"/>
                    <a:pt x="734" y="11542"/>
                  </a:cubicBezTo>
                  <a:cubicBezTo>
                    <a:pt x="1168" y="11542"/>
                    <a:pt x="1502" y="11141"/>
                    <a:pt x="1502" y="10641"/>
                  </a:cubicBezTo>
                  <a:lnTo>
                    <a:pt x="1502" y="867"/>
                  </a:lnTo>
                  <a:cubicBezTo>
                    <a:pt x="1502" y="367"/>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5"/>
            <p:cNvSpPr/>
            <p:nvPr/>
          </p:nvSpPr>
          <p:spPr>
            <a:xfrm>
              <a:off x="3202287" y="2231626"/>
              <a:ext cx="56595" cy="194843"/>
            </a:xfrm>
            <a:custGeom>
              <a:avLst/>
              <a:gdLst/>
              <a:ahLst/>
              <a:cxnLst/>
              <a:rect l="l" t="t" r="r" b="b"/>
              <a:pathLst>
                <a:path w="1502" h="5171" extrusionOk="0">
                  <a:moveTo>
                    <a:pt x="734" y="1"/>
                  </a:moveTo>
                  <a:cubicBezTo>
                    <a:pt x="334" y="1"/>
                    <a:pt x="1" y="334"/>
                    <a:pt x="1" y="768"/>
                  </a:cubicBezTo>
                  <a:lnTo>
                    <a:pt x="1" y="4404"/>
                  </a:lnTo>
                  <a:cubicBezTo>
                    <a:pt x="1" y="4804"/>
                    <a:pt x="334" y="5171"/>
                    <a:pt x="734" y="5171"/>
                  </a:cubicBezTo>
                  <a:cubicBezTo>
                    <a:pt x="1168" y="5171"/>
                    <a:pt x="1502" y="4804"/>
                    <a:pt x="1502" y="4404"/>
                  </a:cubicBezTo>
                  <a:lnTo>
                    <a:pt x="1502" y="768"/>
                  </a:lnTo>
                  <a:cubicBezTo>
                    <a:pt x="1502"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5"/>
            <p:cNvSpPr/>
            <p:nvPr/>
          </p:nvSpPr>
          <p:spPr>
            <a:xfrm>
              <a:off x="2668056" y="1618220"/>
              <a:ext cx="346957" cy="525410"/>
            </a:xfrm>
            <a:custGeom>
              <a:avLst/>
              <a:gdLst/>
              <a:ahLst/>
              <a:cxnLst/>
              <a:rect l="l" t="t" r="r" b="b"/>
              <a:pathLst>
                <a:path w="9208" h="13944" extrusionOk="0">
                  <a:moveTo>
                    <a:pt x="2536" y="0"/>
                  </a:moveTo>
                  <a:lnTo>
                    <a:pt x="2536" y="3469"/>
                  </a:lnTo>
                  <a:lnTo>
                    <a:pt x="1669" y="6505"/>
                  </a:lnTo>
                  <a:lnTo>
                    <a:pt x="168" y="11709"/>
                  </a:lnTo>
                  <a:cubicBezTo>
                    <a:pt x="1" y="12242"/>
                    <a:pt x="101" y="12776"/>
                    <a:pt x="434" y="13243"/>
                  </a:cubicBezTo>
                  <a:cubicBezTo>
                    <a:pt x="768" y="13677"/>
                    <a:pt x="1268" y="13944"/>
                    <a:pt x="1835" y="13944"/>
                  </a:cubicBezTo>
                  <a:lnTo>
                    <a:pt x="7406" y="13944"/>
                  </a:lnTo>
                  <a:cubicBezTo>
                    <a:pt x="7940" y="13944"/>
                    <a:pt x="8440" y="13677"/>
                    <a:pt x="8774" y="13243"/>
                  </a:cubicBezTo>
                  <a:cubicBezTo>
                    <a:pt x="9107" y="12809"/>
                    <a:pt x="9207" y="12242"/>
                    <a:pt x="9074" y="11709"/>
                  </a:cubicBezTo>
                  <a:lnTo>
                    <a:pt x="7606" y="6438"/>
                  </a:lnTo>
                  <a:lnTo>
                    <a:pt x="6772" y="3503"/>
                  </a:lnTo>
                  <a:lnTo>
                    <a:pt x="67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a:off x="2730911" y="1546547"/>
              <a:ext cx="226268" cy="100606"/>
            </a:xfrm>
            <a:custGeom>
              <a:avLst/>
              <a:gdLst/>
              <a:ahLst/>
              <a:cxnLst/>
              <a:rect l="l" t="t" r="r" b="b"/>
              <a:pathLst>
                <a:path w="6005" h="2670" extrusionOk="0">
                  <a:moveTo>
                    <a:pt x="1335" y="1"/>
                  </a:moveTo>
                  <a:cubicBezTo>
                    <a:pt x="601" y="1"/>
                    <a:pt x="1" y="601"/>
                    <a:pt x="1" y="1335"/>
                  </a:cubicBezTo>
                  <a:cubicBezTo>
                    <a:pt x="1" y="2069"/>
                    <a:pt x="601" y="2669"/>
                    <a:pt x="1335" y="2669"/>
                  </a:cubicBezTo>
                  <a:lnTo>
                    <a:pt x="4637" y="2669"/>
                  </a:lnTo>
                  <a:cubicBezTo>
                    <a:pt x="5404" y="2669"/>
                    <a:pt x="6005" y="2069"/>
                    <a:pt x="6005" y="1335"/>
                  </a:cubicBezTo>
                  <a:cubicBezTo>
                    <a:pt x="6005" y="601"/>
                    <a:pt x="5404" y="1"/>
                    <a:pt x="4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a:off x="2668056" y="1860824"/>
              <a:ext cx="346957" cy="281583"/>
            </a:xfrm>
            <a:custGeom>
              <a:avLst/>
              <a:gdLst/>
              <a:ahLst/>
              <a:cxnLst/>
              <a:rect l="l" t="t" r="r" b="b"/>
              <a:pathLst>
                <a:path w="9208" h="7473" extrusionOk="0">
                  <a:moveTo>
                    <a:pt x="7606" y="0"/>
                  </a:moveTo>
                  <a:lnTo>
                    <a:pt x="6038" y="767"/>
                  </a:lnTo>
                  <a:cubicBezTo>
                    <a:pt x="5987" y="793"/>
                    <a:pt x="5932" y="804"/>
                    <a:pt x="5876" y="804"/>
                  </a:cubicBezTo>
                  <a:cubicBezTo>
                    <a:pt x="5787" y="804"/>
                    <a:pt x="5700" y="775"/>
                    <a:pt x="5638" y="734"/>
                  </a:cubicBezTo>
                  <a:cubicBezTo>
                    <a:pt x="5338" y="567"/>
                    <a:pt x="5004" y="467"/>
                    <a:pt x="4671" y="467"/>
                  </a:cubicBezTo>
                  <a:cubicBezTo>
                    <a:pt x="4337" y="467"/>
                    <a:pt x="4004" y="534"/>
                    <a:pt x="3703" y="667"/>
                  </a:cubicBezTo>
                  <a:lnTo>
                    <a:pt x="3637" y="734"/>
                  </a:lnTo>
                  <a:cubicBezTo>
                    <a:pt x="3587" y="751"/>
                    <a:pt x="3528" y="759"/>
                    <a:pt x="3470" y="759"/>
                  </a:cubicBezTo>
                  <a:cubicBezTo>
                    <a:pt x="3411" y="759"/>
                    <a:pt x="3353" y="751"/>
                    <a:pt x="3303" y="734"/>
                  </a:cubicBezTo>
                  <a:lnTo>
                    <a:pt x="3270" y="734"/>
                  </a:lnTo>
                  <a:lnTo>
                    <a:pt x="1669" y="67"/>
                  </a:lnTo>
                  <a:lnTo>
                    <a:pt x="168"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a:off x="2679361" y="1689856"/>
              <a:ext cx="519155" cy="56595"/>
            </a:xfrm>
            <a:custGeom>
              <a:avLst/>
              <a:gdLst/>
              <a:ahLst/>
              <a:cxnLst/>
              <a:rect l="l" t="t" r="r" b="b"/>
              <a:pathLst>
                <a:path w="13778" h="1502" extrusionOk="0">
                  <a:moveTo>
                    <a:pt x="768" y="1"/>
                  </a:moveTo>
                  <a:cubicBezTo>
                    <a:pt x="335" y="1"/>
                    <a:pt x="1" y="334"/>
                    <a:pt x="1" y="768"/>
                  </a:cubicBezTo>
                  <a:cubicBezTo>
                    <a:pt x="1" y="1168"/>
                    <a:pt x="335" y="1502"/>
                    <a:pt x="768" y="1502"/>
                  </a:cubicBezTo>
                  <a:lnTo>
                    <a:pt x="13010" y="1502"/>
                  </a:lnTo>
                  <a:cubicBezTo>
                    <a:pt x="13444" y="1502"/>
                    <a:pt x="13777" y="1168"/>
                    <a:pt x="13777" y="768"/>
                  </a:cubicBezTo>
                  <a:cubicBezTo>
                    <a:pt x="13777" y="334"/>
                    <a:pt x="13444" y="1"/>
                    <a:pt x="13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p:nvPr/>
          </p:nvSpPr>
          <p:spPr>
            <a:xfrm>
              <a:off x="3261374" y="1689856"/>
              <a:ext cx="155882" cy="56595"/>
            </a:xfrm>
            <a:custGeom>
              <a:avLst/>
              <a:gdLst/>
              <a:ahLst/>
              <a:cxnLst/>
              <a:rect l="l" t="t" r="r" b="b"/>
              <a:pathLst>
                <a:path w="4137" h="1502" extrusionOk="0">
                  <a:moveTo>
                    <a:pt x="768" y="1"/>
                  </a:moveTo>
                  <a:cubicBezTo>
                    <a:pt x="334" y="1"/>
                    <a:pt x="0" y="334"/>
                    <a:pt x="0" y="768"/>
                  </a:cubicBezTo>
                  <a:cubicBezTo>
                    <a:pt x="0" y="1168"/>
                    <a:pt x="334" y="1502"/>
                    <a:pt x="768" y="1502"/>
                  </a:cubicBezTo>
                  <a:lnTo>
                    <a:pt x="3403" y="1502"/>
                  </a:lnTo>
                  <a:cubicBezTo>
                    <a:pt x="3803" y="1502"/>
                    <a:pt x="4137" y="1168"/>
                    <a:pt x="4137" y="768"/>
                  </a:cubicBezTo>
                  <a:cubicBezTo>
                    <a:pt x="4137" y="334"/>
                    <a:pt x="3803" y="1"/>
                    <a:pt x="3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5"/>
            <p:cNvSpPr/>
            <p:nvPr/>
          </p:nvSpPr>
          <p:spPr>
            <a:xfrm>
              <a:off x="3141957" y="1629525"/>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p:nvPr/>
          </p:nvSpPr>
          <p:spPr>
            <a:xfrm>
              <a:off x="2679361" y="2139868"/>
              <a:ext cx="519155" cy="56595"/>
            </a:xfrm>
            <a:custGeom>
              <a:avLst/>
              <a:gdLst/>
              <a:ahLst/>
              <a:cxnLst/>
              <a:rect l="l" t="t" r="r" b="b"/>
              <a:pathLst>
                <a:path w="13778" h="1502" extrusionOk="0">
                  <a:moveTo>
                    <a:pt x="768" y="0"/>
                  </a:moveTo>
                  <a:cubicBezTo>
                    <a:pt x="335" y="0"/>
                    <a:pt x="1" y="334"/>
                    <a:pt x="1" y="768"/>
                  </a:cubicBezTo>
                  <a:cubicBezTo>
                    <a:pt x="1" y="1168"/>
                    <a:pt x="335" y="1502"/>
                    <a:pt x="768" y="1502"/>
                  </a:cubicBezTo>
                  <a:lnTo>
                    <a:pt x="13010" y="1502"/>
                  </a:lnTo>
                  <a:cubicBezTo>
                    <a:pt x="13444" y="1502"/>
                    <a:pt x="13777" y="1168"/>
                    <a:pt x="13777" y="768"/>
                  </a:cubicBezTo>
                  <a:cubicBezTo>
                    <a:pt x="13777" y="334"/>
                    <a:pt x="13444" y="0"/>
                    <a:pt x="130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5"/>
            <p:cNvSpPr/>
            <p:nvPr/>
          </p:nvSpPr>
          <p:spPr>
            <a:xfrm>
              <a:off x="3261374" y="2139868"/>
              <a:ext cx="155882" cy="56595"/>
            </a:xfrm>
            <a:custGeom>
              <a:avLst/>
              <a:gdLst/>
              <a:ahLst/>
              <a:cxnLst/>
              <a:rect l="l" t="t" r="r" b="b"/>
              <a:pathLst>
                <a:path w="4137" h="1502" extrusionOk="0">
                  <a:moveTo>
                    <a:pt x="768" y="0"/>
                  </a:moveTo>
                  <a:cubicBezTo>
                    <a:pt x="334" y="0"/>
                    <a:pt x="0" y="334"/>
                    <a:pt x="0" y="768"/>
                  </a:cubicBezTo>
                  <a:cubicBezTo>
                    <a:pt x="0" y="1168"/>
                    <a:pt x="334" y="1502"/>
                    <a:pt x="768" y="1502"/>
                  </a:cubicBezTo>
                  <a:lnTo>
                    <a:pt x="3403" y="1502"/>
                  </a:lnTo>
                  <a:cubicBezTo>
                    <a:pt x="3836" y="1502"/>
                    <a:pt x="4137" y="1168"/>
                    <a:pt x="4137" y="768"/>
                  </a:cubicBezTo>
                  <a:cubicBezTo>
                    <a:pt x="4137" y="334"/>
                    <a:pt x="3803" y="0"/>
                    <a:pt x="34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5"/>
            <p:cNvSpPr/>
            <p:nvPr/>
          </p:nvSpPr>
          <p:spPr>
            <a:xfrm>
              <a:off x="3141957" y="2080781"/>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5"/>
            <p:cNvSpPr/>
            <p:nvPr/>
          </p:nvSpPr>
          <p:spPr>
            <a:xfrm>
              <a:off x="2553688" y="2313323"/>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3" y="4471"/>
                  </a:lnTo>
                  <a:cubicBezTo>
                    <a:pt x="18013" y="4471"/>
                    <a:pt x="18714" y="3803"/>
                    <a:pt x="18714" y="2970"/>
                  </a:cubicBezTo>
                  <a:lnTo>
                    <a:pt x="1871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12102987"/>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22" name="Google Shape;722;p35"/>
          <p:cNvSpPr txBox="1">
            <a:spLocks noGrp="1"/>
          </p:cNvSpPr>
          <p:nvPr>
            <p:ph type="subTitle" idx="4"/>
          </p:nvPr>
        </p:nvSpPr>
        <p:spPr>
          <a:xfrm>
            <a:off x="732991" y="734617"/>
            <a:ext cx="7883261" cy="3607833"/>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9. Membuang bahan buangan pada tempat khusus, seperti: cairan, kaca, sobekan </a:t>
            </a:r>
            <a:r>
              <a:rPr lang="id-ID" sz="2400" dirty="0" smtClean="0">
                <a:latin typeface="Tekton Pro" pitchFamily="34" charset="0"/>
              </a:rPr>
              <a:t>kain, kertas</a:t>
            </a:r>
            <a:r>
              <a:rPr lang="id-ID" sz="2400" dirty="0">
                <a:latin typeface="Tekton Pro" pitchFamily="34" charset="0"/>
              </a:rPr>
              <a:t>, dan sebagainya.</a:t>
            </a:r>
          </a:p>
          <a:p>
            <a:pPr marL="0" lvl="0" indent="0" algn="just"/>
            <a:r>
              <a:rPr lang="id-ID" sz="2400" dirty="0">
                <a:latin typeface="Tekton Pro" pitchFamily="34" charset="0"/>
              </a:rPr>
              <a:t>10. Menjaga agar suasana praktikum tetap tenang dan tetap waspada bila ada kecelakaan.</a:t>
            </a:r>
          </a:p>
          <a:p>
            <a:pPr marL="0" lvl="0" indent="0" algn="just"/>
            <a:r>
              <a:rPr lang="id-ID" sz="2400" dirty="0">
                <a:latin typeface="Tekton Pro" pitchFamily="34" charset="0"/>
              </a:rPr>
              <a:t>11. Menyediakan kotak P3K yang mudah dijangkau secara cepat.</a:t>
            </a:r>
          </a:p>
          <a:p>
            <a:pPr marL="0" lvl="0" indent="0" algn="just"/>
            <a:r>
              <a:rPr lang="id-ID" sz="2400" dirty="0">
                <a:latin typeface="Tekton Pro" pitchFamily="34" charset="0"/>
              </a:rPr>
              <a:t>12. Konstruksi bangunan tahan api .</a:t>
            </a:r>
          </a:p>
          <a:p>
            <a:pPr marL="0" lvl="0" indent="0" algn="just"/>
            <a:r>
              <a:rPr lang="id-ID" sz="2400" dirty="0">
                <a:latin typeface="Tekton Pro" pitchFamily="34" charset="0"/>
              </a:rPr>
              <a:t>13. Sistem penyimpanan yang baik pada bahan — bahan kimia berbahaya</a:t>
            </a:r>
          </a:p>
        </p:txBody>
      </p:sp>
      <p:grpSp>
        <p:nvGrpSpPr>
          <p:cNvPr id="723" name="Google Shape;723;p35"/>
          <p:cNvGrpSpPr/>
          <p:nvPr/>
        </p:nvGrpSpPr>
        <p:grpSpPr>
          <a:xfrm>
            <a:off x="-396552" y="3219060"/>
            <a:ext cx="1396830" cy="2216617"/>
            <a:chOff x="5661375" y="1430924"/>
            <a:chExt cx="748758" cy="1040801"/>
          </a:xfrm>
        </p:grpSpPr>
        <p:sp>
          <p:nvSpPr>
            <p:cNvPr id="724" name="Google Shape;724;p35"/>
            <p:cNvSpPr/>
            <p:nvPr/>
          </p:nvSpPr>
          <p:spPr>
            <a:xfrm>
              <a:off x="6072623" y="1456188"/>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8" y="7173"/>
                    <a:pt x="6138" y="5505"/>
                  </a:cubicBezTo>
                  <a:cubicBezTo>
                    <a:pt x="6138" y="4437"/>
                    <a:pt x="4971" y="2202"/>
                    <a:pt x="4037" y="568"/>
                  </a:cubicBezTo>
                  <a:cubicBezTo>
                    <a:pt x="3837" y="234"/>
                    <a:pt x="3503" y="34"/>
                    <a:pt x="3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5"/>
            <p:cNvSpPr/>
            <p:nvPr/>
          </p:nvSpPr>
          <p:spPr>
            <a:xfrm>
              <a:off x="5711903" y="2056402"/>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2" y="1502"/>
                    <a:pt x="12442" y="968"/>
                  </a:cubicBezTo>
                  <a:cubicBezTo>
                    <a:pt x="12442" y="435"/>
                    <a:pt x="12009" y="1"/>
                    <a:pt x="11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5"/>
            <p:cNvSpPr/>
            <p:nvPr/>
          </p:nvSpPr>
          <p:spPr>
            <a:xfrm>
              <a:off x="6243411" y="2056402"/>
              <a:ext cx="116223" cy="57642"/>
            </a:xfrm>
            <a:custGeom>
              <a:avLst/>
              <a:gdLst/>
              <a:ahLst/>
              <a:cxnLst/>
              <a:rect l="l" t="t" r="r" b="b"/>
              <a:pathLst>
                <a:path w="3837" h="1903" extrusionOk="0">
                  <a:moveTo>
                    <a:pt x="934" y="1"/>
                  </a:moveTo>
                  <a:cubicBezTo>
                    <a:pt x="400" y="1"/>
                    <a:pt x="0" y="435"/>
                    <a:pt x="0" y="968"/>
                  </a:cubicBezTo>
                  <a:cubicBezTo>
                    <a:pt x="0" y="1502"/>
                    <a:pt x="400" y="1902"/>
                    <a:pt x="934" y="1902"/>
                  </a:cubicBezTo>
                  <a:lnTo>
                    <a:pt x="2869" y="1902"/>
                  </a:lnTo>
                  <a:cubicBezTo>
                    <a:pt x="3403" y="1902"/>
                    <a:pt x="3836" y="1502"/>
                    <a:pt x="3836" y="968"/>
                  </a:cubicBezTo>
                  <a:cubicBezTo>
                    <a:pt x="3836" y="435"/>
                    <a:pt x="3403" y="1"/>
                    <a:pt x="28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5"/>
            <p:cNvSpPr/>
            <p:nvPr/>
          </p:nvSpPr>
          <p:spPr>
            <a:xfrm>
              <a:off x="6090829" y="1730031"/>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69" y="1"/>
                    <a:pt x="24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5"/>
            <p:cNvSpPr/>
            <p:nvPr/>
          </p:nvSpPr>
          <p:spPr>
            <a:xfrm>
              <a:off x="6078682" y="1894731"/>
              <a:ext cx="169775" cy="158659"/>
            </a:xfrm>
            <a:custGeom>
              <a:avLst/>
              <a:gdLst/>
              <a:ahLst/>
              <a:cxnLst/>
              <a:rect l="l" t="t" r="r" b="b"/>
              <a:pathLst>
                <a:path w="5605" h="5238" extrusionOk="0">
                  <a:moveTo>
                    <a:pt x="1035" y="1"/>
                  </a:moveTo>
                  <a:cubicBezTo>
                    <a:pt x="468" y="1"/>
                    <a:pt x="1" y="468"/>
                    <a:pt x="1" y="1001"/>
                  </a:cubicBezTo>
                  <a:lnTo>
                    <a:pt x="1" y="5238"/>
                  </a:lnTo>
                  <a:lnTo>
                    <a:pt x="5605" y="5238"/>
                  </a:lnTo>
                  <a:lnTo>
                    <a:pt x="5605" y="1001"/>
                  </a:lnTo>
                  <a:cubicBezTo>
                    <a:pt x="5605" y="434"/>
                    <a:pt x="5138" y="1"/>
                    <a:pt x="4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5"/>
            <p:cNvSpPr/>
            <p:nvPr/>
          </p:nvSpPr>
          <p:spPr>
            <a:xfrm>
              <a:off x="6030184" y="1958406"/>
              <a:ext cx="270823" cy="253618"/>
            </a:xfrm>
            <a:custGeom>
              <a:avLst/>
              <a:gdLst/>
              <a:ahLst/>
              <a:cxnLst/>
              <a:rect l="l" t="t" r="r" b="b"/>
              <a:pathLst>
                <a:path w="8941" h="8373" extrusionOk="0">
                  <a:moveTo>
                    <a:pt x="1669" y="0"/>
                  </a:moveTo>
                  <a:cubicBezTo>
                    <a:pt x="735" y="0"/>
                    <a:pt x="1" y="734"/>
                    <a:pt x="1" y="1635"/>
                  </a:cubicBezTo>
                  <a:lnTo>
                    <a:pt x="1" y="8373"/>
                  </a:lnTo>
                  <a:lnTo>
                    <a:pt x="8940" y="8373"/>
                  </a:lnTo>
                  <a:lnTo>
                    <a:pt x="8940" y="1635"/>
                  </a:lnTo>
                  <a:cubicBezTo>
                    <a:pt x="8940" y="734"/>
                    <a:pt x="8207" y="0"/>
                    <a:pt x="73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5"/>
            <p:cNvSpPr/>
            <p:nvPr/>
          </p:nvSpPr>
          <p:spPr>
            <a:xfrm>
              <a:off x="5923070" y="2263572"/>
              <a:ext cx="484004" cy="208153"/>
            </a:xfrm>
            <a:custGeom>
              <a:avLst/>
              <a:gdLst/>
              <a:ahLst/>
              <a:cxnLst/>
              <a:rect l="l" t="t" r="r" b="b"/>
              <a:pathLst>
                <a:path w="15979" h="6872" extrusionOk="0">
                  <a:moveTo>
                    <a:pt x="1569" y="0"/>
                  </a:moveTo>
                  <a:cubicBezTo>
                    <a:pt x="701" y="0"/>
                    <a:pt x="1" y="701"/>
                    <a:pt x="1" y="1568"/>
                  </a:cubicBezTo>
                  <a:lnTo>
                    <a:pt x="1" y="5638"/>
                  </a:lnTo>
                  <a:cubicBezTo>
                    <a:pt x="1" y="6305"/>
                    <a:pt x="568" y="6872"/>
                    <a:pt x="1268" y="6872"/>
                  </a:cubicBezTo>
                  <a:lnTo>
                    <a:pt x="14711" y="6872"/>
                  </a:lnTo>
                  <a:cubicBezTo>
                    <a:pt x="15412" y="6872"/>
                    <a:pt x="15979" y="6305"/>
                    <a:pt x="15979" y="5638"/>
                  </a:cubicBezTo>
                  <a:lnTo>
                    <a:pt x="15979" y="1568"/>
                  </a:lnTo>
                  <a:cubicBezTo>
                    <a:pt x="15979" y="701"/>
                    <a:pt x="15278" y="0"/>
                    <a:pt x="14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a:off x="5920041" y="2150399"/>
              <a:ext cx="490092" cy="202095"/>
            </a:xfrm>
            <a:custGeom>
              <a:avLst/>
              <a:gdLst/>
              <a:ahLst/>
              <a:cxnLst/>
              <a:rect l="l" t="t" r="r" b="b"/>
              <a:pathLst>
                <a:path w="16180" h="6672" extrusionOk="0">
                  <a:moveTo>
                    <a:pt x="5205" y="0"/>
                  </a:moveTo>
                  <a:cubicBezTo>
                    <a:pt x="2669" y="0"/>
                    <a:pt x="568" y="2102"/>
                    <a:pt x="168" y="4570"/>
                  </a:cubicBezTo>
                  <a:cubicBezTo>
                    <a:pt x="1" y="5704"/>
                    <a:pt x="868" y="6672"/>
                    <a:pt x="2002" y="6672"/>
                  </a:cubicBezTo>
                  <a:lnTo>
                    <a:pt x="14144" y="6672"/>
                  </a:lnTo>
                  <a:cubicBezTo>
                    <a:pt x="15378" y="6672"/>
                    <a:pt x="16179" y="5671"/>
                    <a:pt x="15979" y="4470"/>
                  </a:cubicBezTo>
                  <a:cubicBezTo>
                    <a:pt x="15545" y="2035"/>
                    <a:pt x="13477" y="0"/>
                    <a:pt x="109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a:off x="6022096" y="1430924"/>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9" y="7173"/>
                    <a:pt x="6139" y="5505"/>
                  </a:cubicBezTo>
                  <a:cubicBezTo>
                    <a:pt x="6139" y="4437"/>
                    <a:pt x="4971" y="2202"/>
                    <a:pt x="4037" y="568"/>
                  </a:cubicBezTo>
                  <a:cubicBezTo>
                    <a:pt x="3837" y="234"/>
                    <a:pt x="3503" y="34"/>
                    <a:pt x="3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a:off x="5661375" y="2031138"/>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3" y="1502"/>
                    <a:pt x="12443" y="968"/>
                  </a:cubicBezTo>
                  <a:cubicBezTo>
                    <a:pt x="12443" y="435"/>
                    <a:pt x="12009" y="1"/>
                    <a:pt x="11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p:nvPr/>
          </p:nvSpPr>
          <p:spPr>
            <a:xfrm>
              <a:off x="6192884" y="2031138"/>
              <a:ext cx="116223" cy="57642"/>
            </a:xfrm>
            <a:custGeom>
              <a:avLst/>
              <a:gdLst/>
              <a:ahLst/>
              <a:cxnLst/>
              <a:rect l="l" t="t" r="r" b="b"/>
              <a:pathLst>
                <a:path w="3837" h="1903" extrusionOk="0">
                  <a:moveTo>
                    <a:pt x="934" y="1"/>
                  </a:moveTo>
                  <a:cubicBezTo>
                    <a:pt x="401" y="1"/>
                    <a:pt x="0" y="435"/>
                    <a:pt x="0" y="968"/>
                  </a:cubicBezTo>
                  <a:cubicBezTo>
                    <a:pt x="0" y="1502"/>
                    <a:pt x="401" y="1902"/>
                    <a:pt x="934" y="1902"/>
                  </a:cubicBezTo>
                  <a:lnTo>
                    <a:pt x="2869" y="1902"/>
                  </a:lnTo>
                  <a:cubicBezTo>
                    <a:pt x="3403" y="1902"/>
                    <a:pt x="3836" y="1502"/>
                    <a:pt x="3836" y="968"/>
                  </a:cubicBezTo>
                  <a:cubicBezTo>
                    <a:pt x="3836" y="435"/>
                    <a:pt x="3403" y="1"/>
                    <a:pt x="2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5"/>
            <p:cNvSpPr/>
            <p:nvPr/>
          </p:nvSpPr>
          <p:spPr>
            <a:xfrm>
              <a:off x="6040302" y="1704768"/>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70" y="1"/>
                    <a:pt x="24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5"/>
            <p:cNvSpPr/>
            <p:nvPr/>
          </p:nvSpPr>
          <p:spPr>
            <a:xfrm>
              <a:off x="6028185" y="1869467"/>
              <a:ext cx="169775" cy="158659"/>
            </a:xfrm>
            <a:custGeom>
              <a:avLst/>
              <a:gdLst/>
              <a:ahLst/>
              <a:cxnLst/>
              <a:rect l="l" t="t" r="r" b="b"/>
              <a:pathLst>
                <a:path w="5605" h="5238" extrusionOk="0">
                  <a:moveTo>
                    <a:pt x="1034" y="1"/>
                  </a:moveTo>
                  <a:cubicBezTo>
                    <a:pt x="467" y="1"/>
                    <a:pt x="0" y="468"/>
                    <a:pt x="0" y="1002"/>
                  </a:cubicBezTo>
                  <a:lnTo>
                    <a:pt x="0" y="5238"/>
                  </a:lnTo>
                  <a:lnTo>
                    <a:pt x="5604" y="5238"/>
                  </a:lnTo>
                  <a:lnTo>
                    <a:pt x="5604" y="1002"/>
                  </a:lnTo>
                  <a:cubicBezTo>
                    <a:pt x="5604" y="434"/>
                    <a:pt x="5137" y="1"/>
                    <a:pt x="45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5"/>
            <p:cNvSpPr/>
            <p:nvPr/>
          </p:nvSpPr>
          <p:spPr>
            <a:xfrm>
              <a:off x="5979656" y="1933142"/>
              <a:ext cx="270823" cy="253618"/>
            </a:xfrm>
            <a:custGeom>
              <a:avLst/>
              <a:gdLst/>
              <a:ahLst/>
              <a:cxnLst/>
              <a:rect l="l" t="t" r="r" b="b"/>
              <a:pathLst>
                <a:path w="8941" h="8373" extrusionOk="0">
                  <a:moveTo>
                    <a:pt x="1669" y="0"/>
                  </a:moveTo>
                  <a:cubicBezTo>
                    <a:pt x="735" y="0"/>
                    <a:pt x="1" y="734"/>
                    <a:pt x="1" y="1635"/>
                  </a:cubicBezTo>
                  <a:lnTo>
                    <a:pt x="1" y="8373"/>
                  </a:lnTo>
                  <a:lnTo>
                    <a:pt x="8941" y="8373"/>
                  </a:lnTo>
                  <a:lnTo>
                    <a:pt x="8941" y="1635"/>
                  </a:lnTo>
                  <a:cubicBezTo>
                    <a:pt x="8941" y="734"/>
                    <a:pt x="8207" y="0"/>
                    <a:pt x="73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5"/>
            <p:cNvSpPr/>
            <p:nvPr/>
          </p:nvSpPr>
          <p:spPr>
            <a:xfrm>
              <a:off x="5872573" y="2238308"/>
              <a:ext cx="484004" cy="208153"/>
            </a:xfrm>
            <a:custGeom>
              <a:avLst/>
              <a:gdLst/>
              <a:ahLst/>
              <a:cxnLst/>
              <a:rect l="l" t="t" r="r" b="b"/>
              <a:pathLst>
                <a:path w="15979" h="6872" extrusionOk="0">
                  <a:moveTo>
                    <a:pt x="1568" y="0"/>
                  </a:moveTo>
                  <a:cubicBezTo>
                    <a:pt x="701" y="0"/>
                    <a:pt x="0" y="701"/>
                    <a:pt x="0" y="1568"/>
                  </a:cubicBezTo>
                  <a:lnTo>
                    <a:pt x="0" y="5638"/>
                  </a:lnTo>
                  <a:cubicBezTo>
                    <a:pt x="0" y="6305"/>
                    <a:pt x="567" y="6872"/>
                    <a:pt x="1268" y="6872"/>
                  </a:cubicBezTo>
                  <a:lnTo>
                    <a:pt x="14711" y="6872"/>
                  </a:lnTo>
                  <a:cubicBezTo>
                    <a:pt x="15411" y="6872"/>
                    <a:pt x="15978" y="6305"/>
                    <a:pt x="15978" y="5638"/>
                  </a:cubicBezTo>
                  <a:lnTo>
                    <a:pt x="15978" y="1568"/>
                  </a:lnTo>
                  <a:cubicBezTo>
                    <a:pt x="15978" y="701"/>
                    <a:pt x="15278" y="0"/>
                    <a:pt x="144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5"/>
            <p:cNvSpPr/>
            <p:nvPr/>
          </p:nvSpPr>
          <p:spPr>
            <a:xfrm>
              <a:off x="5869514" y="2125135"/>
              <a:ext cx="490092" cy="202095"/>
            </a:xfrm>
            <a:custGeom>
              <a:avLst/>
              <a:gdLst/>
              <a:ahLst/>
              <a:cxnLst/>
              <a:rect l="l" t="t" r="r" b="b"/>
              <a:pathLst>
                <a:path w="16180" h="6672" extrusionOk="0">
                  <a:moveTo>
                    <a:pt x="5205" y="0"/>
                  </a:moveTo>
                  <a:cubicBezTo>
                    <a:pt x="2670" y="0"/>
                    <a:pt x="568" y="2102"/>
                    <a:pt x="168" y="4570"/>
                  </a:cubicBezTo>
                  <a:cubicBezTo>
                    <a:pt x="1" y="5704"/>
                    <a:pt x="868" y="6672"/>
                    <a:pt x="2002" y="6672"/>
                  </a:cubicBezTo>
                  <a:lnTo>
                    <a:pt x="14144" y="6672"/>
                  </a:lnTo>
                  <a:cubicBezTo>
                    <a:pt x="15379" y="6672"/>
                    <a:pt x="16179" y="5671"/>
                    <a:pt x="15979" y="4470"/>
                  </a:cubicBezTo>
                  <a:cubicBezTo>
                    <a:pt x="15545" y="2035"/>
                    <a:pt x="13477" y="0"/>
                    <a:pt x="109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 name="Google Shape;740;p35"/>
          <p:cNvGrpSpPr/>
          <p:nvPr/>
        </p:nvGrpSpPr>
        <p:grpSpPr>
          <a:xfrm>
            <a:off x="8391088" y="3134994"/>
            <a:ext cx="2076464" cy="2604801"/>
            <a:chOff x="2553688" y="1518925"/>
            <a:chExt cx="926423" cy="994293"/>
          </a:xfrm>
        </p:grpSpPr>
        <p:sp>
          <p:nvSpPr>
            <p:cNvPr id="741" name="Google Shape;741;p35"/>
            <p:cNvSpPr/>
            <p:nvPr/>
          </p:nvSpPr>
          <p:spPr>
            <a:xfrm>
              <a:off x="3265142" y="1550315"/>
              <a:ext cx="56595" cy="215002"/>
            </a:xfrm>
            <a:custGeom>
              <a:avLst/>
              <a:gdLst/>
              <a:ahLst/>
              <a:cxnLst/>
              <a:rect l="l" t="t" r="r" b="b"/>
              <a:pathLst>
                <a:path w="1502" h="5706" extrusionOk="0">
                  <a:moveTo>
                    <a:pt x="734" y="1"/>
                  </a:moveTo>
                  <a:cubicBezTo>
                    <a:pt x="334" y="1"/>
                    <a:pt x="0" y="335"/>
                    <a:pt x="0" y="735"/>
                  </a:cubicBezTo>
                  <a:lnTo>
                    <a:pt x="0" y="4938"/>
                  </a:lnTo>
                  <a:cubicBezTo>
                    <a:pt x="0" y="5371"/>
                    <a:pt x="334" y="5705"/>
                    <a:pt x="734" y="5705"/>
                  </a:cubicBezTo>
                  <a:cubicBezTo>
                    <a:pt x="1168" y="5705"/>
                    <a:pt x="1501" y="5371"/>
                    <a:pt x="1501" y="4938"/>
                  </a:cubicBezTo>
                  <a:lnTo>
                    <a:pt x="1501" y="735"/>
                  </a:lnTo>
                  <a:cubicBezTo>
                    <a:pt x="1501" y="335"/>
                    <a:pt x="1135" y="1"/>
                    <a:pt x="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5"/>
            <p:cNvSpPr/>
            <p:nvPr/>
          </p:nvSpPr>
          <p:spPr>
            <a:xfrm>
              <a:off x="3265142" y="1765298"/>
              <a:ext cx="56595" cy="434903"/>
            </a:xfrm>
            <a:custGeom>
              <a:avLst/>
              <a:gdLst/>
              <a:ahLst/>
              <a:cxnLst/>
              <a:rect l="l" t="t" r="r" b="b"/>
              <a:pathLst>
                <a:path w="1502" h="11542" extrusionOk="0">
                  <a:moveTo>
                    <a:pt x="734" y="0"/>
                  </a:moveTo>
                  <a:cubicBezTo>
                    <a:pt x="334" y="0"/>
                    <a:pt x="0" y="367"/>
                    <a:pt x="0" y="867"/>
                  </a:cubicBezTo>
                  <a:lnTo>
                    <a:pt x="0" y="10641"/>
                  </a:lnTo>
                  <a:cubicBezTo>
                    <a:pt x="0" y="11141"/>
                    <a:pt x="334" y="11542"/>
                    <a:pt x="734" y="11542"/>
                  </a:cubicBezTo>
                  <a:cubicBezTo>
                    <a:pt x="1168" y="11542"/>
                    <a:pt x="1501" y="11141"/>
                    <a:pt x="1501" y="10641"/>
                  </a:cubicBezTo>
                  <a:lnTo>
                    <a:pt x="1501" y="867"/>
                  </a:lnTo>
                  <a:cubicBezTo>
                    <a:pt x="1501" y="367"/>
                    <a:pt x="1135"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5"/>
            <p:cNvSpPr/>
            <p:nvPr/>
          </p:nvSpPr>
          <p:spPr>
            <a:xfrm>
              <a:off x="3265142" y="2263054"/>
              <a:ext cx="56595" cy="194843"/>
            </a:xfrm>
            <a:custGeom>
              <a:avLst/>
              <a:gdLst/>
              <a:ahLst/>
              <a:cxnLst/>
              <a:rect l="l" t="t" r="r" b="b"/>
              <a:pathLst>
                <a:path w="1502" h="5171" extrusionOk="0">
                  <a:moveTo>
                    <a:pt x="734" y="0"/>
                  </a:moveTo>
                  <a:cubicBezTo>
                    <a:pt x="334" y="0"/>
                    <a:pt x="0" y="334"/>
                    <a:pt x="0" y="768"/>
                  </a:cubicBezTo>
                  <a:lnTo>
                    <a:pt x="0" y="4404"/>
                  </a:lnTo>
                  <a:cubicBezTo>
                    <a:pt x="0" y="4804"/>
                    <a:pt x="334" y="5171"/>
                    <a:pt x="734" y="5171"/>
                  </a:cubicBezTo>
                  <a:cubicBezTo>
                    <a:pt x="1168" y="5171"/>
                    <a:pt x="1501" y="4804"/>
                    <a:pt x="1501" y="4404"/>
                  </a:cubicBezTo>
                  <a:lnTo>
                    <a:pt x="1501" y="768"/>
                  </a:lnTo>
                  <a:cubicBezTo>
                    <a:pt x="1501" y="334"/>
                    <a:pt x="1168"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5"/>
            <p:cNvSpPr/>
            <p:nvPr/>
          </p:nvSpPr>
          <p:spPr>
            <a:xfrm>
              <a:off x="2730911" y="1649648"/>
              <a:ext cx="346957" cy="525410"/>
            </a:xfrm>
            <a:custGeom>
              <a:avLst/>
              <a:gdLst/>
              <a:ahLst/>
              <a:cxnLst/>
              <a:rect l="l" t="t" r="r" b="b"/>
              <a:pathLst>
                <a:path w="9208" h="13944" extrusionOk="0">
                  <a:moveTo>
                    <a:pt x="2536" y="0"/>
                  </a:moveTo>
                  <a:lnTo>
                    <a:pt x="2536" y="3469"/>
                  </a:lnTo>
                  <a:lnTo>
                    <a:pt x="1668" y="6505"/>
                  </a:lnTo>
                  <a:lnTo>
                    <a:pt x="167" y="11709"/>
                  </a:lnTo>
                  <a:cubicBezTo>
                    <a:pt x="1" y="12242"/>
                    <a:pt x="101" y="12776"/>
                    <a:pt x="434" y="13243"/>
                  </a:cubicBezTo>
                  <a:cubicBezTo>
                    <a:pt x="768" y="13677"/>
                    <a:pt x="1268" y="13943"/>
                    <a:pt x="1835" y="13943"/>
                  </a:cubicBezTo>
                  <a:lnTo>
                    <a:pt x="7406" y="13943"/>
                  </a:lnTo>
                  <a:cubicBezTo>
                    <a:pt x="7940" y="13943"/>
                    <a:pt x="8440" y="13677"/>
                    <a:pt x="8774" y="13243"/>
                  </a:cubicBezTo>
                  <a:cubicBezTo>
                    <a:pt x="9107" y="12809"/>
                    <a:pt x="9207" y="12242"/>
                    <a:pt x="9074" y="11709"/>
                  </a:cubicBezTo>
                  <a:lnTo>
                    <a:pt x="7606" y="6438"/>
                  </a:lnTo>
                  <a:lnTo>
                    <a:pt x="6772" y="3503"/>
                  </a:lnTo>
                  <a:lnTo>
                    <a:pt x="67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5"/>
            <p:cNvSpPr/>
            <p:nvPr/>
          </p:nvSpPr>
          <p:spPr>
            <a:xfrm>
              <a:off x="2793766" y="1577975"/>
              <a:ext cx="226268" cy="100606"/>
            </a:xfrm>
            <a:custGeom>
              <a:avLst/>
              <a:gdLst/>
              <a:ahLst/>
              <a:cxnLst/>
              <a:rect l="l" t="t" r="r" b="b"/>
              <a:pathLst>
                <a:path w="6005" h="2670" extrusionOk="0">
                  <a:moveTo>
                    <a:pt x="1335" y="1"/>
                  </a:moveTo>
                  <a:cubicBezTo>
                    <a:pt x="601" y="1"/>
                    <a:pt x="0" y="601"/>
                    <a:pt x="0" y="1335"/>
                  </a:cubicBezTo>
                  <a:cubicBezTo>
                    <a:pt x="0" y="2069"/>
                    <a:pt x="601" y="2669"/>
                    <a:pt x="1335" y="2669"/>
                  </a:cubicBezTo>
                  <a:lnTo>
                    <a:pt x="4637" y="2669"/>
                  </a:lnTo>
                  <a:cubicBezTo>
                    <a:pt x="5404" y="2669"/>
                    <a:pt x="6005" y="2069"/>
                    <a:pt x="6005" y="1335"/>
                  </a:cubicBezTo>
                  <a:cubicBezTo>
                    <a:pt x="6005" y="601"/>
                    <a:pt x="5404" y="1"/>
                    <a:pt x="46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5"/>
            <p:cNvSpPr/>
            <p:nvPr/>
          </p:nvSpPr>
          <p:spPr>
            <a:xfrm>
              <a:off x="2730911" y="1892252"/>
              <a:ext cx="346957" cy="281583"/>
            </a:xfrm>
            <a:custGeom>
              <a:avLst/>
              <a:gdLst/>
              <a:ahLst/>
              <a:cxnLst/>
              <a:rect l="l" t="t" r="r" b="b"/>
              <a:pathLst>
                <a:path w="9208" h="7473" extrusionOk="0">
                  <a:moveTo>
                    <a:pt x="7606" y="0"/>
                  </a:moveTo>
                  <a:lnTo>
                    <a:pt x="6038" y="767"/>
                  </a:lnTo>
                  <a:cubicBezTo>
                    <a:pt x="5987" y="793"/>
                    <a:pt x="5931" y="804"/>
                    <a:pt x="5876" y="804"/>
                  </a:cubicBezTo>
                  <a:cubicBezTo>
                    <a:pt x="5787" y="804"/>
                    <a:pt x="5700" y="775"/>
                    <a:pt x="5638" y="734"/>
                  </a:cubicBezTo>
                  <a:cubicBezTo>
                    <a:pt x="5338" y="567"/>
                    <a:pt x="5004" y="467"/>
                    <a:pt x="4671" y="467"/>
                  </a:cubicBezTo>
                  <a:cubicBezTo>
                    <a:pt x="4337" y="467"/>
                    <a:pt x="4003" y="534"/>
                    <a:pt x="3703" y="667"/>
                  </a:cubicBezTo>
                  <a:lnTo>
                    <a:pt x="3637" y="734"/>
                  </a:lnTo>
                  <a:cubicBezTo>
                    <a:pt x="3586" y="751"/>
                    <a:pt x="3528" y="759"/>
                    <a:pt x="3470" y="759"/>
                  </a:cubicBezTo>
                  <a:cubicBezTo>
                    <a:pt x="3411" y="759"/>
                    <a:pt x="3353" y="751"/>
                    <a:pt x="3303" y="734"/>
                  </a:cubicBezTo>
                  <a:lnTo>
                    <a:pt x="3270" y="734"/>
                  </a:lnTo>
                  <a:lnTo>
                    <a:pt x="1668" y="67"/>
                  </a:lnTo>
                  <a:lnTo>
                    <a:pt x="167"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5"/>
            <p:cNvSpPr/>
            <p:nvPr/>
          </p:nvSpPr>
          <p:spPr>
            <a:xfrm>
              <a:off x="2742216" y="1721284"/>
              <a:ext cx="519155" cy="56595"/>
            </a:xfrm>
            <a:custGeom>
              <a:avLst/>
              <a:gdLst/>
              <a:ahLst/>
              <a:cxnLst/>
              <a:rect l="l" t="t" r="r" b="b"/>
              <a:pathLst>
                <a:path w="13778" h="1502" extrusionOk="0">
                  <a:moveTo>
                    <a:pt x="768" y="1"/>
                  </a:moveTo>
                  <a:cubicBezTo>
                    <a:pt x="334" y="1"/>
                    <a:pt x="1" y="334"/>
                    <a:pt x="1" y="768"/>
                  </a:cubicBezTo>
                  <a:cubicBezTo>
                    <a:pt x="1" y="1168"/>
                    <a:pt x="334" y="1502"/>
                    <a:pt x="768" y="1502"/>
                  </a:cubicBezTo>
                  <a:lnTo>
                    <a:pt x="13010" y="1502"/>
                  </a:lnTo>
                  <a:cubicBezTo>
                    <a:pt x="13444" y="1502"/>
                    <a:pt x="13777" y="1168"/>
                    <a:pt x="13777" y="768"/>
                  </a:cubicBezTo>
                  <a:cubicBezTo>
                    <a:pt x="13777" y="334"/>
                    <a:pt x="13444" y="1"/>
                    <a:pt x="130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5"/>
            <p:cNvSpPr/>
            <p:nvPr/>
          </p:nvSpPr>
          <p:spPr>
            <a:xfrm>
              <a:off x="3324229" y="1721284"/>
              <a:ext cx="155882" cy="56595"/>
            </a:xfrm>
            <a:custGeom>
              <a:avLst/>
              <a:gdLst/>
              <a:ahLst/>
              <a:cxnLst/>
              <a:rect l="l" t="t" r="r" b="b"/>
              <a:pathLst>
                <a:path w="4137" h="1502" extrusionOk="0">
                  <a:moveTo>
                    <a:pt x="767" y="1"/>
                  </a:moveTo>
                  <a:cubicBezTo>
                    <a:pt x="334" y="1"/>
                    <a:pt x="0" y="334"/>
                    <a:pt x="0" y="768"/>
                  </a:cubicBezTo>
                  <a:cubicBezTo>
                    <a:pt x="0" y="1168"/>
                    <a:pt x="334" y="1502"/>
                    <a:pt x="767" y="1502"/>
                  </a:cubicBezTo>
                  <a:lnTo>
                    <a:pt x="3403" y="1502"/>
                  </a:lnTo>
                  <a:cubicBezTo>
                    <a:pt x="3803" y="1502"/>
                    <a:pt x="4136" y="1168"/>
                    <a:pt x="4136" y="768"/>
                  </a:cubicBezTo>
                  <a:cubicBezTo>
                    <a:pt x="4136" y="334"/>
                    <a:pt x="3803" y="1"/>
                    <a:pt x="3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5"/>
            <p:cNvSpPr/>
            <p:nvPr/>
          </p:nvSpPr>
          <p:spPr>
            <a:xfrm>
              <a:off x="3204812" y="1660953"/>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5"/>
            <p:cNvSpPr/>
            <p:nvPr/>
          </p:nvSpPr>
          <p:spPr>
            <a:xfrm>
              <a:off x="2742216" y="2171296"/>
              <a:ext cx="519155" cy="56595"/>
            </a:xfrm>
            <a:custGeom>
              <a:avLst/>
              <a:gdLst/>
              <a:ahLst/>
              <a:cxnLst/>
              <a:rect l="l" t="t" r="r" b="b"/>
              <a:pathLst>
                <a:path w="13778" h="1502" extrusionOk="0">
                  <a:moveTo>
                    <a:pt x="768" y="0"/>
                  </a:moveTo>
                  <a:cubicBezTo>
                    <a:pt x="334" y="0"/>
                    <a:pt x="1" y="334"/>
                    <a:pt x="1" y="768"/>
                  </a:cubicBezTo>
                  <a:cubicBezTo>
                    <a:pt x="1" y="1168"/>
                    <a:pt x="334" y="1501"/>
                    <a:pt x="768" y="1501"/>
                  </a:cubicBezTo>
                  <a:lnTo>
                    <a:pt x="13010" y="1501"/>
                  </a:lnTo>
                  <a:cubicBezTo>
                    <a:pt x="13444" y="1501"/>
                    <a:pt x="13777" y="1168"/>
                    <a:pt x="13777" y="768"/>
                  </a:cubicBezTo>
                  <a:cubicBezTo>
                    <a:pt x="13777" y="334"/>
                    <a:pt x="13444" y="0"/>
                    <a:pt x="1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5"/>
            <p:cNvSpPr/>
            <p:nvPr/>
          </p:nvSpPr>
          <p:spPr>
            <a:xfrm>
              <a:off x="3324229" y="2171296"/>
              <a:ext cx="155882" cy="56595"/>
            </a:xfrm>
            <a:custGeom>
              <a:avLst/>
              <a:gdLst/>
              <a:ahLst/>
              <a:cxnLst/>
              <a:rect l="l" t="t" r="r" b="b"/>
              <a:pathLst>
                <a:path w="4137" h="1502" extrusionOk="0">
                  <a:moveTo>
                    <a:pt x="767" y="0"/>
                  </a:moveTo>
                  <a:cubicBezTo>
                    <a:pt x="334" y="0"/>
                    <a:pt x="0" y="334"/>
                    <a:pt x="0" y="768"/>
                  </a:cubicBezTo>
                  <a:cubicBezTo>
                    <a:pt x="0" y="1168"/>
                    <a:pt x="334" y="1501"/>
                    <a:pt x="767" y="1501"/>
                  </a:cubicBezTo>
                  <a:lnTo>
                    <a:pt x="3403" y="1501"/>
                  </a:lnTo>
                  <a:cubicBezTo>
                    <a:pt x="3836" y="1501"/>
                    <a:pt x="4136" y="1168"/>
                    <a:pt x="4136" y="768"/>
                  </a:cubicBezTo>
                  <a:cubicBezTo>
                    <a:pt x="4136" y="334"/>
                    <a:pt x="3803" y="0"/>
                    <a:pt x="3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5"/>
            <p:cNvSpPr/>
            <p:nvPr/>
          </p:nvSpPr>
          <p:spPr>
            <a:xfrm>
              <a:off x="3204812" y="2112209"/>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5"/>
            <p:cNvSpPr/>
            <p:nvPr/>
          </p:nvSpPr>
          <p:spPr>
            <a:xfrm>
              <a:off x="2616544" y="2344751"/>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2" y="4471"/>
                  </a:lnTo>
                  <a:cubicBezTo>
                    <a:pt x="18013" y="4471"/>
                    <a:pt x="18713" y="3803"/>
                    <a:pt x="18713" y="2969"/>
                  </a:cubicBezTo>
                  <a:lnTo>
                    <a:pt x="187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5"/>
            <p:cNvSpPr/>
            <p:nvPr/>
          </p:nvSpPr>
          <p:spPr>
            <a:xfrm>
              <a:off x="3202287" y="1518925"/>
              <a:ext cx="56595" cy="214964"/>
            </a:xfrm>
            <a:custGeom>
              <a:avLst/>
              <a:gdLst/>
              <a:ahLst/>
              <a:cxnLst/>
              <a:rect l="l" t="t" r="r" b="b"/>
              <a:pathLst>
                <a:path w="1502" h="5705" extrusionOk="0">
                  <a:moveTo>
                    <a:pt x="734" y="0"/>
                  </a:moveTo>
                  <a:cubicBezTo>
                    <a:pt x="334" y="0"/>
                    <a:pt x="1" y="334"/>
                    <a:pt x="1" y="734"/>
                  </a:cubicBezTo>
                  <a:lnTo>
                    <a:pt x="1" y="4937"/>
                  </a:lnTo>
                  <a:cubicBezTo>
                    <a:pt x="1" y="5371"/>
                    <a:pt x="334" y="5704"/>
                    <a:pt x="734" y="5704"/>
                  </a:cubicBezTo>
                  <a:cubicBezTo>
                    <a:pt x="1168" y="5704"/>
                    <a:pt x="1502" y="5371"/>
                    <a:pt x="1502" y="4937"/>
                  </a:cubicBezTo>
                  <a:lnTo>
                    <a:pt x="1502" y="734"/>
                  </a:lnTo>
                  <a:cubicBezTo>
                    <a:pt x="1502" y="334"/>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5"/>
            <p:cNvSpPr/>
            <p:nvPr/>
          </p:nvSpPr>
          <p:spPr>
            <a:xfrm>
              <a:off x="3202287" y="1733870"/>
              <a:ext cx="56595" cy="434903"/>
            </a:xfrm>
            <a:custGeom>
              <a:avLst/>
              <a:gdLst/>
              <a:ahLst/>
              <a:cxnLst/>
              <a:rect l="l" t="t" r="r" b="b"/>
              <a:pathLst>
                <a:path w="1502" h="11542" extrusionOk="0">
                  <a:moveTo>
                    <a:pt x="734" y="0"/>
                  </a:moveTo>
                  <a:cubicBezTo>
                    <a:pt x="334" y="0"/>
                    <a:pt x="1" y="367"/>
                    <a:pt x="1" y="867"/>
                  </a:cubicBezTo>
                  <a:lnTo>
                    <a:pt x="1" y="10641"/>
                  </a:lnTo>
                  <a:cubicBezTo>
                    <a:pt x="1" y="11141"/>
                    <a:pt x="334" y="11542"/>
                    <a:pt x="734" y="11542"/>
                  </a:cubicBezTo>
                  <a:cubicBezTo>
                    <a:pt x="1168" y="11542"/>
                    <a:pt x="1502" y="11141"/>
                    <a:pt x="1502" y="10641"/>
                  </a:cubicBezTo>
                  <a:lnTo>
                    <a:pt x="1502" y="867"/>
                  </a:lnTo>
                  <a:cubicBezTo>
                    <a:pt x="1502" y="367"/>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5"/>
            <p:cNvSpPr/>
            <p:nvPr/>
          </p:nvSpPr>
          <p:spPr>
            <a:xfrm>
              <a:off x="3202287" y="2231626"/>
              <a:ext cx="56595" cy="194843"/>
            </a:xfrm>
            <a:custGeom>
              <a:avLst/>
              <a:gdLst/>
              <a:ahLst/>
              <a:cxnLst/>
              <a:rect l="l" t="t" r="r" b="b"/>
              <a:pathLst>
                <a:path w="1502" h="5171" extrusionOk="0">
                  <a:moveTo>
                    <a:pt x="734" y="1"/>
                  </a:moveTo>
                  <a:cubicBezTo>
                    <a:pt x="334" y="1"/>
                    <a:pt x="1" y="334"/>
                    <a:pt x="1" y="768"/>
                  </a:cubicBezTo>
                  <a:lnTo>
                    <a:pt x="1" y="4404"/>
                  </a:lnTo>
                  <a:cubicBezTo>
                    <a:pt x="1" y="4804"/>
                    <a:pt x="334" y="5171"/>
                    <a:pt x="734" y="5171"/>
                  </a:cubicBezTo>
                  <a:cubicBezTo>
                    <a:pt x="1168" y="5171"/>
                    <a:pt x="1502" y="4804"/>
                    <a:pt x="1502" y="4404"/>
                  </a:cubicBezTo>
                  <a:lnTo>
                    <a:pt x="1502" y="768"/>
                  </a:lnTo>
                  <a:cubicBezTo>
                    <a:pt x="1502"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5"/>
            <p:cNvSpPr/>
            <p:nvPr/>
          </p:nvSpPr>
          <p:spPr>
            <a:xfrm>
              <a:off x="2668056" y="1618220"/>
              <a:ext cx="346957" cy="525410"/>
            </a:xfrm>
            <a:custGeom>
              <a:avLst/>
              <a:gdLst/>
              <a:ahLst/>
              <a:cxnLst/>
              <a:rect l="l" t="t" r="r" b="b"/>
              <a:pathLst>
                <a:path w="9208" h="13944" extrusionOk="0">
                  <a:moveTo>
                    <a:pt x="2536" y="0"/>
                  </a:moveTo>
                  <a:lnTo>
                    <a:pt x="2536" y="3469"/>
                  </a:lnTo>
                  <a:lnTo>
                    <a:pt x="1669" y="6505"/>
                  </a:lnTo>
                  <a:lnTo>
                    <a:pt x="168" y="11709"/>
                  </a:lnTo>
                  <a:cubicBezTo>
                    <a:pt x="1" y="12242"/>
                    <a:pt x="101" y="12776"/>
                    <a:pt x="434" y="13243"/>
                  </a:cubicBezTo>
                  <a:cubicBezTo>
                    <a:pt x="768" y="13677"/>
                    <a:pt x="1268" y="13944"/>
                    <a:pt x="1835" y="13944"/>
                  </a:cubicBezTo>
                  <a:lnTo>
                    <a:pt x="7406" y="13944"/>
                  </a:lnTo>
                  <a:cubicBezTo>
                    <a:pt x="7940" y="13944"/>
                    <a:pt x="8440" y="13677"/>
                    <a:pt x="8774" y="13243"/>
                  </a:cubicBezTo>
                  <a:cubicBezTo>
                    <a:pt x="9107" y="12809"/>
                    <a:pt x="9207" y="12242"/>
                    <a:pt x="9074" y="11709"/>
                  </a:cubicBezTo>
                  <a:lnTo>
                    <a:pt x="7606" y="6438"/>
                  </a:lnTo>
                  <a:lnTo>
                    <a:pt x="6772" y="3503"/>
                  </a:lnTo>
                  <a:lnTo>
                    <a:pt x="67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a:off x="2730911" y="1546547"/>
              <a:ext cx="226268" cy="100606"/>
            </a:xfrm>
            <a:custGeom>
              <a:avLst/>
              <a:gdLst/>
              <a:ahLst/>
              <a:cxnLst/>
              <a:rect l="l" t="t" r="r" b="b"/>
              <a:pathLst>
                <a:path w="6005" h="2670" extrusionOk="0">
                  <a:moveTo>
                    <a:pt x="1335" y="1"/>
                  </a:moveTo>
                  <a:cubicBezTo>
                    <a:pt x="601" y="1"/>
                    <a:pt x="1" y="601"/>
                    <a:pt x="1" y="1335"/>
                  </a:cubicBezTo>
                  <a:cubicBezTo>
                    <a:pt x="1" y="2069"/>
                    <a:pt x="601" y="2669"/>
                    <a:pt x="1335" y="2669"/>
                  </a:cubicBezTo>
                  <a:lnTo>
                    <a:pt x="4637" y="2669"/>
                  </a:lnTo>
                  <a:cubicBezTo>
                    <a:pt x="5404" y="2669"/>
                    <a:pt x="6005" y="2069"/>
                    <a:pt x="6005" y="1335"/>
                  </a:cubicBezTo>
                  <a:cubicBezTo>
                    <a:pt x="6005" y="601"/>
                    <a:pt x="5404" y="1"/>
                    <a:pt x="4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a:off x="2668056" y="1860824"/>
              <a:ext cx="346957" cy="281583"/>
            </a:xfrm>
            <a:custGeom>
              <a:avLst/>
              <a:gdLst/>
              <a:ahLst/>
              <a:cxnLst/>
              <a:rect l="l" t="t" r="r" b="b"/>
              <a:pathLst>
                <a:path w="9208" h="7473" extrusionOk="0">
                  <a:moveTo>
                    <a:pt x="7606" y="0"/>
                  </a:moveTo>
                  <a:lnTo>
                    <a:pt x="6038" y="767"/>
                  </a:lnTo>
                  <a:cubicBezTo>
                    <a:pt x="5987" y="793"/>
                    <a:pt x="5932" y="804"/>
                    <a:pt x="5876" y="804"/>
                  </a:cubicBezTo>
                  <a:cubicBezTo>
                    <a:pt x="5787" y="804"/>
                    <a:pt x="5700" y="775"/>
                    <a:pt x="5638" y="734"/>
                  </a:cubicBezTo>
                  <a:cubicBezTo>
                    <a:pt x="5338" y="567"/>
                    <a:pt x="5004" y="467"/>
                    <a:pt x="4671" y="467"/>
                  </a:cubicBezTo>
                  <a:cubicBezTo>
                    <a:pt x="4337" y="467"/>
                    <a:pt x="4004" y="534"/>
                    <a:pt x="3703" y="667"/>
                  </a:cubicBezTo>
                  <a:lnTo>
                    <a:pt x="3637" y="734"/>
                  </a:lnTo>
                  <a:cubicBezTo>
                    <a:pt x="3587" y="751"/>
                    <a:pt x="3528" y="759"/>
                    <a:pt x="3470" y="759"/>
                  </a:cubicBezTo>
                  <a:cubicBezTo>
                    <a:pt x="3411" y="759"/>
                    <a:pt x="3353" y="751"/>
                    <a:pt x="3303" y="734"/>
                  </a:cubicBezTo>
                  <a:lnTo>
                    <a:pt x="3270" y="734"/>
                  </a:lnTo>
                  <a:lnTo>
                    <a:pt x="1669" y="67"/>
                  </a:lnTo>
                  <a:lnTo>
                    <a:pt x="168"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a:off x="2679361" y="1689856"/>
              <a:ext cx="519155" cy="56595"/>
            </a:xfrm>
            <a:custGeom>
              <a:avLst/>
              <a:gdLst/>
              <a:ahLst/>
              <a:cxnLst/>
              <a:rect l="l" t="t" r="r" b="b"/>
              <a:pathLst>
                <a:path w="13778" h="1502" extrusionOk="0">
                  <a:moveTo>
                    <a:pt x="768" y="1"/>
                  </a:moveTo>
                  <a:cubicBezTo>
                    <a:pt x="335" y="1"/>
                    <a:pt x="1" y="334"/>
                    <a:pt x="1" y="768"/>
                  </a:cubicBezTo>
                  <a:cubicBezTo>
                    <a:pt x="1" y="1168"/>
                    <a:pt x="335" y="1502"/>
                    <a:pt x="768" y="1502"/>
                  </a:cubicBezTo>
                  <a:lnTo>
                    <a:pt x="13010" y="1502"/>
                  </a:lnTo>
                  <a:cubicBezTo>
                    <a:pt x="13444" y="1502"/>
                    <a:pt x="13777" y="1168"/>
                    <a:pt x="13777" y="768"/>
                  </a:cubicBezTo>
                  <a:cubicBezTo>
                    <a:pt x="13777" y="334"/>
                    <a:pt x="13444" y="1"/>
                    <a:pt x="13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p:nvPr/>
          </p:nvSpPr>
          <p:spPr>
            <a:xfrm>
              <a:off x="3261374" y="1689856"/>
              <a:ext cx="155882" cy="56595"/>
            </a:xfrm>
            <a:custGeom>
              <a:avLst/>
              <a:gdLst/>
              <a:ahLst/>
              <a:cxnLst/>
              <a:rect l="l" t="t" r="r" b="b"/>
              <a:pathLst>
                <a:path w="4137" h="1502" extrusionOk="0">
                  <a:moveTo>
                    <a:pt x="768" y="1"/>
                  </a:moveTo>
                  <a:cubicBezTo>
                    <a:pt x="334" y="1"/>
                    <a:pt x="0" y="334"/>
                    <a:pt x="0" y="768"/>
                  </a:cubicBezTo>
                  <a:cubicBezTo>
                    <a:pt x="0" y="1168"/>
                    <a:pt x="334" y="1502"/>
                    <a:pt x="768" y="1502"/>
                  </a:cubicBezTo>
                  <a:lnTo>
                    <a:pt x="3403" y="1502"/>
                  </a:lnTo>
                  <a:cubicBezTo>
                    <a:pt x="3803" y="1502"/>
                    <a:pt x="4137" y="1168"/>
                    <a:pt x="4137" y="768"/>
                  </a:cubicBezTo>
                  <a:cubicBezTo>
                    <a:pt x="4137" y="334"/>
                    <a:pt x="3803" y="1"/>
                    <a:pt x="3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5"/>
            <p:cNvSpPr/>
            <p:nvPr/>
          </p:nvSpPr>
          <p:spPr>
            <a:xfrm>
              <a:off x="3141957" y="1629525"/>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p:nvPr/>
          </p:nvSpPr>
          <p:spPr>
            <a:xfrm>
              <a:off x="2679361" y="2139868"/>
              <a:ext cx="519155" cy="56595"/>
            </a:xfrm>
            <a:custGeom>
              <a:avLst/>
              <a:gdLst/>
              <a:ahLst/>
              <a:cxnLst/>
              <a:rect l="l" t="t" r="r" b="b"/>
              <a:pathLst>
                <a:path w="13778" h="1502" extrusionOk="0">
                  <a:moveTo>
                    <a:pt x="768" y="0"/>
                  </a:moveTo>
                  <a:cubicBezTo>
                    <a:pt x="335" y="0"/>
                    <a:pt x="1" y="334"/>
                    <a:pt x="1" y="768"/>
                  </a:cubicBezTo>
                  <a:cubicBezTo>
                    <a:pt x="1" y="1168"/>
                    <a:pt x="335" y="1502"/>
                    <a:pt x="768" y="1502"/>
                  </a:cubicBezTo>
                  <a:lnTo>
                    <a:pt x="13010" y="1502"/>
                  </a:lnTo>
                  <a:cubicBezTo>
                    <a:pt x="13444" y="1502"/>
                    <a:pt x="13777" y="1168"/>
                    <a:pt x="13777" y="768"/>
                  </a:cubicBezTo>
                  <a:cubicBezTo>
                    <a:pt x="13777" y="334"/>
                    <a:pt x="13444" y="0"/>
                    <a:pt x="130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5"/>
            <p:cNvSpPr/>
            <p:nvPr/>
          </p:nvSpPr>
          <p:spPr>
            <a:xfrm>
              <a:off x="3261374" y="2139868"/>
              <a:ext cx="155882" cy="56595"/>
            </a:xfrm>
            <a:custGeom>
              <a:avLst/>
              <a:gdLst/>
              <a:ahLst/>
              <a:cxnLst/>
              <a:rect l="l" t="t" r="r" b="b"/>
              <a:pathLst>
                <a:path w="4137" h="1502" extrusionOk="0">
                  <a:moveTo>
                    <a:pt x="768" y="0"/>
                  </a:moveTo>
                  <a:cubicBezTo>
                    <a:pt x="334" y="0"/>
                    <a:pt x="0" y="334"/>
                    <a:pt x="0" y="768"/>
                  </a:cubicBezTo>
                  <a:cubicBezTo>
                    <a:pt x="0" y="1168"/>
                    <a:pt x="334" y="1502"/>
                    <a:pt x="768" y="1502"/>
                  </a:cubicBezTo>
                  <a:lnTo>
                    <a:pt x="3403" y="1502"/>
                  </a:lnTo>
                  <a:cubicBezTo>
                    <a:pt x="3836" y="1502"/>
                    <a:pt x="4137" y="1168"/>
                    <a:pt x="4137" y="768"/>
                  </a:cubicBezTo>
                  <a:cubicBezTo>
                    <a:pt x="4137" y="334"/>
                    <a:pt x="3803" y="0"/>
                    <a:pt x="34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5"/>
            <p:cNvSpPr/>
            <p:nvPr/>
          </p:nvSpPr>
          <p:spPr>
            <a:xfrm>
              <a:off x="3141957" y="2080781"/>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5"/>
            <p:cNvSpPr/>
            <p:nvPr/>
          </p:nvSpPr>
          <p:spPr>
            <a:xfrm>
              <a:off x="2553688" y="2313323"/>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3" y="4471"/>
                  </a:lnTo>
                  <a:cubicBezTo>
                    <a:pt x="18013" y="4471"/>
                    <a:pt x="18714" y="3803"/>
                    <a:pt x="18714" y="2970"/>
                  </a:cubicBezTo>
                  <a:lnTo>
                    <a:pt x="1871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33780414"/>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31"/>
          <p:cNvSpPr txBox="1">
            <a:spLocks noGrp="1"/>
          </p:cNvSpPr>
          <p:nvPr>
            <p:ph type="title"/>
          </p:nvPr>
        </p:nvSpPr>
        <p:spPr>
          <a:xfrm>
            <a:off x="726213" y="3098102"/>
            <a:ext cx="5091000" cy="841800"/>
          </a:xfrm>
          <a:prstGeom prst="rect">
            <a:avLst/>
          </a:prstGeom>
        </p:spPr>
        <p:txBody>
          <a:bodyPr spcFirstLastPara="1" wrap="square" lIns="91425" tIns="91425" rIns="91425" bIns="91425" anchor="ctr" anchorCtr="0">
            <a:noAutofit/>
          </a:bodyPr>
          <a:lstStyle/>
          <a:p>
            <a:pPr lvl="0"/>
            <a:r>
              <a:rPr lang="id-ID" dirty="0"/>
              <a:t>Bahaya Listrik dalam Laboratorium</a:t>
            </a:r>
            <a:endParaRPr dirty="0"/>
          </a:p>
        </p:txBody>
      </p:sp>
      <p:sp>
        <p:nvSpPr>
          <p:cNvPr id="648" name="Google Shape;648;p31"/>
          <p:cNvSpPr txBox="1">
            <a:spLocks noGrp="1"/>
          </p:cNvSpPr>
          <p:nvPr>
            <p:ph type="title" idx="2"/>
          </p:nvPr>
        </p:nvSpPr>
        <p:spPr>
          <a:xfrm>
            <a:off x="726231" y="1375275"/>
            <a:ext cx="1664700" cy="98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a:t>
            </a:r>
            <a:r>
              <a:rPr lang="id-ID" dirty="0"/>
              <a:t>5</a:t>
            </a:r>
            <a:endParaRPr dirty="0"/>
          </a:p>
        </p:txBody>
      </p:sp>
      <p:grpSp>
        <p:nvGrpSpPr>
          <p:cNvPr id="649" name="Google Shape;649;p31"/>
          <p:cNvGrpSpPr/>
          <p:nvPr/>
        </p:nvGrpSpPr>
        <p:grpSpPr>
          <a:xfrm>
            <a:off x="5498654" y="1324008"/>
            <a:ext cx="3645719" cy="3819703"/>
            <a:chOff x="4979855" y="780629"/>
            <a:chExt cx="4164157" cy="4362882"/>
          </a:xfrm>
        </p:grpSpPr>
        <p:grpSp>
          <p:nvGrpSpPr>
            <p:cNvPr id="650" name="Google Shape;650;p31"/>
            <p:cNvGrpSpPr/>
            <p:nvPr/>
          </p:nvGrpSpPr>
          <p:grpSpPr>
            <a:xfrm>
              <a:off x="4979855" y="780629"/>
              <a:ext cx="4164157" cy="4362882"/>
              <a:chOff x="3362597" y="3213574"/>
              <a:chExt cx="1842303" cy="1930052"/>
            </a:xfrm>
          </p:grpSpPr>
          <p:sp>
            <p:nvSpPr>
              <p:cNvPr id="651" name="Google Shape;651;p31"/>
              <p:cNvSpPr/>
              <p:nvPr/>
            </p:nvSpPr>
            <p:spPr>
              <a:xfrm>
                <a:off x="4157035" y="3466994"/>
                <a:ext cx="1047865" cy="1674217"/>
              </a:xfrm>
              <a:custGeom>
                <a:avLst/>
                <a:gdLst/>
                <a:ahLst/>
                <a:cxnLst/>
                <a:rect l="l" t="t" r="r" b="b"/>
                <a:pathLst>
                  <a:path w="14344" h="22918" extrusionOk="0">
                    <a:moveTo>
                      <a:pt x="4237" y="1"/>
                    </a:moveTo>
                    <a:lnTo>
                      <a:pt x="4237" y="5939"/>
                    </a:lnTo>
                    <a:cubicBezTo>
                      <a:pt x="4237" y="5972"/>
                      <a:pt x="4203" y="5972"/>
                      <a:pt x="4203" y="6005"/>
                    </a:cubicBezTo>
                    <a:lnTo>
                      <a:pt x="2569" y="11676"/>
                    </a:lnTo>
                    <a:lnTo>
                      <a:pt x="200" y="19915"/>
                    </a:lnTo>
                    <a:cubicBezTo>
                      <a:pt x="0" y="20649"/>
                      <a:pt x="134" y="21383"/>
                      <a:pt x="601" y="21983"/>
                    </a:cubicBezTo>
                    <a:cubicBezTo>
                      <a:pt x="1034" y="22584"/>
                      <a:pt x="1735" y="22917"/>
                      <a:pt x="2469" y="22917"/>
                    </a:cubicBezTo>
                    <a:lnTo>
                      <a:pt x="11875" y="22917"/>
                    </a:lnTo>
                    <a:cubicBezTo>
                      <a:pt x="12609" y="22917"/>
                      <a:pt x="13310" y="22584"/>
                      <a:pt x="13743" y="21983"/>
                    </a:cubicBezTo>
                    <a:cubicBezTo>
                      <a:pt x="14211" y="21416"/>
                      <a:pt x="14344" y="20649"/>
                      <a:pt x="14144" y="19949"/>
                    </a:cubicBezTo>
                    <a:lnTo>
                      <a:pt x="11809" y="11576"/>
                    </a:lnTo>
                    <a:lnTo>
                      <a:pt x="10241" y="6039"/>
                    </a:lnTo>
                    <a:cubicBezTo>
                      <a:pt x="10241" y="6039"/>
                      <a:pt x="10241" y="6005"/>
                      <a:pt x="10241" y="6005"/>
                    </a:cubicBezTo>
                    <a:lnTo>
                      <a:pt x="102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4359242" y="3274500"/>
                <a:ext cx="655646" cy="248671"/>
              </a:xfrm>
              <a:custGeom>
                <a:avLst/>
                <a:gdLst/>
                <a:ahLst/>
                <a:cxnLst/>
                <a:rect l="l" t="t" r="r" b="b"/>
                <a:pathLst>
                  <a:path w="8975" h="3404" extrusionOk="0">
                    <a:moveTo>
                      <a:pt x="1702" y="1"/>
                    </a:moveTo>
                    <a:cubicBezTo>
                      <a:pt x="768" y="1"/>
                      <a:pt x="1" y="768"/>
                      <a:pt x="1" y="1702"/>
                    </a:cubicBezTo>
                    <a:cubicBezTo>
                      <a:pt x="1" y="2636"/>
                      <a:pt x="768" y="3403"/>
                      <a:pt x="1702" y="3403"/>
                    </a:cubicBezTo>
                    <a:lnTo>
                      <a:pt x="7273" y="3403"/>
                    </a:lnTo>
                    <a:cubicBezTo>
                      <a:pt x="8207" y="3403"/>
                      <a:pt x="8974" y="2636"/>
                      <a:pt x="8974" y="1702"/>
                    </a:cubicBezTo>
                    <a:cubicBezTo>
                      <a:pt x="8974" y="768"/>
                      <a:pt x="8207" y="1"/>
                      <a:pt x="7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4157035" y="4312579"/>
                <a:ext cx="1047865" cy="831045"/>
              </a:xfrm>
              <a:custGeom>
                <a:avLst/>
                <a:gdLst/>
                <a:ahLst/>
                <a:cxnLst/>
                <a:rect l="l" t="t" r="r" b="b"/>
                <a:pathLst>
                  <a:path w="14344" h="11376" extrusionOk="0">
                    <a:moveTo>
                      <a:pt x="11809" y="1"/>
                    </a:moveTo>
                    <a:lnTo>
                      <a:pt x="9841" y="1102"/>
                    </a:lnTo>
                    <a:cubicBezTo>
                      <a:pt x="9657" y="1193"/>
                      <a:pt x="9460" y="1236"/>
                      <a:pt x="9264" y="1236"/>
                    </a:cubicBezTo>
                    <a:cubicBezTo>
                      <a:pt x="9033" y="1236"/>
                      <a:pt x="8805" y="1177"/>
                      <a:pt x="8606" y="1068"/>
                    </a:cubicBezTo>
                    <a:cubicBezTo>
                      <a:pt x="8173" y="801"/>
                      <a:pt x="7706" y="668"/>
                      <a:pt x="7239" y="668"/>
                    </a:cubicBezTo>
                    <a:cubicBezTo>
                      <a:pt x="6805" y="668"/>
                      <a:pt x="6338" y="768"/>
                      <a:pt x="5938" y="968"/>
                    </a:cubicBezTo>
                    <a:lnTo>
                      <a:pt x="5804" y="1035"/>
                    </a:lnTo>
                    <a:cubicBezTo>
                      <a:pt x="5621" y="1127"/>
                      <a:pt x="5418" y="1178"/>
                      <a:pt x="5211" y="1178"/>
                    </a:cubicBezTo>
                    <a:cubicBezTo>
                      <a:pt x="5041" y="1178"/>
                      <a:pt x="4869" y="1143"/>
                      <a:pt x="4704" y="1068"/>
                    </a:cubicBezTo>
                    <a:lnTo>
                      <a:pt x="2569" y="101"/>
                    </a:lnTo>
                    <a:lnTo>
                      <a:pt x="200" y="8340"/>
                    </a:lnTo>
                    <a:cubicBezTo>
                      <a:pt x="0" y="9074"/>
                      <a:pt x="134" y="9808"/>
                      <a:pt x="601" y="10408"/>
                    </a:cubicBezTo>
                    <a:cubicBezTo>
                      <a:pt x="1034" y="11009"/>
                      <a:pt x="1735" y="11376"/>
                      <a:pt x="2469" y="11376"/>
                    </a:cubicBezTo>
                    <a:lnTo>
                      <a:pt x="11875" y="11376"/>
                    </a:lnTo>
                    <a:cubicBezTo>
                      <a:pt x="12609" y="11376"/>
                      <a:pt x="13310" y="11009"/>
                      <a:pt x="13743" y="10408"/>
                    </a:cubicBezTo>
                    <a:cubicBezTo>
                      <a:pt x="14211" y="9841"/>
                      <a:pt x="14344" y="9074"/>
                      <a:pt x="14144" y="8374"/>
                    </a:cubicBezTo>
                    <a:lnTo>
                      <a:pt x="11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3484447" y="3630267"/>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8" y="18614"/>
                      <a:pt x="4004" y="20649"/>
                      <a:pt x="7139" y="20716"/>
                    </a:cubicBezTo>
                    <a:lnTo>
                      <a:pt x="7239" y="20716"/>
                    </a:lnTo>
                    <a:cubicBezTo>
                      <a:pt x="8440" y="20716"/>
                      <a:pt x="9574" y="20415"/>
                      <a:pt x="10608" y="19882"/>
                    </a:cubicBezTo>
                    <a:cubicBezTo>
                      <a:pt x="10675" y="19848"/>
                      <a:pt x="10742" y="19815"/>
                      <a:pt x="10775" y="19748"/>
                    </a:cubicBezTo>
                    <a:cubicBezTo>
                      <a:pt x="12310" y="18881"/>
                      <a:pt x="13510" y="17480"/>
                      <a:pt x="14111" y="15812"/>
                    </a:cubicBezTo>
                    <a:cubicBezTo>
                      <a:pt x="14378" y="15045"/>
                      <a:pt x="14511" y="14211"/>
                      <a:pt x="14511" y="13344"/>
                    </a:cubicBezTo>
                    <a:cubicBezTo>
                      <a:pt x="14511" y="11843"/>
                      <a:pt x="14077" y="10408"/>
                      <a:pt x="13277" y="9241"/>
                    </a:cubicBezTo>
                    <a:cubicBezTo>
                      <a:pt x="13244" y="9141"/>
                      <a:pt x="13344" y="9041"/>
                      <a:pt x="13277" y="8941"/>
                    </a:cubicBezTo>
                    <a:cubicBezTo>
                      <a:pt x="12476" y="7907"/>
                      <a:pt x="11209" y="7073"/>
                      <a:pt x="10375" y="6572"/>
                    </a:cubicBezTo>
                    <a:lnTo>
                      <a:pt x="10375" y="968"/>
                    </a:lnTo>
                    <a:cubicBezTo>
                      <a:pt x="10375" y="535"/>
                      <a:pt x="9774" y="1"/>
                      <a:pt x="9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3684317" y="3576719"/>
                <a:ext cx="655573" cy="248598"/>
              </a:xfrm>
              <a:custGeom>
                <a:avLst/>
                <a:gdLst/>
                <a:ahLst/>
                <a:cxnLst/>
                <a:rect l="l" t="t" r="r" b="b"/>
                <a:pathLst>
                  <a:path w="8974" h="3403" extrusionOk="0">
                    <a:moveTo>
                      <a:pt x="1701" y="0"/>
                    </a:moveTo>
                    <a:cubicBezTo>
                      <a:pt x="767" y="0"/>
                      <a:pt x="0" y="767"/>
                      <a:pt x="0" y="1701"/>
                    </a:cubicBezTo>
                    <a:cubicBezTo>
                      <a:pt x="0" y="2635"/>
                      <a:pt x="767" y="3402"/>
                      <a:pt x="1701" y="3402"/>
                    </a:cubicBezTo>
                    <a:lnTo>
                      <a:pt x="7272" y="3402"/>
                    </a:lnTo>
                    <a:cubicBezTo>
                      <a:pt x="8206" y="3402"/>
                      <a:pt x="8973" y="2635"/>
                      <a:pt x="8973" y="1701"/>
                    </a:cubicBezTo>
                    <a:cubicBezTo>
                      <a:pt x="8973" y="767"/>
                      <a:pt x="8206" y="0"/>
                      <a:pt x="7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3508847" y="4644969"/>
                <a:ext cx="1008928" cy="498656"/>
              </a:xfrm>
              <a:custGeom>
                <a:avLst/>
                <a:gdLst/>
                <a:ahLst/>
                <a:cxnLst/>
                <a:rect l="l" t="t" r="r" b="b"/>
                <a:pathLst>
                  <a:path w="13811" h="6826" extrusionOk="0">
                    <a:moveTo>
                      <a:pt x="4314" y="1"/>
                    </a:moveTo>
                    <a:cubicBezTo>
                      <a:pt x="3880" y="1"/>
                      <a:pt x="3443" y="108"/>
                      <a:pt x="3069" y="321"/>
                    </a:cubicBezTo>
                    <a:lnTo>
                      <a:pt x="0" y="1889"/>
                    </a:lnTo>
                    <a:cubicBezTo>
                      <a:pt x="1001" y="4724"/>
                      <a:pt x="3670" y="6759"/>
                      <a:pt x="6805" y="6826"/>
                    </a:cubicBezTo>
                    <a:lnTo>
                      <a:pt x="6905" y="6826"/>
                    </a:lnTo>
                    <a:cubicBezTo>
                      <a:pt x="8106" y="6826"/>
                      <a:pt x="9240" y="6525"/>
                      <a:pt x="10308" y="5992"/>
                    </a:cubicBezTo>
                    <a:cubicBezTo>
                      <a:pt x="10341" y="5958"/>
                      <a:pt x="10408" y="5925"/>
                      <a:pt x="10441" y="5858"/>
                    </a:cubicBezTo>
                    <a:cubicBezTo>
                      <a:pt x="11976" y="4991"/>
                      <a:pt x="13176" y="3590"/>
                      <a:pt x="13777" y="1922"/>
                    </a:cubicBezTo>
                    <a:cubicBezTo>
                      <a:pt x="13777" y="1855"/>
                      <a:pt x="13810" y="1822"/>
                      <a:pt x="13810" y="1789"/>
                    </a:cubicBezTo>
                    <a:cubicBezTo>
                      <a:pt x="13810" y="1789"/>
                      <a:pt x="12943" y="1322"/>
                      <a:pt x="12076" y="888"/>
                    </a:cubicBezTo>
                    <a:cubicBezTo>
                      <a:pt x="11557" y="618"/>
                      <a:pt x="10986" y="503"/>
                      <a:pt x="10412" y="503"/>
                    </a:cubicBezTo>
                    <a:cubicBezTo>
                      <a:pt x="10063"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7"/>
                      <a:pt x="4422" y="1"/>
                      <a:pt x="4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4783307" y="4622104"/>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0" y="67"/>
                    </a:cubicBezTo>
                    <a:lnTo>
                      <a:pt x="334" y="100"/>
                    </a:lnTo>
                    <a:cubicBezTo>
                      <a:pt x="334" y="134"/>
                      <a:pt x="300" y="134"/>
                      <a:pt x="267" y="167"/>
                    </a:cubicBezTo>
                    <a:cubicBezTo>
                      <a:pt x="267" y="167"/>
                      <a:pt x="234" y="200"/>
                      <a:pt x="234" y="200"/>
                    </a:cubicBezTo>
                    <a:cubicBezTo>
                      <a:pt x="200" y="234"/>
                      <a:pt x="200" y="234"/>
                      <a:pt x="167" y="267"/>
                    </a:cubicBezTo>
                    <a:cubicBezTo>
                      <a:pt x="167" y="267"/>
                      <a:pt x="134" y="300"/>
                      <a:pt x="134" y="334"/>
                    </a:cubicBezTo>
                    <a:lnTo>
                      <a:pt x="100" y="367"/>
                    </a:lnTo>
                    <a:cubicBezTo>
                      <a:pt x="100" y="401"/>
                      <a:pt x="67" y="434"/>
                      <a:pt x="67" y="434"/>
                    </a:cubicBezTo>
                    <a:cubicBezTo>
                      <a:pt x="67" y="467"/>
                      <a:pt x="67" y="501"/>
                      <a:pt x="33" y="534"/>
                    </a:cubicBezTo>
                    <a:cubicBezTo>
                      <a:pt x="33" y="534"/>
                      <a:pt x="33" y="567"/>
                      <a:pt x="33" y="601"/>
                    </a:cubicBezTo>
                    <a:cubicBezTo>
                      <a:pt x="33" y="601"/>
                      <a:pt x="33" y="634"/>
                      <a:pt x="33" y="667"/>
                    </a:cubicBezTo>
                    <a:cubicBezTo>
                      <a:pt x="0" y="701"/>
                      <a:pt x="0" y="701"/>
                      <a:pt x="0" y="734"/>
                    </a:cubicBezTo>
                    <a:cubicBezTo>
                      <a:pt x="0" y="767"/>
                      <a:pt x="0" y="801"/>
                      <a:pt x="33" y="801"/>
                    </a:cubicBezTo>
                    <a:cubicBezTo>
                      <a:pt x="33" y="834"/>
                      <a:pt x="33" y="868"/>
                      <a:pt x="33" y="868"/>
                    </a:cubicBezTo>
                    <a:cubicBezTo>
                      <a:pt x="33" y="901"/>
                      <a:pt x="33" y="934"/>
                      <a:pt x="33" y="968"/>
                    </a:cubicBezTo>
                    <a:cubicBezTo>
                      <a:pt x="67" y="968"/>
                      <a:pt x="67" y="1001"/>
                      <a:pt x="67" y="1034"/>
                    </a:cubicBezTo>
                    <a:cubicBezTo>
                      <a:pt x="67" y="1034"/>
                      <a:pt x="100" y="1068"/>
                      <a:pt x="100" y="1101"/>
                    </a:cubicBezTo>
                    <a:lnTo>
                      <a:pt x="134" y="1168"/>
                    </a:lnTo>
                    <a:cubicBezTo>
                      <a:pt x="167" y="1168"/>
                      <a:pt x="167" y="1201"/>
                      <a:pt x="167" y="1201"/>
                    </a:cubicBezTo>
                    <a:cubicBezTo>
                      <a:pt x="200" y="1234"/>
                      <a:pt x="200" y="1234"/>
                      <a:pt x="234" y="1268"/>
                    </a:cubicBezTo>
                    <a:cubicBezTo>
                      <a:pt x="234" y="1268"/>
                      <a:pt x="267" y="1301"/>
                      <a:pt x="267" y="1301"/>
                    </a:cubicBezTo>
                    <a:cubicBezTo>
                      <a:pt x="300" y="1335"/>
                      <a:pt x="334" y="1335"/>
                      <a:pt x="334" y="1368"/>
                    </a:cubicBezTo>
                    <a:lnTo>
                      <a:pt x="400" y="1401"/>
                    </a:lnTo>
                    <a:cubicBezTo>
                      <a:pt x="434" y="1401"/>
                      <a:pt x="434" y="1435"/>
                      <a:pt x="467" y="1435"/>
                    </a:cubicBezTo>
                    <a:cubicBezTo>
                      <a:pt x="500" y="1435"/>
                      <a:pt x="534" y="1435"/>
                      <a:pt x="534" y="1468"/>
                    </a:cubicBezTo>
                    <a:lnTo>
                      <a:pt x="601" y="1468"/>
                    </a:lnTo>
                    <a:cubicBezTo>
                      <a:pt x="634" y="1468"/>
                      <a:pt x="667" y="1468"/>
                      <a:pt x="701" y="1501"/>
                    </a:cubicBezTo>
                    <a:lnTo>
                      <a:pt x="834" y="1501"/>
                    </a:lnTo>
                    <a:cubicBezTo>
                      <a:pt x="867" y="1468"/>
                      <a:pt x="867" y="1468"/>
                      <a:pt x="901" y="1468"/>
                    </a:cubicBezTo>
                    <a:lnTo>
                      <a:pt x="967"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4"/>
                      <a:pt x="1334" y="1234"/>
                      <a:pt x="1334" y="1201"/>
                    </a:cubicBezTo>
                    <a:cubicBezTo>
                      <a:pt x="1334" y="1201"/>
                      <a:pt x="1368" y="1168"/>
                      <a:pt x="1368" y="1168"/>
                    </a:cubicBezTo>
                    <a:lnTo>
                      <a:pt x="1401" y="1101"/>
                    </a:lnTo>
                    <a:cubicBezTo>
                      <a:pt x="1434" y="1068"/>
                      <a:pt x="1434" y="1034"/>
                      <a:pt x="1434" y="1034"/>
                    </a:cubicBezTo>
                    <a:cubicBezTo>
                      <a:pt x="1468" y="1001"/>
                      <a:pt x="1468" y="968"/>
                      <a:pt x="1468" y="968"/>
                    </a:cubicBezTo>
                    <a:cubicBezTo>
                      <a:pt x="1468" y="934"/>
                      <a:pt x="1501" y="901"/>
                      <a:pt x="1501" y="868"/>
                    </a:cubicBezTo>
                    <a:cubicBezTo>
                      <a:pt x="1501" y="868"/>
                      <a:pt x="1501" y="834"/>
                      <a:pt x="1501" y="801"/>
                    </a:cubicBezTo>
                    <a:cubicBezTo>
                      <a:pt x="1501" y="801"/>
                      <a:pt x="1501" y="767"/>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4" y="434"/>
                    </a:cubicBezTo>
                    <a:cubicBezTo>
                      <a:pt x="1434" y="434"/>
                      <a:pt x="1434" y="401"/>
                      <a:pt x="1401" y="367"/>
                    </a:cubicBezTo>
                    <a:lnTo>
                      <a:pt x="1368" y="334"/>
                    </a:lnTo>
                    <a:cubicBezTo>
                      <a:pt x="1368" y="300"/>
                      <a:pt x="1368" y="267"/>
                      <a:pt x="1334" y="267"/>
                    </a:cubicBezTo>
                    <a:cubicBezTo>
                      <a:pt x="1334"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7" y="34"/>
                    </a:lnTo>
                    <a:cubicBezTo>
                      <a:pt x="967" y="0"/>
                      <a:pt x="934"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4532302" y="4707356"/>
                <a:ext cx="109725" cy="112209"/>
              </a:xfrm>
              <a:custGeom>
                <a:avLst/>
                <a:gdLst/>
                <a:ahLst/>
                <a:cxnLst/>
                <a:rect l="l" t="t" r="r" b="b"/>
                <a:pathLst>
                  <a:path w="1502" h="1536" extrusionOk="0">
                    <a:moveTo>
                      <a:pt x="667" y="1"/>
                    </a:moveTo>
                    <a:cubicBezTo>
                      <a:pt x="667" y="34"/>
                      <a:pt x="634" y="34"/>
                      <a:pt x="601" y="34"/>
                    </a:cubicBezTo>
                    <a:lnTo>
                      <a:pt x="534" y="34"/>
                    </a:lnTo>
                    <a:cubicBezTo>
                      <a:pt x="501" y="67"/>
                      <a:pt x="501" y="67"/>
                      <a:pt x="467" y="67"/>
                    </a:cubicBezTo>
                    <a:cubicBezTo>
                      <a:pt x="434" y="67"/>
                      <a:pt x="401" y="101"/>
                      <a:pt x="401" y="101"/>
                    </a:cubicBezTo>
                    <a:lnTo>
                      <a:pt x="334" y="134"/>
                    </a:lnTo>
                    <a:cubicBezTo>
                      <a:pt x="301" y="168"/>
                      <a:pt x="301" y="168"/>
                      <a:pt x="267" y="201"/>
                    </a:cubicBezTo>
                    <a:cubicBezTo>
                      <a:pt x="267" y="201"/>
                      <a:pt x="234" y="234"/>
                      <a:pt x="234" y="234"/>
                    </a:cubicBezTo>
                    <a:cubicBezTo>
                      <a:pt x="200" y="268"/>
                      <a:pt x="200" y="268"/>
                      <a:pt x="167" y="301"/>
                    </a:cubicBezTo>
                    <a:cubicBezTo>
                      <a:pt x="167" y="301"/>
                      <a:pt x="134" y="334"/>
                      <a:pt x="134" y="334"/>
                    </a:cubicBezTo>
                    <a:lnTo>
                      <a:pt x="100" y="401"/>
                    </a:lnTo>
                    <a:cubicBezTo>
                      <a:pt x="67" y="434"/>
                      <a:pt x="67" y="468"/>
                      <a:pt x="67" y="468"/>
                    </a:cubicBezTo>
                    <a:cubicBezTo>
                      <a:pt x="67" y="501"/>
                      <a:pt x="34" y="534"/>
                      <a:pt x="34" y="534"/>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1"/>
                      <a:pt x="67" y="1035"/>
                      <a:pt x="67" y="1068"/>
                    </a:cubicBezTo>
                    <a:cubicBezTo>
                      <a:pt x="67" y="1068"/>
                      <a:pt x="67" y="1102"/>
                      <a:pt x="100" y="1135"/>
                    </a:cubicBezTo>
                    <a:lnTo>
                      <a:pt x="134" y="1168"/>
                    </a:lnTo>
                    <a:cubicBezTo>
                      <a:pt x="134" y="1202"/>
                      <a:pt x="167" y="1202"/>
                      <a:pt x="167" y="1235"/>
                    </a:cubicBezTo>
                    <a:cubicBezTo>
                      <a:pt x="200" y="1268"/>
                      <a:pt x="200" y="1268"/>
                      <a:pt x="234" y="1302"/>
                    </a:cubicBezTo>
                    <a:cubicBezTo>
                      <a:pt x="234" y="1302"/>
                      <a:pt x="267" y="1335"/>
                      <a:pt x="267" y="1335"/>
                    </a:cubicBezTo>
                    <a:cubicBezTo>
                      <a:pt x="301" y="1368"/>
                      <a:pt x="301" y="1368"/>
                      <a:pt x="334" y="1402"/>
                    </a:cubicBezTo>
                    <a:lnTo>
                      <a:pt x="401" y="1435"/>
                    </a:lnTo>
                    <a:cubicBezTo>
                      <a:pt x="401" y="1435"/>
                      <a:pt x="434" y="1468"/>
                      <a:pt x="467" y="1468"/>
                    </a:cubicBezTo>
                    <a:cubicBezTo>
                      <a:pt x="501" y="1468"/>
                      <a:pt x="501" y="1468"/>
                      <a:pt x="534" y="1502"/>
                    </a:cubicBezTo>
                    <a:lnTo>
                      <a:pt x="667" y="1502"/>
                    </a:lnTo>
                    <a:cubicBezTo>
                      <a:pt x="701" y="1535"/>
                      <a:pt x="734" y="1535"/>
                      <a:pt x="734" y="1535"/>
                    </a:cubicBezTo>
                    <a:cubicBezTo>
                      <a:pt x="768" y="1535"/>
                      <a:pt x="801" y="1535"/>
                      <a:pt x="834" y="1502"/>
                    </a:cubicBezTo>
                    <a:lnTo>
                      <a:pt x="968" y="1502"/>
                    </a:lnTo>
                    <a:cubicBezTo>
                      <a:pt x="1001" y="1468"/>
                      <a:pt x="1001" y="1468"/>
                      <a:pt x="1034" y="1468"/>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1"/>
                      <a:pt x="1468" y="968"/>
                    </a:cubicBezTo>
                    <a:cubicBezTo>
                      <a:pt x="1468" y="968"/>
                      <a:pt x="1468" y="935"/>
                      <a:pt x="1468" y="901"/>
                    </a:cubicBezTo>
                    <a:cubicBezTo>
                      <a:pt x="1501" y="901"/>
                      <a:pt x="1501" y="868"/>
                      <a:pt x="1501" y="835"/>
                    </a:cubicBezTo>
                    <a:cubicBezTo>
                      <a:pt x="1501" y="801"/>
                      <a:pt x="1501" y="801"/>
                      <a:pt x="1501" y="768"/>
                    </a:cubicBezTo>
                    <a:cubicBezTo>
                      <a:pt x="1501" y="735"/>
                      <a:pt x="1501" y="701"/>
                      <a:pt x="1501" y="701"/>
                    </a:cubicBezTo>
                    <a:cubicBezTo>
                      <a:pt x="1501" y="668"/>
                      <a:pt x="1501" y="635"/>
                      <a:pt x="1468" y="635"/>
                    </a:cubicBezTo>
                    <a:cubicBezTo>
                      <a:pt x="1468" y="601"/>
                      <a:pt x="1468" y="568"/>
                      <a:pt x="1468" y="534"/>
                    </a:cubicBezTo>
                    <a:cubicBezTo>
                      <a:pt x="1468" y="534"/>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7"/>
                      <a:pt x="1034" y="67"/>
                    </a:cubicBezTo>
                    <a:cubicBezTo>
                      <a:pt x="1001" y="67"/>
                      <a:pt x="1001" y="67"/>
                      <a:pt x="968" y="34"/>
                    </a:cubicBezTo>
                    <a:lnTo>
                      <a:pt x="901" y="34"/>
                    </a:lnTo>
                    <a:cubicBezTo>
                      <a:pt x="868" y="34"/>
                      <a:pt x="834" y="34"/>
                      <a:pt x="8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4736993" y="4868219"/>
                <a:ext cx="109725" cy="109725"/>
              </a:xfrm>
              <a:custGeom>
                <a:avLst/>
                <a:gdLst/>
                <a:ahLst/>
                <a:cxnLst/>
                <a:rect l="l" t="t" r="r" b="b"/>
                <a:pathLst>
                  <a:path w="1502" h="1502" extrusionOk="0">
                    <a:moveTo>
                      <a:pt x="667"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0"/>
                      <a:pt x="234" y="200"/>
                      <a:pt x="200" y="234"/>
                    </a:cubicBezTo>
                    <a:cubicBezTo>
                      <a:pt x="200"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7"/>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0" y="1268"/>
                      <a:pt x="200"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7" y="1501"/>
                      <a:pt x="567" y="1501"/>
                      <a:pt x="601" y="1501"/>
                    </a:cubicBezTo>
                    <a:lnTo>
                      <a:pt x="901" y="1501"/>
                    </a:lnTo>
                    <a:cubicBezTo>
                      <a:pt x="901" y="1501"/>
                      <a:pt x="934" y="1501"/>
                      <a:pt x="968" y="1468"/>
                    </a:cubicBezTo>
                    <a:lnTo>
                      <a:pt x="1034"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1" y="868"/>
                      <a:pt x="1501" y="834"/>
                    </a:cubicBezTo>
                    <a:cubicBezTo>
                      <a:pt x="1501" y="801"/>
                      <a:pt x="1501" y="801"/>
                      <a:pt x="1501" y="768"/>
                    </a:cubicBezTo>
                    <a:cubicBezTo>
                      <a:pt x="1501" y="734"/>
                      <a:pt x="1501" y="701"/>
                      <a:pt x="1501" y="701"/>
                    </a:cubicBezTo>
                    <a:cubicBezTo>
                      <a:pt x="1468" y="667"/>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0"/>
                      <a:pt x="1235" y="200"/>
                      <a:pt x="1201" y="167"/>
                    </a:cubicBezTo>
                    <a:cubicBezTo>
                      <a:pt x="1201" y="167"/>
                      <a:pt x="1168" y="134"/>
                      <a:pt x="1168" y="134"/>
                    </a:cubicBezTo>
                    <a:lnTo>
                      <a:pt x="1101" y="100"/>
                    </a:lnTo>
                    <a:cubicBezTo>
                      <a:pt x="1068" y="100"/>
                      <a:pt x="1034" y="67"/>
                      <a:pt x="1034" y="67"/>
                    </a:cubicBezTo>
                    <a:cubicBezTo>
                      <a:pt x="1001" y="67"/>
                      <a:pt x="968" y="34"/>
                      <a:pt x="968" y="34"/>
                    </a:cubicBezTo>
                    <a:lnTo>
                      <a:pt x="901" y="34"/>
                    </a:lnTo>
                    <a:cubicBezTo>
                      <a:pt x="868" y="0"/>
                      <a:pt x="834"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4035185" y="3406141"/>
                <a:ext cx="1047938" cy="1674144"/>
              </a:xfrm>
              <a:custGeom>
                <a:avLst/>
                <a:gdLst/>
                <a:ahLst/>
                <a:cxnLst/>
                <a:rect l="l" t="t" r="r" b="b"/>
                <a:pathLst>
                  <a:path w="14345" h="22917" extrusionOk="0">
                    <a:moveTo>
                      <a:pt x="4237" y="0"/>
                    </a:moveTo>
                    <a:lnTo>
                      <a:pt x="4237" y="5938"/>
                    </a:lnTo>
                    <a:cubicBezTo>
                      <a:pt x="4237" y="5971"/>
                      <a:pt x="4203" y="5971"/>
                      <a:pt x="4203" y="6004"/>
                    </a:cubicBezTo>
                    <a:lnTo>
                      <a:pt x="2569" y="11675"/>
                    </a:lnTo>
                    <a:lnTo>
                      <a:pt x="201" y="19914"/>
                    </a:lnTo>
                    <a:cubicBezTo>
                      <a:pt x="0" y="20648"/>
                      <a:pt x="134" y="21382"/>
                      <a:pt x="601" y="21982"/>
                    </a:cubicBezTo>
                    <a:cubicBezTo>
                      <a:pt x="1035" y="22583"/>
                      <a:pt x="1735" y="22916"/>
                      <a:pt x="2469" y="22916"/>
                    </a:cubicBezTo>
                    <a:lnTo>
                      <a:pt x="11876" y="22916"/>
                    </a:lnTo>
                    <a:cubicBezTo>
                      <a:pt x="12609" y="22916"/>
                      <a:pt x="13310" y="22583"/>
                      <a:pt x="13744" y="21982"/>
                    </a:cubicBezTo>
                    <a:cubicBezTo>
                      <a:pt x="14211" y="21415"/>
                      <a:pt x="14344" y="20648"/>
                      <a:pt x="14144" y="19948"/>
                    </a:cubicBezTo>
                    <a:lnTo>
                      <a:pt x="11809" y="11575"/>
                    </a:lnTo>
                    <a:lnTo>
                      <a:pt x="10241" y="6038"/>
                    </a:lnTo>
                    <a:cubicBezTo>
                      <a:pt x="10241" y="6038"/>
                      <a:pt x="10241" y="6004"/>
                      <a:pt x="10241" y="6004"/>
                    </a:cubicBezTo>
                    <a:lnTo>
                      <a:pt x="102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4237465" y="3213574"/>
                <a:ext cx="655573" cy="248671"/>
              </a:xfrm>
              <a:custGeom>
                <a:avLst/>
                <a:gdLst/>
                <a:ahLst/>
                <a:cxnLst/>
                <a:rect l="l" t="t" r="r" b="b"/>
                <a:pathLst>
                  <a:path w="8974" h="3404" extrusionOk="0">
                    <a:moveTo>
                      <a:pt x="1701" y="1"/>
                    </a:moveTo>
                    <a:cubicBezTo>
                      <a:pt x="767" y="1"/>
                      <a:pt x="0" y="768"/>
                      <a:pt x="0" y="1702"/>
                    </a:cubicBezTo>
                    <a:cubicBezTo>
                      <a:pt x="0" y="2636"/>
                      <a:pt x="767" y="3403"/>
                      <a:pt x="1701" y="3403"/>
                    </a:cubicBezTo>
                    <a:lnTo>
                      <a:pt x="7272" y="3403"/>
                    </a:lnTo>
                    <a:cubicBezTo>
                      <a:pt x="8206" y="3403"/>
                      <a:pt x="8973" y="2636"/>
                      <a:pt x="8973" y="1702"/>
                    </a:cubicBezTo>
                    <a:cubicBezTo>
                      <a:pt x="8973" y="768"/>
                      <a:pt x="8206" y="1"/>
                      <a:pt x="7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4035185" y="4251653"/>
                <a:ext cx="1047938" cy="831045"/>
              </a:xfrm>
              <a:custGeom>
                <a:avLst/>
                <a:gdLst/>
                <a:ahLst/>
                <a:cxnLst/>
                <a:rect l="l" t="t" r="r" b="b"/>
                <a:pathLst>
                  <a:path w="14345" h="11376" extrusionOk="0">
                    <a:moveTo>
                      <a:pt x="11809" y="1"/>
                    </a:moveTo>
                    <a:lnTo>
                      <a:pt x="9841" y="1102"/>
                    </a:lnTo>
                    <a:cubicBezTo>
                      <a:pt x="9657" y="1194"/>
                      <a:pt x="9460" y="1236"/>
                      <a:pt x="9264" y="1236"/>
                    </a:cubicBezTo>
                    <a:cubicBezTo>
                      <a:pt x="9033" y="1236"/>
                      <a:pt x="8805" y="1177"/>
                      <a:pt x="8607" y="1068"/>
                    </a:cubicBezTo>
                    <a:cubicBezTo>
                      <a:pt x="8173" y="802"/>
                      <a:pt x="7706" y="668"/>
                      <a:pt x="7239" y="668"/>
                    </a:cubicBezTo>
                    <a:cubicBezTo>
                      <a:pt x="6805" y="668"/>
                      <a:pt x="6338" y="768"/>
                      <a:pt x="5938" y="968"/>
                    </a:cubicBezTo>
                    <a:lnTo>
                      <a:pt x="5805" y="1035"/>
                    </a:lnTo>
                    <a:cubicBezTo>
                      <a:pt x="5621" y="1127"/>
                      <a:pt x="5418" y="1178"/>
                      <a:pt x="5211" y="1178"/>
                    </a:cubicBezTo>
                    <a:cubicBezTo>
                      <a:pt x="5041" y="1178"/>
                      <a:pt x="4869" y="1144"/>
                      <a:pt x="4704" y="1068"/>
                    </a:cubicBezTo>
                    <a:lnTo>
                      <a:pt x="2569" y="101"/>
                    </a:lnTo>
                    <a:lnTo>
                      <a:pt x="201" y="8340"/>
                    </a:lnTo>
                    <a:cubicBezTo>
                      <a:pt x="0" y="9074"/>
                      <a:pt x="134" y="9808"/>
                      <a:pt x="601" y="10408"/>
                    </a:cubicBezTo>
                    <a:cubicBezTo>
                      <a:pt x="1035" y="11009"/>
                      <a:pt x="1735" y="11376"/>
                      <a:pt x="2469" y="11376"/>
                    </a:cubicBezTo>
                    <a:lnTo>
                      <a:pt x="11876" y="11376"/>
                    </a:lnTo>
                    <a:cubicBezTo>
                      <a:pt x="12609" y="11376"/>
                      <a:pt x="13310" y="11009"/>
                      <a:pt x="13744" y="10408"/>
                    </a:cubicBezTo>
                    <a:cubicBezTo>
                      <a:pt x="14211" y="9841"/>
                      <a:pt x="14344" y="9074"/>
                      <a:pt x="14144" y="8374"/>
                    </a:cubicBezTo>
                    <a:lnTo>
                      <a:pt x="118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3362597" y="3569341"/>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9" y="18614"/>
                      <a:pt x="4004" y="20649"/>
                      <a:pt x="7139" y="20716"/>
                    </a:cubicBezTo>
                    <a:lnTo>
                      <a:pt x="7239" y="20716"/>
                    </a:lnTo>
                    <a:cubicBezTo>
                      <a:pt x="8440" y="20716"/>
                      <a:pt x="9574" y="20416"/>
                      <a:pt x="10608" y="19882"/>
                    </a:cubicBezTo>
                    <a:cubicBezTo>
                      <a:pt x="10675" y="19848"/>
                      <a:pt x="10742" y="19815"/>
                      <a:pt x="10775" y="19748"/>
                    </a:cubicBezTo>
                    <a:cubicBezTo>
                      <a:pt x="12310" y="18881"/>
                      <a:pt x="13511" y="17480"/>
                      <a:pt x="14111" y="15812"/>
                    </a:cubicBezTo>
                    <a:cubicBezTo>
                      <a:pt x="14378" y="15045"/>
                      <a:pt x="14511" y="14211"/>
                      <a:pt x="14511" y="13344"/>
                    </a:cubicBezTo>
                    <a:cubicBezTo>
                      <a:pt x="14511" y="11843"/>
                      <a:pt x="14078" y="10408"/>
                      <a:pt x="13277" y="9241"/>
                    </a:cubicBezTo>
                    <a:cubicBezTo>
                      <a:pt x="13244" y="9141"/>
                      <a:pt x="13344" y="9041"/>
                      <a:pt x="13277" y="8941"/>
                    </a:cubicBezTo>
                    <a:cubicBezTo>
                      <a:pt x="12476" y="7907"/>
                      <a:pt x="11209" y="7073"/>
                      <a:pt x="10375" y="6572"/>
                    </a:cubicBezTo>
                    <a:lnTo>
                      <a:pt x="10375" y="968"/>
                    </a:lnTo>
                    <a:cubicBezTo>
                      <a:pt x="10375" y="535"/>
                      <a:pt x="9775" y="1"/>
                      <a:pt x="9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3562467" y="3515793"/>
                <a:ext cx="655573" cy="248598"/>
              </a:xfrm>
              <a:custGeom>
                <a:avLst/>
                <a:gdLst/>
                <a:ahLst/>
                <a:cxnLst/>
                <a:rect l="l" t="t" r="r" b="b"/>
                <a:pathLst>
                  <a:path w="8974" h="3403" extrusionOk="0">
                    <a:moveTo>
                      <a:pt x="1701" y="0"/>
                    </a:moveTo>
                    <a:cubicBezTo>
                      <a:pt x="767" y="0"/>
                      <a:pt x="0" y="767"/>
                      <a:pt x="0" y="1701"/>
                    </a:cubicBezTo>
                    <a:cubicBezTo>
                      <a:pt x="0" y="2635"/>
                      <a:pt x="767" y="3403"/>
                      <a:pt x="1701" y="3403"/>
                    </a:cubicBezTo>
                    <a:lnTo>
                      <a:pt x="7272" y="3403"/>
                    </a:lnTo>
                    <a:cubicBezTo>
                      <a:pt x="8206" y="3403"/>
                      <a:pt x="8973" y="2635"/>
                      <a:pt x="8973" y="1701"/>
                    </a:cubicBezTo>
                    <a:cubicBezTo>
                      <a:pt x="8973" y="767"/>
                      <a:pt x="8206" y="0"/>
                      <a:pt x="7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3386996" y="4584043"/>
                <a:ext cx="1008928" cy="498656"/>
              </a:xfrm>
              <a:custGeom>
                <a:avLst/>
                <a:gdLst/>
                <a:ahLst/>
                <a:cxnLst/>
                <a:rect l="l" t="t" r="r" b="b"/>
                <a:pathLst>
                  <a:path w="13811" h="6826" extrusionOk="0">
                    <a:moveTo>
                      <a:pt x="4314" y="1"/>
                    </a:moveTo>
                    <a:cubicBezTo>
                      <a:pt x="3881" y="1"/>
                      <a:pt x="3443" y="108"/>
                      <a:pt x="3069" y="321"/>
                    </a:cubicBezTo>
                    <a:lnTo>
                      <a:pt x="0" y="1889"/>
                    </a:lnTo>
                    <a:cubicBezTo>
                      <a:pt x="1001" y="4724"/>
                      <a:pt x="3670" y="6759"/>
                      <a:pt x="6805" y="6826"/>
                    </a:cubicBezTo>
                    <a:lnTo>
                      <a:pt x="6905" y="6826"/>
                    </a:lnTo>
                    <a:cubicBezTo>
                      <a:pt x="8106" y="6826"/>
                      <a:pt x="9240" y="6526"/>
                      <a:pt x="10308" y="5992"/>
                    </a:cubicBezTo>
                    <a:cubicBezTo>
                      <a:pt x="10341" y="5958"/>
                      <a:pt x="10408" y="5925"/>
                      <a:pt x="10441" y="5858"/>
                    </a:cubicBezTo>
                    <a:cubicBezTo>
                      <a:pt x="11976" y="4991"/>
                      <a:pt x="13177" y="3590"/>
                      <a:pt x="13777" y="1922"/>
                    </a:cubicBezTo>
                    <a:cubicBezTo>
                      <a:pt x="13777" y="1856"/>
                      <a:pt x="13810" y="1822"/>
                      <a:pt x="13810" y="1789"/>
                    </a:cubicBezTo>
                    <a:cubicBezTo>
                      <a:pt x="13810" y="1789"/>
                      <a:pt x="12943" y="1322"/>
                      <a:pt x="12076" y="888"/>
                    </a:cubicBezTo>
                    <a:cubicBezTo>
                      <a:pt x="11557" y="618"/>
                      <a:pt x="10986" y="503"/>
                      <a:pt x="10412" y="503"/>
                    </a:cubicBezTo>
                    <a:cubicBezTo>
                      <a:pt x="10064"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8"/>
                      <a:pt x="4422"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4707909" y="4512373"/>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4473840" y="4645973"/>
                <a:ext cx="109725" cy="112209"/>
              </a:xfrm>
              <a:custGeom>
                <a:avLst/>
                <a:gdLst/>
                <a:ahLst/>
                <a:cxnLst/>
                <a:rect l="l" t="t" r="r" b="b"/>
                <a:pathLst>
                  <a:path w="1502" h="1536" extrusionOk="0">
                    <a:moveTo>
                      <a:pt x="668" y="1"/>
                    </a:moveTo>
                    <a:cubicBezTo>
                      <a:pt x="668" y="34"/>
                      <a:pt x="634" y="34"/>
                      <a:pt x="601" y="34"/>
                    </a:cubicBezTo>
                    <a:lnTo>
                      <a:pt x="534" y="34"/>
                    </a:lnTo>
                    <a:cubicBezTo>
                      <a:pt x="501" y="68"/>
                      <a:pt x="501" y="68"/>
                      <a:pt x="467" y="68"/>
                    </a:cubicBezTo>
                    <a:cubicBezTo>
                      <a:pt x="434" y="68"/>
                      <a:pt x="401" y="101"/>
                      <a:pt x="401" y="101"/>
                    </a:cubicBezTo>
                    <a:lnTo>
                      <a:pt x="334" y="134"/>
                    </a:lnTo>
                    <a:cubicBezTo>
                      <a:pt x="301" y="168"/>
                      <a:pt x="301" y="168"/>
                      <a:pt x="267" y="201"/>
                    </a:cubicBezTo>
                    <a:cubicBezTo>
                      <a:pt x="267" y="201"/>
                      <a:pt x="234" y="234"/>
                      <a:pt x="234" y="234"/>
                    </a:cubicBezTo>
                    <a:cubicBezTo>
                      <a:pt x="201" y="268"/>
                      <a:pt x="201" y="268"/>
                      <a:pt x="167" y="301"/>
                    </a:cubicBezTo>
                    <a:cubicBezTo>
                      <a:pt x="167" y="301"/>
                      <a:pt x="134" y="334"/>
                      <a:pt x="134" y="334"/>
                    </a:cubicBezTo>
                    <a:lnTo>
                      <a:pt x="101" y="401"/>
                    </a:lnTo>
                    <a:cubicBezTo>
                      <a:pt x="67" y="434"/>
                      <a:pt x="67" y="468"/>
                      <a:pt x="67" y="468"/>
                    </a:cubicBezTo>
                    <a:cubicBezTo>
                      <a:pt x="67" y="501"/>
                      <a:pt x="34" y="535"/>
                      <a:pt x="34" y="535"/>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2"/>
                      <a:pt x="67" y="1035"/>
                      <a:pt x="67" y="1068"/>
                    </a:cubicBezTo>
                    <a:cubicBezTo>
                      <a:pt x="67" y="1068"/>
                      <a:pt x="67" y="1102"/>
                      <a:pt x="101" y="1135"/>
                    </a:cubicBezTo>
                    <a:lnTo>
                      <a:pt x="134" y="1168"/>
                    </a:lnTo>
                    <a:cubicBezTo>
                      <a:pt x="134" y="1202"/>
                      <a:pt x="167" y="1202"/>
                      <a:pt x="167" y="1235"/>
                    </a:cubicBezTo>
                    <a:cubicBezTo>
                      <a:pt x="201" y="1268"/>
                      <a:pt x="201" y="1268"/>
                      <a:pt x="234" y="1302"/>
                    </a:cubicBezTo>
                    <a:cubicBezTo>
                      <a:pt x="234" y="1302"/>
                      <a:pt x="267" y="1335"/>
                      <a:pt x="267" y="1335"/>
                    </a:cubicBezTo>
                    <a:cubicBezTo>
                      <a:pt x="301" y="1368"/>
                      <a:pt x="301" y="1368"/>
                      <a:pt x="334" y="1402"/>
                    </a:cubicBezTo>
                    <a:lnTo>
                      <a:pt x="401" y="1435"/>
                    </a:lnTo>
                    <a:cubicBezTo>
                      <a:pt x="401" y="1435"/>
                      <a:pt x="434" y="1469"/>
                      <a:pt x="467" y="1469"/>
                    </a:cubicBezTo>
                    <a:cubicBezTo>
                      <a:pt x="501" y="1469"/>
                      <a:pt x="501" y="1469"/>
                      <a:pt x="534" y="1502"/>
                    </a:cubicBezTo>
                    <a:lnTo>
                      <a:pt x="668" y="1502"/>
                    </a:lnTo>
                    <a:cubicBezTo>
                      <a:pt x="701" y="1535"/>
                      <a:pt x="734" y="1535"/>
                      <a:pt x="734" y="1535"/>
                    </a:cubicBezTo>
                    <a:cubicBezTo>
                      <a:pt x="768" y="1535"/>
                      <a:pt x="801" y="1535"/>
                      <a:pt x="834" y="1502"/>
                    </a:cubicBezTo>
                    <a:lnTo>
                      <a:pt x="968" y="1502"/>
                    </a:lnTo>
                    <a:cubicBezTo>
                      <a:pt x="1001" y="1469"/>
                      <a:pt x="1001" y="1469"/>
                      <a:pt x="1035" y="1469"/>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2"/>
                      <a:pt x="1468" y="968"/>
                    </a:cubicBezTo>
                    <a:cubicBezTo>
                      <a:pt x="1468" y="968"/>
                      <a:pt x="1468" y="935"/>
                      <a:pt x="1468" y="901"/>
                    </a:cubicBezTo>
                    <a:cubicBezTo>
                      <a:pt x="1502" y="901"/>
                      <a:pt x="1502" y="868"/>
                      <a:pt x="1502" y="835"/>
                    </a:cubicBezTo>
                    <a:cubicBezTo>
                      <a:pt x="1502" y="801"/>
                      <a:pt x="1502" y="801"/>
                      <a:pt x="1502" y="768"/>
                    </a:cubicBezTo>
                    <a:cubicBezTo>
                      <a:pt x="1502" y="735"/>
                      <a:pt x="1502" y="701"/>
                      <a:pt x="1502" y="701"/>
                    </a:cubicBezTo>
                    <a:cubicBezTo>
                      <a:pt x="1502" y="668"/>
                      <a:pt x="1502" y="635"/>
                      <a:pt x="1468" y="635"/>
                    </a:cubicBezTo>
                    <a:cubicBezTo>
                      <a:pt x="1468" y="601"/>
                      <a:pt x="1468" y="568"/>
                      <a:pt x="1468" y="535"/>
                    </a:cubicBezTo>
                    <a:cubicBezTo>
                      <a:pt x="1468" y="535"/>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8"/>
                      <a:pt x="1035" y="68"/>
                    </a:cubicBezTo>
                    <a:cubicBezTo>
                      <a:pt x="1001" y="68"/>
                      <a:pt x="1001" y="68"/>
                      <a:pt x="968" y="34"/>
                    </a:cubicBezTo>
                    <a:lnTo>
                      <a:pt x="901" y="34"/>
                    </a:lnTo>
                    <a:cubicBezTo>
                      <a:pt x="868" y="34"/>
                      <a:pt x="834" y="34"/>
                      <a:pt x="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4626105" y="4839437"/>
                <a:ext cx="109725" cy="109725"/>
              </a:xfrm>
              <a:custGeom>
                <a:avLst/>
                <a:gdLst/>
                <a:ahLst/>
                <a:cxnLst/>
                <a:rect l="l" t="t" r="r" b="b"/>
                <a:pathLst>
                  <a:path w="1502" h="1502" extrusionOk="0">
                    <a:moveTo>
                      <a:pt x="668"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1"/>
                      <a:pt x="234" y="201"/>
                      <a:pt x="201" y="234"/>
                    </a:cubicBezTo>
                    <a:cubicBezTo>
                      <a:pt x="201"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8"/>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1" y="1268"/>
                      <a:pt x="201"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8" y="1501"/>
                      <a:pt x="568" y="1501"/>
                      <a:pt x="601" y="1501"/>
                    </a:cubicBezTo>
                    <a:lnTo>
                      <a:pt x="901" y="1501"/>
                    </a:lnTo>
                    <a:cubicBezTo>
                      <a:pt x="901" y="1501"/>
                      <a:pt x="934" y="1501"/>
                      <a:pt x="968" y="1468"/>
                    </a:cubicBezTo>
                    <a:lnTo>
                      <a:pt x="1035"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2" y="868"/>
                      <a:pt x="1502" y="834"/>
                    </a:cubicBezTo>
                    <a:cubicBezTo>
                      <a:pt x="1502" y="801"/>
                      <a:pt x="1502" y="801"/>
                      <a:pt x="1502" y="768"/>
                    </a:cubicBezTo>
                    <a:cubicBezTo>
                      <a:pt x="1502" y="734"/>
                      <a:pt x="1502" y="701"/>
                      <a:pt x="1502" y="701"/>
                    </a:cubicBezTo>
                    <a:cubicBezTo>
                      <a:pt x="1468" y="668"/>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1"/>
                      <a:pt x="1235" y="201"/>
                      <a:pt x="1201" y="167"/>
                    </a:cubicBezTo>
                    <a:cubicBezTo>
                      <a:pt x="1201" y="167"/>
                      <a:pt x="1168" y="134"/>
                      <a:pt x="1168" y="134"/>
                    </a:cubicBezTo>
                    <a:lnTo>
                      <a:pt x="1101" y="100"/>
                    </a:lnTo>
                    <a:cubicBezTo>
                      <a:pt x="1068" y="100"/>
                      <a:pt x="1035" y="67"/>
                      <a:pt x="1035" y="67"/>
                    </a:cubicBezTo>
                    <a:cubicBezTo>
                      <a:pt x="1001" y="67"/>
                      <a:pt x="968" y="34"/>
                      <a:pt x="968" y="34"/>
                    </a:cubicBezTo>
                    <a:lnTo>
                      <a:pt x="901" y="34"/>
                    </a:lnTo>
                    <a:cubicBezTo>
                      <a:pt x="868"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31"/>
            <p:cNvSpPr/>
            <p:nvPr/>
          </p:nvSpPr>
          <p:spPr>
            <a:xfrm>
              <a:off x="5687038" y="399278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5935038" y="435253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6449388" y="4104513"/>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965197237"/>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48"/>
          <p:cNvSpPr txBox="1">
            <a:spLocks noGrp="1"/>
          </p:cNvSpPr>
          <p:nvPr>
            <p:ph type="title"/>
          </p:nvPr>
        </p:nvSpPr>
        <p:spPr>
          <a:xfrm>
            <a:off x="539552" y="542925"/>
            <a:ext cx="7691400" cy="457200"/>
          </a:xfrm>
          <a:prstGeom prst="rect">
            <a:avLst/>
          </a:prstGeom>
        </p:spPr>
        <p:txBody>
          <a:bodyPr spcFirstLastPara="1" wrap="square" lIns="91425" tIns="91425" rIns="91425" bIns="91425" anchor="ctr" anchorCtr="0">
            <a:noAutofit/>
          </a:bodyPr>
          <a:lstStyle/>
          <a:p>
            <a:pPr lvl="0" algn="l"/>
            <a:r>
              <a:rPr lang="id-ID" dirty="0"/>
              <a:t>Untuk menghindari bahaya listrik perhatikan saran berikut ini.</a:t>
            </a:r>
            <a:endParaRPr lang="id-ID" dirty="0"/>
          </a:p>
        </p:txBody>
      </p:sp>
      <p:sp>
        <p:nvSpPr>
          <p:cNvPr id="1087" name="Google Shape;1087;p48"/>
          <p:cNvSpPr txBox="1"/>
          <p:nvPr/>
        </p:nvSpPr>
        <p:spPr>
          <a:xfrm>
            <a:off x="1060512" y="1275606"/>
            <a:ext cx="7393862" cy="3168352"/>
          </a:xfrm>
          <a:prstGeom prst="rect">
            <a:avLst/>
          </a:prstGeom>
          <a:noFill/>
          <a:ln>
            <a:noFill/>
          </a:ln>
        </p:spPr>
        <p:txBody>
          <a:bodyPr spcFirstLastPara="1" wrap="square" lIns="91425" tIns="91425" rIns="91425" bIns="91425" anchor="ctr" anchorCtr="0">
            <a:noAutofit/>
          </a:bodyPr>
          <a:lstStyle/>
          <a:p>
            <a:pPr marL="457200" lvl="0" indent="-457200" algn="just">
              <a:buFont typeface="+mj-lt"/>
              <a:buAutoNum type="arabicPeriod"/>
            </a:pPr>
            <a:r>
              <a:rPr lang="id-ID" sz="2200" dirty="0">
                <a:solidFill>
                  <a:schemeClr val="bg2">
                    <a:lumMod val="60000"/>
                    <a:lumOff val="40000"/>
                  </a:schemeClr>
                </a:solidFill>
                <a:latin typeface="Tekton Pro" pitchFamily="34" charset="0"/>
                <a:ea typeface="Passion One"/>
                <a:cs typeface="Passion One"/>
                <a:sym typeface="Passion One"/>
              </a:rPr>
              <a:t>Sebelum digunakan, semua peralatan listrik yang baru diterima perlu diperiksa </a:t>
            </a:r>
            <a:r>
              <a:rPr lang="id-ID" sz="2200" dirty="0" smtClean="0">
                <a:solidFill>
                  <a:schemeClr val="bg2">
                    <a:lumMod val="60000"/>
                    <a:lumOff val="40000"/>
                  </a:schemeClr>
                </a:solidFill>
                <a:latin typeface="Tekton Pro" pitchFamily="34" charset="0"/>
                <a:ea typeface="Passion One"/>
                <a:cs typeface="Passion One"/>
                <a:sym typeface="Passion One"/>
              </a:rPr>
              <a:t>untuk memastikan </a:t>
            </a:r>
            <a:r>
              <a:rPr lang="id-ID" sz="2200" dirty="0">
                <a:solidFill>
                  <a:schemeClr val="bg2">
                    <a:lumMod val="60000"/>
                    <a:lumOff val="40000"/>
                  </a:schemeClr>
                </a:solidFill>
                <a:latin typeface="Tekton Pro" pitchFamily="34" charset="0"/>
                <a:ea typeface="Passion One"/>
                <a:cs typeface="Passion One"/>
                <a:sym typeface="Passion One"/>
              </a:rPr>
              <a:t>bahwa barang (casis) alat tidak “hidup” (tidak memiliki </a:t>
            </a:r>
            <a:r>
              <a:rPr lang="id-ID" sz="2200" dirty="0" smtClean="0">
                <a:solidFill>
                  <a:schemeClr val="bg2">
                    <a:lumMod val="60000"/>
                    <a:lumOff val="40000"/>
                  </a:schemeClr>
                </a:solidFill>
                <a:latin typeface="Tekton Pro" pitchFamily="34" charset="0"/>
                <a:ea typeface="Passion One"/>
                <a:cs typeface="Passion One"/>
                <a:sym typeface="Passion One"/>
              </a:rPr>
              <a:t>tegangan terhadap </a:t>
            </a:r>
            <a:r>
              <a:rPr lang="id-ID" sz="2200" dirty="0">
                <a:solidFill>
                  <a:schemeClr val="bg2">
                    <a:lumMod val="60000"/>
                    <a:lumOff val="40000"/>
                  </a:schemeClr>
                </a:solidFill>
                <a:latin typeface="Tekton Pro" pitchFamily="34" charset="0"/>
                <a:ea typeface="Passion One"/>
                <a:cs typeface="Passion One"/>
                <a:sym typeface="Passion One"/>
              </a:rPr>
              <a:t>tanah</a:t>
            </a:r>
            <a:r>
              <a:rPr lang="id-ID" sz="2200" dirty="0" smtClean="0">
                <a:solidFill>
                  <a:schemeClr val="bg2">
                    <a:lumMod val="60000"/>
                    <a:lumOff val="40000"/>
                  </a:schemeClr>
                </a:solidFill>
                <a:latin typeface="Tekton Pro" pitchFamily="34" charset="0"/>
                <a:ea typeface="Passion One"/>
                <a:cs typeface="Passion One"/>
                <a:sym typeface="Passion One"/>
              </a:rPr>
              <a:t>)</a:t>
            </a:r>
          </a:p>
          <a:p>
            <a:pPr marL="457200" lvl="0" indent="-457200" algn="just">
              <a:buFont typeface="+mj-lt"/>
              <a:buAutoNum type="arabicPeriod"/>
            </a:pPr>
            <a:r>
              <a:rPr lang="id-ID" sz="2200" dirty="0">
                <a:solidFill>
                  <a:schemeClr val="bg2">
                    <a:lumMod val="60000"/>
                    <a:lumOff val="40000"/>
                  </a:schemeClr>
                </a:solidFill>
                <a:latin typeface="Tekton Pro" pitchFamily="34" charset="0"/>
                <a:ea typeface="Passion One"/>
                <a:cs typeface="Passion One"/>
                <a:sym typeface="Passion One"/>
              </a:rPr>
              <a:t>Peralatan listrik secara periodik harus diperiksa untuk mengetahui hidup atau tidak</a:t>
            </a:r>
          </a:p>
          <a:p>
            <a:pPr marL="457200" lvl="0" indent="-457200" algn="just">
              <a:buFont typeface="+mj-lt"/>
              <a:buAutoNum type="arabicPeriod"/>
            </a:pPr>
            <a:r>
              <a:rPr lang="id-ID" sz="2200" dirty="0">
                <a:solidFill>
                  <a:schemeClr val="bg2">
                    <a:lumMod val="60000"/>
                    <a:lumOff val="40000"/>
                  </a:schemeClr>
                </a:solidFill>
                <a:latin typeface="Tekton Pro" pitchFamily="34" charset="0"/>
                <a:ea typeface="Passion One"/>
                <a:cs typeface="Passion One"/>
                <a:sym typeface="Passion One"/>
              </a:rPr>
              <a:t>hidupnya bagian alat tersebut</a:t>
            </a:r>
            <a:r>
              <a:rPr lang="id-ID" sz="2200" dirty="0" smtClean="0">
                <a:solidFill>
                  <a:schemeClr val="bg2">
                    <a:lumMod val="60000"/>
                    <a:lumOff val="40000"/>
                  </a:schemeClr>
                </a:solidFill>
                <a:latin typeface="Tekton Pro" pitchFamily="34" charset="0"/>
                <a:ea typeface="Passion One"/>
                <a:cs typeface="Passion One"/>
                <a:sym typeface="Passion One"/>
              </a:rPr>
              <a:t>.</a:t>
            </a:r>
          </a:p>
          <a:p>
            <a:pPr marL="457200" lvl="0" indent="-457200" algn="just">
              <a:buFont typeface="+mj-lt"/>
              <a:buAutoNum type="arabicPeriod"/>
            </a:pPr>
            <a:r>
              <a:rPr lang="id-ID" sz="2200" dirty="0">
                <a:solidFill>
                  <a:schemeClr val="bg2">
                    <a:lumMod val="60000"/>
                    <a:lumOff val="40000"/>
                  </a:schemeClr>
                </a:solidFill>
                <a:latin typeface="Tekton Pro" pitchFamily="34" charset="0"/>
                <a:ea typeface="Passion One"/>
                <a:cs typeface="Passion One"/>
                <a:sym typeface="Passion One"/>
              </a:rPr>
              <a:t>Kapisator (kondensator) yang berkapitas </a:t>
            </a:r>
            <a:r>
              <a:rPr lang="id-ID" sz="2200" dirty="0" smtClean="0">
                <a:solidFill>
                  <a:schemeClr val="bg2">
                    <a:lumMod val="60000"/>
                    <a:lumOff val="40000"/>
                  </a:schemeClr>
                </a:solidFill>
                <a:latin typeface="Tekton Pro" pitchFamily="34" charset="0"/>
                <a:ea typeface="Passion One"/>
                <a:cs typeface="Passion One"/>
                <a:sym typeface="Passion One"/>
              </a:rPr>
              <a:t>besar.</a:t>
            </a:r>
            <a:endParaRPr lang="id-ID" sz="2200" dirty="0">
              <a:solidFill>
                <a:schemeClr val="bg2">
                  <a:lumMod val="60000"/>
                  <a:lumOff val="40000"/>
                </a:schemeClr>
              </a:solidFill>
              <a:latin typeface="Tekton Pro" pitchFamily="34" charset="0"/>
              <a:ea typeface="Passion One"/>
              <a:cs typeface="Passion One"/>
              <a:sym typeface="Passion One"/>
            </a:endParaRPr>
          </a:p>
        </p:txBody>
      </p:sp>
      <p:grpSp>
        <p:nvGrpSpPr>
          <p:cNvPr id="1089" name="Google Shape;1089;p48"/>
          <p:cNvGrpSpPr/>
          <p:nvPr/>
        </p:nvGrpSpPr>
        <p:grpSpPr>
          <a:xfrm>
            <a:off x="6233359" y="4310246"/>
            <a:ext cx="2997082" cy="2785249"/>
            <a:chOff x="10704983" y="2334325"/>
            <a:chExt cx="1218941" cy="1107549"/>
          </a:xfrm>
        </p:grpSpPr>
        <p:sp>
          <p:nvSpPr>
            <p:cNvPr id="1090" name="Google Shape;1090;p48"/>
            <p:cNvSpPr/>
            <p:nvPr/>
          </p:nvSpPr>
          <p:spPr>
            <a:xfrm>
              <a:off x="10785712" y="2397291"/>
              <a:ext cx="1138212" cy="1044563"/>
            </a:xfrm>
            <a:custGeom>
              <a:avLst/>
              <a:gdLst/>
              <a:ahLst/>
              <a:cxnLst/>
              <a:rect l="l" t="t" r="r" b="b"/>
              <a:pathLst>
                <a:path w="23518" h="21583" extrusionOk="0">
                  <a:moveTo>
                    <a:pt x="1635" y="0"/>
                  </a:moveTo>
                  <a:cubicBezTo>
                    <a:pt x="1435" y="167"/>
                    <a:pt x="1235" y="334"/>
                    <a:pt x="1035" y="534"/>
                  </a:cubicBezTo>
                  <a:cubicBezTo>
                    <a:pt x="368" y="1201"/>
                    <a:pt x="1" y="2069"/>
                    <a:pt x="34" y="3003"/>
                  </a:cubicBezTo>
                  <a:lnTo>
                    <a:pt x="34" y="4537"/>
                  </a:lnTo>
                  <a:lnTo>
                    <a:pt x="34" y="8773"/>
                  </a:lnTo>
                  <a:cubicBezTo>
                    <a:pt x="67" y="12109"/>
                    <a:pt x="901" y="15278"/>
                    <a:pt x="3203" y="17680"/>
                  </a:cubicBezTo>
                  <a:cubicBezTo>
                    <a:pt x="5538" y="20081"/>
                    <a:pt x="8207" y="21482"/>
                    <a:pt x="11509" y="21583"/>
                  </a:cubicBezTo>
                  <a:cubicBezTo>
                    <a:pt x="14811" y="21482"/>
                    <a:pt x="17513" y="20115"/>
                    <a:pt x="19848" y="17746"/>
                  </a:cubicBezTo>
                  <a:cubicBezTo>
                    <a:pt x="20115" y="17446"/>
                    <a:pt x="20382" y="17146"/>
                    <a:pt x="20649" y="16812"/>
                  </a:cubicBezTo>
                  <a:cubicBezTo>
                    <a:pt x="21049" y="16345"/>
                    <a:pt x="21383" y="15845"/>
                    <a:pt x="21683" y="15311"/>
                  </a:cubicBezTo>
                  <a:cubicBezTo>
                    <a:pt x="21883" y="14978"/>
                    <a:pt x="22083" y="14611"/>
                    <a:pt x="22250" y="14244"/>
                  </a:cubicBezTo>
                  <a:cubicBezTo>
                    <a:pt x="22483" y="13744"/>
                    <a:pt x="22684" y="13243"/>
                    <a:pt x="22850" y="12743"/>
                  </a:cubicBezTo>
                  <a:cubicBezTo>
                    <a:pt x="22984" y="12376"/>
                    <a:pt x="23084" y="12042"/>
                    <a:pt x="23151" y="11675"/>
                  </a:cubicBezTo>
                  <a:cubicBezTo>
                    <a:pt x="23284" y="11175"/>
                    <a:pt x="23351" y="10675"/>
                    <a:pt x="23418" y="10174"/>
                  </a:cubicBezTo>
                  <a:cubicBezTo>
                    <a:pt x="23484" y="9707"/>
                    <a:pt x="23484" y="9207"/>
                    <a:pt x="23484" y="8740"/>
                  </a:cubicBezTo>
                  <a:lnTo>
                    <a:pt x="23518" y="4504"/>
                  </a:lnTo>
                  <a:lnTo>
                    <a:pt x="23518" y="3003"/>
                  </a:lnTo>
                  <a:cubicBezTo>
                    <a:pt x="23518" y="2069"/>
                    <a:pt x="23151" y="1201"/>
                    <a:pt x="22483" y="568"/>
                  </a:cubicBezTo>
                  <a:cubicBezTo>
                    <a:pt x="22283" y="334"/>
                    <a:pt x="22050" y="167"/>
                    <a:pt x="217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8"/>
            <p:cNvSpPr/>
            <p:nvPr/>
          </p:nvSpPr>
          <p:spPr>
            <a:xfrm>
              <a:off x="10785712" y="2374689"/>
              <a:ext cx="1138212" cy="242229"/>
            </a:xfrm>
            <a:custGeom>
              <a:avLst/>
              <a:gdLst/>
              <a:ahLst/>
              <a:cxnLst/>
              <a:rect l="l" t="t" r="r" b="b"/>
              <a:pathLst>
                <a:path w="23518" h="5005" extrusionOk="0">
                  <a:moveTo>
                    <a:pt x="3036" y="0"/>
                  </a:moveTo>
                  <a:cubicBezTo>
                    <a:pt x="2136" y="0"/>
                    <a:pt x="1669" y="367"/>
                    <a:pt x="1035" y="1001"/>
                  </a:cubicBezTo>
                  <a:cubicBezTo>
                    <a:pt x="368" y="1668"/>
                    <a:pt x="1" y="2536"/>
                    <a:pt x="1" y="3470"/>
                  </a:cubicBezTo>
                  <a:lnTo>
                    <a:pt x="34" y="5004"/>
                  </a:lnTo>
                  <a:lnTo>
                    <a:pt x="23484" y="5004"/>
                  </a:lnTo>
                  <a:lnTo>
                    <a:pt x="23518" y="3470"/>
                  </a:lnTo>
                  <a:cubicBezTo>
                    <a:pt x="23518" y="2536"/>
                    <a:pt x="23151" y="1668"/>
                    <a:pt x="22483" y="1035"/>
                  </a:cubicBezTo>
                  <a:cubicBezTo>
                    <a:pt x="21850" y="367"/>
                    <a:pt x="20982" y="0"/>
                    <a:pt x="200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8"/>
            <p:cNvSpPr/>
            <p:nvPr/>
          </p:nvSpPr>
          <p:spPr>
            <a:xfrm>
              <a:off x="11055341" y="3369181"/>
              <a:ext cx="579608" cy="72693"/>
            </a:xfrm>
            <a:custGeom>
              <a:avLst/>
              <a:gdLst/>
              <a:ahLst/>
              <a:cxnLst/>
              <a:rect l="l" t="t" r="r" b="b"/>
              <a:pathLst>
                <a:path w="11976" h="1502" extrusionOk="0">
                  <a:moveTo>
                    <a:pt x="734" y="0"/>
                  </a:moveTo>
                  <a:cubicBezTo>
                    <a:pt x="334" y="0"/>
                    <a:pt x="0" y="334"/>
                    <a:pt x="0" y="768"/>
                  </a:cubicBezTo>
                  <a:cubicBezTo>
                    <a:pt x="0" y="1168"/>
                    <a:pt x="334" y="1502"/>
                    <a:pt x="734" y="1502"/>
                  </a:cubicBezTo>
                  <a:lnTo>
                    <a:pt x="11208" y="1502"/>
                  </a:lnTo>
                  <a:cubicBezTo>
                    <a:pt x="11642" y="1502"/>
                    <a:pt x="11976" y="1168"/>
                    <a:pt x="11976" y="768"/>
                  </a:cubicBezTo>
                  <a:cubicBezTo>
                    <a:pt x="11976" y="334"/>
                    <a:pt x="11642" y="0"/>
                    <a:pt x="11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8"/>
            <p:cNvSpPr/>
            <p:nvPr/>
          </p:nvSpPr>
          <p:spPr>
            <a:xfrm>
              <a:off x="11383047" y="3138320"/>
              <a:ext cx="452081" cy="72693"/>
            </a:xfrm>
            <a:custGeom>
              <a:avLst/>
              <a:gdLst/>
              <a:ahLst/>
              <a:cxnLst/>
              <a:rect l="l" t="t" r="r" b="b"/>
              <a:pathLst>
                <a:path w="9341" h="1502" extrusionOk="0">
                  <a:moveTo>
                    <a:pt x="735" y="0"/>
                  </a:moveTo>
                  <a:cubicBezTo>
                    <a:pt x="334" y="0"/>
                    <a:pt x="1" y="334"/>
                    <a:pt x="1" y="768"/>
                  </a:cubicBezTo>
                  <a:cubicBezTo>
                    <a:pt x="1" y="1168"/>
                    <a:pt x="334" y="1501"/>
                    <a:pt x="735" y="1501"/>
                  </a:cubicBezTo>
                  <a:lnTo>
                    <a:pt x="8307" y="1501"/>
                  </a:lnTo>
                  <a:cubicBezTo>
                    <a:pt x="8707" y="1034"/>
                    <a:pt x="9041" y="534"/>
                    <a:pt x="9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8"/>
            <p:cNvSpPr/>
            <p:nvPr/>
          </p:nvSpPr>
          <p:spPr>
            <a:xfrm>
              <a:off x="11486378" y="3013984"/>
              <a:ext cx="405281" cy="72693"/>
            </a:xfrm>
            <a:custGeom>
              <a:avLst/>
              <a:gdLst/>
              <a:ahLst/>
              <a:cxnLst/>
              <a:rect l="l" t="t" r="r" b="b"/>
              <a:pathLst>
                <a:path w="8374" h="1502" extrusionOk="0">
                  <a:moveTo>
                    <a:pt x="735" y="1"/>
                  </a:moveTo>
                  <a:cubicBezTo>
                    <a:pt x="334" y="1"/>
                    <a:pt x="1" y="334"/>
                    <a:pt x="1" y="768"/>
                  </a:cubicBezTo>
                  <a:cubicBezTo>
                    <a:pt x="1" y="1168"/>
                    <a:pt x="334" y="1502"/>
                    <a:pt x="735" y="1502"/>
                  </a:cubicBezTo>
                  <a:lnTo>
                    <a:pt x="7773" y="1502"/>
                  </a:lnTo>
                  <a:cubicBezTo>
                    <a:pt x="8006" y="1002"/>
                    <a:pt x="8207" y="501"/>
                    <a:pt x="8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8"/>
            <p:cNvSpPr/>
            <p:nvPr/>
          </p:nvSpPr>
          <p:spPr>
            <a:xfrm>
              <a:off x="10704983" y="2356927"/>
              <a:ext cx="1138212" cy="1044563"/>
            </a:xfrm>
            <a:custGeom>
              <a:avLst/>
              <a:gdLst/>
              <a:ahLst/>
              <a:cxnLst/>
              <a:rect l="l" t="t" r="r" b="b"/>
              <a:pathLst>
                <a:path w="23518" h="21583" extrusionOk="0">
                  <a:moveTo>
                    <a:pt x="1635" y="1"/>
                  </a:moveTo>
                  <a:cubicBezTo>
                    <a:pt x="1435" y="167"/>
                    <a:pt x="1235" y="334"/>
                    <a:pt x="1035" y="534"/>
                  </a:cubicBezTo>
                  <a:cubicBezTo>
                    <a:pt x="368" y="1201"/>
                    <a:pt x="1" y="2069"/>
                    <a:pt x="34" y="3003"/>
                  </a:cubicBezTo>
                  <a:lnTo>
                    <a:pt x="34" y="4537"/>
                  </a:lnTo>
                  <a:lnTo>
                    <a:pt x="34" y="8773"/>
                  </a:lnTo>
                  <a:cubicBezTo>
                    <a:pt x="68" y="12109"/>
                    <a:pt x="902" y="15278"/>
                    <a:pt x="3203" y="17680"/>
                  </a:cubicBezTo>
                  <a:cubicBezTo>
                    <a:pt x="5538" y="20082"/>
                    <a:pt x="8207" y="21483"/>
                    <a:pt x="11509" y="21583"/>
                  </a:cubicBezTo>
                  <a:cubicBezTo>
                    <a:pt x="14811" y="21483"/>
                    <a:pt x="17513" y="20115"/>
                    <a:pt x="19848" y="17747"/>
                  </a:cubicBezTo>
                  <a:cubicBezTo>
                    <a:pt x="20115" y="17446"/>
                    <a:pt x="20382" y="17146"/>
                    <a:pt x="20649" y="16813"/>
                  </a:cubicBezTo>
                  <a:cubicBezTo>
                    <a:pt x="21049" y="16346"/>
                    <a:pt x="21383" y="15845"/>
                    <a:pt x="21683" y="15311"/>
                  </a:cubicBezTo>
                  <a:cubicBezTo>
                    <a:pt x="21883" y="14978"/>
                    <a:pt x="22083" y="14611"/>
                    <a:pt x="22250" y="14244"/>
                  </a:cubicBezTo>
                  <a:cubicBezTo>
                    <a:pt x="22484" y="13744"/>
                    <a:pt x="22684" y="13243"/>
                    <a:pt x="22851" y="12743"/>
                  </a:cubicBezTo>
                  <a:cubicBezTo>
                    <a:pt x="22984" y="12376"/>
                    <a:pt x="23084" y="12042"/>
                    <a:pt x="23151" y="11676"/>
                  </a:cubicBezTo>
                  <a:cubicBezTo>
                    <a:pt x="23284" y="11175"/>
                    <a:pt x="23351" y="10675"/>
                    <a:pt x="23418" y="10174"/>
                  </a:cubicBezTo>
                  <a:cubicBezTo>
                    <a:pt x="23484" y="9707"/>
                    <a:pt x="23484" y="9207"/>
                    <a:pt x="23484" y="8740"/>
                  </a:cubicBezTo>
                  <a:lnTo>
                    <a:pt x="23518" y="4504"/>
                  </a:lnTo>
                  <a:lnTo>
                    <a:pt x="23518" y="3003"/>
                  </a:lnTo>
                  <a:cubicBezTo>
                    <a:pt x="23518" y="2069"/>
                    <a:pt x="23151" y="1201"/>
                    <a:pt x="22484" y="568"/>
                  </a:cubicBezTo>
                  <a:cubicBezTo>
                    <a:pt x="22283" y="334"/>
                    <a:pt x="22050" y="167"/>
                    <a:pt x="217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8"/>
            <p:cNvSpPr/>
            <p:nvPr/>
          </p:nvSpPr>
          <p:spPr>
            <a:xfrm>
              <a:off x="10704983" y="2334325"/>
              <a:ext cx="1138212" cy="242229"/>
            </a:xfrm>
            <a:custGeom>
              <a:avLst/>
              <a:gdLst/>
              <a:ahLst/>
              <a:cxnLst/>
              <a:rect l="l" t="t" r="r" b="b"/>
              <a:pathLst>
                <a:path w="23518" h="5005" extrusionOk="0">
                  <a:moveTo>
                    <a:pt x="3036" y="1"/>
                  </a:moveTo>
                  <a:cubicBezTo>
                    <a:pt x="2136" y="1"/>
                    <a:pt x="1669" y="367"/>
                    <a:pt x="1035" y="1001"/>
                  </a:cubicBezTo>
                  <a:cubicBezTo>
                    <a:pt x="368" y="1668"/>
                    <a:pt x="1" y="2536"/>
                    <a:pt x="1" y="3470"/>
                  </a:cubicBezTo>
                  <a:lnTo>
                    <a:pt x="34" y="5004"/>
                  </a:lnTo>
                  <a:lnTo>
                    <a:pt x="23484" y="5004"/>
                  </a:lnTo>
                  <a:lnTo>
                    <a:pt x="23518" y="3470"/>
                  </a:lnTo>
                  <a:cubicBezTo>
                    <a:pt x="23518" y="2536"/>
                    <a:pt x="23151" y="1668"/>
                    <a:pt x="22484" y="1035"/>
                  </a:cubicBezTo>
                  <a:cubicBezTo>
                    <a:pt x="21850" y="367"/>
                    <a:pt x="20983" y="1"/>
                    <a:pt x="200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8"/>
            <p:cNvSpPr/>
            <p:nvPr/>
          </p:nvSpPr>
          <p:spPr>
            <a:xfrm>
              <a:off x="10974612" y="3328816"/>
              <a:ext cx="579608" cy="72693"/>
            </a:xfrm>
            <a:custGeom>
              <a:avLst/>
              <a:gdLst/>
              <a:ahLst/>
              <a:cxnLst/>
              <a:rect l="l" t="t" r="r" b="b"/>
              <a:pathLst>
                <a:path w="11976" h="1502" extrusionOk="0">
                  <a:moveTo>
                    <a:pt x="734" y="1"/>
                  </a:moveTo>
                  <a:cubicBezTo>
                    <a:pt x="334" y="1"/>
                    <a:pt x="1" y="334"/>
                    <a:pt x="1" y="768"/>
                  </a:cubicBezTo>
                  <a:cubicBezTo>
                    <a:pt x="1" y="1168"/>
                    <a:pt x="334" y="1502"/>
                    <a:pt x="734" y="1502"/>
                  </a:cubicBezTo>
                  <a:lnTo>
                    <a:pt x="11209" y="1502"/>
                  </a:lnTo>
                  <a:cubicBezTo>
                    <a:pt x="11642" y="1502"/>
                    <a:pt x="11976" y="1168"/>
                    <a:pt x="11976" y="768"/>
                  </a:cubicBezTo>
                  <a:cubicBezTo>
                    <a:pt x="11976" y="334"/>
                    <a:pt x="11642" y="1"/>
                    <a:pt x="112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8"/>
            <p:cNvSpPr/>
            <p:nvPr/>
          </p:nvSpPr>
          <p:spPr>
            <a:xfrm>
              <a:off x="11302367" y="3097956"/>
              <a:ext cx="452081" cy="72693"/>
            </a:xfrm>
            <a:custGeom>
              <a:avLst/>
              <a:gdLst/>
              <a:ahLst/>
              <a:cxnLst/>
              <a:rect l="l" t="t" r="r" b="b"/>
              <a:pathLst>
                <a:path w="9341" h="1502" extrusionOk="0">
                  <a:moveTo>
                    <a:pt x="734" y="0"/>
                  </a:moveTo>
                  <a:cubicBezTo>
                    <a:pt x="334" y="0"/>
                    <a:pt x="0" y="334"/>
                    <a:pt x="0" y="768"/>
                  </a:cubicBezTo>
                  <a:cubicBezTo>
                    <a:pt x="0" y="1168"/>
                    <a:pt x="334" y="1502"/>
                    <a:pt x="734" y="1502"/>
                  </a:cubicBezTo>
                  <a:lnTo>
                    <a:pt x="8306" y="1502"/>
                  </a:lnTo>
                  <a:cubicBezTo>
                    <a:pt x="8706" y="1035"/>
                    <a:pt x="9040" y="534"/>
                    <a:pt x="9340" y="0"/>
                  </a:cubicBezTo>
                  <a:close/>
                </a:path>
              </a:pathLst>
            </a:custGeom>
            <a:solidFill>
              <a:srgbClr val="FFD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8"/>
            <p:cNvSpPr/>
            <p:nvPr/>
          </p:nvSpPr>
          <p:spPr>
            <a:xfrm>
              <a:off x="11405650" y="2973620"/>
              <a:ext cx="405281" cy="72741"/>
            </a:xfrm>
            <a:custGeom>
              <a:avLst/>
              <a:gdLst/>
              <a:ahLst/>
              <a:cxnLst/>
              <a:rect l="l" t="t" r="r" b="b"/>
              <a:pathLst>
                <a:path w="8374" h="1503" extrusionOk="0">
                  <a:moveTo>
                    <a:pt x="735" y="1"/>
                  </a:moveTo>
                  <a:cubicBezTo>
                    <a:pt x="334" y="1"/>
                    <a:pt x="1" y="335"/>
                    <a:pt x="1" y="768"/>
                  </a:cubicBezTo>
                  <a:cubicBezTo>
                    <a:pt x="1" y="1168"/>
                    <a:pt x="334" y="1502"/>
                    <a:pt x="735" y="1502"/>
                  </a:cubicBezTo>
                  <a:lnTo>
                    <a:pt x="7773" y="1502"/>
                  </a:lnTo>
                  <a:cubicBezTo>
                    <a:pt x="8007" y="1002"/>
                    <a:pt x="8207" y="501"/>
                    <a:pt x="8374" y="1"/>
                  </a:cubicBezTo>
                  <a:close/>
                </a:path>
              </a:pathLst>
            </a:custGeom>
            <a:solidFill>
              <a:srgbClr val="FFD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0" name="Google Shape;1100;p48"/>
          <p:cNvGrpSpPr/>
          <p:nvPr/>
        </p:nvGrpSpPr>
        <p:grpSpPr>
          <a:xfrm>
            <a:off x="-113461" y="3302596"/>
            <a:ext cx="1168292" cy="2083695"/>
            <a:chOff x="8772525" y="459950"/>
            <a:chExt cx="692618" cy="1278672"/>
          </a:xfrm>
        </p:grpSpPr>
        <p:sp>
          <p:nvSpPr>
            <p:cNvPr id="1101" name="Google Shape;1101;p48"/>
            <p:cNvSpPr/>
            <p:nvPr/>
          </p:nvSpPr>
          <p:spPr>
            <a:xfrm>
              <a:off x="8853254" y="500314"/>
              <a:ext cx="610292" cy="1236701"/>
            </a:xfrm>
            <a:custGeom>
              <a:avLst/>
              <a:gdLst/>
              <a:ahLst/>
              <a:cxnLst/>
              <a:rect l="l" t="t" r="r" b="b"/>
              <a:pathLst>
                <a:path w="12610" h="25553" extrusionOk="0">
                  <a:moveTo>
                    <a:pt x="1501" y="1"/>
                  </a:moveTo>
                  <a:lnTo>
                    <a:pt x="1501" y="5171"/>
                  </a:lnTo>
                  <a:lnTo>
                    <a:pt x="1335" y="5171"/>
                  </a:lnTo>
                  <a:cubicBezTo>
                    <a:pt x="601" y="5171"/>
                    <a:pt x="0" y="5772"/>
                    <a:pt x="0" y="6472"/>
                  </a:cubicBezTo>
                  <a:lnTo>
                    <a:pt x="0" y="23684"/>
                  </a:lnTo>
                  <a:cubicBezTo>
                    <a:pt x="0" y="24718"/>
                    <a:pt x="834" y="25552"/>
                    <a:pt x="1868" y="25552"/>
                  </a:cubicBezTo>
                  <a:lnTo>
                    <a:pt x="10741" y="25552"/>
                  </a:lnTo>
                  <a:cubicBezTo>
                    <a:pt x="11775" y="25552"/>
                    <a:pt x="12609" y="24718"/>
                    <a:pt x="12609" y="23684"/>
                  </a:cubicBezTo>
                  <a:lnTo>
                    <a:pt x="12609" y="6472"/>
                  </a:lnTo>
                  <a:cubicBezTo>
                    <a:pt x="12609" y="5738"/>
                    <a:pt x="12042" y="5171"/>
                    <a:pt x="11308" y="5171"/>
                  </a:cubicBezTo>
                  <a:lnTo>
                    <a:pt x="11008" y="5171"/>
                  </a:lnTo>
                  <a:lnTo>
                    <a:pt x="110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8"/>
            <p:cNvSpPr/>
            <p:nvPr/>
          </p:nvSpPr>
          <p:spPr>
            <a:xfrm>
              <a:off x="8853254" y="500314"/>
              <a:ext cx="308389" cy="1236701"/>
            </a:xfrm>
            <a:custGeom>
              <a:avLst/>
              <a:gdLst/>
              <a:ahLst/>
              <a:cxnLst/>
              <a:rect l="l" t="t" r="r" b="b"/>
              <a:pathLst>
                <a:path w="6372" h="25553" extrusionOk="0">
                  <a:moveTo>
                    <a:pt x="1501" y="1"/>
                  </a:moveTo>
                  <a:lnTo>
                    <a:pt x="1501" y="5171"/>
                  </a:lnTo>
                  <a:lnTo>
                    <a:pt x="1335" y="5171"/>
                  </a:lnTo>
                  <a:cubicBezTo>
                    <a:pt x="601" y="5171"/>
                    <a:pt x="0" y="5772"/>
                    <a:pt x="0" y="6472"/>
                  </a:cubicBezTo>
                  <a:lnTo>
                    <a:pt x="0" y="23684"/>
                  </a:lnTo>
                  <a:cubicBezTo>
                    <a:pt x="0" y="24718"/>
                    <a:pt x="834" y="25552"/>
                    <a:pt x="1902" y="25552"/>
                  </a:cubicBezTo>
                  <a:lnTo>
                    <a:pt x="6371" y="25552"/>
                  </a:lnTo>
                  <a:lnTo>
                    <a:pt x="637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8"/>
            <p:cNvSpPr/>
            <p:nvPr/>
          </p:nvSpPr>
          <p:spPr>
            <a:xfrm>
              <a:off x="8853254" y="500314"/>
              <a:ext cx="611890" cy="72693"/>
            </a:xfrm>
            <a:custGeom>
              <a:avLst/>
              <a:gdLst/>
              <a:ahLst/>
              <a:cxnLst/>
              <a:rect l="l" t="t" r="r" b="b"/>
              <a:pathLst>
                <a:path w="12643" h="1502" extrusionOk="0">
                  <a:moveTo>
                    <a:pt x="767" y="1"/>
                  </a:moveTo>
                  <a:cubicBezTo>
                    <a:pt x="334" y="1"/>
                    <a:pt x="0" y="334"/>
                    <a:pt x="0" y="735"/>
                  </a:cubicBezTo>
                  <a:cubicBezTo>
                    <a:pt x="0" y="1168"/>
                    <a:pt x="334" y="1502"/>
                    <a:pt x="767" y="1502"/>
                  </a:cubicBezTo>
                  <a:lnTo>
                    <a:pt x="11875" y="1502"/>
                  </a:lnTo>
                  <a:cubicBezTo>
                    <a:pt x="12309" y="1502"/>
                    <a:pt x="12643" y="1168"/>
                    <a:pt x="12643" y="735"/>
                  </a:cubicBezTo>
                  <a:cubicBezTo>
                    <a:pt x="12643" y="334"/>
                    <a:pt x="12309" y="1"/>
                    <a:pt x="11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8"/>
            <p:cNvSpPr/>
            <p:nvPr/>
          </p:nvSpPr>
          <p:spPr>
            <a:xfrm>
              <a:off x="8853254" y="950759"/>
              <a:ext cx="611890" cy="787863"/>
            </a:xfrm>
            <a:custGeom>
              <a:avLst/>
              <a:gdLst/>
              <a:ahLst/>
              <a:cxnLst/>
              <a:rect l="l" t="t" r="r" b="b"/>
              <a:pathLst>
                <a:path w="12643" h="16279" extrusionOk="0">
                  <a:moveTo>
                    <a:pt x="12643" y="0"/>
                  </a:moveTo>
                  <a:lnTo>
                    <a:pt x="10241" y="1301"/>
                  </a:lnTo>
                  <a:cubicBezTo>
                    <a:pt x="9938" y="1460"/>
                    <a:pt x="9590" y="1544"/>
                    <a:pt x="9240" y="1544"/>
                  </a:cubicBezTo>
                  <a:cubicBezTo>
                    <a:pt x="8857" y="1544"/>
                    <a:pt x="8471" y="1444"/>
                    <a:pt x="8139" y="1235"/>
                  </a:cubicBezTo>
                  <a:cubicBezTo>
                    <a:pt x="7606" y="901"/>
                    <a:pt x="6972" y="734"/>
                    <a:pt x="6371" y="734"/>
                  </a:cubicBezTo>
                  <a:cubicBezTo>
                    <a:pt x="6311" y="731"/>
                    <a:pt x="6251" y="729"/>
                    <a:pt x="6191" y="729"/>
                  </a:cubicBezTo>
                  <a:cubicBezTo>
                    <a:pt x="5652" y="729"/>
                    <a:pt x="5117" y="864"/>
                    <a:pt x="4637" y="1135"/>
                  </a:cubicBezTo>
                  <a:lnTo>
                    <a:pt x="4437" y="1201"/>
                  </a:lnTo>
                  <a:cubicBezTo>
                    <a:pt x="4128" y="1365"/>
                    <a:pt x="3790" y="1449"/>
                    <a:pt x="3449" y="1449"/>
                  </a:cubicBezTo>
                  <a:cubicBezTo>
                    <a:pt x="3164" y="1449"/>
                    <a:pt x="2876" y="1390"/>
                    <a:pt x="2602" y="1268"/>
                  </a:cubicBezTo>
                  <a:lnTo>
                    <a:pt x="0" y="67"/>
                  </a:lnTo>
                  <a:lnTo>
                    <a:pt x="0" y="14377"/>
                  </a:lnTo>
                  <a:cubicBezTo>
                    <a:pt x="0" y="15411"/>
                    <a:pt x="834" y="16279"/>
                    <a:pt x="1902" y="16279"/>
                  </a:cubicBezTo>
                  <a:lnTo>
                    <a:pt x="10741" y="16279"/>
                  </a:lnTo>
                  <a:cubicBezTo>
                    <a:pt x="11775" y="16279"/>
                    <a:pt x="12643" y="15411"/>
                    <a:pt x="12643" y="14377"/>
                  </a:cubicBezTo>
                  <a:lnTo>
                    <a:pt x="126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8"/>
            <p:cNvSpPr/>
            <p:nvPr/>
          </p:nvSpPr>
          <p:spPr>
            <a:xfrm>
              <a:off x="9004983" y="1472203"/>
              <a:ext cx="113057" cy="113057"/>
            </a:xfrm>
            <a:custGeom>
              <a:avLst/>
              <a:gdLst/>
              <a:ahLst/>
              <a:cxnLst/>
              <a:rect l="l" t="t" r="r" b="b"/>
              <a:pathLst>
                <a:path w="2336" h="2336" extrusionOk="0">
                  <a:moveTo>
                    <a:pt x="1168" y="1"/>
                  </a:moveTo>
                  <a:cubicBezTo>
                    <a:pt x="535" y="1"/>
                    <a:pt x="1" y="534"/>
                    <a:pt x="1" y="1168"/>
                  </a:cubicBezTo>
                  <a:cubicBezTo>
                    <a:pt x="1" y="1802"/>
                    <a:pt x="535" y="2336"/>
                    <a:pt x="1168" y="2336"/>
                  </a:cubicBezTo>
                  <a:cubicBezTo>
                    <a:pt x="1802" y="2336"/>
                    <a:pt x="2336" y="1802"/>
                    <a:pt x="2336" y="1168"/>
                  </a:cubicBezTo>
                  <a:cubicBezTo>
                    <a:pt x="2336" y="501"/>
                    <a:pt x="1802" y="1"/>
                    <a:pt x="11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8"/>
            <p:cNvSpPr/>
            <p:nvPr/>
          </p:nvSpPr>
          <p:spPr>
            <a:xfrm>
              <a:off x="8995304" y="1291387"/>
              <a:ext cx="72693" cy="72693"/>
            </a:xfrm>
            <a:custGeom>
              <a:avLst/>
              <a:gdLst/>
              <a:ahLst/>
              <a:cxnLst/>
              <a:rect l="l" t="t" r="r" b="b"/>
              <a:pathLst>
                <a:path w="1502" h="1502" extrusionOk="0">
                  <a:moveTo>
                    <a:pt x="601" y="1"/>
                  </a:moveTo>
                  <a:cubicBezTo>
                    <a:pt x="568" y="1"/>
                    <a:pt x="568" y="1"/>
                    <a:pt x="534" y="34"/>
                  </a:cubicBezTo>
                  <a:lnTo>
                    <a:pt x="468" y="34"/>
                  </a:lnTo>
                  <a:cubicBezTo>
                    <a:pt x="434" y="67"/>
                    <a:pt x="401" y="67"/>
                    <a:pt x="401" y="67"/>
                  </a:cubicBezTo>
                  <a:lnTo>
                    <a:pt x="334" y="101"/>
                  </a:lnTo>
                  <a:cubicBezTo>
                    <a:pt x="301" y="134"/>
                    <a:pt x="301" y="134"/>
                    <a:pt x="268" y="168"/>
                  </a:cubicBezTo>
                  <a:cubicBezTo>
                    <a:pt x="234" y="168"/>
                    <a:pt x="234" y="201"/>
                    <a:pt x="201" y="201"/>
                  </a:cubicBezTo>
                  <a:cubicBezTo>
                    <a:pt x="201" y="234"/>
                    <a:pt x="167" y="234"/>
                    <a:pt x="167" y="268"/>
                  </a:cubicBezTo>
                  <a:cubicBezTo>
                    <a:pt x="134" y="268"/>
                    <a:pt x="134" y="301"/>
                    <a:pt x="134" y="334"/>
                  </a:cubicBezTo>
                  <a:lnTo>
                    <a:pt x="101" y="368"/>
                  </a:lnTo>
                  <a:cubicBezTo>
                    <a:pt x="67" y="401"/>
                    <a:pt x="67" y="434"/>
                    <a:pt x="67" y="434"/>
                  </a:cubicBezTo>
                  <a:cubicBezTo>
                    <a:pt x="34" y="468"/>
                    <a:pt x="34" y="501"/>
                    <a:pt x="34" y="534"/>
                  </a:cubicBezTo>
                  <a:cubicBezTo>
                    <a:pt x="34" y="534"/>
                    <a:pt x="1" y="568"/>
                    <a:pt x="1" y="601"/>
                  </a:cubicBezTo>
                  <a:cubicBezTo>
                    <a:pt x="1" y="601"/>
                    <a:pt x="1" y="635"/>
                    <a:pt x="1" y="668"/>
                  </a:cubicBezTo>
                  <a:cubicBezTo>
                    <a:pt x="1" y="701"/>
                    <a:pt x="1" y="701"/>
                    <a:pt x="1" y="735"/>
                  </a:cubicBezTo>
                  <a:cubicBezTo>
                    <a:pt x="1" y="768"/>
                    <a:pt x="1" y="801"/>
                    <a:pt x="1" y="801"/>
                  </a:cubicBezTo>
                  <a:cubicBezTo>
                    <a:pt x="1" y="835"/>
                    <a:pt x="1" y="868"/>
                    <a:pt x="1" y="868"/>
                  </a:cubicBezTo>
                  <a:cubicBezTo>
                    <a:pt x="34" y="901"/>
                    <a:pt x="34" y="935"/>
                    <a:pt x="34" y="968"/>
                  </a:cubicBezTo>
                  <a:cubicBezTo>
                    <a:pt x="34" y="968"/>
                    <a:pt x="34" y="1001"/>
                    <a:pt x="67" y="1035"/>
                  </a:cubicBezTo>
                  <a:cubicBezTo>
                    <a:pt x="67" y="1035"/>
                    <a:pt x="67" y="1068"/>
                    <a:pt x="101" y="1102"/>
                  </a:cubicBezTo>
                  <a:lnTo>
                    <a:pt x="134" y="1168"/>
                  </a:lnTo>
                  <a:cubicBezTo>
                    <a:pt x="134" y="1168"/>
                    <a:pt x="134" y="1202"/>
                    <a:pt x="167" y="1202"/>
                  </a:cubicBezTo>
                  <a:cubicBezTo>
                    <a:pt x="167" y="1235"/>
                    <a:pt x="201" y="1235"/>
                    <a:pt x="201" y="1268"/>
                  </a:cubicBezTo>
                  <a:cubicBezTo>
                    <a:pt x="234" y="1268"/>
                    <a:pt x="234" y="1302"/>
                    <a:pt x="268" y="1302"/>
                  </a:cubicBezTo>
                  <a:cubicBezTo>
                    <a:pt x="268" y="1335"/>
                    <a:pt x="301" y="1335"/>
                    <a:pt x="334" y="1368"/>
                  </a:cubicBezTo>
                  <a:lnTo>
                    <a:pt x="401" y="1402"/>
                  </a:lnTo>
                  <a:cubicBezTo>
                    <a:pt x="401" y="1402"/>
                    <a:pt x="434" y="1435"/>
                    <a:pt x="468" y="1435"/>
                  </a:cubicBezTo>
                  <a:cubicBezTo>
                    <a:pt x="468" y="1435"/>
                    <a:pt x="501" y="1435"/>
                    <a:pt x="534" y="1468"/>
                  </a:cubicBezTo>
                  <a:lnTo>
                    <a:pt x="601" y="1468"/>
                  </a:lnTo>
                  <a:cubicBezTo>
                    <a:pt x="634" y="1468"/>
                    <a:pt x="634" y="1468"/>
                    <a:pt x="668" y="1502"/>
                  </a:cubicBezTo>
                  <a:lnTo>
                    <a:pt x="801" y="1502"/>
                  </a:lnTo>
                  <a:cubicBezTo>
                    <a:pt x="835" y="1468"/>
                    <a:pt x="868" y="1468"/>
                    <a:pt x="901" y="1468"/>
                  </a:cubicBezTo>
                  <a:lnTo>
                    <a:pt x="968" y="1468"/>
                  </a:lnTo>
                  <a:cubicBezTo>
                    <a:pt x="968" y="1435"/>
                    <a:pt x="1001" y="1435"/>
                    <a:pt x="1035" y="1435"/>
                  </a:cubicBezTo>
                  <a:cubicBezTo>
                    <a:pt x="1068" y="1435"/>
                    <a:pt x="1068" y="1402"/>
                    <a:pt x="1101" y="1402"/>
                  </a:cubicBezTo>
                  <a:lnTo>
                    <a:pt x="1168" y="1368"/>
                  </a:lnTo>
                  <a:cubicBezTo>
                    <a:pt x="1168" y="1335"/>
                    <a:pt x="1202" y="1335"/>
                    <a:pt x="1202" y="1302"/>
                  </a:cubicBezTo>
                  <a:cubicBezTo>
                    <a:pt x="1235" y="1302"/>
                    <a:pt x="1268" y="1268"/>
                    <a:pt x="1268" y="1268"/>
                  </a:cubicBezTo>
                  <a:cubicBezTo>
                    <a:pt x="1302" y="1235"/>
                    <a:pt x="1302" y="1235"/>
                    <a:pt x="1335" y="1202"/>
                  </a:cubicBezTo>
                  <a:cubicBezTo>
                    <a:pt x="1335" y="1202"/>
                    <a:pt x="1335" y="1168"/>
                    <a:pt x="1368" y="1168"/>
                  </a:cubicBezTo>
                  <a:lnTo>
                    <a:pt x="1402" y="1102"/>
                  </a:lnTo>
                  <a:cubicBezTo>
                    <a:pt x="1402" y="1068"/>
                    <a:pt x="1435" y="1035"/>
                    <a:pt x="1435" y="1035"/>
                  </a:cubicBezTo>
                  <a:cubicBezTo>
                    <a:pt x="1435" y="1001"/>
                    <a:pt x="1435" y="968"/>
                    <a:pt x="1468" y="968"/>
                  </a:cubicBezTo>
                  <a:cubicBezTo>
                    <a:pt x="1468" y="935"/>
                    <a:pt x="1468" y="901"/>
                    <a:pt x="1468" y="868"/>
                  </a:cubicBezTo>
                  <a:cubicBezTo>
                    <a:pt x="1468" y="868"/>
                    <a:pt x="1502" y="835"/>
                    <a:pt x="1502" y="801"/>
                  </a:cubicBezTo>
                  <a:cubicBezTo>
                    <a:pt x="1502" y="801"/>
                    <a:pt x="1502" y="768"/>
                    <a:pt x="1502" y="735"/>
                  </a:cubicBezTo>
                  <a:cubicBezTo>
                    <a:pt x="1502" y="701"/>
                    <a:pt x="1502" y="701"/>
                    <a:pt x="1502" y="668"/>
                  </a:cubicBezTo>
                  <a:cubicBezTo>
                    <a:pt x="1468" y="635"/>
                    <a:pt x="1468" y="601"/>
                    <a:pt x="1468" y="601"/>
                  </a:cubicBezTo>
                  <a:cubicBezTo>
                    <a:pt x="1468" y="568"/>
                    <a:pt x="1468" y="534"/>
                    <a:pt x="1468" y="534"/>
                  </a:cubicBezTo>
                  <a:cubicBezTo>
                    <a:pt x="1435" y="501"/>
                    <a:pt x="1435" y="468"/>
                    <a:pt x="1435" y="434"/>
                  </a:cubicBezTo>
                  <a:cubicBezTo>
                    <a:pt x="1435" y="434"/>
                    <a:pt x="1402" y="401"/>
                    <a:pt x="1402" y="368"/>
                  </a:cubicBezTo>
                  <a:lnTo>
                    <a:pt x="1368" y="334"/>
                  </a:lnTo>
                  <a:cubicBezTo>
                    <a:pt x="1335" y="301"/>
                    <a:pt x="1335" y="268"/>
                    <a:pt x="1335" y="268"/>
                  </a:cubicBezTo>
                  <a:cubicBezTo>
                    <a:pt x="1302" y="234"/>
                    <a:pt x="1302" y="234"/>
                    <a:pt x="1268" y="201"/>
                  </a:cubicBezTo>
                  <a:cubicBezTo>
                    <a:pt x="1268" y="201"/>
                    <a:pt x="1235" y="168"/>
                    <a:pt x="1202" y="168"/>
                  </a:cubicBezTo>
                  <a:cubicBezTo>
                    <a:pt x="1202" y="134"/>
                    <a:pt x="1168" y="134"/>
                    <a:pt x="1168" y="101"/>
                  </a:cubicBezTo>
                  <a:lnTo>
                    <a:pt x="1101" y="67"/>
                  </a:lnTo>
                  <a:cubicBezTo>
                    <a:pt x="1068" y="67"/>
                    <a:pt x="1035" y="67"/>
                    <a:pt x="1035" y="34"/>
                  </a:cubicBezTo>
                  <a:lnTo>
                    <a:pt x="968" y="34"/>
                  </a:lnTo>
                  <a:cubicBezTo>
                    <a:pt x="935" y="34"/>
                    <a:pt x="901" y="1"/>
                    <a:pt x="9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8"/>
            <p:cNvSpPr/>
            <p:nvPr/>
          </p:nvSpPr>
          <p:spPr>
            <a:xfrm>
              <a:off x="9226165" y="1501291"/>
              <a:ext cx="72693" cy="72693"/>
            </a:xfrm>
            <a:custGeom>
              <a:avLst/>
              <a:gdLst/>
              <a:ahLst/>
              <a:cxnLst/>
              <a:rect l="l" t="t" r="r" b="b"/>
              <a:pathLst>
                <a:path w="1502" h="1502" extrusionOk="0">
                  <a:moveTo>
                    <a:pt x="601" y="0"/>
                  </a:moveTo>
                  <a:cubicBezTo>
                    <a:pt x="601" y="0"/>
                    <a:pt x="568" y="34"/>
                    <a:pt x="534" y="34"/>
                  </a:cubicBezTo>
                  <a:cubicBezTo>
                    <a:pt x="534" y="34"/>
                    <a:pt x="501" y="34"/>
                    <a:pt x="468" y="67"/>
                  </a:cubicBezTo>
                  <a:lnTo>
                    <a:pt x="401" y="67"/>
                  </a:lnTo>
                  <a:lnTo>
                    <a:pt x="334" y="134"/>
                  </a:lnTo>
                  <a:cubicBezTo>
                    <a:pt x="334" y="134"/>
                    <a:pt x="301" y="134"/>
                    <a:pt x="301" y="167"/>
                  </a:cubicBezTo>
                  <a:cubicBezTo>
                    <a:pt x="268" y="167"/>
                    <a:pt x="234" y="200"/>
                    <a:pt x="234" y="200"/>
                  </a:cubicBezTo>
                  <a:cubicBezTo>
                    <a:pt x="201" y="234"/>
                    <a:pt x="201" y="234"/>
                    <a:pt x="168" y="267"/>
                  </a:cubicBezTo>
                  <a:cubicBezTo>
                    <a:pt x="168" y="267"/>
                    <a:pt x="168" y="300"/>
                    <a:pt x="134" y="334"/>
                  </a:cubicBezTo>
                  <a:lnTo>
                    <a:pt x="101" y="400"/>
                  </a:lnTo>
                  <a:cubicBezTo>
                    <a:pt x="101" y="400"/>
                    <a:pt x="67" y="434"/>
                    <a:pt x="67" y="467"/>
                  </a:cubicBezTo>
                  <a:cubicBezTo>
                    <a:pt x="67" y="467"/>
                    <a:pt x="67" y="501"/>
                    <a:pt x="34" y="534"/>
                  </a:cubicBezTo>
                  <a:cubicBezTo>
                    <a:pt x="34" y="534"/>
                    <a:pt x="34" y="567"/>
                    <a:pt x="34" y="601"/>
                  </a:cubicBezTo>
                  <a:cubicBezTo>
                    <a:pt x="34" y="601"/>
                    <a:pt x="34" y="634"/>
                    <a:pt x="34" y="667"/>
                  </a:cubicBezTo>
                  <a:cubicBezTo>
                    <a:pt x="1" y="701"/>
                    <a:pt x="1" y="701"/>
                    <a:pt x="1" y="734"/>
                  </a:cubicBezTo>
                  <a:cubicBezTo>
                    <a:pt x="1" y="767"/>
                    <a:pt x="1" y="801"/>
                    <a:pt x="34" y="801"/>
                  </a:cubicBezTo>
                  <a:cubicBezTo>
                    <a:pt x="34" y="834"/>
                    <a:pt x="34" y="867"/>
                    <a:pt x="34" y="901"/>
                  </a:cubicBezTo>
                  <a:cubicBezTo>
                    <a:pt x="34" y="901"/>
                    <a:pt x="34" y="934"/>
                    <a:pt x="34" y="968"/>
                  </a:cubicBezTo>
                  <a:cubicBezTo>
                    <a:pt x="67" y="968"/>
                    <a:pt x="67" y="1001"/>
                    <a:pt x="67" y="1034"/>
                  </a:cubicBezTo>
                  <a:cubicBezTo>
                    <a:pt x="67" y="1034"/>
                    <a:pt x="101" y="1068"/>
                    <a:pt x="101" y="1101"/>
                  </a:cubicBezTo>
                  <a:lnTo>
                    <a:pt x="134" y="1168"/>
                  </a:lnTo>
                  <a:cubicBezTo>
                    <a:pt x="168" y="1168"/>
                    <a:pt x="168" y="1201"/>
                    <a:pt x="168" y="1201"/>
                  </a:cubicBezTo>
                  <a:cubicBezTo>
                    <a:pt x="201" y="1234"/>
                    <a:pt x="201" y="1268"/>
                    <a:pt x="234" y="1268"/>
                  </a:cubicBezTo>
                  <a:cubicBezTo>
                    <a:pt x="234" y="1268"/>
                    <a:pt x="268" y="1301"/>
                    <a:pt x="301" y="1334"/>
                  </a:cubicBezTo>
                  <a:cubicBezTo>
                    <a:pt x="301" y="1334"/>
                    <a:pt x="334" y="1368"/>
                    <a:pt x="334" y="1368"/>
                  </a:cubicBezTo>
                  <a:lnTo>
                    <a:pt x="401" y="1401"/>
                  </a:lnTo>
                  <a:cubicBezTo>
                    <a:pt x="434" y="1401"/>
                    <a:pt x="468" y="1435"/>
                    <a:pt x="468" y="1435"/>
                  </a:cubicBezTo>
                  <a:cubicBezTo>
                    <a:pt x="501" y="1435"/>
                    <a:pt x="534" y="1468"/>
                    <a:pt x="534" y="1468"/>
                  </a:cubicBezTo>
                  <a:lnTo>
                    <a:pt x="601" y="1468"/>
                  </a:lnTo>
                  <a:cubicBezTo>
                    <a:pt x="635" y="1501"/>
                    <a:pt x="668" y="1501"/>
                    <a:pt x="701" y="1501"/>
                  </a:cubicBezTo>
                  <a:lnTo>
                    <a:pt x="835" y="1501"/>
                  </a:lnTo>
                  <a:cubicBezTo>
                    <a:pt x="868" y="1501"/>
                    <a:pt x="868" y="1468"/>
                    <a:pt x="901" y="1468"/>
                  </a:cubicBezTo>
                  <a:lnTo>
                    <a:pt x="968" y="1468"/>
                  </a:lnTo>
                  <a:cubicBezTo>
                    <a:pt x="1001" y="1468"/>
                    <a:pt x="1035" y="1435"/>
                    <a:pt x="1035" y="1435"/>
                  </a:cubicBezTo>
                  <a:cubicBezTo>
                    <a:pt x="1068" y="1435"/>
                    <a:pt x="1102" y="1401"/>
                    <a:pt x="1102" y="1401"/>
                  </a:cubicBezTo>
                  <a:lnTo>
                    <a:pt x="1168" y="1368"/>
                  </a:lnTo>
                  <a:cubicBezTo>
                    <a:pt x="1202" y="1334"/>
                    <a:pt x="1202" y="1334"/>
                    <a:pt x="1235" y="1334"/>
                  </a:cubicBezTo>
                  <a:cubicBezTo>
                    <a:pt x="1268" y="1301"/>
                    <a:pt x="1268" y="1268"/>
                    <a:pt x="1302" y="1268"/>
                  </a:cubicBezTo>
                  <a:cubicBezTo>
                    <a:pt x="1302" y="1268"/>
                    <a:pt x="1335" y="1234"/>
                    <a:pt x="1335" y="1201"/>
                  </a:cubicBezTo>
                  <a:cubicBezTo>
                    <a:pt x="1368" y="1201"/>
                    <a:pt x="1368" y="1168"/>
                    <a:pt x="1368" y="1168"/>
                  </a:cubicBezTo>
                  <a:lnTo>
                    <a:pt x="1435" y="1101"/>
                  </a:lnTo>
                  <a:cubicBezTo>
                    <a:pt x="1435" y="1068"/>
                    <a:pt x="1435" y="1034"/>
                    <a:pt x="1468" y="1034"/>
                  </a:cubicBezTo>
                  <a:cubicBezTo>
                    <a:pt x="1468" y="1001"/>
                    <a:pt x="1468" y="968"/>
                    <a:pt x="1468" y="968"/>
                  </a:cubicBezTo>
                  <a:cubicBezTo>
                    <a:pt x="1468" y="934"/>
                    <a:pt x="1502" y="901"/>
                    <a:pt x="1502" y="901"/>
                  </a:cubicBezTo>
                  <a:cubicBezTo>
                    <a:pt x="1502" y="867"/>
                    <a:pt x="1502" y="834"/>
                    <a:pt x="1502" y="801"/>
                  </a:cubicBezTo>
                  <a:cubicBezTo>
                    <a:pt x="1502" y="801"/>
                    <a:pt x="1502" y="767"/>
                    <a:pt x="1502" y="734"/>
                  </a:cubicBezTo>
                  <a:cubicBezTo>
                    <a:pt x="1502" y="701"/>
                    <a:pt x="1502" y="701"/>
                    <a:pt x="1502" y="667"/>
                  </a:cubicBezTo>
                  <a:cubicBezTo>
                    <a:pt x="1502" y="634"/>
                    <a:pt x="1502" y="634"/>
                    <a:pt x="1502" y="601"/>
                  </a:cubicBezTo>
                  <a:cubicBezTo>
                    <a:pt x="1502" y="567"/>
                    <a:pt x="1502" y="534"/>
                    <a:pt x="1468" y="534"/>
                  </a:cubicBezTo>
                  <a:cubicBezTo>
                    <a:pt x="1468" y="501"/>
                    <a:pt x="1468" y="467"/>
                    <a:pt x="1468" y="467"/>
                  </a:cubicBezTo>
                  <a:cubicBezTo>
                    <a:pt x="1435" y="434"/>
                    <a:pt x="1435" y="400"/>
                    <a:pt x="1435" y="400"/>
                  </a:cubicBezTo>
                  <a:lnTo>
                    <a:pt x="1368" y="334"/>
                  </a:lnTo>
                  <a:cubicBezTo>
                    <a:pt x="1368" y="300"/>
                    <a:pt x="1368" y="267"/>
                    <a:pt x="1335" y="267"/>
                  </a:cubicBezTo>
                  <a:cubicBezTo>
                    <a:pt x="1335" y="234"/>
                    <a:pt x="1302" y="234"/>
                    <a:pt x="1302" y="200"/>
                  </a:cubicBezTo>
                  <a:cubicBezTo>
                    <a:pt x="1268" y="200"/>
                    <a:pt x="1268" y="167"/>
                    <a:pt x="1235" y="167"/>
                  </a:cubicBezTo>
                  <a:cubicBezTo>
                    <a:pt x="1235" y="134"/>
                    <a:pt x="1202" y="134"/>
                    <a:pt x="1168" y="134"/>
                  </a:cubicBezTo>
                  <a:lnTo>
                    <a:pt x="1102" y="67"/>
                  </a:lnTo>
                  <a:lnTo>
                    <a:pt x="1035" y="67"/>
                  </a:lnTo>
                  <a:cubicBezTo>
                    <a:pt x="1035" y="34"/>
                    <a:pt x="1001" y="34"/>
                    <a:pt x="968" y="34"/>
                  </a:cubicBezTo>
                  <a:cubicBezTo>
                    <a:pt x="968" y="34"/>
                    <a:pt x="935"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8"/>
            <p:cNvSpPr/>
            <p:nvPr/>
          </p:nvSpPr>
          <p:spPr>
            <a:xfrm>
              <a:off x="9171281" y="1378601"/>
              <a:ext cx="72693" cy="72257"/>
            </a:xfrm>
            <a:custGeom>
              <a:avLst/>
              <a:gdLst/>
              <a:ahLst/>
              <a:cxnLst/>
              <a:rect l="l" t="t" r="r" b="b"/>
              <a:pathLst>
                <a:path w="1502" h="1493" extrusionOk="0">
                  <a:moveTo>
                    <a:pt x="601" y="0"/>
                  </a:moveTo>
                  <a:cubicBezTo>
                    <a:pt x="568" y="0"/>
                    <a:pt x="568" y="0"/>
                    <a:pt x="534" y="33"/>
                  </a:cubicBezTo>
                  <a:lnTo>
                    <a:pt x="468" y="33"/>
                  </a:lnTo>
                  <a:cubicBezTo>
                    <a:pt x="434" y="67"/>
                    <a:pt x="401" y="67"/>
                    <a:pt x="401" y="67"/>
                  </a:cubicBezTo>
                  <a:lnTo>
                    <a:pt x="334" y="100"/>
                  </a:lnTo>
                  <a:cubicBezTo>
                    <a:pt x="301" y="133"/>
                    <a:pt x="301" y="133"/>
                    <a:pt x="267" y="167"/>
                  </a:cubicBezTo>
                  <a:cubicBezTo>
                    <a:pt x="267" y="167"/>
                    <a:pt x="234" y="200"/>
                    <a:pt x="234" y="200"/>
                  </a:cubicBezTo>
                  <a:cubicBezTo>
                    <a:pt x="201" y="234"/>
                    <a:pt x="201" y="234"/>
                    <a:pt x="167" y="267"/>
                  </a:cubicBezTo>
                  <a:cubicBezTo>
                    <a:pt x="167" y="267"/>
                    <a:pt x="134" y="300"/>
                    <a:pt x="134" y="300"/>
                  </a:cubicBezTo>
                  <a:lnTo>
                    <a:pt x="101" y="367"/>
                  </a:lnTo>
                  <a:cubicBezTo>
                    <a:pt x="67" y="400"/>
                    <a:pt x="67" y="434"/>
                    <a:pt x="67" y="434"/>
                  </a:cubicBezTo>
                  <a:cubicBezTo>
                    <a:pt x="34" y="467"/>
                    <a:pt x="34" y="500"/>
                    <a:pt x="34" y="500"/>
                  </a:cubicBezTo>
                  <a:cubicBezTo>
                    <a:pt x="34" y="534"/>
                    <a:pt x="34" y="567"/>
                    <a:pt x="1" y="600"/>
                  </a:cubicBezTo>
                  <a:cubicBezTo>
                    <a:pt x="1" y="600"/>
                    <a:pt x="1" y="634"/>
                    <a:pt x="1" y="667"/>
                  </a:cubicBezTo>
                  <a:cubicBezTo>
                    <a:pt x="1" y="667"/>
                    <a:pt x="1" y="701"/>
                    <a:pt x="1" y="734"/>
                  </a:cubicBezTo>
                  <a:cubicBezTo>
                    <a:pt x="1" y="767"/>
                    <a:pt x="1" y="767"/>
                    <a:pt x="1" y="801"/>
                  </a:cubicBezTo>
                  <a:cubicBezTo>
                    <a:pt x="1" y="834"/>
                    <a:pt x="1" y="867"/>
                    <a:pt x="1" y="867"/>
                  </a:cubicBezTo>
                  <a:cubicBezTo>
                    <a:pt x="34" y="901"/>
                    <a:pt x="34" y="934"/>
                    <a:pt x="34" y="934"/>
                  </a:cubicBezTo>
                  <a:cubicBezTo>
                    <a:pt x="34" y="967"/>
                    <a:pt x="34" y="1001"/>
                    <a:pt x="67" y="1001"/>
                  </a:cubicBezTo>
                  <a:cubicBezTo>
                    <a:pt x="67" y="1034"/>
                    <a:pt x="67" y="1067"/>
                    <a:pt x="101" y="1067"/>
                  </a:cubicBezTo>
                  <a:lnTo>
                    <a:pt x="134" y="1134"/>
                  </a:lnTo>
                  <a:cubicBezTo>
                    <a:pt x="134" y="1168"/>
                    <a:pt x="167" y="1168"/>
                    <a:pt x="167" y="1201"/>
                  </a:cubicBezTo>
                  <a:cubicBezTo>
                    <a:pt x="201" y="1234"/>
                    <a:pt x="201" y="1234"/>
                    <a:pt x="234" y="1268"/>
                  </a:cubicBezTo>
                  <a:cubicBezTo>
                    <a:pt x="234" y="1268"/>
                    <a:pt x="267" y="1301"/>
                    <a:pt x="267" y="1301"/>
                  </a:cubicBezTo>
                  <a:cubicBezTo>
                    <a:pt x="301" y="1334"/>
                    <a:pt x="301" y="1334"/>
                    <a:pt x="334" y="1368"/>
                  </a:cubicBezTo>
                  <a:lnTo>
                    <a:pt x="401" y="1401"/>
                  </a:lnTo>
                  <a:cubicBezTo>
                    <a:pt x="401" y="1401"/>
                    <a:pt x="434" y="1401"/>
                    <a:pt x="468" y="1434"/>
                  </a:cubicBezTo>
                  <a:cubicBezTo>
                    <a:pt x="501" y="1434"/>
                    <a:pt x="501" y="1434"/>
                    <a:pt x="534" y="1468"/>
                  </a:cubicBezTo>
                  <a:lnTo>
                    <a:pt x="668" y="1468"/>
                  </a:lnTo>
                  <a:cubicBezTo>
                    <a:pt x="684" y="1484"/>
                    <a:pt x="701" y="1493"/>
                    <a:pt x="714" y="1493"/>
                  </a:cubicBezTo>
                  <a:cubicBezTo>
                    <a:pt x="726" y="1493"/>
                    <a:pt x="734" y="1484"/>
                    <a:pt x="734" y="1468"/>
                  </a:cubicBezTo>
                  <a:lnTo>
                    <a:pt x="968" y="1468"/>
                  </a:lnTo>
                  <a:cubicBezTo>
                    <a:pt x="1001" y="1434"/>
                    <a:pt x="1001" y="1434"/>
                    <a:pt x="1035" y="1434"/>
                  </a:cubicBezTo>
                  <a:cubicBezTo>
                    <a:pt x="1068" y="1401"/>
                    <a:pt x="1068" y="1401"/>
                    <a:pt x="1101" y="1401"/>
                  </a:cubicBezTo>
                  <a:lnTo>
                    <a:pt x="1168" y="1368"/>
                  </a:lnTo>
                  <a:cubicBezTo>
                    <a:pt x="1201" y="1334"/>
                    <a:pt x="1201" y="1334"/>
                    <a:pt x="1235" y="1301"/>
                  </a:cubicBezTo>
                  <a:cubicBezTo>
                    <a:pt x="1235" y="1301"/>
                    <a:pt x="1268" y="1268"/>
                    <a:pt x="1268" y="1268"/>
                  </a:cubicBezTo>
                  <a:cubicBezTo>
                    <a:pt x="1302" y="1234"/>
                    <a:pt x="1302" y="1234"/>
                    <a:pt x="1335" y="1201"/>
                  </a:cubicBezTo>
                  <a:cubicBezTo>
                    <a:pt x="1335" y="1201"/>
                    <a:pt x="1368" y="1168"/>
                    <a:pt x="1368" y="1134"/>
                  </a:cubicBezTo>
                  <a:lnTo>
                    <a:pt x="1402" y="1067"/>
                  </a:lnTo>
                  <a:cubicBezTo>
                    <a:pt x="1435" y="1067"/>
                    <a:pt x="1435" y="1034"/>
                    <a:pt x="1435" y="1001"/>
                  </a:cubicBezTo>
                  <a:cubicBezTo>
                    <a:pt x="1435" y="1001"/>
                    <a:pt x="1468" y="967"/>
                    <a:pt x="1468" y="934"/>
                  </a:cubicBezTo>
                  <a:cubicBezTo>
                    <a:pt x="1468" y="934"/>
                    <a:pt x="1468" y="901"/>
                    <a:pt x="1468" y="867"/>
                  </a:cubicBezTo>
                  <a:cubicBezTo>
                    <a:pt x="1502" y="867"/>
                    <a:pt x="1502" y="834"/>
                    <a:pt x="1502" y="801"/>
                  </a:cubicBezTo>
                  <a:cubicBezTo>
                    <a:pt x="1502" y="767"/>
                    <a:pt x="1502" y="767"/>
                    <a:pt x="1502" y="734"/>
                  </a:cubicBezTo>
                  <a:cubicBezTo>
                    <a:pt x="1502" y="701"/>
                    <a:pt x="1502" y="667"/>
                    <a:pt x="1502" y="667"/>
                  </a:cubicBezTo>
                  <a:cubicBezTo>
                    <a:pt x="1502" y="634"/>
                    <a:pt x="1502" y="600"/>
                    <a:pt x="1468" y="600"/>
                  </a:cubicBezTo>
                  <a:cubicBezTo>
                    <a:pt x="1468" y="567"/>
                    <a:pt x="1468" y="534"/>
                    <a:pt x="1468" y="500"/>
                  </a:cubicBezTo>
                  <a:cubicBezTo>
                    <a:pt x="1468" y="500"/>
                    <a:pt x="1435" y="467"/>
                    <a:pt x="1435" y="434"/>
                  </a:cubicBezTo>
                  <a:cubicBezTo>
                    <a:pt x="1435" y="434"/>
                    <a:pt x="1435" y="400"/>
                    <a:pt x="1402" y="367"/>
                  </a:cubicBezTo>
                  <a:lnTo>
                    <a:pt x="1368" y="300"/>
                  </a:lnTo>
                  <a:cubicBezTo>
                    <a:pt x="1368" y="300"/>
                    <a:pt x="1335" y="267"/>
                    <a:pt x="1335" y="267"/>
                  </a:cubicBezTo>
                  <a:cubicBezTo>
                    <a:pt x="1302" y="234"/>
                    <a:pt x="1302" y="234"/>
                    <a:pt x="1268" y="200"/>
                  </a:cubicBezTo>
                  <a:cubicBezTo>
                    <a:pt x="1268" y="200"/>
                    <a:pt x="1235" y="167"/>
                    <a:pt x="1235" y="167"/>
                  </a:cubicBezTo>
                  <a:cubicBezTo>
                    <a:pt x="1201" y="133"/>
                    <a:pt x="1201" y="133"/>
                    <a:pt x="1168" y="100"/>
                  </a:cubicBezTo>
                  <a:lnTo>
                    <a:pt x="1101" y="67"/>
                  </a:lnTo>
                  <a:cubicBezTo>
                    <a:pt x="1068" y="67"/>
                    <a:pt x="1068" y="67"/>
                    <a:pt x="1035" y="33"/>
                  </a:cubicBezTo>
                  <a:lnTo>
                    <a:pt x="968" y="33"/>
                  </a:lnTo>
                  <a:cubicBezTo>
                    <a:pt x="935" y="0"/>
                    <a:pt x="935"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8"/>
            <p:cNvSpPr/>
            <p:nvPr/>
          </p:nvSpPr>
          <p:spPr>
            <a:xfrm>
              <a:off x="8772525" y="459950"/>
              <a:ext cx="610292" cy="1236701"/>
            </a:xfrm>
            <a:custGeom>
              <a:avLst/>
              <a:gdLst/>
              <a:ahLst/>
              <a:cxnLst/>
              <a:rect l="l" t="t" r="r" b="b"/>
              <a:pathLst>
                <a:path w="12610" h="25553" extrusionOk="0">
                  <a:moveTo>
                    <a:pt x="1501" y="1"/>
                  </a:moveTo>
                  <a:lnTo>
                    <a:pt x="1501" y="5171"/>
                  </a:lnTo>
                  <a:lnTo>
                    <a:pt x="1335" y="5171"/>
                  </a:lnTo>
                  <a:cubicBezTo>
                    <a:pt x="601" y="5171"/>
                    <a:pt x="0" y="5772"/>
                    <a:pt x="0" y="6472"/>
                  </a:cubicBezTo>
                  <a:lnTo>
                    <a:pt x="0" y="23684"/>
                  </a:lnTo>
                  <a:cubicBezTo>
                    <a:pt x="0" y="24718"/>
                    <a:pt x="834" y="25552"/>
                    <a:pt x="1868" y="25552"/>
                  </a:cubicBezTo>
                  <a:lnTo>
                    <a:pt x="10741" y="25552"/>
                  </a:lnTo>
                  <a:cubicBezTo>
                    <a:pt x="11775" y="25552"/>
                    <a:pt x="12609" y="24718"/>
                    <a:pt x="12609" y="23684"/>
                  </a:cubicBezTo>
                  <a:lnTo>
                    <a:pt x="12609" y="6472"/>
                  </a:lnTo>
                  <a:cubicBezTo>
                    <a:pt x="12609" y="5738"/>
                    <a:pt x="12042" y="5171"/>
                    <a:pt x="11308" y="5171"/>
                  </a:cubicBezTo>
                  <a:lnTo>
                    <a:pt x="11008" y="5171"/>
                  </a:lnTo>
                  <a:lnTo>
                    <a:pt x="1100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8"/>
            <p:cNvSpPr/>
            <p:nvPr/>
          </p:nvSpPr>
          <p:spPr>
            <a:xfrm>
              <a:off x="8772525" y="459950"/>
              <a:ext cx="308389" cy="1236701"/>
            </a:xfrm>
            <a:custGeom>
              <a:avLst/>
              <a:gdLst/>
              <a:ahLst/>
              <a:cxnLst/>
              <a:rect l="l" t="t" r="r" b="b"/>
              <a:pathLst>
                <a:path w="6372" h="25553" extrusionOk="0">
                  <a:moveTo>
                    <a:pt x="1501" y="1"/>
                  </a:moveTo>
                  <a:lnTo>
                    <a:pt x="1501" y="5171"/>
                  </a:lnTo>
                  <a:lnTo>
                    <a:pt x="1335" y="5171"/>
                  </a:lnTo>
                  <a:cubicBezTo>
                    <a:pt x="601" y="5171"/>
                    <a:pt x="0" y="5772"/>
                    <a:pt x="0" y="6472"/>
                  </a:cubicBezTo>
                  <a:lnTo>
                    <a:pt x="0" y="23684"/>
                  </a:lnTo>
                  <a:cubicBezTo>
                    <a:pt x="0" y="24718"/>
                    <a:pt x="834" y="25552"/>
                    <a:pt x="1902" y="25552"/>
                  </a:cubicBezTo>
                  <a:lnTo>
                    <a:pt x="6372" y="25552"/>
                  </a:lnTo>
                  <a:lnTo>
                    <a:pt x="63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8"/>
            <p:cNvSpPr/>
            <p:nvPr/>
          </p:nvSpPr>
          <p:spPr>
            <a:xfrm>
              <a:off x="8772525" y="459950"/>
              <a:ext cx="611890" cy="72693"/>
            </a:xfrm>
            <a:custGeom>
              <a:avLst/>
              <a:gdLst/>
              <a:ahLst/>
              <a:cxnLst/>
              <a:rect l="l" t="t" r="r" b="b"/>
              <a:pathLst>
                <a:path w="12643" h="1502" extrusionOk="0">
                  <a:moveTo>
                    <a:pt x="768" y="1"/>
                  </a:moveTo>
                  <a:cubicBezTo>
                    <a:pt x="334" y="1"/>
                    <a:pt x="0" y="334"/>
                    <a:pt x="0" y="735"/>
                  </a:cubicBezTo>
                  <a:cubicBezTo>
                    <a:pt x="0" y="1168"/>
                    <a:pt x="334" y="1502"/>
                    <a:pt x="768" y="1502"/>
                  </a:cubicBezTo>
                  <a:lnTo>
                    <a:pt x="11876" y="1502"/>
                  </a:lnTo>
                  <a:cubicBezTo>
                    <a:pt x="12309" y="1502"/>
                    <a:pt x="12643" y="1168"/>
                    <a:pt x="12643" y="735"/>
                  </a:cubicBezTo>
                  <a:cubicBezTo>
                    <a:pt x="12643" y="334"/>
                    <a:pt x="12309" y="1"/>
                    <a:pt x="118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8"/>
            <p:cNvSpPr/>
            <p:nvPr/>
          </p:nvSpPr>
          <p:spPr>
            <a:xfrm>
              <a:off x="8772525" y="910394"/>
              <a:ext cx="611890" cy="787863"/>
            </a:xfrm>
            <a:custGeom>
              <a:avLst/>
              <a:gdLst/>
              <a:ahLst/>
              <a:cxnLst/>
              <a:rect l="l" t="t" r="r" b="b"/>
              <a:pathLst>
                <a:path w="12643" h="16279" extrusionOk="0">
                  <a:moveTo>
                    <a:pt x="12643" y="0"/>
                  </a:moveTo>
                  <a:lnTo>
                    <a:pt x="10241" y="1301"/>
                  </a:lnTo>
                  <a:cubicBezTo>
                    <a:pt x="9939" y="1461"/>
                    <a:pt x="9591" y="1544"/>
                    <a:pt x="9240" y="1544"/>
                  </a:cubicBezTo>
                  <a:cubicBezTo>
                    <a:pt x="8857" y="1544"/>
                    <a:pt x="8471" y="1444"/>
                    <a:pt x="8140" y="1235"/>
                  </a:cubicBezTo>
                  <a:cubicBezTo>
                    <a:pt x="7606" y="901"/>
                    <a:pt x="6972" y="734"/>
                    <a:pt x="6372" y="734"/>
                  </a:cubicBezTo>
                  <a:cubicBezTo>
                    <a:pt x="6312" y="731"/>
                    <a:pt x="6252" y="729"/>
                    <a:pt x="6192" y="729"/>
                  </a:cubicBezTo>
                  <a:cubicBezTo>
                    <a:pt x="5652" y="729"/>
                    <a:pt x="5117" y="864"/>
                    <a:pt x="4637" y="1135"/>
                  </a:cubicBezTo>
                  <a:lnTo>
                    <a:pt x="4437" y="1201"/>
                  </a:lnTo>
                  <a:cubicBezTo>
                    <a:pt x="4128" y="1365"/>
                    <a:pt x="3790" y="1449"/>
                    <a:pt x="3449" y="1449"/>
                  </a:cubicBezTo>
                  <a:cubicBezTo>
                    <a:pt x="3164" y="1449"/>
                    <a:pt x="2876" y="1390"/>
                    <a:pt x="2602" y="1268"/>
                  </a:cubicBezTo>
                  <a:lnTo>
                    <a:pt x="0" y="67"/>
                  </a:lnTo>
                  <a:lnTo>
                    <a:pt x="0" y="14377"/>
                  </a:lnTo>
                  <a:cubicBezTo>
                    <a:pt x="0" y="15411"/>
                    <a:pt x="834" y="16279"/>
                    <a:pt x="1902" y="16279"/>
                  </a:cubicBezTo>
                  <a:lnTo>
                    <a:pt x="10741" y="16279"/>
                  </a:lnTo>
                  <a:cubicBezTo>
                    <a:pt x="11775" y="16279"/>
                    <a:pt x="12643" y="15411"/>
                    <a:pt x="12643" y="14377"/>
                  </a:cubicBezTo>
                  <a:lnTo>
                    <a:pt x="12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8"/>
            <p:cNvSpPr/>
            <p:nvPr/>
          </p:nvSpPr>
          <p:spPr>
            <a:xfrm>
              <a:off x="8924255" y="1431839"/>
              <a:ext cx="113057" cy="113057"/>
            </a:xfrm>
            <a:custGeom>
              <a:avLst/>
              <a:gdLst/>
              <a:ahLst/>
              <a:cxnLst/>
              <a:rect l="l" t="t" r="r" b="b"/>
              <a:pathLst>
                <a:path w="2336" h="2336" extrusionOk="0">
                  <a:moveTo>
                    <a:pt x="1168" y="1"/>
                  </a:moveTo>
                  <a:cubicBezTo>
                    <a:pt x="535" y="1"/>
                    <a:pt x="1" y="535"/>
                    <a:pt x="1" y="1168"/>
                  </a:cubicBezTo>
                  <a:cubicBezTo>
                    <a:pt x="1" y="1802"/>
                    <a:pt x="535" y="2336"/>
                    <a:pt x="1168" y="2336"/>
                  </a:cubicBezTo>
                  <a:cubicBezTo>
                    <a:pt x="1802" y="2336"/>
                    <a:pt x="2336" y="1802"/>
                    <a:pt x="2336" y="1168"/>
                  </a:cubicBezTo>
                  <a:cubicBezTo>
                    <a:pt x="2336" y="501"/>
                    <a:pt x="1802" y="1"/>
                    <a:pt x="11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8"/>
            <p:cNvSpPr/>
            <p:nvPr/>
          </p:nvSpPr>
          <p:spPr>
            <a:xfrm>
              <a:off x="8914575" y="1251023"/>
              <a:ext cx="72693" cy="72693"/>
            </a:xfrm>
            <a:custGeom>
              <a:avLst/>
              <a:gdLst/>
              <a:ahLst/>
              <a:cxnLst/>
              <a:rect l="l" t="t" r="r" b="b"/>
              <a:pathLst>
                <a:path w="1502" h="1502" extrusionOk="0">
                  <a:moveTo>
                    <a:pt x="601" y="1"/>
                  </a:moveTo>
                  <a:cubicBezTo>
                    <a:pt x="568" y="1"/>
                    <a:pt x="568" y="1"/>
                    <a:pt x="535" y="34"/>
                  </a:cubicBezTo>
                  <a:lnTo>
                    <a:pt x="468" y="34"/>
                  </a:lnTo>
                  <a:cubicBezTo>
                    <a:pt x="434" y="68"/>
                    <a:pt x="401" y="68"/>
                    <a:pt x="401" y="68"/>
                  </a:cubicBezTo>
                  <a:lnTo>
                    <a:pt x="334" y="101"/>
                  </a:lnTo>
                  <a:cubicBezTo>
                    <a:pt x="301" y="134"/>
                    <a:pt x="301" y="134"/>
                    <a:pt x="268" y="168"/>
                  </a:cubicBezTo>
                  <a:cubicBezTo>
                    <a:pt x="234" y="168"/>
                    <a:pt x="234" y="201"/>
                    <a:pt x="201" y="201"/>
                  </a:cubicBezTo>
                  <a:cubicBezTo>
                    <a:pt x="201" y="234"/>
                    <a:pt x="168" y="234"/>
                    <a:pt x="168" y="268"/>
                  </a:cubicBezTo>
                  <a:cubicBezTo>
                    <a:pt x="134" y="268"/>
                    <a:pt x="134" y="301"/>
                    <a:pt x="134" y="334"/>
                  </a:cubicBezTo>
                  <a:lnTo>
                    <a:pt x="101" y="368"/>
                  </a:lnTo>
                  <a:cubicBezTo>
                    <a:pt x="68" y="401"/>
                    <a:pt x="68" y="434"/>
                    <a:pt x="68" y="434"/>
                  </a:cubicBezTo>
                  <a:cubicBezTo>
                    <a:pt x="34" y="468"/>
                    <a:pt x="34" y="501"/>
                    <a:pt x="34" y="535"/>
                  </a:cubicBezTo>
                  <a:cubicBezTo>
                    <a:pt x="34" y="535"/>
                    <a:pt x="1" y="568"/>
                    <a:pt x="1" y="601"/>
                  </a:cubicBezTo>
                  <a:cubicBezTo>
                    <a:pt x="1" y="601"/>
                    <a:pt x="1" y="635"/>
                    <a:pt x="1" y="668"/>
                  </a:cubicBezTo>
                  <a:cubicBezTo>
                    <a:pt x="1" y="701"/>
                    <a:pt x="1" y="701"/>
                    <a:pt x="1" y="735"/>
                  </a:cubicBezTo>
                  <a:cubicBezTo>
                    <a:pt x="1" y="768"/>
                    <a:pt x="1" y="801"/>
                    <a:pt x="1" y="801"/>
                  </a:cubicBezTo>
                  <a:cubicBezTo>
                    <a:pt x="1" y="835"/>
                    <a:pt x="1" y="868"/>
                    <a:pt x="1" y="868"/>
                  </a:cubicBezTo>
                  <a:cubicBezTo>
                    <a:pt x="34" y="901"/>
                    <a:pt x="34" y="935"/>
                    <a:pt x="34" y="968"/>
                  </a:cubicBezTo>
                  <a:cubicBezTo>
                    <a:pt x="34" y="968"/>
                    <a:pt x="34" y="1002"/>
                    <a:pt x="68" y="1035"/>
                  </a:cubicBezTo>
                  <a:cubicBezTo>
                    <a:pt x="68" y="1035"/>
                    <a:pt x="68" y="1068"/>
                    <a:pt x="101" y="1102"/>
                  </a:cubicBezTo>
                  <a:lnTo>
                    <a:pt x="134" y="1168"/>
                  </a:lnTo>
                  <a:cubicBezTo>
                    <a:pt x="134" y="1168"/>
                    <a:pt x="134" y="1202"/>
                    <a:pt x="168" y="1202"/>
                  </a:cubicBezTo>
                  <a:cubicBezTo>
                    <a:pt x="168" y="1235"/>
                    <a:pt x="201" y="1235"/>
                    <a:pt x="201" y="1268"/>
                  </a:cubicBezTo>
                  <a:cubicBezTo>
                    <a:pt x="234" y="1268"/>
                    <a:pt x="234" y="1302"/>
                    <a:pt x="268" y="1302"/>
                  </a:cubicBezTo>
                  <a:cubicBezTo>
                    <a:pt x="268" y="1335"/>
                    <a:pt x="301" y="1335"/>
                    <a:pt x="334" y="1368"/>
                  </a:cubicBezTo>
                  <a:lnTo>
                    <a:pt x="401" y="1402"/>
                  </a:lnTo>
                  <a:cubicBezTo>
                    <a:pt x="401" y="1402"/>
                    <a:pt x="434" y="1435"/>
                    <a:pt x="468" y="1435"/>
                  </a:cubicBezTo>
                  <a:cubicBezTo>
                    <a:pt x="468" y="1435"/>
                    <a:pt x="501" y="1435"/>
                    <a:pt x="535" y="1469"/>
                  </a:cubicBezTo>
                  <a:lnTo>
                    <a:pt x="601" y="1469"/>
                  </a:lnTo>
                  <a:cubicBezTo>
                    <a:pt x="635" y="1469"/>
                    <a:pt x="635" y="1469"/>
                    <a:pt x="668" y="1502"/>
                  </a:cubicBezTo>
                  <a:lnTo>
                    <a:pt x="801" y="1502"/>
                  </a:lnTo>
                  <a:cubicBezTo>
                    <a:pt x="835" y="1469"/>
                    <a:pt x="868" y="1469"/>
                    <a:pt x="901" y="1469"/>
                  </a:cubicBezTo>
                  <a:lnTo>
                    <a:pt x="968" y="1469"/>
                  </a:lnTo>
                  <a:cubicBezTo>
                    <a:pt x="968" y="1435"/>
                    <a:pt x="1002" y="1435"/>
                    <a:pt x="1035" y="1435"/>
                  </a:cubicBezTo>
                  <a:cubicBezTo>
                    <a:pt x="1068" y="1435"/>
                    <a:pt x="1068" y="1402"/>
                    <a:pt x="1102" y="1402"/>
                  </a:cubicBezTo>
                  <a:lnTo>
                    <a:pt x="1168" y="1368"/>
                  </a:lnTo>
                  <a:cubicBezTo>
                    <a:pt x="1168" y="1335"/>
                    <a:pt x="1202" y="1335"/>
                    <a:pt x="1202" y="1302"/>
                  </a:cubicBezTo>
                  <a:cubicBezTo>
                    <a:pt x="1235" y="1302"/>
                    <a:pt x="1268" y="1268"/>
                    <a:pt x="1268" y="1268"/>
                  </a:cubicBezTo>
                  <a:cubicBezTo>
                    <a:pt x="1302" y="1235"/>
                    <a:pt x="1302" y="1235"/>
                    <a:pt x="1335" y="1202"/>
                  </a:cubicBezTo>
                  <a:cubicBezTo>
                    <a:pt x="1335" y="1202"/>
                    <a:pt x="1335" y="1168"/>
                    <a:pt x="1368" y="1168"/>
                  </a:cubicBezTo>
                  <a:lnTo>
                    <a:pt x="1402" y="1102"/>
                  </a:lnTo>
                  <a:cubicBezTo>
                    <a:pt x="1402" y="1068"/>
                    <a:pt x="1435" y="1035"/>
                    <a:pt x="1435" y="1035"/>
                  </a:cubicBezTo>
                  <a:cubicBezTo>
                    <a:pt x="1435" y="1002"/>
                    <a:pt x="1435" y="968"/>
                    <a:pt x="1469" y="968"/>
                  </a:cubicBezTo>
                  <a:cubicBezTo>
                    <a:pt x="1469" y="935"/>
                    <a:pt x="1469" y="901"/>
                    <a:pt x="1469" y="868"/>
                  </a:cubicBezTo>
                  <a:cubicBezTo>
                    <a:pt x="1469" y="868"/>
                    <a:pt x="1502" y="835"/>
                    <a:pt x="1502" y="801"/>
                  </a:cubicBezTo>
                  <a:cubicBezTo>
                    <a:pt x="1502" y="801"/>
                    <a:pt x="1502" y="768"/>
                    <a:pt x="1502" y="735"/>
                  </a:cubicBezTo>
                  <a:cubicBezTo>
                    <a:pt x="1502" y="701"/>
                    <a:pt x="1502" y="701"/>
                    <a:pt x="1502" y="668"/>
                  </a:cubicBezTo>
                  <a:cubicBezTo>
                    <a:pt x="1469" y="635"/>
                    <a:pt x="1469" y="601"/>
                    <a:pt x="1469" y="601"/>
                  </a:cubicBezTo>
                  <a:cubicBezTo>
                    <a:pt x="1469" y="568"/>
                    <a:pt x="1469" y="535"/>
                    <a:pt x="1469" y="535"/>
                  </a:cubicBezTo>
                  <a:cubicBezTo>
                    <a:pt x="1435" y="501"/>
                    <a:pt x="1435" y="468"/>
                    <a:pt x="1435" y="434"/>
                  </a:cubicBezTo>
                  <a:cubicBezTo>
                    <a:pt x="1435" y="434"/>
                    <a:pt x="1402" y="401"/>
                    <a:pt x="1402" y="368"/>
                  </a:cubicBezTo>
                  <a:lnTo>
                    <a:pt x="1368" y="334"/>
                  </a:lnTo>
                  <a:cubicBezTo>
                    <a:pt x="1335" y="301"/>
                    <a:pt x="1335" y="268"/>
                    <a:pt x="1335" y="268"/>
                  </a:cubicBezTo>
                  <a:cubicBezTo>
                    <a:pt x="1302" y="234"/>
                    <a:pt x="1302" y="234"/>
                    <a:pt x="1268" y="201"/>
                  </a:cubicBezTo>
                  <a:cubicBezTo>
                    <a:pt x="1268" y="201"/>
                    <a:pt x="1235" y="168"/>
                    <a:pt x="1202" y="168"/>
                  </a:cubicBezTo>
                  <a:cubicBezTo>
                    <a:pt x="1202" y="134"/>
                    <a:pt x="1168" y="134"/>
                    <a:pt x="1168" y="101"/>
                  </a:cubicBezTo>
                  <a:lnTo>
                    <a:pt x="1102" y="68"/>
                  </a:lnTo>
                  <a:cubicBezTo>
                    <a:pt x="1068" y="68"/>
                    <a:pt x="1035" y="68"/>
                    <a:pt x="1035" y="34"/>
                  </a:cubicBezTo>
                  <a:lnTo>
                    <a:pt x="968" y="34"/>
                  </a:lnTo>
                  <a:cubicBezTo>
                    <a:pt x="935" y="34"/>
                    <a:pt x="901" y="1"/>
                    <a:pt x="9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8"/>
            <p:cNvSpPr/>
            <p:nvPr/>
          </p:nvSpPr>
          <p:spPr>
            <a:xfrm>
              <a:off x="9145436" y="1460927"/>
              <a:ext cx="72693" cy="72693"/>
            </a:xfrm>
            <a:custGeom>
              <a:avLst/>
              <a:gdLst/>
              <a:ahLst/>
              <a:cxnLst/>
              <a:rect l="l" t="t" r="r" b="b"/>
              <a:pathLst>
                <a:path w="1502" h="1502" extrusionOk="0">
                  <a:moveTo>
                    <a:pt x="601" y="0"/>
                  </a:moveTo>
                  <a:cubicBezTo>
                    <a:pt x="601" y="0"/>
                    <a:pt x="568" y="34"/>
                    <a:pt x="535" y="34"/>
                  </a:cubicBezTo>
                  <a:cubicBezTo>
                    <a:pt x="535" y="34"/>
                    <a:pt x="501" y="34"/>
                    <a:pt x="468" y="67"/>
                  </a:cubicBezTo>
                  <a:lnTo>
                    <a:pt x="401" y="67"/>
                  </a:lnTo>
                  <a:lnTo>
                    <a:pt x="334" y="134"/>
                  </a:lnTo>
                  <a:cubicBezTo>
                    <a:pt x="334" y="134"/>
                    <a:pt x="301" y="134"/>
                    <a:pt x="301" y="167"/>
                  </a:cubicBezTo>
                  <a:cubicBezTo>
                    <a:pt x="268" y="167"/>
                    <a:pt x="234" y="200"/>
                    <a:pt x="234" y="200"/>
                  </a:cubicBezTo>
                  <a:cubicBezTo>
                    <a:pt x="201" y="234"/>
                    <a:pt x="201" y="234"/>
                    <a:pt x="168" y="267"/>
                  </a:cubicBezTo>
                  <a:cubicBezTo>
                    <a:pt x="168" y="267"/>
                    <a:pt x="168" y="300"/>
                    <a:pt x="134" y="334"/>
                  </a:cubicBezTo>
                  <a:lnTo>
                    <a:pt x="101" y="401"/>
                  </a:lnTo>
                  <a:cubicBezTo>
                    <a:pt x="101" y="401"/>
                    <a:pt x="68" y="434"/>
                    <a:pt x="68" y="467"/>
                  </a:cubicBezTo>
                  <a:cubicBezTo>
                    <a:pt x="68" y="467"/>
                    <a:pt x="68" y="501"/>
                    <a:pt x="34" y="534"/>
                  </a:cubicBezTo>
                  <a:cubicBezTo>
                    <a:pt x="34" y="534"/>
                    <a:pt x="34" y="567"/>
                    <a:pt x="34" y="601"/>
                  </a:cubicBezTo>
                  <a:cubicBezTo>
                    <a:pt x="34" y="601"/>
                    <a:pt x="34" y="634"/>
                    <a:pt x="34" y="667"/>
                  </a:cubicBezTo>
                  <a:cubicBezTo>
                    <a:pt x="1" y="701"/>
                    <a:pt x="1" y="701"/>
                    <a:pt x="1" y="734"/>
                  </a:cubicBezTo>
                  <a:cubicBezTo>
                    <a:pt x="1" y="767"/>
                    <a:pt x="1" y="801"/>
                    <a:pt x="34" y="801"/>
                  </a:cubicBezTo>
                  <a:cubicBezTo>
                    <a:pt x="34" y="834"/>
                    <a:pt x="34" y="868"/>
                    <a:pt x="34" y="901"/>
                  </a:cubicBezTo>
                  <a:cubicBezTo>
                    <a:pt x="34" y="901"/>
                    <a:pt x="34" y="934"/>
                    <a:pt x="34" y="968"/>
                  </a:cubicBezTo>
                  <a:cubicBezTo>
                    <a:pt x="68" y="968"/>
                    <a:pt x="68" y="1001"/>
                    <a:pt x="68" y="1034"/>
                  </a:cubicBezTo>
                  <a:cubicBezTo>
                    <a:pt x="68" y="1034"/>
                    <a:pt x="101" y="1068"/>
                    <a:pt x="101" y="1101"/>
                  </a:cubicBezTo>
                  <a:lnTo>
                    <a:pt x="134" y="1168"/>
                  </a:lnTo>
                  <a:cubicBezTo>
                    <a:pt x="168" y="1168"/>
                    <a:pt x="168" y="1201"/>
                    <a:pt x="168" y="1201"/>
                  </a:cubicBezTo>
                  <a:cubicBezTo>
                    <a:pt x="201" y="1234"/>
                    <a:pt x="201" y="1268"/>
                    <a:pt x="234" y="1268"/>
                  </a:cubicBezTo>
                  <a:cubicBezTo>
                    <a:pt x="234" y="1268"/>
                    <a:pt x="268" y="1301"/>
                    <a:pt x="301" y="1335"/>
                  </a:cubicBezTo>
                  <a:cubicBezTo>
                    <a:pt x="301" y="1335"/>
                    <a:pt x="334" y="1368"/>
                    <a:pt x="334" y="1368"/>
                  </a:cubicBezTo>
                  <a:lnTo>
                    <a:pt x="401" y="1401"/>
                  </a:lnTo>
                  <a:cubicBezTo>
                    <a:pt x="435" y="1401"/>
                    <a:pt x="468" y="1435"/>
                    <a:pt x="468" y="1435"/>
                  </a:cubicBezTo>
                  <a:cubicBezTo>
                    <a:pt x="501" y="1435"/>
                    <a:pt x="535" y="1468"/>
                    <a:pt x="535" y="1468"/>
                  </a:cubicBezTo>
                  <a:lnTo>
                    <a:pt x="601" y="1468"/>
                  </a:lnTo>
                  <a:cubicBezTo>
                    <a:pt x="635" y="1501"/>
                    <a:pt x="668" y="1501"/>
                    <a:pt x="701" y="1501"/>
                  </a:cubicBezTo>
                  <a:lnTo>
                    <a:pt x="835" y="1501"/>
                  </a:lnTo>
                  <a:cubicBezTo>
                    <a:pt x="868" y="1501"/>
                    <a:pt x="868" y="1468"/>
                    <a:pt x="902" y="1468"/>
                  </a:cubicBezTo>
                  <a:lnTo>
                    <a:pt x="968" y="1468"/>
                  </a:lnTo>
                  <a:cubicBezTo>
                    <a:pt x="1002" y="1468"/>
                    <a:pt x="1035" y="1435"/>
                    <a:pt x="1035" y="1435"/>
                  </a:cubicBezTo>
                  <a:cubicBezTo>
                    <a:pt x="1068" y="1435"/>
                    <a:pt x="1102" y="1401"/>
                    <a:pt x="1102" y="1401"/>
                  </a:cubicBezTo>
                  <a:lnTo>
                    <a:pt x="1168" y="1368"/>
                  </a:lnTo>
                  <a:cubicBezTo>
                    <a:pt x="1202" y="1335"/>
                    <a:pt x="1202" y="1335"/>
                    <a:pt x="1235" y="1335"/>
                  </a:cubicBezTo>
                  <a:cubicBezTo>
                    <a:pt x="1268" y="1301"/>
                    <a:pt x="1268" y="1268"/>
                    <a:pt x="1302" y="1268"/>
                  </a:cubicBezTo>
                  <a:cubicBezTo>
                    <a:pt x="1302" y="1268"/>
                    <a:pt x="1335" y="1234"/>
                    <a:pt x="1335" y="1201"/>
                  </a:cubicBezTo>
                  <a:cubicBezTo>
                    <a:pt x="1369" y="1201"/>
                    <a:pt x="1369" y="1168"/>
                    <a:pt x="1369" y="1168"/>
                  </a:cubicBezTo>
                  <a:lnTo>
                    <a:pt x="1435" y="1101"/>
                  </a:lnTo>
                  <a:cubicBezTo>
                    <a:pt x="1435" y="1068"/>
                    <a:pt x="1435" y="1034"/>
                    <a:pt x="1469" y="1034"/>
                  </a:cubicBezTo>
                  <a:cubicBezTo>
                    <a:pt x="1469" y="1001"/>
                    <a:pt x="1469" y="968"/>
                    <a:pt x="1469" y="968"/>
                  </a:cubicBezTo>
                  <a:cubicBezTo>
                    <a:pt x="1469" y="934"/>
                    <a:pt x="1502" y="901"/>
                    <a:pt x="1502" y="901"/>
                  </a:cubicBezTo>
                  <a:cubicBezTo>
                    <a:pt x="1502" y="868"/>
                    <a:pt x="1502" y="834"/>
                    <a:pt x="1502" y="801"/>
                  </a:cubicBezTo>
                  <a:cubicBezTo>
                    <a:pt x="1502" y="801"/>
                    <a:pt x="1502" y="767"/>
                    <a:pt x="1502" y="734"/>
                  </a:cubicBezTo>
                  <a:cubicBezTo>
                    <a:pt x="1502" y="701"/>
                    <a:pt x="1502" y="701"/>
                    <a:pt x="1502" y="667"/>
                  </a:cubicBezTo>
                  <a:cubicBezTo>
                    <a:pt x="1502" y="634"/>
                    <a:pt x="1502" y="634"/>
                    <a:pt x="1502" y="601"/>
                  </a:cubicBezTo>
                  <a:cubicBezTo>
                    <a:pt x="1502" y="567"/>
                    <a:pt x="1502" y="534"/>
                    <a:pt x="1469" y="534"/>
                  </a:cubicBezTo>
                  <a:cubicBezTo>
                    <a:pt x="1469" y="501"/>
                    <a:pt x="1469" y="467"/>
                    <a:pt x="1469" y="467"/>
                  </a:cubicBezTo>
                  <a:cubicBezTo>
                    <a:pt x="1435" y="434"/>
                    <a:pt x="1435" y="401"/>
                    <a:pt x="1435" y="401"/>
                  </a:cubicBezTo>
                  <a:lnTo>
                    <a:pt x="1369" y="334"/>
                  </a:lnTo>
                  <a:cubicBezTo>
                    <a:pt x="1369" y="300"/>
                    <a:pt x="1369" y="267"/>
                    <a:pt x="1335" y="267"/>
                  </a:cubicBezTo>
                  <a:cubicBezTo>
                    <a:pt x="1335" y="234"/>
                    <a:pt x="1302" y="234"/>
                    <a:pt x="1302" y="200"/>
                  </a:cubicBezTo>
                  <a:cubicBezTo>
                    <a:pt x="1268" y="200"/>
                    <a:pt x="1268" y="167"/>
                    <a:pt x="1235" y="167"/>
                  </a:cubicBezTo>
                  <a:cubicBezTo>
                    <a:pt x="1235" y="134"/>
                    <a:pt x="1202" y="134"/>
                    <a:pt x="1168" y="134"/>
                  </a:cubicBezTo>
                  <a:lnTo>
                    <a:pt x="1102" y="67"/>
                  </a:lnTo>
                  <a:lnTo>
                    <a:pt x="1035" y="67"/>
                  </a:lnTo>
                  <a:cubicBezTo>
                    <a:pt x="1035" y="34"/>
                    <a:pt x="1002" y="34"/>
                    <a:pt x="968" y="34"/>
                  </a:cubicBezTo>
                  <a:cubicBezTo>
                    <a:pt x="968" y="34"/>
                    <a:pt x="935" y="0"/>
                    <a:pt x="9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8"/>
            <p:cNvSpPr/>
            <p:nvPr/>
          </p:nvSpPr>
          <p:spPr>
            <a:xfrm>
              <a:off x="9090552" y="1338237"/>
              <a:ext cx="72693" cy="72257"/>
            </a:xfrm>
            <a:custGeom>
              <a:avLst/>
              <a:gdLst/>
              <a:ahLst/>
              <a:cxnLst/>
              <a:rect l="l" t="t" r="r" b="b"/>
              <a:pathLst>
                <a:path w="1502" h="1493" extrusionOk="0">
                  <a:moveTo>
                    <a:pt x="601" y="0"/>
                  </a:moveTo>
                  <a:cubicBezTo>
                    <a:pt x="568" y="0"/>
                    <a:pt x="568" y="0"/>
                    <a:pt x="534" y="33"/>
                  </a:cubicBezTo>
                  <a:lnTo>
                    <a:pt x="468" y="33"/>
                  </a:lnTo>
                  <a:cubicBezTo>
                    <a:pt x="434" y="67"/>
                    <a:pt x="401" y="67"/>
                    <a:pt x="401" y="67"/>
                  </a:cubicBezTo>
                  <a:lnTo>
                    <a:pt x="334" y="100"/>
                  </a:lnTo>
                  <a:cubicBezTo>
                    <a:pt x="301" y="134"/>
                    <a:pt x="301" y="134"/>
                    <a:pt x="268" y="167"/>
                  </a:cubicBezTo>
                  <a:cubicBezTo>
                    <a:pt x="268" y="167"/>
                    <a:pt x="234" y="200"/>
                    <a:pt x="234" y="200"/>
                  </a:cubicBezTo>
                  <a:cubicBezTo>
                    <a:pt x="201" y="234"/>
                    <a:pt x="201" y="234"/>
                    <a:pt x="168" y="267"/>
                  </a:cubicBezTo>
                  <a:cubicBezTo>
                    <a:pt x="168" y="267"/>
                    <a:pt x="134" y="300"/>
                    <a:pt x="134" y="300"/>
                  </a:cubicBezTo>
                  <a:lnTo>
                    <a:pt x="101" y="367"/>
                  </a:lnTo>
                  <a:cubicBezTo>
                    <a:pt x="67" y="400"/>
                    <a:pt x="67" y="434"/>
                    <a:pt x="67" y="434"/>
                  </a:cubicBezTo>
                  <a:cubicBezTo>
                    <a:pt x="34" y="467"/>
                    <a:pt x="34" y="500"/>
                    <a:pt x="34" y="500"/>
                  </a:cubicBezTo>
                  <a:cubicBezTo>
                    <a:pt x="34" y="534"/>
                    <a:pt x="34" y="567"/>
                    <a:pt x="1" y="601"/>
                  </a:cubicBezTo>
                  <a:cubicBezTo>
                    <a:pt x="1" y="601"/>
                    <a:pt x="1" y="634"/>
                    <a:pt x="1" y="667"/>
                  </a:cubicBezTo>
                  <a:cubicBezTo>
                    <a:pt x="1" y="667"/>
                    <a:pt x="1" y="701"/>
                    <a:pt x="1" y="734"/>
                  </a:cubicBezTo>
                  <a:cubicBezTo>
                    <a:pt x="1" y="767"/>
                    <a:pt x="1" y="767"/>
                    <a:pt x="1" y="801"/>
                  </a:cubicBezTo>
                  <a:cubicBezTo>
                    <a:pt x="1" y="834"/>
                    <a:pt x="1" y="867"/>
                    <a:pt x="1" y="867"/>
                  </a:cubicBezTo>
                  <a:cubicBezTo>
                    <a:pt x="34" y="901"/>
                    <a:pt x="34" y="934"/>
                    <a:pt x="34" y="934"/>
                  </a:cubicBezTo>
                  <a:cubicBezTo>
                    <a:pt x="34" y="967"/>
                    <a:pt x="34" y="1001"/>
                    <a:pt x="67" y="1001"/>
                  </a:cubicBezTo>
                  <a:cubicBezTo>
                    <a:pt x="67" y="1034"/>
                    <a:pt x="67" y="1068"/>
                    <a:pt x="101" y="1068"/>
                  </a:cubicBezTo>
                  <a:lnTo>
                    <a:pt x="134" y="1134"/>
                  </a:lnTo>
                  <a:cubicBezTo>
                    <a:pt x="134" y="1168"/>
                    <a:pt x="168" y="1168"/>
                    <a:pt x="168" y="1201"/>
                  </a:cubicBezTo>
                  <a:cubicBezTo>
                    <a:pt x="201" y="1234"/>
                    <a:pt x="201" y="1234"/>
                    <a:pt x="234" y="1268"/>
                  </a:cubicBezTo>
                  <a:cubicBezTo>
                    <a:pt x="234" y="1268"/>
                    <a:pt x="268" y="1301"/>
                    <a:pt x="268" y="1301"/>
                  </a:cubicBezTo>
                  <a:cubicBezTo>
                    <a:pt x="301" y="1334"/>
                    <a:pt x="301" y="1334"/>
                    <a:pt x="334" y="1368"/>
                  </a:cubicBezTo>
                  <a:lnTo>
                    <a:pt x="401" y="1401"/>
                  </a:lnTo>
                  <a:cubicBezTo>
                    <a:pt x="401" y="1401"/>
                    <a:pt x="434" y="1401"/>
                    <a:pt x="468" y="1434"/>
                  </a:cubicBezTo>
                  <a:cubicBezTo>
                    <a:pt x="501" y="1434"/>
                    <a:pt x="501" y="1434"/>
                    <a:pt x="534" y="1468"/>
                  </a:cubicBezTo>
                  <a:lnTo>
                    <a:pt x="668" y="1468"/>
                  </a:lnTo>
                  <a:cubicBezTo>
                    <a:pt x="685" y="1485"/>
                    <a:pt x="701" y="1493"/>
                    <a:pt x="714" y="1493"/>
                  </a:cubicBezTo>
                  <a:cubicBezTo>
                    <a:pt x="726" y="1493"/>
                    <a:pt x="735" y="1485"/>
                    <a:pt x="735" y="1468"/>
                  </a:cubicBezTo>
                  <a:lnTo>
                    <a:pt x="968" y="1468"/>
                  </a:lnTo>
                  <a:cubicBezTo>
                    <a:pt x="1001" y="1434"/>
                    <a:pt x="1001" y="1434"/>
                    <a:pt x="1035" y="1434"/>
                  </a:cubicBezTo>
                  <a:cubicBezTo>
                    <a:pt x="1068" y="1401"/>
                    <a:pt x="1068" y="1401"/>
                    <a:pt x="1102" y="1401"/>
                  </a:cubicBezTo>
                  <a:lnTo>
                    <a:pt x="1168" y="1368"/>
                  </a:lnTo>
                  <a:cubicBezTo>
                    <a:pt x="1202" y="1334"/>
                    <a:pt x="1202" y="1334"/>
                    <a:pt x="1235" y="1301"/>
                  </a:cubicBezTo>
                  <a:cubicBezTo>
                    <a:pt x="1235" y="1301"/>
                    <a:pt x="1268" y="1268"/>
                    <a:pt x="1268" y="1268"/>
                  </a:cubicBezTo>
                  <a:cubicBezTo>
                    <a:pt x="1302" y="1234"/>
                    <a:pt x="1302" y="1234"/>
                    <a:pt x="1335" y="1201"/>
                  </a:cubicBezTo>
                  <a:cubicBezTo>
                    <a:pt x="1335" y="1201"/>
                    <a:pt x="1368" y="1168"/>
                    <a:pt x="1368" y="1134"/>
                  </a:cubicBezTo>
                  <a:lnTo>
                    <a:pt x="1402" y="1068"/>
                  </a:lnTo>
                  <a:cubicBezTo>
                    <a:pt x="1435" y="1068"/>
                    <a:pt x="1435" y="1034"/>
                    <a:pt x="1435" y="1001"/>
                  </a:cubicBezTo>
                  <a:cubicBezTo>
                    <a:pt x="1435" y="1001"/>
                    <a:pt x="1468" y="967"/>
                    <a:pt x="1468" y="934"/>
                  </a:cubicBezTo>
                  <a:cubicBezTo>
                    <a:pt x="1468" y="934"/>
                    <a:pt x="1468" y="901"/>
                    <a:pt x="1468" y="867"/>
                  </a:cubicBezTo>
                  <a:cubicBezTo>
                    <a:pt x="1502" y="867"/>
                    <a:pt x="1502" y="834"/>
                    <a:pt x="1502" y="801"/>
                  </a:cubicBezTo>
                  <a:cubicBezTo>
                    <a:pt x="1502" y="767"/>
                    <a:pt x="1502" y="767"/>
                    <a:pt x="1502" y="734"/>
                  </a:cubicBezTo>
                  <a:cubicBezTo>
                    <a:pt x="1502" y="701"/>
                    <a:pt x="1502" y="667"/>
                    <a:pt x="1502" y="667"/>
                  </a:cubicBezTo>
                  <a:cubicBezTo>
                    <a:pt x="1502" y="634"/>
                    <a:pt x="1502" y="601"/>
                    <a:pt x="1468" y="601"/>
                  </a:cubicBezTo>
                  <a:cubicBezTo>
                    <a:pt x="1468" y="567"/>
                    <a:pt x="1468" y="534"/>
                    <a:pt x="1468" y="500"/>
                  </a:cubicBezTo>
                  <a:cubicBezTo>
                    <a:pt x="1468" y="500"/>
                    <a:pt x="1435" y="467"/>
                    <a:pt x="1435" y="434"/>
                  </a:cubicBezTo>
                  <a:cubicBezTo>
                    <a:pt x="1435" y="434"/>
                    <a:pt x="1435" y="400"/>
                    <a:pt x="1402" y="367"/>
                  </a:cubicBezTo>
                  <a:lnTo>
                    <a:pt x="1368" y="300"/>
                  </a:lnTo>
                  <a:cubicBezTo>
                    <a:pt x="1368" y="300"/>
                    <a:pt x="1335" y="267"/>
                    <a:pt x="1335" y="267"/>
                  </a:cubicBezTo>
                  <a:cubicBezTo>
                    <a:pt x="1302" y="234"/>
                    <a:pt x="1302" y="234"/>
                    <a:pt x="1268" y="200"/>
                  </a:cubicBezTo>
                  <a:cubicBezTo>
                    <a:pt x="1268" y="200"/>
                    <a:pt x="1235" y="167"/>
                    <a:pt x="1235" y="167"/>
                  </a:cubicBezTo>
                  <a:cubicBezTo>
                    <a:pt x="1202" y="134"/>
                    <a:pt x="1202" y="134"/>
                    <a:pt x="1168" y="100"/>
                  </a:cubicBezTo>
                  <a:lnTo>
                    <a:pt x="1102" y="67"/>
                  </a:lnTo>
                  <a:cubicBezTo>
                    <a:pt x="1068" y="67"/>
                    <a:pt x="1068" y="67"/>
                    <a:pt x="1035" y="33"/>
                  </a:cubicBezTo>
                  <a:lnTo>
                    <a:pt x="968" y="33"/>
                  </a:lnTo>
                  <a:cubicBezTo>
                    <a:pt x="935" y="0"/>
                    <a:pt x="935"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60327094"/>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31"/>
          <p:cNvSpPr txBox="1">
            <a:spLocks noGrp="1"/>
          </p:cNvSpPr>
          <p:nvPr>
            <p:ph type="title"/>
          </p:nvPr>
        </p:nvSpPr>
        <p:spPr>
          <a:xfrm>
            <a:off x="726213" y="2355726"/>
            <a:ext cx="5091000" cy="841800"/>
          </a:xfrm>
          <a:prstGeom prst="rect">
            <a:avLst/>
          </a:prstGeom>
        </p:spPr>
        <p:txBody>
          <a:bodyPr spcFirstLastPara="1" wrap="square" lIns="91425" tIns="91425" rIns="91425" bIns="91425" anchor="ctr" anchorCtr="0">
            <a:noAutofit/>
          </a:bodyPr>
          <a:lstStyle/>
          <a:p>
            <a:pPr lvl="0"/>
            <a:r>
              <a:rPr lang="id-ID" dirty="0"/>
              <a:t>Bahaya </a:t>
            </a:r>
            <a:r>
              <a:rPr lang="id-ID" dirty="0" smtClean="0"/>
              <a:t>Radiasi</a:t>
            </a:r>
            <a:endParaRPr dirty="0"/>
          </a:p>
        </p:txBody>
      </p:sp>
      <p:sp>
        <p:nvSpPr>
          <p:cNvPr id="648" name="Google Shape;648;p31"/>
          <p:cNvSpPr txBox="1">
            <a:spLocks noGrp="1"/>
          </p:cNvSpPr>
          <p:nvPr>
            <p:ph type="title" idx="2"/>
          </p:nvPr>
        </p:nvSpPr>
        <p:spPr>
          <a:xfrm>
            <a:off x="726231" y="1375275"/>
            <a:ext cx="1664700" cy="98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a:t>
            </a:r>
            <a:r>
              <a:rPr lang="id-ID" dirty="0" smtClean="0"/>
              <a:t>6</a:t>
            </a:r>
            <a:endParaRPr dirty="0"/>
          </a:p>
        </p:txBody>
      </p:sp>
      <p:grpSp>
        <p:nvGrpSpPr>
          <p:cNvPr id="649" name="Google Shape;649;p31"/>
          <p:cNvGrpSpPr/>
          <p:nvPr/>
        </p:nvGrpSpPr>
        <p:grpSpPr>
          <a:xfrm>
            <a:off x="5498654" y="1324008"/>
            <a:ext cx="3645719" cy="3819703"/>
            <a:chOff x="4979855" y="780629"/>
            <a:chExt cx="4164157" cy="4362882"/>
          </a:xfrm>
        </p:grpSpPr>
        <p:grpSp>
          <p:nvGrpSpPr>
            <p:cNvPr id="650" name="Google Shape;650;p31"/>
            <p:cNvGrpSpPr/>
            <p:nvPr/>
          </p:nvGrpSpPr>
          <p:grpSpPr>
            <a:xfrm>
              <a:off x="4979855" y="780629"/>
              <a:ext cx="4164157" cy="4362882"/>
              <a:chOff x="3362597" y="3213574"/>
              <a:chExt cx="1842303" cy="1930052"/>
            </a:xfrm>
          </p:grpSpPr>
          <p:sp>
            <p:nvSpPr>
              <p:cNvPr id="651" name="Google Shape;651;p31"/>
              <p:cNvSpPr/>
              <p:nvPr/>
            </p:nvSpPr>
            <p:spPr>
              <a:xfrm>
                <a:off x="4157035" y="3466994"/>
                <a:ext cx="1047865" cy="1674217"/>
              </a:xfrm>
              <a:custGeom>
                <a:avLst/>
                <a:gdLst/>
                <a:ahLst/>
                <a:cxnLst/>
                <a:rect l="l" t="t" r="r" b="b"/>
                <a:pathLst>
                  <a:path w="14344" h="22918" extrusionOk="0">
                    <a:moveTo>
                      <a:pt x="4237" y="1"/>
                    </a:moveTo>
                    <a:lnTo>
                      <a:pt x="4237" y="5939"/>
                    </a:lnTo>
                    <a:cubicBezTo>
                      <a:pt x="4237" y="5972"/>
                      <a:pt x="4203" y="5972"/>
                      <a:pt x="4203" y="6005"/>
                    </a:cubicBezTo>
                    <a:lnTo>
                      <a:pt x="2569" y="11676"/>
                    </a:lnTo>
                    <a:lnTo>
                      <a:pt x="200" y="19915"/>
                    </a:lnTo>
                    <a:cubicBezTo>
                      <a:pt x="0" y="20649"/>
                      <a:pt x="134" y="21383"/>
                      <a:pt x="601" y="21983"/>
                    </a:cubicBezTo>
                    <a:cubicBezTo>
                      <a:pt x="1034" y="22584"/>
                      <a:pt x="1735" y="22917"/>
                      <a:pt x="2469" y="22917"/>
                    </a:cubicBezTo>
                    <a:lnTo>
                      <a:pt x="11875" y="22917"/>
                    </a:lnTo>
                    <a:cubicBezTo>
                      <a:pt x="12609" y="22917"/>
                      <a:pt x="13310" y="22584"/>
                      <a:pt x="13743" y="21983"/>
                    </a:cubicBezTo>
                    <a:cubicBezTo>
                      <a:pt x="14211" y="21416"/>
                      <a:pt x="14344" y="20649"/>
                      <a:pt x="14144" y="19949"/>
                    </a:cubicBezTo>
                    <a:lnTo>
                      <a:pt x="11809" y="11576"/>
                    </a:lnTo>
                    <a:lnTo>
                      <a:pt x="10241" y="6039"/>
                    </a:lnTo>
                    <a:cubicBezTo>
                      <a:pt x="10241" y="6039"/>
                      <a:pt x="10241" y="6005"/>
                      <a:pt x="10241" y="6005"/>
                    </a:cubicBezTo>
                    <a:lnTo>
                      <a:pt x="102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4359242" y="3274500"/>
                <a:ext cx="655646" cy="248671"/>
              </a:xfrm>
              <a:custGeom>
                <a:avLst/>
                <a:gdLst/>
                <a:ahLst/>
                <a:cxnLst/>
                <a:rect l="l" t="t" r="r" b="b"/>
                <a:pathLst>
                  <a:path w="8975" h="3404" extrusionOk="0">
                    <a:moveTo>
                      <a:pt x="1702" y="1"/>
                    </a:moveTo>
                    <a:cubicBezTo>
                      <a:pt x="768" y="1"/>
                      <a:pt x="1" y="768"/>
                      <a:pt x="1" y="1702"/>
                    </a:cubicBezTo>
                    <a:cubicBezTo>
                      <a:pt x="1" y="2636"/>
                      <a:pt x="768" y="3403"/>
                      <a:pt x="1702" y="3403"/>
                    </a:cubicBezTo>
                    <a:lnTo>
                      <a:pt x="7273" y="3403"/>
                    </a:lnTo>
                    <a:cubicBezTo>
                      <a:pt x="8207" y="3403"/>
                      <a:pt x="8974" y="2636"/>
                      <a:pt x="8974" y="1702"/>
                    </a:cubicBezTo>
                    <a:cubicBezTo>
                      <a:pt x="8974" y="768"/>
                      <a:pt x="8207" y="1"/>
                      <a:pt x="7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4157035" y="4312579"/>
                <a:ext cx="1047865" cy="831045"/>
              </a:xfrm>
              <a:custGeom>
                <a:avLst/>
                <a:gdLst/>
                <a:ahLst/>
                <a:cxnLst/>
                <a:rect l="l" t="t" r="r" b="b"/>
                <a:pathLst>
                  <a:path w="14344" h="11376" extrusionOk="0">
                    <a:moveTo>
                      <a:pt x="11809" y="1"/>
                    </a:moveTo>
                    <a:lnTo>
                      <a:pt x="9841" y="1102"/>
                    </a:lnTo>
                    <a:cubicBezTo>
                      <a:pt x="9657" y="1193"/>
                      <a:pt x="9460" y="1236"/>
                      <a:pt x="9264" y="1236"/>
                    </a:cubicBezTo>
                    <a:cubicBezTo>
                      <a:pt x="9033" y="1236"/>
                      <a:pt x="8805" y="1177"/>
                      <a:pt x="8606" y="1068"/>
                    </a:cubicBezTo>
                    <a:cubicBezTo>
                      <a:pt x="8173" y="801"/>
                      <a:pt x="7706" y="668"/>
                      <a:pt x="7239" y="668"/>
                    </a:cubicBezTo>
                    <a:cubicBezTo>
                      <a:pt x="6805" y="668"/>
                      <a:pt x="6338" y="768"/>
                      <a:pt x="5938" y="968"/>
                    </a:cubicBezTo>
                    <a:lnTo>
                      <a:pt x="5804" y="1035"/>
                    </a:lnTo>
                    <a:cubicBezTo>
                      <a:pt x="5621" y="1127"/>
                      <a:pt x="5418" y="1178"/>
                      <a:pt x="5211" y="1178"/>
                    </a:cubicBezTo>
                    <a:cubicBezTo>
                      <a:pt x="5041" y="1178"/>
                      <a:pt x="4869" y="1143"/>
                      <a:pt x="4704" y="1068"/>
                    </a:cubicBezTo>
                    <a:lnTo>
                      <a:pt x="2569" y="101"/>
                    </a:lnTo>
                    <a:lnTo>
                      <a:pt x="200" y="8340"/>
                    </a:lnTo>
                    <a:cubicBezTo>
                      <a:pt x="0" y="9074"/>
                      <a:pt x="134" y="9808"/>
                      <a:pt x="601" y="10408"/>
                    </a:cubicBezTo>
                    <a:cubicBezTo>
                      <a:pt x="1034" y="11009"/>
                      <a:pt x="1735" y="11376"/>
                      <a:pt x="2469" y="11376"/>
                    </a:cubicBezTo>
                    <a:lnTo>
                      <a:pt x="11875" y="11376"/>
                    </a:lnTo>
                    <a:cubicBezTo>
                      <a:pt x="12609" y="11376"/>
                      <a:pt x="13310" y="11009"/>
                      <a:pt x="13743" y="10408"/>
                    </a:cubicBezTo>
                    <a:cubicBezTo>
                      <a:pt x="14211" y="9841"/>
                      <a:pt x="14344" y="9074"/>
                      <a:pt x="14144" y="8374"/>
                    </a:cubicBezTo>
                    <a:lnTo>
                      <a:pt x="11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3484447" y="3630267"/>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8" y="18614"/>
                      <a:pt x="4004" y="20649"/>
                      <a:pt x="7139" y="20716"/>
                    </a:cubicBezTo>
                    <a:lnTo>
                      <a:pt x="7239" y="20716"/>
                    </a:lnTo>
                    <a:cubicBezTo>
                      <a:pt x="8440" y="20716"/>
                      <a:pt x="9574" y="20415"/>
                      <a:pt x="10608" y="19882"/>
                    </a:cubicBezTo>
                    <a:cubicBezTo>
                      <a:pt x="10675" y="19848"/>
                      <a:pt x="10742" y="19815"/>
                      <a:pt x="10775" y="19748"/>
                    </a:cubicBezTo>
                    <a:cubicBezTo>
                      <a:pt x="12310" y="18881"/>
                      <a:pt x="13510" y="17480"/>
                      <a:pt x="14111" y="15812"/>
                    </a:cubicBezTo>
                    <a:cubicBezTo>
                      <a:pt x="14378" y="15045"/>
                      <a:pt x="14511" y="14211"/>
                      <a:pt x="14511" y="13344"/>
                    </a:cubicBezTo>
                    <a:cubicBezTo>
                      <a:pt x="14511" y="11843"/>
                      <a:pt x="14077" y="10408"/>
                      <a:pt x="13277" y="9241"/>
                    </a:cubicBezTo>
                    <a:cubicBezTo>
                      <a:pt x="13244" y="9141"/>
                      <a:pt x="13344" y="9041"/>
                      <a:pt x="13277" y="8941"/>
                    </a:cubicBezTo>
                    <a:cubicBezTo>
                      <a:pt x="12476" y="7907"/>
                      <a:pt x="11209" y="7073"/>
                      <a:pt x="10375" y="6572"/>
                    </a:cubicBezTo>
                    <a:lnTo>
                      <a:pt x="10375" y="968"/>
                    </a:lnTo>
                    <a:cubicBezTo>
                      <a:pt x="10375" y="535"/>
                      <a:pt x="9774" y="1"/>
                      <a:pt x="9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3684317" y="3576719"/>
                <a:ext cx="655573" cy="248598"/>
              </a:xfrm>
              <a:custGeom>
                <a:avLst/>
                <a:gdLst/>
                <a:ahLst/>
                <a:cxnLst/>
                <a:rect l="l" t="t" r="r" b="b"/>
                <a:pathLst>
                  <a:path w="8974" h="3403" extrusionOk="0">
                    <a:moveTo>
                      <a:pt x="1701" y="0"/>
                    </a:moveTo>
                    <a:cubicBezTo>
                      <a:pt x="767" y="0"/>
                      <a:pt x="0" y="767"/>
                      <a:pt x="0" y="1701"/>
                    </a:cubicBezTo>
                    <a:cubicBezTo>
                      <a:pt x="0" y="2635"/>
                      <a:pt x="767" y="3402"/>
                      <a:pt x="1701" y="3402"/>
                    </a:cubicBezTo>
                    <a:lnTo>
                      <a:pt x="7272" y="3402"/>
                    </a:lnTo>
                    <a:cubicBezTo>
                      <a:pt x="8206" y="3402"/>
                      <a:pt x="8973" y="2635"/>
                      <a:pt x="8973" y="1701"/>
                    </a:cubicBezTo>
                    <a:cubicBezTo>
                      <a:pt x="8973" y="767"/>
                      <a:pt x="8206" y="0"/>
                      <a:pt x="7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3508847" y="4644969"/>
                <a:ext cx="1008928" cy="498656"/>
              </a:xfrm>
              <a:custGeom>
                <a:avLst/>
                <a:gdLst/>
                <a:ahLst/>
                <a:cxnLst/>
                <a:rect l="l" t="t" r="r" b="b"/>
                <a:pathLst>
                  <a:path w="13811" h="6826" extrusionOk="0">
                    <a:moveTo>
                      <a:pt x="4314" y="1"/>
                    </a:moveTo>
                    <a:cubicBezTo>
                      <a:pt x="3880" y="1"/>
                      <a:pt x="3443" y="108"/>
                      <a:pt x="3069" y="321"/>
                    </a:cubicBezTo>
                    <a:lnTo>
                      <a:pt x="0" y="1889"/>
                    </a:lnTo>
                    <a:cubicBezTo>
                      <a:pt x="1001" y="4724"/>
                      <a:pt x="3670" y="6759"/>
                      <a:pt x="6805" y="6826"/>
                    </a:cubicBezTo>
                    <a:lnTo>
                      <a:pt x="6905" y="6826"/>
                    </a:lnTo>
                    <a:cubicBezTo>
                      <a:pt x="8106" y="6826"/>
                      <a:pt x="9240" y="6525"/>
                      <a:pt x="10308" y="5992"/>
                    </a:cubicBezTo>
                    <a:cubicBezTo>
                      <a:pt x="10341" y="5958"/>
                      <a:pt x="10408" y="5925"/>
                      <a:pt x="10441" y="5858"/>
                    </a:cubicBezTo>
                    <a:cubicBezTo>
                      <a:pt x="11976" y="4991"/>
                      <a:pt x="13176" y="3590"/>
                      <a:pt x="13777" y="1922"/>
                    </a:cubicBezTo>
                    <a:cubicBezTo>
                      <a:pt x="13777" y="1855"/>
                      <a:pt x="13810" y="1822"/>
                      <a:pt x="13810" y="1789"/>
                    </a:cubicBezTo>
                    <a:cubicBezTo>
                      <a:pt x="13810" y="1789"/>
                      <a:pt x="12943" y="1322"/>
                      <a:pt x="12076" y="888"/>
                    </a:cubicBezTo>
                    <a:cubicBezTo>
                      <a:pt x="11557" y="618"/>
                      <a:pt x="10986" y="503"/>
                      <a:pt x="10412" y="503"/>
                    </a:cubicBezTo>
                    <a:cubicBezTo>
                      <a:pt x="10063"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7"/>
                      <a:pt x="4422" y="1"/>
                      <a:pt x="4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4783307" y="4622104"/>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0" y="67"/>
                    </a:cubicBezTo>
                    <a:lnTo>
                      <a:pt x="334" y="100"/>
                    </a:lnTo>
                    <a:cubicBezTo>
                      <a:pt x="334" y="134"/>
                      <a:pt x="300" y="134"/>
                      <a:pt x="267" y="167"/>
                    </a:cubicBezTo>
                    <a:cubicBezTo>
                      <a:pt x="267" y="167"/>
                      <a:pt x="234" y="200"/>
                      <a:pt x="234" y="200"/>
                    </a:cubicBezTo>
                    <a:cubicBezTo>
                      <a:pt x="200" y="234"/>
                      <a:pt x="200" y="234"/>
                      <a:pt x="167" y="267"/>
                    </a:cubicBezTo>
                    <a:cubicBezTo>
                      <a:pt x="167" y="267"/>
                      <a:pt x="134" y="300"/>
                      <a:pt x="134" y="334"/>
                    </a:cubicBezTo>
                    <a:lnTo>
                      <a:pt x="100" y="367"/>
                    </a:lnTo>
                    <a:cubicBezTo>
                      <a:pt x="100" y="401"/>
                      <a:pt x="67" y="434"/>
                      <a:pt x="67" y="434"/>
                    </a:cubicBezTo>
                    <a:cubicBezTo>
                      <a:pt x="67" y="467"/>
                      <a:pt x="67" y="501"/>
                      <a:pt x="33" y="534"/>
                    </a:cubicBezTo>
                    <a:cubicBezTo>
                      <a:pt x="33" y="534"/>
                      <a:pt x="33" y="567"/>
                      <a:pt x="33" y="601"/>
                    </a:cubicBezTo>
                    <a:cubicBezTo>
                      <a:pt x="33" y="601"/>
                      <a:pt x="33" y="634"/>
                      <a:pt x="33" y="667"/>
                    </a:cubicBezTo>
                    <a:cubicBezTo>
                      <a:pt x="0" y="701"/>
                      <a:pt x="0" y="701"/>
                      <a:pt x="0" y="734"/>
                    </a:cubicBezTo>
                    <a:cubicBezTo>
                      <a:pt x="0" y="767"/>
                      <a:pt x="0" y="801"/>
                      <a:pt x="33" y="801"/>
                    </a:cubicBezTo>
                    <a:cubicBezTo>
                      <a:pt x="33" y="834"/>
                      <a:pt x="33" y="868"/>
                      <a:pt x="33" y="868"/>
                    </a:cubicBezTo>
                    <a:cubicBezTo>
                      <a:pt x="33" y="901"/>
                      <a:pt x="33" y="934"/>
                      <a:pt x="33" y="968"/>
                    </a:cubicBezTo>
                    <a:cubicBezTo>
                      <a:pt x="67" y="968"/>
                      <a:pt x="67" y="1001"/>
                      <a:pt x="67" y="1034"/>
                    </a:cubicBezTo>
                    <a:cubicBezTo>
                      <a:pt x="67" y="1034"/>
                      <a:pt x="100" y="1068"/>
                      <a:pt x="100" y="1101"/>
                    </a:cubicBezTo>
                    <a:lnTo>
                      <a:pt x="134" y="1168"/>
                    </a:lnTo>
                    <a:cubicBezTo>
                      <a:pt x="167" y="1168"/>
                      <a:pt x="167" y="1201"/>
                      <a:pt x="167" y="1201"/>
                    </a:cubicBezTo>
                    <a:cubicBezTo>
                      <a:pt x="200" y="1234"/>
                      <a:pt x="200" y="1234"/>
                      <a:pt x="234" y="1268"/>
                    </a:cubicBezTo>
                    <a:cubicBezTo>
                      <a:pt x="234" y="1268"/>
                      <a:pt x="267" y="1301"/>
                      <a:pt x="267" y="1301"/>
                    </a:cubicBezTo>
                    <a:cubicBezTo>
                      <a:pt x="300" y="1335"/>
                      <a:pt x="334" y="1335"/>
                      <a:pt x="334" y="1368"/>
                    </a:cubicBezTo>
                    <a:lnTo>
                      <a:pt x="400" y="1401"/>
                    </a:lnTo>
                    <a:cubicBezTo>
                      <a:pt x="434" y="1401"/>
                      <a:pt x="434" y="1435"/>
                      <a:pt x="467" y="1435"/>
                    </a:cubicBezTo>
                    <a:cubicBezTo>
                      <a:pt x="500" y="1435"/>
                      <a:pt x="534" y="1435"/>
                      <a:pt x="534" y="1468"/>
                    </a:cubicBezTo>
                    <a:lnTo>
                      <a:pt x="601" y="1468"/>
                    </a:lnTo>
                    <a:cubicBezTo>
                      <a:pt x="634" y="1468"/>
                      <a:pt x="667" y="1468"/>
                      <a:pt x="701" y="1501"/>
                    </a:cubicBezTo>
                    <a:lnTo>
                      <a:pt x="834" y="1501"/>
                    </a:lnTo>
                    <a:cubicBezTo>
                      <a:pt x="867" y="1468"/>
                      <a:pt x="867" y="1468"/>
                      <a:pt x="901" y="1468"/>
                    </a:cubicBezTo>
                    <a:lnTo>
                      <a:pt x="967"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4"/>
                      <a:pt x="1334" y="1234"/>
                      <a:pt x="1334" y="1201"/>
                    </a:cubicBezTo>
                    <a:cubicBezTo>
                      <a:pt x="1334" y="1201"/>
                      <a:pt x="1368" y="1168"/>
                      <a:pt x="1368" y="1168"/>
                    </a:cubicBezTo>
                    <a:lnTo>
                      <a:pt x="1401" y="1101"/>
                    </a:lnTo>
                    <a:cubicBezTo>
                      <a:pt x="1434" y="1068"/>
                      <a:pt x="1434" y="1034"/>
                      <a:pt x="1434" y="1034"/>
                    </a:cubicBezTo>
                    <a:cubicBezTo>
                      <a:pt x="1468" y="1001"/>
                      <a:pt x="1468" y="968"/>
                      <a:pt x="1468" y="968"/>
                    </a:cubicBezTo>
                    <a:cubicBezTo>
                      <a:pt x="1468" y="934"/>
                      <a:pt x="1501" y="901"/>
                      <a:pt x="1501" y="868"/>
                    </a:cubicBezTo>
                    <a:cubicBezTo>
                      <a:pt x="1501" y="868"/>
                      <a:pt x="1501" y="834"/>
                      <a:pt x="1501" y="801"/>
                    </a:cubicBezTo>
                    <a:cubicBezTo>
                      <a:pt x="1501" y="801"/>
                      <a:pt x="1501" y="767"/>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4" y="434"/>
                    </a:cubicBezTo>
                    <a:cubicBezTo>
                      <a:pt x="1434" y="434"/>
                      <a:pt x="1434" y="401"/>
                      <a:pt x="1401" y="367"/>
                    </a:cubicBezTo>
                    <a:lnTo>
                      <a:pt x="1368" y="334"/>
                    </a:lnTo>
                    <a:cubicBezTo>
                      <a:pt x="1368" y="300"/>
                      <a:pt x="1368" y="267"/>
                      <a:pt x="1334" y="267"/>
                    </a:cubicBezTo>
                    <a:cubicBezTo>
                      <a:pt x="1334"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7" y="34"/>
                    </a:lnTo>
                    <a:cubicBezTo>
                      <a:pt x="967" y="0"/>
                      <a:pt x="934"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4532302" y="4707356"/>
                <a:ext cx="109725" cy="112209"/>
              </a:xfrm>
              <a:custGeom>
                <a:avLst/>
                <a:gdLst/>
                <a:ahLst/>
                <a:cxnLst/>
                <a:rect l="l" t="t" r="r" b="b"/>
                <a:pathLst>
                  <a:path w="1502" h="1536" extrusionOk="0">
                    <a:moveTo>
                      <a:pt x="667" y="1"/>
                    </a:moveTo>
                    <a:cubicBezTo>
                      <a:pt x="667" y="34"/>
                      <a:pt x="634" y="34"/>
                      <a:pt x="601" y="34"/>
                    </a:cubicBezTo>
                    <a:lnTo>
                      <a:pt x="534" y="34"/>
                    </a:lnTo>
                    <a:cubicBezTo>
                      <a:pt x="501" y="67"/>
                      <a:pt x="501" y="67"/>
                      <a:pt x="467" y="67"/>
                    </a:cubicBezTo>
                    <a:cubicBezTo>
                      <a:pt x="434" y="67"/>
                      <a:pt x="401" y="101"/>
                      <a:pt x="401" y="101"/>
                    </a:cubicBezTo>
                    <a:lnTo>
                      <a:pt x="334" y="134"/>
                    </a:lnTo>
                    <a:cubicBezTo>
                      <a:pt x="301" y="168"/>
                      <a:pt x="301" y="168"/>
                      <a:pt x="267" y="201"/>
                    </a:cubicBezTo>
                    <a:cubicBezTo>
                      <a:pt x="267" y="201"/>
                      <a:pt x="234" y="234"/>
                      <a:pt x="234" y="234"/>
                    </a:cubicBezTo>
                    <a:cubicBezTo>
                      <a:pt x="200" y="268"/>
                      <a:pt x="200" y="268"/>
                      <a:pt x="167" y="301"/>
                    </a:cubicBezTo>
                    <a:cubicBezTo>
                      <a:pt x="167" y="301"/>
                      <a:pt x="134" y="334"/>
                      <a:pt x="134" y="334"/>
                    </a:cubicBezTo>
                    <a:lnTo>
                      <a:pt x="100" y="401"/>
                    </a:lnTo>
                    <a:cubicBezTo>
                      <a:pt x="67" y="434"/>
                      <a:pt x="67" y="468"/>
                      <a:pt x="67" y="468"/>
                    </a:cubicBezTo>
                    <a:cubicBezTo>
                      <a:pt x="67" y="501"/>
                      <a:pt x="34" y="534"/>
                      <a:pt x="34" y="534"/>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1"/>
                      <a:pt x="67" y="1035"/>
                      <a:pt x="67" y="1068"/>
                    </a:cubicBezTo>
                    <a:cubicBezTo>
                      <a:pt x="67" y="1068"/>
                      <a:pt x="67" y="1102"/>
                      <a:pt x="100" y="1135"/>
                    </a:cubicBezTo>
                    <a:lnTo>
                      <a:pt x="134" y="1168"/>
                    </a:lnTo>
                    <a:cubicBezTo>
                      <a:pt x="134" y="1202"/>
                      <a:pt x="167" y="1202"/>
                      <a:pt x="167" y="1235"/>
                    </a:cubicBezTo>
                    <a:cubicBezTo>
                      <a:pt x="200" y="1268"/>
                      <a:pt x="200" y="1268"/>
                      <a:pt x="234" y="1302"/>
                    </a:cubicBezTo>
                    <a:cubicBezTo>
                      <a:pt x="234" y="1302"/>
                      <a:pt x="267" y="1335"/>
                      <a:pt x="267" y="1335"/>
                    </a:cubicBezTo>
                    <a:cubicBezTo>
                      <a:pt x="301" y="1368"/>
                      <a:pt x="301" y="1368"/>
                      <a:pt x="334" y="1402"/>
                    </a:cubicBezTo>
                    <a:lnTo>
                      <a:pt x="401" y="1435"/>
                    </a:lnTo>
                    <a:cubicBezTo>
                      <a:pt x="401" y="1435"/>
                      <a:pt x="434" y="1468"/>
                      <a:pt x="467" y="1468"/>
                    </a:cubicBezTo>
                    <a:cubicBezTo>
                      <a:pt x="501" y="1468"/>
                      <a:pt x="501" y="1468"/>
                      <a:pt x="534" y="1502"/>
                    </a:cubicBezTo>
                    <a:lnTo>
                      <a:pt x="667" y="1502"/>
                    </a:lnTo>
                    <a:cubicBezTo>
                      <a:pt x="701" y="1535"/>
                      <a:pt x="734" y="1535"/>
                      <a:pt x="734" y="1535"/>
                    </a:cubicBezTo>
                    <a:cubicBezTo>
                      <a:pt x="768" y="1535"/>
                      <a:pt x="801" y="1535"/>
                      <a:pt x="834" y="1502"/>
                    </a:cubicBezTo>
                    <a:lnTo>
                      <a:pt x="968" y="1502"/>
                    </a:lnTo>
                    <a:cubicBezTo>
                      <a:pt x="1001" y="1468"/>
                      <a:pt x="1001" y="1468"/>
                      <a:pt x="1034" y="1468"/>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1"/>
                      <a:pt x="1468" y="968"/>
                    </a:cubicBezTo>
                    <a:cubicBezTo>
                      <a:pt x="1468" y="968"/>
                      <a:pt x="1468" y="935"/>
                      <a:pt x="1468" y="901"/>
                    </a:cubicBezTo>
                    <a:cubicBezTo>
                      <a:pt x="1501" y="901"/>
                      <a:pt x="1501" y="868"/>
                      <a:pt x="1501" y="835"/>
                    </a:cubicBezTo>
                    <a:cubicBezTo>
                      <a:pt x="1501" y="801"/>
                      <a:pt x="1501" y="801"/>
                      <a:pt x="1501" y="768"/>
                    </a:cubicBezTo>
                    <a:cubicBezTo>
                      <a:pt x="1501" y="735"/>
                      <a:pt x="1501" y="701"/>
                      <a:pt x="1501" y="701"/>
                    </a:cubicBezTo>
                    <a:cubicBezTo>
                      <a:pt x="1501" y="668"/>
                      <a:pt x="1501" y="635"/>
                      <a:pt x="1468" y="635"/>
                    </a:cubicBezTo>
                    <a:cubicBezTo>
                      <a:pt x="1468" y="601"/>
                      <a:pt x="1468" y="568"/>
                      <a:pt x="1468" y="534"/>
                    </a:cubicBezTo>
                    <a:cubicBezTo>
                      <a:pt x="1468" y="534"/>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7"/>
                      <a:pt x="1034" y="67"/>
                    </a:cubicBezTo>
                    <a:cubicBezTo>
                      <a:pt x="1001" y="67"/>
                      <a:pt x="1001" y="67"/>
                      <a:pt x="968" y="34"/>
                    </a:cubicBezTo>
                    <a:lnTo>
                      <a:pt x="901" y="34"/>
                    </a:lnTo>
                    <a:cubicBezTo>
                      <a:pt x="868" y="34"/>
                      <a:pt x="834" y="34"/>
                      <a:pt x="8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4736993" y="4868219"/>
                <a:ext cx="109725" cy="109725"/>
              </a:xfrm>
              <a:custGeom>
                <a:avLst/>
                <a:gdLst/>
                <a:ahLst/>
                <a:cxnLst/>
                <a:rect l="l" t="t" r="r" b="b"/>
                <a:pathLst>
                  <a:path w="1502" h="1502" extrusionOk="0">
                    <a:moveTo>
                      <a:pt x="667"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0"/>
                      <a:pt x="234" y="200"/>
                      <a:pt x="200" y="234"/>
                    </a:cubicBezTo>
                    <a:cubicBezTo>
                      <a:pt x="200"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7"/>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0" y="1268"/>
                      <a:pt x="200"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7" y="1501"/>
                      <a:pt x="567" y="1501"/>
                      <a:pt x="601" y="1501"/>
                    </a:cubicBezTo>
                    <a:lnTo>
                      <a:pt x="901" y="1501"/>
                    </a:lnTo>
                    <a:cubicBezTo>
                      <a:pt x="901" y="1501"/>
                      <a:pt x="934" y="1501"/>
                      <a:pt x="968" y="1468"/>
                    </a:cubicBezTo>
                    <a:lnTo>
                      <a:pt x="1034"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1" y="868"/>
                      <a:pt x="1501" y="834"/>
                    </a:cubicBezTo>
                    <a:cubicBezTo>
                      <a:pt x="1501" y="801"/>
                      <a:pt x="1501" y="801"/>
                      <a:pt x="1501" y="768"/>
                    </a:cubicBezTo>
                    <a:cubicBezTo>
                      <a:pt x="1501" y="734"/>
                      <a:pt x="1501" y="701"/>
                      <a:pt x="1501" y="701"/>
                    </a:cubicBezTo>
                    <a:cubicBezTo>
                      <a:pt x="1468" y="667"/>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0"/>
                      <a:pt x="1235" y="200"/>
                      <a:pt x="1201" y="167"/>
                    </a:cubicBezTo>
                    <a:cubicBezTo>
                      <a:pt x="1201" y="167"/>
                      <a:pt x="1168" y="134"/>
                      <a:pt x="1168" y="134"/>
                    </a:cubicBezTo>
                    <a:lnTo>
                      <a:pt x="1101" y="100"/>
                    </a:lnTo>
                    <a:cubicBezTo>
                      <a:pt x="1068" y="100"/>
                      <a:pt x="1034" y="67"/>
                      <a:pt x="1034" y="67"/>
                    </a:cubicBezTo>
                    <a:cubicBezTo>
                      <a:pt x="1001" y="67"/>
                      <a:pt x="968" y="34"/>
                      <a:pt x="968" y="34"/>
                    </a:cubicBezTo>
                    <a:lnTo>
                      <a:pt x="901" y="34"/>
                    </a:lnTo>
                    <a:cubicBezTo>
                      <a:pt x="868" y="0"/>
                      <a:pt x="834"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4035185" y="3406141"/>
                <a:ext cx="1047938" cy="1674144"/>
              </a:xfrm>
              <a:custGeom>
                <a:avLst/>
                <a:gdLst/>
                <a:ahLst/>
                <a:cxnLst/>
                <a:rect l="l" t="t" r="r" b="b"/>
                <a:pathLst>
                  <a:path w="14345" h="22917" extrusionOk="0">
                    <a:moveTo>
                      <a:pt x="4237" y="0"/>
                    </a:moveTo>
                    <a:lnTo>
                      <a:pt x="4237" y="5938"/>
                    </a:lnTo>
                    <a:cubicBezTo>
                      <a:pt x="4237" y="5971"/>
                      <a:pt x="4203" y="5971"/>
                      <a:pt x="4203" y="6004"/>
                    </a:cubicBezTo>
                    <a:lnTo>
                      <a:pt x="2569" y="11675"/>
                    </a:lnTo>
                    <a:lnTo>
                      <a:pt x="201" y="19914"/>
                    </a:lnTo>
                    <a:cubicBezTo>
                      <a:pt x="0" y="20648"/>
                      <a:pt x="134" y="21382"/>
                      <a:pt x="601" y="21982"/>
                    </a:cubicBezTo>
                    <a:cubicBezTo>
                      <a:pt x="1035" y="22583"/>
                      <a:pt x="1735" y="22916"/>
                      <a:pt x="2469" y="22916"/>
                    </a:cubicBezTo>
                    <a:lnTo>
                      <a:pt x="11876" y="22916"/>
                    </a:lnTo>
                    <a:cubicBezTo>
                      <a:pt x="12609" y="22916"/>
                      <a:pt x="13310" y="22583"/>
                      <a:pt x="13744" y="21982"/>
                    </a:cubicBezTo>
                    <a:cubicBezTo>
                      <a:pt x="14211" y="21415"/>
                      <a:pt x="14344" y="20648"/>
                      <a:pt x="14144" y="19948"/>
                    </a:cubicBezTo>
                    <a:lnTo>
                      <a:pt x="11809" y="11575"/>
                    </a:lnTo>
                    <a:lnTo>
                      <a:pt x="10241" y="6038"/>
                    </a:lnTo>
                    <a:cubicBezTo>
                      <a:pt x="10241" y="6038"/>
                      <a:pt x="10241" y="6004"/>
                      <a:pt x="10241" y="6004"/>
                    </a:cubicBezTo>
                    <a:lnTo>
                      <a:pt x="102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4237465" y="3213574"/>
                <a:ext cx="655573" cy="248671"/>
              </a:xfrm>
              <a:custGeom>
                <a:avLst/>
                <a:gdLst/>
                <a:ahLst/>
                <a:cxnLst/>
                <a:rect l="l" t="t" r="r" b="b"/>
                <a:pathLst>
                  <a:path w="8974" h="3404" extrusionOk="0">
                    <a:moveTo>
                      <a:pt x="1701" y="1"/>
                    </a:moveTo>
                    <a:cubicBezTo>
                      <a:pt x="767" y="1"/>
                      <a:pt x="0" y="768"/>
                      <a:pt x="0" y="1702"/>
                    </a:cubicBezTo>
                    <a:cubicBezTo>
                      <a:pt x="0" y="2636"/>
                      <a:pt x="767" y="3403"/>
                      <a:pt x="1701" y="3403"/>
                    </a:cubicBezTo>
                    <a:lnTo>
                      <a:pt x="7272" y="3403"/>
                    </a:lnTo>
                    <a:cubicBezTo>
                      <a:pt x="8206" y="3403"/>
                      <a:pt x="8973" y="2636"/>
                      <a:pt x="8973" y="1702"/>
                    </a:cubicBezTo>
                    <a:cubicBezTo>
                      <a:pt x="8973" y="768"/>
                      <a:pt x="8206" y="1"/>
                      <a:pt x="7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4035185" y="4251653"/>
                <a:ext cx="1047938" cy="831045"/>
              </a:xfrm>
              <a:custGeom>
                <a:avLst/>
                <a:gdLst/>
                <a:ahLst/>
                <a:cxnLst/>
                <a:rect l="l" t="t" r="r" b="b"/>
                <a:pathLst>
                  <a:path w="14345" h="11376" extrusionOk="0">
                    <a:moveTo>
                      <a:pt x="11809" y="1"/>
                    </a:moveTo>
                    <a:lnTo>
                      <a:pt x="9841" y="1102"/>
                    </a:lnTo>
                    <a:cubicBezTo>
                      <a:pt x="9657" y="1194"/>
                      <a:pt x="9460" y="1236"/>
                      <a:pt x="9264" y="1236"/>
                    </a:cubicBezTo>
                    <a:cubicBezTo>
                      <a:pt x="9033" y="1236"/>
                      <a:pt x="8805" y="1177"/>
                      <a:pt x="8607" y="1068"/>
                    </a:cubicBezTo>
                    <a:cubicBezTo>
                      <a:pt x="8173" y="802"/>
                      <a:pt x="7706" y="668"/>
                      <a:pt x="7239" y="668"/>
                    </a:cubicBezTo>
                    <a:cubicBezTo>
                      <a:pt x="6805" y="668"/>
                      <a:pt x="6338" y="768"/>
                      <a:pt x="5938" y="968"/>
                    </a:cubicBezTo>
                    <a:lnTo>
                      <a:pt x="5805" y="1035"/>
                    </a:lnTo>
                    <a:cubicBezTo>
                      <a:pt x="5621" y="1127"/>
                      <a:pt x="5418" y="1178"/>
                      <a:pt x="5211" y="1178"/>
                    </a:cubicBezTo>
                    <a:cubicBezTo>
                      <a:pt x="5041" y="1178"/>
                      <a:pt x="4869" y="1144"/>
                      <a:pt x="4704" y="1068"/>
                    </a:cubicBezTo>
                    <a:lnTo>
                      <a:pt x="2569" y="101"/>
                    </a:lnTo>
                    <a:lnTo>
                      <a:pt x="201" y="8340"/>
                    </a:lnTo>
                    <a:cubicBezTo>
                      <a:pt x="0" y="9074"/>
                      <a:pt x="134" y="9808"/>
                      <a:pt x="601" y="10408"/>
                    </a:cubicBezTo>
                    <a:cubicBezTo>
                      <a:pt x="1035" y="11009"/>
                      <a:pt x="1735" y="11376"/>
                      <a:pt x="2469" y="11376"/>
                    </a:cubicBezTo>
                    <a:lnTo>
                      <a:pt x="11876" y="11376"/>
                    </a:lnTo>
                    <a:cubicBezTo>
                      <a:pt x="12609" y="11376"/>
                      <a:pt x="13310" y="11009"/>
                      <a:pt x="13744" y="10408"/>
                    </a:cubicBezTo>
                    <a:cubicBezTo>
                      <a:pt x="14211" y="9841"/>
                      <a:pt x="14344" y="9074"/>
                      <a:pt x="14144" y="8374"/>
                    </a:cubicBezTo>
                    <a:lnTo>
                      <a:pt x="118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3362597" y="3569341"/>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9" y="18614"/>
                      <a:pt x="4004" y="20649"/>
                      <a:pt x="7139" y="20716"/>
                    </a:cubicBezTo>
                    <a:lnTo>
                      <a:pt x="7239" y="20716"/>
                    </a:lnTo>
                    <a:cubicBezTo>
                      <a:pt x="8440" y="20716"/>
                      <a:pt x="9574" y="20416"/>
                      <a:pt x="10608" y="19882"/>
                    </a:cubicBezTo>
                    <a:cubicBezTo>
                      <a:pt x="10675" y="19848"/>
                      <a:pt x="10742" y="19815"/>
                      <a:pt x="10775" y="19748"/>
                    </a:cubicBezTo>
                    <a:cubicBezTo>
                      <a:pt x="12310" y="18881"/>
                      <a:pt x="13511" y="17480"/>
                      <a:pt x="14111" y="15812"/>
                    </a:cubicBezTo>
                    <a:cubicBezTo>
                      <a:pt x="14378" y="15045"/>
                      <a:pt x="14511" y="14211"/>
                      <a:pt x="14511" y="13344"/>
                    </a:cubicBezTo>
                    <a:cubicBezTo>
                      <a:pt x="14511" y="11843"/>
                      <a:pt x="14078" y="10408"/>
                      <a:pt x="13277" y="9241"/>
                    </a:cubicBezTo>
                    <a:cubicBezTo>
                      <a:pt x="13244" y="9141"/>
                      <a:pt x="13344" y="9041"/>
                      <a:pt x="13277" y="8941"/>
                    </a:cubicBezTo>
                    <a:cubicBezTo>
                      <a:pt x="12476" y="7907"/>
                      <a:pt x="11209" y="7073"/>
                      <a:pt x="10375" y="6572"/>
                    </a:cubicBezTo>
                    <a:lnTo>
                      <a:pt x="10375" y="968"/>
                    </a:lnTo>
                    <a:cubicBezTo>
                      <a:pt x="10375" y="535"/>
                      <a:pt x="9775" y="1"/>
                      <a:pt x="9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3562467" y="3515793"/>
                <a:ext cx="655573" cy="248598"/>
              </a:xfrm>
              <a:custGeom>
                <a:avLst/>
                <a:gdLst/>
                <a:ahLst/>
                <a:cxnLst/>
                <a:rect l="l" t="t" r="r" b="b"/>
                <a:pathLst>
                  <a:path w="8974" h="3403" extrusionOk="0">
                    <a:moveTo>
                      <a:pt x="1701" y="0"/>
                    </a:moveTo>
                    <a:cubicBezTo>
                      <a:pt x="767" y="0"/>
                      <a:pt x="0" y="767"/>
                      <a:pt x="0" y="1701"/>
                    </a:cubicBezTo>
                    <a:cubicBezTo>
                      <a:pt x="0" y="2635"/>
                      <a:pt x="767" y="3403"/>
                      <a:pt x="1701" y="3403"/>
                    </a:cubicBezTo>
                    <a:lnTo>
                      <a:pt x="7272" y="3403"/>
                    </a:lnTo>
                    <a:cubicBezTo>
                      <a:pt x="8206" y="3403"/>
                      <a:pt x="8973" y="2635"/>
                      <a:pt x="8973" y="1701"/>
                    </a:cubicBezTo>
                    <a:cubicBezTo>
                      <a:pt x="8973" y="767"/>
                      <a:pt x="8206" y="0"/>
                      <a:pt x="7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3386996" y="4584043"/>
                <a:ext cx="1008928" cy="498656"/>
              </a:xfrm>
              <a:custGeom>
                <a:avLst/>
                <a:gdLst/>
                <a:ahLst/>
                <a:cxnLst/>
                <a:rect l="l" t="t" r="r" b="b"/>
                <a:pathLst>
                  <a:path w="13811" h="6826" extrusionOk="0">
                    <a:moveTo>
                      <a:pt x="4314" y="1"/>
                    </a:moveTo>
                    <a:cubicBezTo>
                      <a:pt x="3881" y="1"/>
                      <a:pt x="3443" y="108"/>
                      <a:pt x="3069" y="321"/>
                    </a:cubicBezTo>
                    <a:lnTo>
                      <a:pt x="0" y="1889"/>
                    </a:lnTo>
                    <a:cubicBezTo>
                      <a:pt x="1001" y="4724"/>
                      <a:pt x="3670" y="6759"/>
                      <a:pt x="6805" y="6826"/>
                    </a:cubicBezTo>
                    <a:lnTo>
                      <a:pt x="6905" y="6826"/>
                    </a:lnTo>
                    <a:cubicBezTo>
                      <a:pt x="8106" y="6826"/>
                      <a:pt x="9240" y="6526"/>
                      <a:pt x="10308" y="5992"/>
                    </a:cubicBezTo>
                    <a:cubicBezTo>
                      <a:pt x="10341" y="5958"/>
                      <a:pt x="10408" y="5925"/>
                      <a:pt x="10441" y="5858"/>
                    </a:cubicBezTo>
                    <a:cubicBezTo>
                      <a:pt x="11976" y="4991"/>
                      <a:pt x="13177" y="3590"/>
                      <a:pt x="13777" y="1922"/>
                    </a:cubicBezTo>
                    <a:cubicBezTo>
                      <a:pt x="13777" y="1856"/>
                      <a:pt x="13810" y="1822"/>
                      <a:pt x="13810" y="1789"/>
                    </a:cubicBezTo>
                    <a:cubicBezTo>
                      <a:pt x="13810" y="1789"/>
                      <a:pt x="12943" y="1322"/>
                      <a:pt x="12076" y="888"/>
                    </a:cubicBezTo>
                    <a:cubicBezTo>
                      <a:pt x="11557" y="618"/>
                      <a:pt x="10986" y="503"/>
                      <a:pt x="10412" y="503"/>
                    </a:cubicBezTo>
                    <a:cubicBezTo>
                      <a:pt x="10064"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8"/>
                      <a:pt x="4422"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4707909" y="4512373"/>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4473840" y="4645973"/>
                <a:ext cx="109725" cy="112209"/>
              </a:xfrm>
              <a:custGeom>
                <a:avLst/>
                <a:gdLst/>
                <a:ahLst/>
                <a:cxnLst/>
                <a:rect l="l" t="t" r="r" b="b"/>
                <a:pathLst>
                  <a:path w="1502" h="1536" extrusionOk="0">
                    <a:moveTo>
                      <a:pt x="668" y="1"/>
                    </a:moveTo>
                    <a:cubicBezTo>
                      <a:pt x="668" y="34"/>
                      <a:pt x="634" y="34"/>
                      <a:pt x="601" y="34"/>
                    </a:cubicBezTo>
                    <a:lnTo>
                      <a:pt x="534" y="34"/>
                    </a:lnTo>
                    <a:cubicBezTo>
                      <a:pt x="501" y="68"/>
                      <a:pt x="501" y="68"/>
                      <a:pt x="467" y="68"/>
                    </a:cubicBezTo>
                    <a:cubicBezTo>
                      <a:pt x="434" y="68"/>
                      <a:pt x="401" y="101"/>
                      <a:pt x="401" y="101"/>
                    </a:cubicBezTo>
                    <a:lnTo>
                      <a:pt x="334" y="134"/>
                    </a:lnTo>
                    <a:cubicBezTo>
                      <a:pt x="301" y="168"/>
                      <a:pt x="301" y="168"/>
                      <a:pt x="267" y="201"/>
                    </a:cubicBezTo>
                    <a:cubicBezTo>
                      <a:pt x="267" y="201"/>
                      <a:pt x="234" y="234"/>
                      <a:pt x="234" y="234"/>
                    </a:cubicBezTo>
                    <a:cubicBezTo>
                      <a:pt x="201" y="268"/>
                      <a:pt x="201" y="268"/>
                      <a:pt x="167" y="301"/>
                    </a:cubicBezTo>
                    <a:cubicBezTo>
                      <a:pt x="167" y="301"/>
                      <a:pt x="134" y="334"/>
                      <a:pt x="134" y="334"/>
                    </a:cubicBezTo>
                    <a:lnTo>
                      <a:pt x="101" y="401"/>
                    </a:lnTo>
                    <a:cubicBezTo>
                      <a:pt x="67" y="434"/>
                      <a:pt x="67" y="468"/>
                      <a:pt x="67" y="468"/>
                    </a:cubicBezTo>
                    <a:cubicBezTo>
                      <a:pt x="67" y="501"/>
                      <a:pt x="34" y="535"/>
                      <a:pt x="34" y="535"/>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2"/>
                      <a:pt x="67" y="1035"/>
                      <a:pt x="67" y="1068"/>
                    </a:cubicBezTo>
                    <a:cubicBezTo>
                      <a:pt x="67" y="1068"/>
                      <a:pt x="67" y="1102"/>
                      <a:pt x="101" y="1135"/>
                    </a:cubicBezTo>
                    <a:lnTo>
                      <a:pt x="134" y="1168"/>
                    </a:lnTo>
                    <a:cubicBezTo>
                      <a:pt x="134" y="1202"/>
                      <a:pt x="167" y="1202"/>
                      <a:pt x="167" y="1235"/>
                    </a:cubicBezTo>
                    <a:cubicBezTo>
                      <a:pt x="201" y="1268"/>
                      <a:pt x="201" y="1268"/>
                      <a:pt x="234" y="1302"/>
                    </a:cubicBezTo>
                    <a:cubicBezTo>
                      <a:pt x="234" y="1302"/>
                      <a:pt x="267" y="1335"/>
                      <a:pt x="267" y="1335"/>
                    </a:cubicBezTo>
                    <a:cubicBezTo>
                      <a:pt x="301" y="1368"/>
                      <a:pt x="301" y="1368"/>
                      <a:pt x="334" y="1402"/>
                    </a:cubicBezTo>
                    <a:lnTo>
                      <a:pt x="401" y="1435"/>
                    </a:lnTo>
                    <a:cubicBezTo>
                      <a:pt x="401" y="1435"/>
                      <a:pt x="434" y="1469"/>
                      <a:pt x="467" y="1469"/>
                    </a:cubicBezTo>
                    <a:cubicBezTo>
                      <a:pt x="501" y="1469"/>
                      <a:pt x="501" y="1469"/>
                      <a:pt x="534" y="1502"/>
                    </a:cubicBezTo>
                    <a:lnTo>
                      <a:pt x="668" y="1502"/>
                    </a:lnTo>
                    <a:cubicBezTo>
                      <a:pt x="701" y="1535"/>
                      <a:pt x="734" y="1535"/>
                      <a:pt x="734" y="1535"/>
                    </a:cubicBezTo>
                    <a:cubicBezTo>
                      <a:pt x="768" y="1535"/>
                      <a:pt x="801" y="1535"/>
                      <a:pt x="834" y="1502"/>
                    </a:cubicBezTo>
                    <a:lnTo>
                      <a:pt x="968" y="1502"/>
                    </a:lnTo>
                    <a:cubicBezTo>
                      <a:pt x="1001" y="1469"/>
                      <a:pt x="1001" y="1469"/>
                      <a:pt x="1035" y="1469"/>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2"/>
                      <a:pt x="1468" y="968"/>
                    </a:cubicBezTo>
                    <a:cubicBezTo>
                      <a:pt x="1468" y="968"/>
                      <a:pt x="1468" y="935"/>
                      <a:pt x="1468" y="901"/>
                    </a:cubicBezTo>
                    <a:cubicBezTo>
                      <a:pt x="1502" y="901"/>
                      <a:pt x="1502" y="868"/>
                      <a:pt x="1502" y="835"/>
                    </a:cubicBezTo>
                    <a:cubicBezTo>
                      <a:pt x="1502" y="801"/>
                      <a:pt x="1502" y="801"/>
                      <a:pt x="1502" y="768"/>
                    </a:cubicBezTo>
                    <a:cubicBezTo>
                      <a:pt x="1502" y="735"/>
                      <a:pt x="1502" y="701"/>
                      <a:pt x="1502" y="701"/>
                    </a:cubicBezTo>
                    <a:cubicBezTo>
                      <a:pt x="1502" y="668"/>
                      <a:pt x="1502" y="635"/>
                      <a:pt x="1468" y="635"/>
                    </a:cubicBezTo>
                    <a:cubicBezTo>
                      <a:pt x="1468" y="601"/>
                      <a:pt x="1468" y="568"/>
                      <a:pt x="1468" y="535"/>
                    </a:cubicBezTo>
                    <a:cubicBezTo>
                      <a:pt x="1468" y="535"/>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8"/>
                      <a:pt x="1035" y="68"/>
                    </a:cubicBezTo>
                    <a:cubicBezTo>
                      <a:pt x="1001" y="68"/>
                      <a:pt x="1001" y="68"/>
                      <a:pt x="968" y="34"/>
                    </a:cubicBezTo>
                    <a:lnTo>
                      <a:pt x="901" y="34"/>
                    </a:lnTo>
                    <a:cubicBezTo>
                      <a:pt x="868" y="34"/>
                      <a:pt x="834" y="34"/>
                      <a:pt x="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4626105" y="4839437"/>
                <a:ext cx="109725" cy="109725"/>
              </a:xfrm>
              <a:custGeom>
                <a:avLst/>
                <a:gdLst/>
                <a:ahLst/>
                <a:cxnLst/>
                <a:rect l="l" t="t" r="r" b="b"/>
                <a:pathLst>
                  <a:path w="1502" h="1502" extrusionOk="0">
                    <a:moveTo>
                      <a:pt x="668"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1"/>
                      <a:pt x="234" y="201"/>
                      <a:pt x="201" y="234"/>
                    </a:cubicBezTo>
                    <a:cubicBezTo>
                      <a:pt x="201"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8"/>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1" y="1268"/>
                      <a:pt x="201"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8" y="1501"/>
                      <a:pt x="568" y="1501"/>
                      <a:pt x="601" y="1501"/>
                    </a:cubicBezTo>
                    <a:lnTo>
                      <a:pt x="901" y="1501"/>
                    </a:lnTo>
                    <a:cubicBezTo>
                      <a:pt x="901" y="1501"/>
                      <a:pt x="934" y="1501"/>
                      <a:pt x="968" y="1468"/>
                    </a:cubicBezTo>
                    <a:lnTo>
                      <a:pt x="1035"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2" y="868"/>
                      <a:pt x="1502" y="834"/>
                    </a:cubicBezTo>
                    <a:cubicBezTo>
                      <a:pt x="1502" y="801"/>
                      <a:pt x="1502" y="801"/>
                      <a:pt x="1502" y="768"/>
                    </a:cubicBezTo>
                    <a:cubicBezTo>
                      <a:pt x="1502" y="734"/>
                      <a:pt x="1502" y="701"/>
                      <a:pt x="1502" y="701"/>
                    </a:cubicBezTo>
                    <a:cubicBezTo>
                      <a:pt x="1468" y="668"/>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1"/>
                      <a:pt x="1235" y="201"/>
                      <a:pt x="1201" y="167"/>
                    </a:cubicBezTo>
                    <a:cubicBezTo>
                      <a:pt x="1201" y="167"/>
                      <a:pt x="1168" y="134"/>
                      <a:pt x="1168" y="134"/>
                    </a:cubicBezTo>
                    <a:lnTo>
                      <a:pt x="1101" y="100"/>
                    </a:lnTo>
                    <a:cubicBezTo>
                      <a:pt x="1068" y="100"/>
                      <a:pt x="1035" y="67"/>
                      <a:pt x="1035" y="67"/>
                    </a:cubicBezTo>
                    <a:cubicBezTo>
                      <a:pt x="1001" y="67"/>
                      <a:pt x="968" y="34"/>
                      <a:pt x="968" y="34"/>
                    </a:cubicBezTo>
                    <a:lnTo>
                      <a:pt x="901" y="34"/>
                    </a:lnTo>
                    <a:cubicBezTo>
                      <a:pt x="868"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31"/>
            <p:cNvSpPr/>
            <p:nvPr/>
          </p:nvSpPr>
          <p:spPr>
            <a:xfrm>
              <a:off x="5687038" y="399278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5935038" y="435253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6449388" y="4104513"/>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19941430"/>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35"/>
          <p:cNvSpPr txBox="1">
            <a:spLocks noGrp="1"/>
          </p:cNvSpPr>
          <p:nvPr>
            <p:ph type="title"/>
          </p:nvPr>
        </p:nvSpPr>
        <p:spPr>
          <a:xfrm>
            <a:off x="726300" y="542925"/>
            <a:ext cx="76914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d-ID" dirty="0" smtClean="0"/>
              <a:t>Bahaya Radiasi</a:t>
            </a:r>
            <a:endParaRPr dirty="0"/>
          </a:p>
        </p:txBody>
      </p:sp>
      <p:sp>
        <p:nvSpPr>
          <p:cNvPr id="722" name="Google Shape;722;p35"/>
          <p:cNvSpPr txBox="1">
            <a:spLocks noGrp="1"/>
          </p:cNvSpPr>
          <p:nvPr>
            <p:ph type="subTitle" idx="4"/>
          </p:nvPr>
        </p:nvSpPr>
        <p:spPr>
          <a:xfrm>
            <a:off x="1016484" y="1419622"/>
            <a:ext cx="6844289" cy="2858002"/>
          </a:xfrm>
          <a:prstGeom prst="rect">
            <a:avLst/>
          </a:prstGeom>
        </p:spPr>
        <p:txBody>
          <a:bodyPr spcFirstLastPara="1" wrap="square" lIns="91425" tIns="91425" rIns="91425" bIns="91425" anchor="ctr" anchorCtr="0">
            <a:noAutofit/>
          </a:bodyPr>
          <a:lstStyle/>
          <a:p>
            <a:pPr marL="0" lvl="0" indent="0" algn="just"/>
            <a:r>
              <a:rPr lang="id-ID" sz="2400" dirty="0">
                <a:latin typeface="Tekton Pro" pitchFamily="34" charset="0"/>
              </a:rPr>
              <a:t>Radiasi adalah pemancaran sesuatu oleh sumber radiasi. Radiasi ada yang </a:t>
            </a:r>
            <a:r>
              <a:rPr lang="id-ID" sz="2400" dirty="0" smtClean="0">
                <a:latin typeface="Tekton Pro" pitchFamily="34" charset="0"/>
              </a:rPr>
              <a:t>berupa elektromagnetik</a:t>
            </a:r>
            <a:r>
              <a:rPr lang="id-ID" sz="2400" dirty="0">
                <a:latin typeface="Tekton Pro" pitchFamily="34" charset="0"/>
              </a:rPr>
              <a:t>, dan ada yang partikel. Radiasi gelombang elektromagnetik memliki rentangan spektrum yang amat luas. Rentangan panjang gelombangnya (</a:t>
            </a:r>
            <a:r>
              <a:rPr lang="id-ID" sz="2400" dirty="0" smtClean="0">
                <a:latin typeface="Tekton Pro" pitchFamily="34" charset="0"/>
              </a:rPr>
              <a:t>atau frekuensinya</a:t>
            </a:r>
            <a:r>
              <a:rPr lang="id-ID" sz="2400" dirty="0">
                <a:latin typeface="Tekton Pro" pitchFamily="34" charset="0"/>
              </a:rPr>
              <a:t>) amat besar. Mulai dari gelombang radio yang panjang </a:t>
            </a:r>
            <a:r>
              <a:rPr lang="id-ID" sz="2400" dirty="0" smtClean="0">
                <a:latin typeface="Tekton Pro" pitchFamily="34" charset="0"/>
              </a:rPr>
              <a:t>gelombangnya beberapa </a:t>
            </a:r>
            <a:r>
              <a:rPr lang="id-ID" sz="2400" dirty="0">
                <a:latin typeface="Tekton Pro" pitchFamily="34" charset="0"/>
              </a:rPr>
              <a:t>ratus meter. Sampai ke sinar-y yang panjang gelombangnya ada pada tingkat </a:t>
            </a:r>
            <a:r>
              <a:rPr lang="id-ID" sz="2400" dirty="0" smtClean="0">
                <a:latin typeface="Tekton Pro" pitchFamily="34" charset="0"/>
              </a:rPr>
              <a:t>10-^10m</a:t>
            </a:r>
            <a:r>
              <a:rPr lang="id-ID" sz="2400" dirty="0">
                <a:latin typeface="Tekton Pro" pitchFamily="34" charset="0"/>
              </a:rPr>
              <a:t>, sinar-X memiliki panjang gelombang pada tingkat </a:t>
            </a:r>
            <a:r>
              <a:rPr lang="id-ID" sz="2400" dirty="0" smtClean="0">
                <a:latin typeface="Tekton Pro" pitchFamily="34" charset="0"/>
              </a:rPr>
              <a:t>10^-9 m</a:t>
            </a:r>
            <a:r>
              <a:rPr lang="id-ID" sz="2400" dirty="0">
                <a:latin typeface="Tekton Pro" pitchFamily="34" charset="0"/>
              </a:rPr>
              <a:t>. </a:t>
            </a:r>
            <a:endParaRPr lang="id-ID" sz="2400" dirty="0">
              <a:latin typeface="Tekton Pro" pitchFamily="34" charset="0"/>
            </a:endParaRPr>
          </a:p>
        </p:txBody>
      </p:sp>
      <p:grpSp>
        <p:nvGrpSpPr>
          <p:cNvPr id="723" name="Google Shape;723;p35"/>
          <p:cNvGrpSpPr/>
          <p:nvPr/>
        </p:nvGrpSpPr>
        <p:grpSpPr>
          <a:xfrm>
            <a:off x="-396552" y="3219060"/>
            <a:ext cx="1396830" cy="2216617"/>
            <a:chOff x="5661375" y="1430924"/>
            <a:chExt cx="748758" cy="1040801"/>
          </a:xfrm>
        </p:grpSpPr>
        <p:sp>
          <p:nvSpPr>
            <p:cNvPr id="724" name="Google Shape;724;p35"/>
            <p:cNvSpPr/>
            <p:nvPr/>
          </p:nvSpPr>
          <p:spPr>
            <a:xfrm>
              <a:off x="6072623" y="1456188"/>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8" y="7173"/>
                    <a:pt x="6138" y="5505"/>
                  </a:cubicBezTo>
                  <a:cubicBezTo>
                    <a:pt x="6138" y="4437"/>
                    <a:pt x="4971" y="2202"/>
                    <a:pt x="4037" y="568"/>
                  </a:cubicBezTo>
                  <a:cubicBezTo>
                    <a:pt x="3837" y="234"/>
                    <a:pt x="3503" y="34"/>
                    <a:pt x="3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5"/>
            <p:cNvSpPr/>
            <p:nvPr/>
          </p:nvSpPr>
          <p:spPr>
            <a:xfrm>
              <a:off x="5711903" y="2056402"/>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2" y="1502"/>
                    <a:pt x="12442" y="968"/>
                  </a:cubicBezTo>
                  <a:cubicBezTo>
                    <a:pt x="12442" y="435"/>
                    <a:pt x="12009" y="1"/>
                    <a:pt x="11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5"/>
            <p:cNvSpPr/>
            <p:nvPr/>
          </p:nvSpPr>
          <p:spPr>
            <a:xfrm>
              <a:off x="6243411" y="2056402"/>
              <a:ext cx="116223" cy="57642"/>
            </a:xfrm>
            <a:custGeom>
              <a:avLst/>
              <a:gdLst/>
              <a:ahLst/>
              <a:cxnLst/>
              <a:rect l="l" t="t" r="r" b="b"/>
              <a:pathLst>
                <a:path w="3837" h="1903" extrusionOk="0">
                  <a:moveTo>
                    <a:pt x="934" y="1"/>
                  </a:moveTo>
                  <a:cubicBezTo>
                    <a:pt x="400" y="1"/>
                    <a:pt x="0" y="435"/>
                    <a:pt x="0" y="968"/>
                  </a:cubicBezTo>
                  <a:cubicBezTo>
                    <a:pt x="0" y="1502"/>
                    <a:pt x="400" y="1902"/>
                    <a:pt x="934" y="1902"/>
                  </a:cubicBezTo>
                  <a:lnTo>
                    <a:pt x="2869" y="1902"/>
                  </a:lnTo>
                  <a:cubicBezTo>
                    <a:pt x="3403" y="1902"/>
                    <a:pt x="3836" y="1502"/>
                    <a:pt x="3836" y="968"/>
                  </a:cubicBezTo>
                  <a:cubicBezTo>
                    <a:pt x="3836" y="435"/>
                    <a:pt x="3403" y="1"/>
                    <a:pt x="28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5"/>
            <p:cNvSpPr/>
            <p:nvPr/>
          </p:nvSpPr>
          <p:spPr>
            <a:xfrm>
              <a:off x="6090829" y="1730031"/>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69" y="1"/>
                    <a:pt x="24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5"/>
            <p:cNvSpPr/>
            <p:nvPr/>
          </p:nvSpPr>
          <p:spPr>
            <a:xfrm>
              <a:off x="6078682" y="1894731"/>
              <a:ext cx="169775" cy="158659"/>
            </a:xfrm>
            <a:custGeom>
              <a:avLst/>
              <a:gdLst/>
              <a:ahLst/>
              <a:cxnLst/>
              <a:rect l="l" t="t" r="r" b="b"/>
              <a:pathLst>
                <a:path w="5605" h="5238" extrusionOk="0">
                  <a:moveTo>
                    <a:pt x="1035" y="1"/>
                  </a:moveTo>
                  <a:cubicBezTo>
                    <a:pt x="468" y="1"/>
                    <a:pt x="1" y="468"/>
                    <a:pt x="1" y="1001"/>
                  </a:cubicBezTo>
                  <a:lnTo>
                    <a:pt x="1" y="5238"/>
                  </a:lnTo>
                  <a:lnTo>
                    <a:pt x="5605" y="5238"/>
                  </a:lnTo>
                  <a:lnTo>
                    <a:pt x="5605" y="1001"/>
                  </a:lnTo>
                  <a:cubicBezTo>
                    <a:pt x="5605" y="434"/>
                    <a:pt x="5138" y="1"/>
                    <a:pt x="4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5"/>
            <p:cNvSpPr/>
            <p:nvPr/>
          </p:nvSpPr>
          <p:spPr>
            <a:xfrm>
              <a:off x="6030184" y="1958406"/>
              <a:ext cx="270823" cy="253618"/>
            </a:xfrm>
            <a:custGeom>
              <a:avLst/>
              <a:gdLst/>
              <a:ahLst/>
              <a:cxnLst/>
              <a:rect l="l" t="t" r="r" b="b"/>
              <a:pathLst>
                <a:path w="8941" h="8373" extrusionOk="0">
                  <a:moveTo>
                    <a:pt x="1669" y="0"/>
                  </a:moveTo>
                  <a:cubicBezTo>
                    <a:pt x="735" y="0"/>
                    <a:pt x="1" y="734"/>
                    <a:pt x="1" y="1635"/>
                  </a:cubicBezTo>
                  <a:lnTo>
                    <a:pt x="1" y="8373"/>
                  </a:lnTo>
                  <a:lnTo>
                    <a:pt x="8940" y="8373"/>
                  </a:lnTo>
                  <a:lnTo>
                    <a:pt x="8940" y="1635"/>
                  </a:lnTo>
                  <a:cubicBezTo>
                    <a:pt x="8940" y="734"/>
                    <a:pt x="8207" y="0"/>
                    <a:pt x="73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5"/>
            <p:cNvSpPr/>
            <p:nvPr/>
          </p:nvSpPr>
          <p:spPr>
            <a:xfrm>
              <a:off x="5923070" y="2263572"/>
              <a:ext cx="484004" cy="208153"/>
            </a:xfrm>
            <a:custGeom>
              <a:avLst/>
              <a:gdLst/>
              <a:ahLst/>
              <a:cxnLst/>
              <a:rect l="l" t="t" r="r" b="b"/>
              <a:pathLst>
                <a:path w="15979" h="6872" extrusionOk="0">
                  <a:moveTo>
                    <a:pt x="1569" y="0"/>
                  </a:moveTo>
                  <a:cubicBezTo>
                    <a:pt x="701" y="0"/>
                    <a:pt x="1" y="701"/>
                    <a:pt x="1" y="1568"/>
                  </a:cubicBezTo>
                  <a:lnTo>
                    <a:pt x="1" y="5638"/>
                  </a:lnTo>
                  <a:cubicBezTo>
                    <a:pt x="1" y="6305"/>
                    <a:pt x="568" y="6872"/>
                    <a:pt x="1268" y="6872"/>
                  </a:cubicBezTo>
                  <a:lnTo>
                    <a:pt x="14711" y="6872"/>
                  </a:lnTo>
                  <a:cubicBezTo>
                    <a:pt x="15412" y="6872"/>
                    <a:pt x="15979" y="6305"/>
                    <a:pt x="15979" y="5638"/>
                  </a:cubicBezTo>
                  <a:lnTo>
                    <a:pt x="15979" y="1568"/>
                  </a:lnTo>
                  <a:cubicBezTo>
                    <a:pt x="15979" y="701"/>
                    <a:pt x="15278" y="0"/>
                    <a:pt x="14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a:off x="5920041" y="2150399"/>
              <a:ext cx="490092" cy="202095"/>
            </a:xfrm>
            <a:custGeom>
              <a:avLst/>
              <a:gdLst/>
              <a:ahLst/>
              <a:cxnLst/>
              <a:rect l="l" t="t" r="r" b="b"/>
              <a:pathLst>
                <a:path w="16180" h="6672" extrusionOk="0">
                  <a:moveTo>
                    <a:pt x="5205" y="0"/>
                  </a:moveTo>
                  <a:cubicBezTo>
                    <a:pt x="2669" y="0"/>
                    <a:pt x="568" y="2102"/>
                    <a:pt x="168" y="4570"/>
                  </a:cubicBezTo>
                  <a:cubicBezTo>
                    <a:pt x="1" y="5704"/>
                    <a:pt x="868" y="6672"/>
                    <a:pt x="2002" y="6672"/>
                  </a:cubicBezTo>
                  <a:lnTo>
                    <a:pt x="14144" y="6672"/>
                  </a:lnTo>
                  <a:cubicBezTo>
                    <a:pt x="15378" y="6672"/>
                    <a:pt x="16179" y="5671"/>
                    <a:pt x="15979" y="4470"/>
                  </a:cubicBezTo>
                  <a:cubicBezTo>
                    <a:pt x="15545" y="2035"/>
                    <a:pt x="13477" y="0"/>
                    <a:pt x="109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a:off x="6022096" y="1430924"/>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9" y="7173"/>
                    <a:pt x="6139" y="5505"/>
                  </a:cubicBezTo>
                  <a:cubicBezTo>
                    <a:pt x="6139" y="4437"/>
                    <a:pt x="4971" y="2202"/>
                    <a:pt x="4037" y="568"/>
                  </a:cubicBezTo>
                  <a:cubicBezTo>
                    <a:pt x="3837" y="234"/>
                    <a:pt x="3503" y="34"/>
                    <a:pt x="3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a:off x="5661375" y="2031138"/>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3" y="1502"/>
                    <a:pt x="12443" y="968"/>
                  </a:cubicBezTo>
                  <a:cubicBezTo>
                    <a:pt x="12443" y="435"/>
                    <a:pt x="12009" y="1"/>
                    <a:pt x="11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p:nvPr/>
          </p:nvSpPr>
          <p:spPr>
            <a:xfrm>
              <a:off x="6192884" y="2031138"/>
              <a:ext cx="116223" cy="57642"/>
            </a:xfrm>
            <a:custGeom>
              <a:avLst/>
              <a:gdLst/>
              <a:ahLst/>
              <a:cxnLst/>
              <a:rect l="l" t="t" r="r" b="b"/>
              <a:pathLst>
                <a:path w="3837" h="1903" extrusionOk="0">
                  <a:moveTo>
                    <a:pt x="934" y="1"/>
                  </a:moveTo>
                  <a:cubicBezTo>
                    <a:pt x="401" y="1"/>
                    <a:pt x="0" y="435"/>
                    <a:pt x="0" y="968"/>
                  </a:cubicBezTo>
                  <a:cubicBezTo>
                    <a:pt x="0" y="1502"/>
                    <a:pt x="401" y="1902"/>
                    <a:pt x="934" y="1902"/>
                  </a:cubicBezTo>
                  <a:lnTo>
                    <a:pt x="2869" y="1902"/>
                  </a:lnTo>
                  <a:cubicBezTo>
                    <a:pt x="3403" y="1902"/>
                    <a:pt x="3836" y="1502"/>
                    <a:pt x="3836" y="968"/>
                  </a:cubicBezTo>
                  <a:cubicBezTo>
                    <a:pt x="3836" y="435"/>
                    <a:pt x="3403" y="1"/>
                    <a:pt x="2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5"/>
            <p:cNvSpPr/>
            <p:nvPr/>
          </p:nvSpPr>
          <p:spPr>
            <a:xfrm>
              <a:off x="6040302" y="1704768"/>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70" y="1"/>
                    <a:pt x="24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5"/>
            <p:cNvSpPr/>
            <p:nvPr/>
          </p:nvSpPr>
          <p:spPr>
            <a:xfrm>
              <a:off x="6028185" y="1869467"/>
              <a:ext cx="169775" cy="158659"/>
            </a:xfrm>
            <a:custGeom>
              <a:avLst/>
              <a:gdLst/>
              <a:ahLst/>
              <a:cxnLst/>
              <a:rect l="l" t="t" r="r" b="b"/>
              <a:pathLst>
                <a:path w="5605" h="5238" extrusionOk="0">
                  <a:moveTo>
                    <a:pt x="1034" y="1"/>
                  </a:moveTo>
                  <a:cubicBezTo>
                    <a:pt x="467" y="1"/>
                    <a:pt x="0" y="468"/>
                    <a:pt x="0" y="1002"/>
                  </a:cubicBezTo>
                  <a:lnTo>
                    <a:pt x="0" y="5238"/>
                  </a:lnTo>
                  <a:lnTo>
                    <a:pt x="5604" y="5238"/>
                  </a:lnTo>
                  <a:lnTo>
                    <a:pt x="5604" y="1002"/>
                  </a:lnTo>
                  <a:cubicBezTo>
                    <a:pt x="5604" y="434"/>
                    <a:pt x="5137" y="1"/>
                    <a:pt x="45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5"/>
            <p:cNvSpPr/>
            <p:nvPr/>
          </p:nvSpPr>
          <p:spPr>
            <a:xfrm>
              <a:off x="5979656" y="1933142"/>
              <a:ext cx="270823" cy="253618"/>
            </a:xfrm>
            <a:custGeom>
              <a:avLst/>
              <a:gdLst/>
              <a:ahLst/>
              <a:cxnLst/>
              <a:rect l="l" t="t" r="r" b="b"/>
              <a:pathLst>
                <a:path w="8941" h="8373" extrusionOk="0">
                  <a:moveTo>
                    <a:pt x="1669" y="0"/>
                  </a:moveTo>
                  <a:cubicBezTo>
                    <a:pt x="735" y="0"/>
                    <a:pt x="1" y="734"/>
                    <a:pt x="1" y="1635"/>
                  </a:cubicBezTo>
                  <a:lnTo>
                    <a:pt x="1" y="8373"/>
                  </a:lnTo>
                  <a:lnTo>
                    <a:pt x="8941" y="8373"/>
                  </a:lnTo>
                  <a:lnTo>
                    <a:pt x="8941" y="1635"/>
                  </a:lnTo>
                  <a:cubicBezTo>
                    <a:pt x="8941" y="734"/>
                    <a:pt x="8207" y="0"/>
                    <a:pt x="73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5"/>
            <p:cNvSpPr/>
            <p:nvPr/>
          </p:nvSpPr>
          <p:spPr>
            <a:xfrm>
              <a:off x="5872573" y="2238308"/>
              <a:ext cx="484004" cy="208153"/>
            </a:xfrm>
            <a:custGeom>
              <a:avLst/>
              <a:gdLst/>
              <a:ahLst/>
              <a:cxnLst/>
              <a:rect l="l" t="t" r="r" b="b"/>
              <a:pathLst>
                <a:path w="15979" h="6872" extrusionOk="0">
                  <a:moveTo>
                    <a:pt x="1568" y="0"/>
                  </a:moveTo>
                  <a:cubicBezTo>
                    <a:pt x="701" y="0"/>
                    <a:pt x="0" y="701"/>
                    <a:pt x="0" y="1568"/>
                  </a:cubicBezTo>
                  <a:lnTo>
                    <a:pt x="0" y="5638"/>
                  </a:lnTo>
                  <a:cubicBezTo>
                    <a:pt x="0" y="6305"/>
                    <a:pt x="567" y="6872"/>
                    <a:pt x="1268" y="6872"/>
                  </a:cubicBezTo>
                  <a:lnTo>
                    <a:pt x="14711" y="6872"/>
                  </a:lnTo>
                  <a:cubicBezTo>
                    <a:pt x="15411" y="6872"/>
                    <a:pt x="15978" y="6305"/>
                    <a:pt x="15978" y="5638"/>
                  </a:cubicBezTo>
                  <a:lnTo>
                    <a:pt x="15978" y="1568"/>
                  </a:lnTo>
                  <a:cubicBezTo>
                    <a:pt x="15978" y="701"/>
                    <a:pt x="15278" y="0"/>
                    <a:pt x="144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5"/>
            <p:cNvSpPr/>
            <p:nvPr/>
          </p:nvSpPr>
          <p:spPr>
            <a:xfrm>
              <a:off x="5869514" y="2125135"/>
              <a:ext cx="490092" cy="202095"/>
            </a:xfrm>
            <a:custGeom>
              <a:avLst/>
              <a:gdLst/>
              <a:ahLst/>
              <a:cxnLst/>
              <a:rect l="l" t="t" r="r" b="b"/>
              <a:pathLst>
                <a:path w="16180" h="6672" extrusionOk="0">
                  <a:moveTo>
                    <a:pt x="5205" y="0"/>
                  </a:moveTo>
                  <a:cubicBezTo>
                    <a:pt x="2670" y="0"/>
                    <a:pt x="568" y="2102"/>
                    <a:pt x="168" y="4570"/>
                  </a:cubicBezTo>
                  <a:cubicBezTo>
                    <a:pt x="1" y="5704"/>
                    <a:pt x="868" y="6672"/>
                    <a:pt x="2002" y="6672"/>
                  </a:cubicBezTo>
                  <a:lnTo>
                    <a:pt x="14144" y="6672"/>
                  </a:lnTo>
                  <a:cubicBezTo>
                    <a:pt x="15379" y="6672"/>
                    <a:pt x="16179" y="5671"/>
                    <a:pt x="15979" y="4470"/>
                  </a:cubicBezTo>
                  <a:cubicBezTo>
                    <a:pt x="15545" y="2035"/>
                    <a:pt x="13477" y="0"/>
                    <a:pt x="109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 name="Google Shape;740;p35"/>
          <p:cNvGrpSpPr/>
          <p:nvPr/>
        </p:nvGrpSpPr>
        <p:grpSpPr>
          <a:xfrm>
            <a:off x="7524328" y="2771192"/>
            <a:ext cx="2076464" cy="2604801"/>
            <a:chOff x="2553688" y="1518925"/>
            <a:chExt cx="926423" cy="994293"/>
          </a:xfrm>
        </p:grpSpPr>
        <p:sp>
          <p:nvSpPr>
            <p:cNvPr id="741" name="Google Shape;741;p35"/>
            <p:cNvSpPr/>
            <p:nvPr/>
          </p:nvSpPr>
          <p:spPr>
            <a:xfrm>
              <a:off x="3265142" y="1550315"/>
              <a:ext cx="56595" cy="215002"/>
            </a:xfrm>
            <a:custGeom>
              <a:avLst/>
              <a:gdLst/>
              <a:ahLst/>
              <a:cxnLst/>
              <a:rect l="l" t="t" r="r" b="b"/>
              <a:pathLst>
                <a:path w="1502" h="5706" extrusionOk="0">
                  <a:moveTo>
                    <a:pt x="734" y="1"/>
                  </a:moveTo>
                  <a:cubicBezTo>
                    <a:pt x="334" y="1"/>
                    <a:pt x="0" y="335"/>
                    <a:pt x="0" y="735"/>
                  </a:cubicBezTo>
                  <a:lnTo>
                    <a:pt x="0" y="4938"/>
                  </a:lnTo>
                  <a:cubicBezTo>
                    <a:pt x="0" y="5371"/>
                    <a:pt x="334" y="5705"/>
                    <a:pt x="734" y="5705"/>
                  </a:cubicBezTo>
                  <a:cubicBezTo>
                    <a:pt x="1168" y="5705"/>
                    <a:pt x="1501" y="5371"/>
                    <a:pt x="1501" y="4938"/>
                  </a:cubicBezTo>
                  <a:lnTo>
                    <a:pt x="1501" y="735"/>
                  </a:lnTo>
                  <a:cubicBezTo>
                    <a:pt x="1501" y="335"/>
                    <a:pt x="1135" y="1"/>
                    <a:pt x="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5"/>
            <p:cNvSpPr/>
            <p:nvPr/>
          </p:nvSpPr>
          <p:spPr>
            <a:xfrm>
              <a:off x="3265142" y="1765298"/>
              <a:ext cx="56595" cy="434903"/>
            </a:xfrm>
            <a:custGeom>
              <a:avLst/>
              <a:gdLst/>
              <a:ahLst/>
              <a:cxnLst/>
              <a:rect l="l" t="t" r="r" b="b"/>
              <a:pathLst>
                <a:path w="1502" h="11542" extrusionOk="0">
                  <a:moveTo>
                    <a:pt x="734" y="0"/>
                  </a:moveTo>
                  <a:cubicBezTo>
                    <a:pt x="334" y="0"/>
                    <a:pt x="0" y="367"/>
                    <a:pt x="0" y="867"/>
                  </a:cubicBezTo>
                  <a:lnTo>
                    <a:pt x="0" y="10641"/>
                  </a:lnTo>
                  <a:cubicBezTo>
                    <a:pt x="0" y="11141"/>
                    <a:pt x="334" y="11542"/>
                    <a:pt x="734" y="11542"/>
                  </a:cubicBezTo>
                  <a:cubicBezTo>
                    <a:pt x="1168" y="11542"/>
                    <a:pt x="1501" y="11141"/>
                    <a:pt x="1501" y="10641"/>
                  </a:cubicBezTo>
                  <a:lnTo>
                    <a:pt x="1501" y="867"/>
                  </a:lnTo>
                  <a:cubicBezTo>
                    <a:pt x="1501" y="367"/>
                    <a:pt x="1135"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5"/>
            <p:cNvSpPr/>
            <p:nvPr/>
          </p:nvSpPr>
          <p:spPr>
            <a:xfrm>
              <a:off x="3265142" y="2263054"/>
              <a:ext cx="56595" cy="194843"/>
            </a:xfrm>
            <a:custGeom>
              <a:avLst/>
              <a:gdLst/>
              <a:ahLst/>
              <a:cxnLst/>
              <a:rect l="l" t="t" r="r" b="b"/>
              <a:pathLst>
                <a:path w="1502" h="5171" extrusionOk="0">
                  <a:moveTo>
                    <a:pt x="734" y="0"/>
                  </a:moveTo>
                  <a:cubicBezTo>
                    <a:pt x="334" y="0"/>
                    <a:pt x="0" y="334"/>
                    <a:pt x="0" y="768"/>
                  </a:cubicBezTo>
                  <a:lnTo>
                    <a:pt x="0" y="4404"/>
                  </a:lnTo>
                  <a:cubicBezTo>
                    <a:pt x="0" y="4804"/>
                    <a:pt x="334" y="5171"/>
                    <a:pt x="734" y="5171"/>
                  </a:cubicBezTo>
                  <a:cubicBezTo>
                    <a:pt x="1168" y="5171"/>
                    <a:pt x="1501" y="4804"/>
                    <a:pt x="1501" y="4404"/>
                  </a:cubicBezTo>
                  <a:lnTo>
                    <a:pt x="1501" y="768"/>
                  </a:lnTo>
                  <a:cubicBezTo>
                    <a:pt x="1501" y="334"/>
                    <a:pt x="1168"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5"/>
            <p:cNvSpPr/>
            <p:nvPr/>
          </p:nvSpPr>
          <p:spPr>
            <a:xfrm>
              <a:off x="2730911" y="1649648"/>
              <a:ext cx="346957" cy="525410"/>
            </a:xfrm>
            <a:custGeom>
              <a:avLst/>
              <a:gdLst/>
              <a:ahLst/>
              <a:cxnLst/>
              <a:rect l="l" t="t" r="r" b="b"/>
              <a:pathLst>
                <a:path w="9208" h="13944" extrusionOk="0">
                  <a:moveTo>
                    <a:pt x="2536" y="0"/>
                  </a:moveTo>
                  <a:lnTo>
                    <a:pt x="2536" y="3469"/>
                  </a:lnTo>
                  <a:lnTo>
                    <a:pt x="1668" y="6505"/>
                  </a:lnTo>
                  <a:lnTo>
                    <a:pt x="167" y="11709"/>
                  </a:lnTo>
                  <a:cubicBezTo>
                    <a:pt x="1" y="12242"/>
                    <a:pt x="101" y="12776"/>
                    <a:pt x="434" y="13243"/>
                  </a:cubicBezTo>
                  <a:cubicBezTo>
                    <a:pt x="768" y="13677"/>
                    <a:pt x="1268" y="13943"/>
                    <a:pt x="1835" y="13943"/>
                  </a:cubicBezTo>
                  <a:lnTo>
                    <a:pt x="7406" y="13943"/>
                  </a:lnTo>
                  <a:cubicBezTo>
                    <a:pt x="7940" y="13943"/>
                    <a:pt x="8440" y="13677"/>
                    <a:pt x="8774" y="13243"/>
                  </a:cubicBezTo>
                  <a:cubicBezTo>
                    <a:pt x="9107" y="12809"/>
                    <a:pt x="9207" y="12242"/>
                    <a:pt x="9074" y="11709"/>
                  </a:cubicBezTo>
                  <a:lnTo>
                    <a:pt x="7606" y="6438"/>
                  </a:lnTo>
                  <a:lnTo>
                    <a:pt x="6772" y="3503"/>
                  </a:lnTo>
                  <a:lnTo>
                    <a:pt x="67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5"/>
            <p:cNvSpPr/>
            <p:nvPr/>
          </p:nvSpPr>
          <p:spPr>
            <a:xfrm>
              <a:off x="2793766" y="1577975"/>
              <a:ext cx="226268" cy="100606"/>
            </a:xfrm>
            <a:custGeom>
              <a:avLst/>
              <a:gdLst/>
              <a:ahLst/>
              <a:cxnLst/>
              <a:rect l="l" t="t" r="r" b="b"/>
              <a:pathLst>
                <a:path w="6005" h="2670" extrusionOk="0">
                  <a:moveTo>
                    <a:pt x="1335" y="1"/>
                  </a:moveTo>
                  <a:cubicBezTo>
                    <a:pt x="601" y="1"/>
                    <a:pt x="0" y="601"/>
                    <a:pt x="0" y="1335"/>
                  </a:cubicBezTo>
                  <a:cubicBezTo>
                    <a:pt x="0" y="2069"/>
                    <a:pt x="601" y="2669"/>
                    <a:pt x="1335" y="2669"/>
                  </a:cubicBezTo>
                  <a:lnTo>
                    <a:pt x="4637" y="2669"/>
                  </a:lnTo>
                  <a:cubicBezTo>
                    <a:pt x="5404" y="2669"/>
                    <a:pt x="6005" y="2069"/>
                    <a:pt x="6005" y="1335"/>
                  </a:cubicBezTo>
                  <a:cubicBezTo>
                    <a:pt x="6005" y="601"/>
                    <a:pt x="5404" y="1"/>
                    <a:pt x="46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5"/>
            <p:cNvSpPr/>
            <p:nvPr/>
          </p:nvSpPr>
          <p:spPr>
            <a:xfrm>
              <a:off x="2730911" y="1892252"/>
              <a:ext cx="346957" cy="281583"/>
            </a:xfrm>
            <a:custGeom>
              <a:avLst/>
              <a:gdLst/>
              <a:ahLst/>
              <a:cxnLst/>
              <a:rect l="l" t="t" r="r" b="b"/>
              <a:pathLst>
                <a:path w="9208" h="7473" extrusionOk="0">
                  <a:moveTo>
                    <a:pt x="7606" y="0"/>
                  </a:moveTo>
                  <a:lnTo>
                    <a:pt x="6038" y="767"/>
                  </a:lnTo>
                  <a:cubicBezTo>
                    <a:pt x="5987" y="793"/>
                    <a:pt x="5931" y="804"/>
                    <a:pt x="5876" y="804"/>
                  </a:cubicBezTo>
                  <a:cubicBezTo>
                    <a:pt x="5787" y="804"/>
                    <a:pt x="5700" y="775"/>
                    <a:pt x="5638" y="734"/>
                  </a:cubicBezTo>
                  <a:cubicBezTo>
                    <a:pt x="5338" y="567"/>
                    <a:pt x="5004" y="467"/>
                    <a:pt x="4671" y="467"/>
                  </a:cubicBezTo>
                  <a:cubicBezTo>
                    <a:pt x="4337" y="467"/>
                    <a:pt x="4003" y="534"/>
                    <a:pt x="3703" y="667"/>
                  </a:cubicBezTo>
                  <a:lnTo>
                    <a:pt x="3637" y="734"/>
                  </a:lnTo>
                  <a:cubicBezTo>
                    <a:pt x="3586" y="751"/>
                    <a:pt x="3528" y="759"/>
                    <a:pt x="3470" y="759"/>
                  </a:cubicBezTo>
                  <a:cubicBezTo>
                    <a:pt x="3411" y="759"/>
                    <a:pt x="3353" y="751"/>
                    <a:pt x="3303" y="734"/>
                  </a:cubicBezTo>
                  <a:lnTo>
                    <a:pt x="3270" y="734"/>
                  </a:lnTo>
                  <a:lnTo>
                    <a:pt x="1668" y="67"/>
                  </a:lnTo>
                  <a:lnTo>
                    <a:pt x="167"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5"/>
            <p:cNvSpPr/>
            <p:nvPr/>
          </p:nvSpPr>
          <p:spPr>
            <a:xfrm>
              <a:off x="2742216" y="1721284"/>
              <a:ext cx="519155" cy="56595"/>
            </a:xfrm>
            <a:custGeom>
              <a:avLst/>
              <a:gdLst/>
              <a:ahLst/>
              <a:cxnLst/>
              <a:rect l="l" t="t" r="r" b="b"/>
              <a:pathLst>
                <a:path w="13778" h="1502" extrusionOk="0">
                  <a:moveTo>
                    <a:pt x="768" y="1"/>
                  </a:moveTo>
                  <a:cubicBezTo>
                    <a:pt x="334" y="1"/>
                    <a:pt x="1" y="334"/>
                    <a:pt x="1" y="768"/>
                  </a:cubicBezTo>
                  <a:cubicBezTo>
                    <a:pt x="1" y="1168"/>
                    <a:pt x="334" y="1502"/>
                    <a:pt x="768" y="1502"/>
                  </a:cubicBezTo>
                  <a:lnTo>
                    <a:pt x="13010" y="1502"/>
                  </a:lnTo>
                  <a:cubicBezTo>
                    <a:pt x="13444" y="1502"/>
                    <a:pt x="13777" y="1168"/>
                    <a:pt x="13777" y="768"/>
                  </a:cubicBezTo>
                  <a:cubicBezTo>
                    <a:pt x="13777" y="334"/>
                    <a:pt x="13444" y="1"/>
                    <a:pt x="130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5"/>
            <p:cNvSpPr/>
            <p:nvPr/>
          </p:nvSpPr>
          <p:spPr>
            <a:xfrm>
              <a:off x="3324229" y="1721284"/>
              <a:ext cx="155882" cy="56595"/>
            </a:xfrm>
            <a:custGeom>
              <a:avLst/>
              <a:gdLst/>
              <a:ahLst/>
              <a:cxnLst/>
              <a:rect l="l" t="t" r="r" b="b"/>
              <a:pathLst>
                <a:path w="4137" h="1502" extrusionOk="0">
                  <a:moveTo>
                    <a:pt x="767" y="1"/>
                  </a:moveTo>
                  <a:cubicBezTo>
                    <a:pt x="334" y="1"/>
                    <a:pt x="0" y="334"/>
                    <a:pt x="0" y="768"/>
                  </a:cubicBezTo>
                  <a:cubicBezTo>
                    <a:pt x="0" y="1168"/>
                    <a:pt x="334" y="1502"/>
                    <a:pt x="767" y="1502"/>
                  </a:cubicBezTo>
                  <a:lnTo>
                    <a:pt x="3403" y="1502"/>
                  </a:lnTo>
                  <a:cubicBezTo>
                    <a:pt x="3803" y="1502"/>
                    <a:pt x="4136" y="1168"/>
                    <a:pt x="4136" y="768"/>
                  </a:cubicBezTo>
                  <a:cubicBezTo>
                    <a:pt x="4136" y="334"/>
                    <a:pt x="3803" y="1"/>
                    <a:pt x="3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5"/>
            <p:cNvSpPr/>
            <p:nvPr/>
          </p:nvSpPr>
          <p:spPr>
            <a:xfrm>
              <a:off x="3204812" y="1660953"/>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5"/>
            <p:cNvSpPr/>
            <p:nvPr/>
          </p:nvSpPr>
          <p:spPr>
            <a:xfrm>
              <a:off x="2742216" y="2171296"/>
              <a:ext cx="519155" cy="56595"/>
            </a:xfrm>
            <a:custGeom>
              <a:avLst/>
              <a:gdLst/>
              <a:ahLst/>
              <a:cxnLst/>
              <a:rect l="l" t="t" r="r" b="b"/>
              <a:pathLst>
                <a:path w="13778" h="1502" extrusionOk="0">
                  <a:moveTo>
                    <a:pt x="768" y="0"/>
                  </a:moveTo>
                  <a:cubicBezTo>
                    <a:pt x="334" y="0"/>
                    <a:pt x="1" y="334"/>
                    <a:pt x="1" y="768"/>
                  </a:cubicBezTo>
                  <a:cubicBezTo>
                    <a:pt x="1" y="1168"/>
                    <a:pt x="334" y="1501"/>
                    <a:pt x="768" y="1501"/>
                  </a:cubicBezTo>
                  <a:lnTo>
                    <a:pt x="13010" y="1501"/>
                  </a:lnTo>
                  <a:cubicBezTo>
                    <a:pt x="13444" y="1501"/>
                    <a:pt x="13777" y="1168"/>
                    <a:pt x="13777" y="768"/>
                  </a:cubicBezTo>
                  <a:cubicBezTo>
                    <a:pt x="13777" y="334"/>
                    <a:pt x="13444" y="0"/>
                    <a:pt x="1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5"/>
            <p:cNvSpPr/>
            <p:nvPr/>
          </p:nvSpPr>
          <p:spPr>
            <a:xfrm>
              <a:off x="3324229" y="2171296"/>
              <a:ext cx="155882" cy="56595"/>
            </a:xfrm>
            <a:custGeom>
              <a:avLst/>
              <a:gdLst/>
              <a:ahLst/>
              <a:cxnLst/>
              <a:rect l="l" t="t" r="r" b="b"/>
              <a:pathLst>
                <a:path w="4137" h="1502" extrusionOk="0">
                  <a:moveTo>
                    <a:pt x="767" y="0"/>
                  </a:moveTo>
                  <a:cubicBezTo>
                    <a:pt x="334" y="0"/>
                    <a:pt x="0" y="334"/>
                    <a:pt x="0" y="768"/>
                  </a:cubicBezTo>
                  <a:cubicBezTo>
                    <a:pt x="0" y="1168"/>
                    <a:pt x="334" y="1501"/>
                    <a:pt x="767" y="1501"/>
                  </a:cubicBezTo>
                  <a:lnTo>
                    <a:pt x="3403" y="1501"/>
                  </a:lnTo>
                  <a:cubicBezTo>
                    <a:pt x="3836" y="1501"/>
                    <a:pt x="4136" y="1168"/>
                    <a:pt x="4136" y="768"/>
                  </a:cubicBezTo>
                  <a:cubicBezTo>
                    <a:pt x="4136" y="334"/>
                    <a:pt x="3803" y="0"/>
                    <a:pt x="3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5"/>
            <p:cNvSpPr/>
            <p:nvPr/>
          </p:nvSpPr>
          <p:spPr>
            <a:xfrm>
              <a:off x="3204812" y="2112209"/>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5"/>
            <p:cNvSpPr/>
            <p:nvPr/>
          </p:nvSpPr>
          <p:spPr>
            <a:xfrm>
              <a:off x="2616544" y="2344751"/>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2" y="4471"/>
                  </a:lnTo>
                  <a:cubicBezTo>
                    <a:pt x="18013" y="4471"/>
                    <a:pt x="18713" y="3803"/>
                    <a:pt x="18713" y="2969"/>
                  </a:cubicBezTo>
                  <a:lnTo>
                    <a:pt x="187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5"/>
            <p:cNvSpPr/>
            <p:nvPr/>
          </p:nvSpPr>
          <p:spPr>
            <a:xfrm>
              <a:off x="3202287" y="1518925"/>
              <a:ext cx="56595" cy="214964"/>
            </a:xfrm>
            <a:custGeom>
              <a:avLst/>
              <a:gdLst/>
              <a:ahLst/>
              <a:cxnLst/>
              <a:rect l="l" t="t" r="r" b="b"/>
              <a:pathLst>
                <a:path w="1502" h="5705" extrusionOk="0">
                  <a:moveTo>
                    <a:pt x="734" y="0"/>
                  </a:moveTo>
                  <a:cubicBezTo>
                    <a:pt x="334" y="0"/>
                    <a:pt x="1" y="334"/>
                    <a:pt x="1" y="734"/>
                  </a:cubicBezTo>
                  <a:lnTo>
                    <a:pt x="1" y="4937"/>
                  </a:lnTo>
                  <a:cubicBezTo>
                    <a:pt x="1" y="5371"/>
                    <a:pt x="334" y="5704"/>
                    <a:pt x="734" y="5704"/>
                  </a:cubicBezTo>
                  <a:cubicBezTo>
                    <a:pt x="1168" y="5704"/>
                    <a:pt x="1502" y="5371"/>
                    <a:pt x="1502" y="4937"/>
                  </a:cubicBezTo>
                  <a:lnTo>
                    <a:pt x="1502" y="734"/>
                  </a:lnTo>
                  <a:cubicBezTo>
                    <a:pt x="1502" y="334"/>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5"/>
            <p:cNvSpPr/>
            <p:nvPr/>
          </p:nvSpPr>
          <p:spPr>
            <a:xfrm>
              <a:off x="3202287" y="1733870"/>
              <a:ext cx="56595" cy="434903"/>
            </a:xfrm>
            <a:custGeom>
              <a:avLst/>
              <a:gdLst/>
              <a:ahLst/>
              <a:cxnLst/>
              <a:rect l="l" t="t" r="r" b="b"/>
              <a:pathLst>
                <a:path w="1502" h="11542" extrusionOk="0">
                  <a:moveTo>
                    <a:pt x="734" y="0"/>
                  </a:moveTo>
                  <a:cubicBezTo>
                    <a:pt x="334" y="0"/>
                    <a:pt x="1" y="367"/>
                    <a:pt x="1" y="867"/>
                  </a:cubicBezTo>
                  <a:lnTo>
                    <a:pt x="1" y="10641"/>
                  </a:lnTo>
                  <a:cubicBezTo>
                    <a:pt x="1" y="11141"/>
                    <a:pt x="334" y="11542"/>
                    <a:pt x="734" y="11542"/>
                  </a:cubicBezTo>
                  <a:cubicBezTo>
                    <a:pt x="1168" y="11542"/>
                    <a:pt x="1502" y="11141"/>
                    <a:pt x="1502" y="10641"/>
                  </a:cubicBezTo>
                  <a:lnTo>
                    <a:pt x="1502" y="867"/>
                  </a:lnTo>
                  <a:cubicBezTo>
                    <a:pt x="1502" y="367"/>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5"/>
            <p:cNvSpPr/>
            <p:nvPr/>
          </p:nvSpPr>
          <p:spPr>
            <a:xfrm>
              <a:off x="3202287" y="2231626"/>
              <a:ext cx="56595" cy="194843"/>
            </a:xfrm>
            <a:custGeom>
              <a:avLst/>
              <a:gdLst/>
              <a:ahLst/>
              <a:cxnLst/>
              <a:rect l="l" t="t" r="r" b="b"/>
              <a:pathLst>
                <a:path w="1502" h="5171" extrusionOk="0">
                  <a:moveTo>
                    <a:pt x="734" y="1"/>
                  </a:moveTo>
                  <a:cubicBezTo>
                    <a:pt x="334" y="1"/>
                    <a:pt x="1" y="334"/>
                    <a:pt x="1" y="768"/>
                  </a:cubicBezTo>
                  <a:lnTo>
                    <a:pt x="1" y="4404"/>
                  </a:lnTo>
                  <a:cubicBezTo>
                    <a:pt x="1" y="4804"/>
                    <a:pt x="334" y="5171"/>
                    <a:pt x="734" y="5171"/>
                  </a:cubicBezTo>
                  <a:cubicBezTo>
                    <a:pt x="1168" y="5171"/>
                    <a:pt x="1502" y="4804"/>
                    <a:pt x="1502" y="4404"/>
                  </a:cubicBezTo>
                  <a:lnTo>
                    <a:pt x="1502" y="768"/>
                  </a:lnTo>
                  <a:cubicBezTo>
                    <a:pt x="1502"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5"/>
            <p:cNvSpPr/>
            <p:nvPr/>
          </p:nvSpPr>
          <p:spPr>
            <a:xfrm>
              <a:off x="2668056" y="1618220"/>
              <a:ext cx="346957" cy="525410"/>
            </a:xfrm>
            <a:custGeom>
              <a:avLst/>
              <a:gdLst/>
              <a:ahLst/>
              <a:cxnLst/>
              <a:rect l="l" t="t" r="r" b="b"/>
              <a:pathLst>
                <a:path w="9208" h="13944" extrusionOk="0">
                  <a:moveTo>
                    <a:pt x="2536" y="0"/>
                  </a:moveTo>
                  <a:lnTo>
                    <a:pt x="2536" y="3469"/>
                  </a:lnTo>
                  <a:lnTo>
                    <a:pt x="1669" y="6505"/>
                  </a:lnTo>
                  <a:lnTo>
                    <a:pt x="168" y="11709"/>
                  </a:lnTo>
                  <a:cubicBezTo>
                    <a:pt x="1" y="12242"/>
                    <a:pt x="101" y="12776"/>
                    <a:pt x="434" y="13243"/>
                  </a:cubicBezTo>
                  <a:cubicBezTo>
                    <a:pt x="768" y="13677"/>
                    <a:pt x="1268" y="13944"/>
                    <a:pt x="1835" y="13944"/>
                  </a:cubicBezTo>
                  <a:lnTo>
                    <a:pt x="7406" y="13944"/>
                  </a:lnTo>
                  <a:cubicBezTo>
                    <a:pt x="7940" y="13944"/>
                    <a:pt x="8440" y="13677"/>
                    <a:pt x="8774" y="13243"/>
                  </a:cubicBezTo>
                  <a:cubicBezTo>
                    <a:pt x="9107" y="12809"/>
                    <a:pt x="9207" y="12242"/>
                    <a:pt x="9074" y="11709"/>
                  </a:cubicBezTo>
                  <a:lnTo>
                    <a:pt x="7606" y="6438"/>
                  </a:lnTo>
                  <a:lnTo>
                    <a:pt x="6772" y="3503"/>
                  </a:lnTo>
                  <a:lnTo>
                    <a:pt x="67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a:off x="2730911" y="1546547"/>
              <a:ext cx="226268" cy="100606"/>
            </a:xfrm>
            <a:custGeom>
              <a:avLst/>
              <a:gdLst/>
              <a:ahLst/>
              <a:cxnLst/>
              <a:rect l="l" t="t" r="r" b="b"/>
              <a:pathLst>
                <a:path w="6005" h="2670" extrusionOk="0">
                  <a:moveTo>
                    <a:pt x="1335" y="1"/>
                  </a:moveTo>
                  <a:cubicBezTo>
                    <a:pt x="601" y="1"/>
                    <a:pt x="1" y="601"/>
                    <a:pt x="1" y="1335"/>
                  </a:cubicBezTo>
                  <a:cubicBezTo>
                    <a:pt x="1" y="2069"/>
                    <a:pt x="601" y="2669"/>
                    <a:pt x="1335" y="2669"/>
                  </a:cubicBezTo>
                  <a:lnTo>
                    <a:pt x="4637" y="2669"/>
                  </a:lnTo>
                  <a:cubicBezTo>
                    <a:pt x="5404" y="2669"/>
                    <a:pt x="6005" y="2069"/>
                    <a:pt x="6005" y="1335"/>
                  </a:cubicBezTo>
                  <a:cubicBezTo>
                    <a:pt x="6005" y="601"/>
                    <a:pt x="5404" y="1"/>
                    <a:pt x="4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a:off x="2668056" y="1860824"/>
              <a:ext cx="346957" cy="281583"/>
            </a:xfrm>
            <a:custGeom>
              <a:avLst/>
              <a:gdLst/>
              <a:ahLst/>
              <a:cxnLst/>
              <a:rect l="l" t="t" r="r" b="b"/>
              <a:pathLst>
                <a:path w="9208" h="7473" extrusionOk="0">
                  <a:moveTo>
                    <a:pt x="7606" y="0"/>
                  </a:moveTo>
                  <a:lnTo>
                    <a:pt x="6038" y="767"/>
                  </a:lnTo>
                  <a:cubicBezTo>
                    <a:pt x="5987" y="793"/>
                    <a:pt x="5932" y="804"/>
                    <a:pt x="5876" y="804"/>
                  </a:cubicBezTo>
                  <a:cubicBezTo>
                    <a:pt x="5787" y="804"/>
                    <a:pt x="5700" y="775"/>
                    <a:pt x="5638" y="734"/>
                  </a:cubicBezTo>
                  <a:cubicBezTo>
                    <a:pt x="5338" y="567"/>
                    <a:pt x="5004" y="467"/>
                    <a:pt x="4671" y="467"/>
                  </a:cubicBezTo>
                  <a:cubicBezTo>
                    <a:pt x="4337" y="467"/>
                    <a:pt x="4004" y="534"/>
                    <a:pt x="3703" y="667"/>
                  </a:cubicBezTo>
                  <a:lnTo>
                    <a:pt x="3637" y="734"/>
                  </a:lnTo>
                  <a:cubicBezTo>
                    <a:pt x="3587" y="751"/>
                    <a:pt x="3528" y="759"/>
                    <a:pt x="3470" y="759"/>
                  </a:cubicBezTo>
                  <a:cubicBezTo>
                    <a:pt x="3411" y="759"/>
                    <a:pt x="3353" y="751"/>
                    <a:pt x="3303" y="734"/>
                  </a:cubicBezTo>
                  <a:lnTo>
                    <a:pt x="3270" y="734"/>
                  </a:lnTo>
                  <a:lnTo>
                    <a:pt x="1669" y="67"/>
                  </a:lnTo>
                  <a:lnTo>
                    <a:pt x="168"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a:off x="2679361" y="1689856"/>
              <a:ext cx="519155" cy="56595"/>
            </a:xfrm>
            <a:custGeom>
              <a:avLst/>
              <a:gdLst/>
              <a:ahLst/>
              <a:cxnLst/>
              <a:rect l="l" t="t" r="r" b="b"/>
              <a:pathLst>
                <a:path w="13778" h="1502" extrusionOk="0">
                  <a:moveTo>
                    <a:pt x="768" y="1"/>
                  </a:moveTo>
                  <a:cubicBezTo>
                    <a:pt x="335" y="1"/>
                    <a:pt x="1" y="334"/>
                    <a:pt x="1" y="768"/>
                  </a:cubicBezTo>
                  <a:cubicBezTo>
                    <a:pt x="1" y="1168"/>
                    <a:pt x="335" y="1502"/>
                    <a:pt x="768" y="1502"/>
                  </a:cubicBezTo>
                  <a:lnTo>
                    <a:pt x="13010" y="1502"/>
                  </a:lnTo>
                  <a:cubicBezTo>
                    <a:pt x="13444" y="1502"/>
                    <a:pt x="13777" y="1168"/>
                    <a:pt x="13777" y="768"/>
                  </a:cubicBezTo>
                  <a:cubicBezTo>
                    <a:pt x="13777" y="334"/>
                    <a:pt x="13444" y="1"/>
                    <a:pt x="13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p:nvPr/>
          </p:nvSpPr>
          <p:spPr>
            <a:xfrm>
              <a:off x="3261374" y="1689856"/>
              <a:ext cx="155882" cy="56595"/>
            </a:xfrm>
            <a:custGeom>
              <a:avLst/>
              <a:gdLst/>
              <a:ahLst/>
              <a:cxnLst/>
              <a:rect l="l" t="t" r="r" b="b"/>
              <a:pathLst>
                <a:path w="4137" h="1502" extrusionOk="0">
                  <a:moveTo>
                    <a:pt x="768" y="1"/>
                  </a:moveTo>
                  <a:cubicBezTo>
                    <a:pt x="334" y="1"/>
                    <a:pt x="0" y="334"/>
                    <a:pt x="0" y="768"/>
                  </a:cubicBezTo>
                  <a:cubicBezTo>
                    <a:pt x="0" y="1168"/>
                    <a:pt x="334" y="1502"/>
                    <a:pt x="768" y="1502"/>
                  </a:cubicBezTo>
                  <a:lnTo>
                    <a:pt x="3403" y="1502"/>
                  </a:lnTo>
                  <a:cubicBezTo>
                    <a:pt x="3803" y="1502"/>
                    <a:pt x="4137" y="1168"/>
                    <a:pt x="4137" y="768"/>
                  </a:cubicBezTo>
                  <a:cubicBezTo>
                    <a:pt x="4137" y="334"/>
                    <a:pt x="3803" y="1"/>
                    <a:pt x="3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5"/>
            <p:cNvSpPr/>
            <p:nvPr/>
          </p:nvSpPr>
          <p:spPr>
            <a:xfrm>
              <a:off x="3141957" y="1629525"/>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p:nvPr/>
          </p:nvSpPr>
          <p:spPr>
            <a:xfrm>
              <a:off x="2679361" y="2139868"/>
              <a:ext cx="519155" cy="56595"/>
            </a:xfrm>
            <a:custGeom>
              <a:avLst/>
              <a:gdLst/>
              <a:ahLst/>
              <a:cxnLst/>
              <a:rect l="l" t="t" r="r" b="b"/>
              <a:pathLst>
                <a:path w="13778" h="1502" extrusionOk="0">
                  <a:moveTo>
                    <a:pt x="768" y="0"/>
                  </a:moveTo>
                  <a:cubicBezTo>
                    <a:pt x="335" y="0"/>
                    <a:pt x="1" y="334"/>
                    <a:pt x="1" y="768"/>
                  </a:cubicBezTo>
                  <a:cubicBezTo>
                    <a:pt x="1" y="1168"/>
                    <a:pt x="335" y="1502"/>
                    <a:pt x="768" y="1502"/>
                  </a:cubicBezTo>
                  <a:lnTo>
                    <a:pt x="13010" y="1502"/>
                  </a:lnTo>
                  <a:cubicBezTo>
                    <a:pt x="13444" y="1502"/>
                    <a:pt x="13777" y="1168"/>
                    <a:pt x="13777" y="768"/>
                  </a:cubicBezTo>
                  <a:cubicBezTo>
                    <a:pt x="13777" y="334"/>
                    <a:pt x="13444" y="0"/>
                    <a:pt x="130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5"/>
            <p:cNvSpPr/>
            <p:nvPr/>
          </p:nvSpPr>
          <p:spPr>
            <a:xfrm>
              <a:off x="3261374" y="2139868"/>
              <a:ext cx="155882" cy="56595"/>
            </a:xfrm>
            <a:custGeom>
              <a:avLst/>
              <a:gdLst/>
              <a:ahLst/>
              <a:cxnLst/>
              <a:rect l="l" t="t" r="r" b="b"/>
              <a:pathLst>
                <a:path w="4137" h="1502" extrusionOk="0">
                  <a:moveTo>
                    <a:pt x="768" y="0"/>
                  </a:moveTo>
                  <a:cubicBezTo>
                    <a:pt x="334" y="0"/>
                    <a:pt x="0" y="334"/>
                    <a:pt x="0" y="768"/>
                  </a:cubicBezTo>
                  <a:cubicBezTo>
                    <a:pt x="0" y="1168"/>
                    <a:pt x="334" y="1502"/>
                    <a:pt x="768" y="1502"/>
                  </a:cubicBezTo>
                  <a:lnTo>
                    <a:pt x="3403" y="1502"/>
                  </a:lnTo>
                  <a:cubicBezTo>
                    <a:pt x="3836" y="1502"/>
                    <a:pt x="4137" y="1168"/>
                    <a:pt x="4137" y="768"/>
                  </a:cubicBezTo>
                  <a:cubicBezTo>
                    <a:pt x="4137" y="334"/>
                    <a:pt x="3803" y="0"/>
                    <a:pt x="34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5"/>
            <p:cNvSpPr/>
            <p:nvPr/>
          </p:nvSpPr>
          <p:spPr>
            <a:xfrm>
              <a:off x="3141957" y="2080781"/>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5"/>
            <p:cNvSpPr/>
            <p:nvPr/>
          </p:nvSpPr>
          <p:spPr>
            <a:xfrm>
              <a:off x="2553688" y="2313323"/>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3" y="4471"/>
                  </a:lnTo>
                  <a:cubicBezTo>
                    <a:pt x="18013" y="4471"/>
                    <a:pt x="18714" y="3803"/>
                    <a:pt x="18714" y="2970"/>
                  </a:cubicBezTo>
                  <a:lnTo>
                    <a:pt x="1871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18323898"/>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29"/>
          <p:cNvSpPr txBox="1">
            <a:spLocks noGrp="1"/>
          </p:cNvSpPr>
          <p:nvPr>
            <p:ph type="title"/>
          </p:nvPr>
        </p:nvSpPr>
        <p:spPr>
          <a:xfrm>
            <a:off x="726300" y="542925"/>
            <a:ext cx="7691400" cy="457200"/>
          </a:xfrm>
          <a:prstGeom prst="rect">
            <a:avLst/>
          </a:prstGeom>
        </p:spPr>
        <p:txBody>
          <a:bodyPr spcFirstLastPara="1" wrap="square" lIns="91425" tIns="91425" rIns="91425" bIns="91425" anchor="ctr" anchorCtr="0">
            <a:noAutofit/>
          </a:bodyPr>
          <a:lstStyle/>
          <a:p>
            <a:pPr lvl="0"/>
            <a:r>
              <a:rPr lang="id-ID" dirty="0">
                <a:solidFill>
                  <a:schemeClr val="lt1"/>
                </a:solidFill>
              </a:rPr>
              <a:t>Radiasi Mengionkan</a:t>
            </a:r>
            <a:endParaRPr lang="id-ID" dirty="0">
              <a:solidFill>
                <a:schemeClr val="lt1"/>
              </a:solidFill>
            </a:endParaRPr>
          </a:p>
        </p:txBody>
      </p:sp>
      <p:sp>
        <p:nvSpPr>
          <p:cNvPr id="616" name="Google Shape;616;p29"/>
          <p:cNvSpPr txBox="1">
            <a:spLocks noGrp="1"/>
          </p:cNvSpPr>
          <p:nvPr>
            <p:ph type="title" idx="9"/>
          </p:nvPr>
        </p:nvSpPr>
        <p:spPr>
          <a:xfrm>
            <a:off x="2195736" y="411510"/>
            <a:ext cx="740700" cy="65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9" name="Subtitle 8"/>
          <p:cNvSpPr>
            <a:spLocks noGrp="1"/>
          </p:cNvSpPr>
          <p:nvPr>
            <p:ph type="subTitle" idx="8"/>
          </p:nvPr>
        </p:nvSpPr>
        <p:spPr>
          <a:xfrm>
            <a:off x="251520" y="1203598"/>
            <a:ext cx="8208912" cy="3312368"/>
          </a:xfrm>
        </p:spPr>
        <p:txBody>
          <a:bodyPr/>
          <a:lstStyle/>
          <a:p>
            <a:pPr algn="l"/>
            <a:r>
              <a:rPr lang="id-ID" sz="2400" dirty="0">
                <a:latin typeface="Tekton Pro" pitchFamily="34" charset="0"/>
              </a:rPr>
              <a:t>Bahaya yang dapat ditimbulkan sinar-sinar mengionkan adalah:</a:t>
            </a:r>
          </a:p>
          <a:p>
            <a:pPr algn="l"/>
            <a:r>
              <a:rPr lang="id-ID" sz="2400" dirty="0">
                <a:latin typeface="Tekton Pro" pitchFamily="34" charset="0"/>
              </a:rPr>
              <a:t>a. Merusak fungsi sel yang terkena radiasi. Kerusakan yang ditimbulkannya </a:t>
            </a:r>
            <a:r>
              <a:rPr lang="id-ID" sz="2400" dirty="0" smtClean="0">
                <a:latin typeface="Tekton Pro" pitchFamily="34" charset="0"/>
              </a:rPr>
              <a:t>dapat bersifat </a:t>
            </a:r>
            <a:r>
              <a:rPr lang="id-ID" sz="2400" dirty="0">
                <a:latin typeface="Tekton Pro" pitchFamily="34" charset="0"/>
              </a:rPr>
              <a:t>sementara, dapat pula bersifat tetap atau permanen.</a:t>
            </a:r>
          </a:p>
          <a:p>
            <a:pPr algn="l"/>
            <a:r>
              <a:rPr lang="id-ID" sz="2400" dirty="0">
                <a:latin typeface="Tekton Pro" pitchFamily="34" charset="0"/>
              </a:rPr>
              <a:t>b. Merusak jaringan tubuh jika terkena radiasi.Dengan dosis yang cukup tinggi.</a:t>
            </a:r>
          </a:p>
          <a:p>
            <a:pPr algn="l"/>
            <a:r>
              <a:rPr lang="id-ID" sz="2400" dirty="0">
                <a:latin typeface="Tekton Pro" pitchFamily="34" charset="0"/>
              </a:rPr>
              <a:t>c. Jika sinar mengionkan sampai menembus tulang karena sangat kuat, </a:t>
            </a:r>
            <a:r>
              <a:rPr lang="id-ID" sz="2400" dirty="0" smtClean="0">
                <a:latin typeface="Tekton Pro" pitchFamily="34" charset="0"/>
              </a:rPr>
              <a:t>sinar tersebut </a:t>
            </a:r>
            <a:r>
              <a:rPr lang="id-ID" sz="2400" dirty="0">
                <a:latin typeface="Tekton Pro" pitchFamily="34" charset="0"/>
              </a:rPr>
              <a:t>dapat merusak sum-sum tulang belakang.</a:t>
            </a:r>
          </a:p>
        </p:txBody>
      </p:sp>
    </p:spTree>
    <p:extLst>
      <p:ext uri="{BB962C8B-B14F-4D97-AF65-F5344CB8AC3E}">
        <p14:creationId xmlns:p14="http://schemas.microsoft.com/office/powerpoint/2010/main" val="3614796709"/>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45"/>
        <p:cNvGrpSpPr/>
        <p:nvPr/>
      </p:nvGrpSpPr>
      <p:grpSpPr>
        <a:xfrm>
          <a:off x="0" y="0"/>
          <a:ext cx="0" cy="0"/>
          <a:chOff x="0" y="0"/>
          <a:chExt cx="0" cy="0"/>
        </a:xfrm>
      </p:grpSpPr>
      <p:sp>
        <p:nvSpPr>
          <p:cNvPr id="647" name="Google Shape;647;p31"/>
          <p:cNvSpPr txBox="1">
            <a:spLocks noGrp="1"/>
          </p:cNvSpPr>
          <p:nvPr>
            <p:ph type="title"/>
          </p:nvPr>
        </p:nvSpPr>
        <p:spPr>
          <a:xfrm>
            <a:off x="726213" y="2738062"/>
            <a:ext cx="50910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smtClean="0"/>
              <a:t>Pengertian Kecelakaan</a:t>
            </a:r>
            <a:endParaRPr dirty="0"/>
          </a:p>
        </p:txBody>
      </p:sp>
      <p:sp>
        <p:nvSpPr>
          <p:cNvPr id="648" name="Google Shape;648;p31"/>
          <p:cNvSpPr txBox="1">
            <a:spLocks noGrp="1"/>
          </p:cNvSpPr>
          <p:nvPr>
            <p:ph type="title" idx="2"/>
          </p:nvPr>
        </p:nvSpPr>
        <p:spPr>
          <a:xfrm>
            <a:off x="726231" y="1375275"/>
            <a:ext cx="1664700" cy="98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grpSp>
        <p:nvGrpSpPr>
          <p:cNvPr id="649" name="Google Shape;649;p31"/>
          <p:cNvGrpSpPr/>
          <p:nvPr/>
        </p:nvGrpSpPr>
        <p:grpSpPr>
          <a:xfrm>
            <a:off x="5498654" y="1324008"/>
            <a:ext cx="3645719" cy="3819703"/>
            <a:chOff x="4979855" y="780629"/>
            <a:chExt cx="4164157" cy="4362882"/>
          </a:xfrm>
        </p:grpSpPr>
        <p:grpSp>
          <p:nvGrpSpPr>
            <p:cNvPr id="650" name="Google Shape;650;p31"/>
            <p:cNvGrpSpPr/>
            <p:nvPr/>
          </p:nvGrpSpPr>
          <p:grpSpPr>
            <a:xfrm>
              <a:off x="4979855" y="780629"/>
              <a:ext cx="4164157" cy="4362882"/>
              <a:chOff x="3362597" y="3213574"/>
              <a:chExt cx="1842303" cy="1930052"/>
            </a:xfrm>
          </p:grpSpPr>
          <p:sp>
            <p:nvSpPr>
              <p:cNvPr id="651" name="Google Shape;651;p31"/>
              <p:cNvSpPr/>
              <p:nvPr/>
            </p:nvSpPr>
            <p:spPr>
              <a:xfrm>
                <a:off x="4157035" y="3466994"/>
                <a:ext cx="1047865" cy="1674217"/>
              </a:xfrm>
              <a:custGeom>
                <a:avLst/>
                <a:gdLst/>
                <a:ahLst/>
                <a:cxnLst/>
                <a:rect l="l" t="t" r="r" b="b"/>
                <a:pathLst>
                  <a:path w="14344" h="22918" extrusionOk="0">
                    <a:moveTo>
                      <a:pt x="4237" y="1"/>
                    </a:moveTo>
                    <a:lnTo>
                      <a:pt x="4237" y="5939"/>
                    </a:lnTo>
                    <a:cubicBezTo>
                      <a:pt x="4237" y="5972"/>
                      <a:pt x="4203" y="5972"/>
                      <a:pt x="4203" y="6005"/>
                    </a:cubicBezTo>
                    <a:lnTo>
                      <a:pt x="2569" y="11676"/>
                    </a:lnTo>
                    <a:lnTo>
                      <a:pt x="200" y="19915"/>
                    </a:lnTo>
                    <a:cubicBezTo>
                      <a:pt x="0" y="20649"/>
                      <a:pt x="134" y="21383"/>
                      <a:pt x="601" y="21983"/>
                    </a:cubicBezTo>
                    <a:cubicBezTo>
                      <a:pt x="1034" y="22584"/>
                      <a:pt x="1735" y="22917"/>
                      <a:pt x="2469" y="22917"/>
                    </a:cubicBezTo>
                    <a:lnTo>
                      <a:pt x="11875" y="22917"/>
                    </a:lnTo>
                    <a:cubicBezTo>
                      <a:pt x="12609" y="22917"/>
                      <a:pt x="13310" y="22584"/>
                      <a:pt x="13743" y="21983"/>
                    </a:cubicBezTo>
                    <a:cubicBezTo>
                      <a:pt x="14211" y="21416"/>
                      <a:pt x="14344" y="20649"/>
                      <a:pt x="14144" y="19949"/>
                    </a:cubicBezTo>
                    <a:lnTo>
                      <a:pt x="11809" y="11576"/>
                    </a:lnTo>
                    <a:lnTo>
                      <a:pt x="10241" y="6039"/>
                    </a:lnTo>
                    <a:cubicBezTo>
                      <a:pt x="10241" y="6039"/>
                      <a:pt x="10241" y="6005"/>
                      <a:pt x="10241" y="6005"/>
                    </a:cubicBezTo>
                    <a:lnTo>
                      <a:pt x="102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4359242" y="3274500"/>
                <a:ext cx="655646" cy="248671"/>
              </a:xfrm>
              <a:custGeom>
                <a:avLst/>
                <a:gdLst/>
                <a:ahLst/>
                <a:cxnLst/>
                <a:rect l="l" t="t" r="r" b="b"/>
                <a:pathLst>
                  <a:path w="8975" h="3404" extrusionOk="0">
                    <a:moveTo>
                      <a:pt x="1702" y="1"/>
                    </a:moveTo>
                    <a:cubicBezTo>
                      <a:pt x="768" y="1"/>
                      <a:pt x="1" y="768"/>
                      <a:pt x="1" y="1702"/>
                    </a:cubicBezTo>
                    <a:cubicBezTo>
                      <a:pt x="1" y="2636"/>
                      <a:pt x="768" y="3403"/>
                      <a:pt x="1702" y="3403"/>
                    </a:cubicBezTo>
                    <a:lnTo>
                      <a:pt x="7273" y="3403"/>
                    </a:lnTo>
                    <a:cubicBezTo>
                      <a:pt x="8207" y="3403"/>
                      <a:pt x="8974" y="2636"/>
                      <a:pt x="8974" y="1702"/>
                    </a:cubicBezTo>
                    <a:cubicBezTo>
                      <a:pt x="8974" y="768"/>
                      <a:pt x="8207" y="1"/>
                      <a:pt x="7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4157035" y="4312579"/>
                <a:ext cx="1047865" cy="831045"/>
              </a:xfrm>
              <a:custGeom>
                <a:avLst/>
                <a:gdLst/>
                <a:ahLst/>
                <a:cxnLst/>
                <a:rect l="l" t="t" r="r" b="b"/>
                <a:pathLst>
                  <a:path w="14344" h="11376" extrusionOk="0">
                    <a:moveTo>
                      <a:pt x="11809" y="1"/>
                    </a:moveTo>
                    <a:lnTo>
                      <a:pt x="9841" y="1102"/>
                    </a:lnTo>
                    <a:cubicBezTo>
                      <a:pt x="9657" y="1193"/>
                      <a:pt x="9460" y="1236"/>
                      <a:pt x="9264" y="1236"/>
                    </a:cubicBezTo>
                    <a:cubicBezTo>
                      <a:pt x="9033" y="1236"/>
                      <a:pt x="8805" y="1177"/>
                      <a:pt x="8606" y="1068"/>
                    </a:cubicBezTo>
                    <a:cubicBezTo>
                      <a:pt x="8173" y="801"/>
                      <a:pt x="7706" y="668"/>
                      <a:pt x="7239" y="668"/>
                    </a:cubicBezTo>
                    <a:cubicBezTo>
                      <a:pt x="6805" y="668"/>
                      <a:pt x="6338" y="768"/>
                      <a:pt x="5938" y="968"/>
                    </a:cubicBezTo>
                    <a:lnTo>
                      <a:pt x="5804" y="1035"/>
                    </a:lnTo>
                    <a:cubicBezTo>
                      <a:pt x="5621" y="1127"/>
                      <a:pt x="5418" y="1178"/>
                      <a:pt x="5211" y="1178"/>
                    </a:cubicBezTo>
                    <a:cubicBezTo>
                      <a:pt x="5041" y="1178"/>
                      <a:pt x="4869" y="1143"/>
                      <a:pt x="4704" y="1068"/>
                    </a:cubicBezTo>
                    <a:lnTo>
                      <a:pt x="2569" y="101"/>
                    </a:lnTo>
                    <a:lnTo>
                      <a:pt x="200" y="8340"/>
                    </a:lnTo>
                    <a:cubicBezTo>
                      <a:pt x="0" y="9074"/>
                      <a:pt x="134" y="9808"/>
                      <a:pt x="601" y="10408"/>
                    </a:cubicBezTo>
                    <a:cubicBezTo>
                      <a:pt x="1034" y="11009"/>
                      <a:pt x="1735" y="11376"/>
                      <a:pt x="2469" y="11376"/>
                    </a:cubicBezTo>
                    <a:lnTo>
                      <a:pt x="11875" y="11376"/>
                    </a:lnTo>
                    <a:cubicBezTo>
                      <a:pt x="12609" y="11376"/>
                      <a:pt x="13310" y="11009"/>
                      <a:pt x="13743" y="10408"/>
                    </a:cubicBezTo>
                    <a:cubicBezTo>
                      <a:pt x="14211" y="9841"/>
                      <a:pt x="14344" y="9074"/>
                      <a:pt x="14144" y="8374"/>
                    </a:cubicBezTo>
                    <a:lnTo>
                      <a:pt x="11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3484447" y="3630267"/>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8" y="18614"/>
                      <a:pt x="4004" y="20649"/>
                      <a:pt x="7139" y="20716"/>
                    </a:cubicBezTo>
                    <a:lnTo>
                      <a:pt x="7239" y="20716"/>
                    </a:lnTo>
                    <a:cubicBezTo>
                      <a:pt x="8440" y="20716"/>
                      <a:pt x="9574" y="20415"/>
                      <a:pt x="10608" y="19882"/>
                    </a:cubicBezTo>
                    <a:cubicBezTo>
                      <a:pt x="10675" y="19848"/>
                      <a:pt x="10742" y="19815"/>
                      <a:pt x="10775" y="19748"/>
                    </a:cubicBezTo>
                    <a:cubicBezTo>
                      <a:pt x="12310" y="18881"/>
                      <a:pt x="13510" y="17480"/>
                      <a:pt x="14111" y="15812"/>
                    </a:cubicBezTo>
                    <a:cubicBezTo>
                      <a:pt x="14378" y="15045"/>
                      <a:pt x="14511" y="14211"/>
                      <a:pt x="14511" y="13344"/>
                    </a:cubicBezTo>
                    <a:cubicBezTo>
                      <a:pt x="14511" y="11843"/>
                      <a:pt x="14077" y="10408"/>
                      <a:pt x="13277" y="9241"/>
                    </a:cubicBezTo>
                    <a:cubicBezTo>
                      <a:pt x="13244" y="9141"/>
                      <a:pt x="13344" y="9041"/>
                      <a:pt x="13277" y="8941"/>
                    </a:cubicBezTo>
                    <a:cubicBezTo>
                      <a:pt x="12476" y="7907"/>
                      <a:pt x="11209" y="7073"/>
                      <a:pt x="10375" y="6572"/>
                    </a:cubicBezTo>
                    <a:lnTo>
                      <a:pt x="10375" y="968"/>
                    </a:lnTo>
                    <a:cubicBezTo>
                      <a:pt x="10375" y="535"/>
                      <a:pt x="9774" y="1"/>
                      <a:pt x="9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3684317" y="3576719"/>
                <a:ext cx="655573" cy="248598"/>
              </a:xfrm>
              <a:custGeom>
                <a:avLst/>
                <a:gdLst/>
                <a:ahLst/>
                <a:cxnLst/>
                <a:rect l="l" t="t" r="r" b="b"/>
                <a:pathLst>
                  <a:path w="8974" h="3403" extrusionOk="0">
                    <a:moveTo>
                      <a:pt x="1701" y="0"/>
                    </a:moveTo>
                    <a:cubicBezTo>
                      <a:pt x="767" y="0"/>
                      <a:pt x="0" y="767"/>
                      <a:pt x="0" y="1701"/>
                    </a:cubicBezTo>
                    <a:cubicBezTo>
                      <a:pt x="0" y="2635"/>
                      <a:pt x="767" y="3402"/>
                      <a:pt x="1701" y="3402"/>
                    </a:cubicBezTo>
                    <a:lnTo>
                      <a:pt x="7272" y="3402"/>
                    </a:lnTo>
                    <a:cubicBezTo>
                      <a:pt x="8206" y="3402"/>
                      <a:pt x="8973" y="2635"/>
                      <a:pt x="8973" y="1701"/>
                    </a:cubicBezTo>
                    <a:cubicBezTo>
                      <a:pt x="8973" y="767"/>
                      <a:pt x="8206" y="0"/>
                      <a:pt x="7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3508847" y="4644969"/>
                <a:ext cx="1008928" cy="498656"/>
              </a:xfrm>
              <a:custGeom>
                <a:avLst/>
                <a:gdLst/>
                <a:ahLst/>
                <a:cxnLst/>
                <a:rect l="l" t="t" r="r" b="b"/>
                <a:pathLst>
                  <a:path w="13811" h="6826" extrusionOk="0">
                    <a:moveTo>
                      <a:pt x="4314" y="1"/>
                    </a:moveTo>
                    <a:cubicBezTo>
                      <a:pt x="3880" y="1"/>
                      <a:pt x="3443" y="108"/>
                      <a:pt x="3069" y="321"/>
                    </a:cubicBezTo>
                    <a:lnTo>
                      <a:pt x="0" y="1889"/>
                    </a:lnTo>
                    <a:cubicBezTo>
                      <a:pt x="1001" y="4724"/>
                      <a:pt x="3670" y="6759"/>
                      <a:pt x="6805" y="6826"/>
                    </a:cubicBezTo>
                    <a:lnTo>
                      <a:pt x="6905" y="6826"/>
                    </a:lnTo>
                    <a:cubicBezTo>
                      <a:pt x="8106" y="6826"/>
                      <a:pt x="9240" y="6525"/>
                      <a:pt x="10308" y="5992"/>
                    </a:cubicBezTo>
                    <a:cubicBezTo>
                      <a:pt x="10341" y="5958"/>
                      <a:pt x="10408" y="5925"/>
                      <a:pt x="10441" y="5858"/>
                    </a:cubicBezTo>
                    <a:cubicBezTo>
                      <a:pt x="11976" y="4991"/>
                      <a:pt x="13176" y="3590"/>
                      <a:pt x="13777" y="1922"/>
                    </a:cubicBezTo>
                    <a:cubicBezTo>
                      <a:pt x="13777" y="1855"/>
                      <a:pt x="13810" y="1822"/>
                      <a:pt x="13810" y="1789"/>
                    </a:cubicBezTo>
                    <a:cubicBezTo>
                      <a:pt x="13810" y="1789"/>
                      <a:pt x="12943" y="1322"/>
                      <a:pt x="12076" y="888"/>
                    </a:cubicBezTo>
                    <a:cubicBezTo>
                      <a:pt x="11557" y="618"/>
                      <a:pt x="10986" y="503"/>
                      <a:pt x="10412" y="503"/>
                    </a:cubicBezTo>
                    <a:cubicBezTo>
                      <a:pt x="10063"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7"/>
                      <a:pt x="4422" y="1"/>
                      <a:pt x="4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4783307" y="4622104"/>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0" y="67"/>
                    </a:cubicBezTo>
                    <a:lnTo>
                      <a:pt x="334" y="100"/>
                    </a:lnTo>
                    <a:cubicBezTo>
                      <a:pt x="334" y="134"/>
                      <a:pt x="300" y="134"/>
                      <a:pt x="267" y="167"/>
                    </a:cubicBezTo>
                    <a:cubicBezTo>
                      <a:pt x="267" y="167"/>
                      <a:pt x="234" y="200"/>
                      <a:pt x="234" y="200"/>
                    </a:cubicBezTo>
                    <a:cubicBezTo>
                      <a:pt x="200" y="234"/>
                      <a:pt x="200" y="234"/>
                      <a:pt x="167" y="267"/>
                    </a:cubicBezTo>
                    <a:cubicBezTo>
                      <a:pt x="167" y="267"/>
                      <a:pt x="134" y="300"/>
                      <a:pt x="134" y="334"/>
                    </a:cubicBezTo>
                    <a:lnTo>
                      <a:pt x="100" y="367"/>
                    </a:lnTo>
                    <a:cubicBezTo>
                      <a:pt x="100" y="401"/>
                      <a:pt x="67" y="434"/>
                      <a:pt x="67" y="434"/>
                    </a:cubicBezTo>
                    <a:cubicBezTo>
                      <a:pt x="67" y="467"/>
                      <a:pt x="67" y="501"/>
                      <a:pt x="33" y="534"/>
                    </a:cubicBezTo>
                    <a:cubicBezTo>
                      <a:pt x="33" y="534"/>
                      <a:pt x="33" y="567"/>
                      <a:pt x="33" y="601"/>
                    </a:cubicBezTo>
                    <a:cubicBezTo>
                      <a:pt x="33" y="601"/>
                      <a:pt x="33" y="634"/>
                      <a:pt x="33" y="667"/>
                    </a:cubicBezTo>
                    <a:cubicBezTo>
                      <a:pt x="0" y="701"/>
                      <a:pt x="0" y="701"/>
                      <a:pt x="0" y="734"/>
                    </a:cubicBezTo>
                    <a:cubicBezTo>
                      <a:pt x="0" y="767"/>
                      <a:pt x="0" y="801"/>
                      <a:pt x="33" y="801"/>
                    </a:cubicBezTo>
                    <a:cubicBezTo>
                      <a:pt x="33" y="834"/>
                      <a:pt x="33" y="868"/>
                      <a:pt x="33" y="868"/>
                    </a:cubicBezTo>
                    <a:cubicBezTo>
                      <a:pt x="33" y="901"/>
                      <a:pt x="33" y="934"/>
                      <a:pt x="33" y="968"/>
                    </a:cubicBezTo>
                    <a:cubicBezTo>
                      <a:pt x="67" y="968"/>
                      <a:pt x="67" y="1001"/>
                      <a:pt x="67" y="1034"/>
                    </a:cubicBezTo>
                    <a:cubicBezTo>
                      <a:pt x="67" y="1034"/>
                      <a:pt x="100" y="1068"/>
                      <a:pt x="100" y="1101"/>
                    </a:cubicBezTo>
                    <a:lnTo>
                      <a:pt x="134" y="1168"/>
                    </a:lnTo>
                    <a:cubicBezTo>
                      <a:pt x="167" y="1168"/>
                      <a:pt x="167" y="1201"/>
                      <a:pt x="167" y="1201"/>
                    </a:cubicBezTo>
                    <a:cubicBezTo>
                      <a:pt x="200" y="1234"/>
                      <a:pt x="200" y="1234"/>
                      <a:pt x="234" y="1268"/>
                    </a:cubicBezTo>
                    <a:cubicBezTo>
                      <a:pt x="234" y="1268"/>
                      <a:pt x="267" y="1301"/>
                      <a:pt x="267" y="1301"/>
                    </a:cubicBezTo>
                    <a:cubicBezTo>
                      <a:pt x="300" y="1335"/>
                      <a:pt x="334" y="1335"/>
                      <a:pt x="334" y="1368"/>
                    </a:cubicBezTo>
                    <a:lnTo>
                      <a:pt x="400" y="1401"/>
                    </a:lnTo>
                    <a:cubicBezTo>
                      <a:pt x="434" y="1401"/>
                      <a:pt x="434" y="1435"/>
                      <a:pt x="467" y="1435"/>
                    </a:cubicBezTo>
                    <a:cubicBezTo>
                      <a:pt x="500" y="1435"/>
                      <a:pt x="534" y="1435"/>
                      <a:pt x="534" y="1468"/>
                    </a:cubicBezTo>
                    <a:lnTo>
                      <a:pt x="601" y="1468"/>
                    </a:lnTo>
                    <a:cubicBezTo>
                      <a:pt x="634" y="1468"/>
                      <a:pt x="667" y="1468"/>
                      <a:pt x="701" y="1501"/>
                    </a:cubicBezTo>
                    <a:lnTo>
                      <a:pt x="834" y="1501"/>
                    </a:lnTo>
                    <a:cubicBezTo>
                      <a:pt x="867" y="1468"/>
                      <a:pt x="867" y="1468"/>
                      <a:pt x="901" y="1468"/>
                    </a:cubicBezTo>
                    <a:lnTo>
                      <a:pt x="967"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4"/>
                      <a:pt x="1334" y="1234"/>
                      <a:pt x="1334" y="1201"/>
                    </a:cubicBezTo>
                    <a:cubicBezTo>
                      <a:pt x="1334" y="1201"/>
                      <a:pt x="1368" y="1168"/>
                      <a:pt x="1368" y="1168"/>
                    </a:cubicBezTo>
                    <a:lnTo>
                      <a:pt x="1401" y="1101"/>
                    </a:lnTo>
                    <a:cubicBezTo>
                      <a:pt x="1434" y="1068"/>
                      <a:pt x="1434" y="1034"/>
                      <a:pt x="1434" y="1034"/>
                    </a:cubicBezTo>
                    <a:cubicBezTo>
                      <a:pt x="1468" y="1001"/>
                      <a:pt x="1468" y="968"/>
                      <a:pt x="1468" y="968"/>
                    </a:cubicBezTo>
                    <a:cubicBezTo>
                      <a:pt x="1468" y="934"/>
                      <a:pt x="1501" y="901"/>
                      <a:pt x="1501" y="868"/>
                    </a:cubicBezTo>
                    <a:cubicBezTo>
                      <a:pt x="1501" y="868"/>
                      <a:pt x="1501" y="834"/>
                      <a:pt x="1501" y="801"/>
                    </a:cubicBezTo>
                    <a:cubicBezTo>
                      <a:pt x="1501" y="801"/>
                      <a:pt x="1501" y="767"/>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4" y="434"/>
                    </a:cubicBezTo>
                    <a:cubicBezTo>
                      <a:pt x="1434" y="434"/>
                      <a:pt x="1434" y="401"/>
                      <a:pt x="1401" y="367"/>
                    </a:cubicBezTo>
                    <a:lnTo>
                      <a:pt x="1368" y="334"/>
                    </a:lnTo>
                    <a:cubicBezTo>
                      <a:pt x="1368" y="300"/>
                      <a:pt x="1368" y="267"/>
                      <a:pt x="1334" y="267"/>
                    </a:cubicBezTo>
                    <a:cubicBezTo>
                      <a:pt x="1334"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7" y="34"/>
                    </a:lnTo>
                    <a:cubicBezTo>
                      <a:pt x="967" y="0"/>
                      <a:pt x="934"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4532302" y="4707356"/>
                <a:ext cx="109725" cy="112209"/>
              </a:xfrm>
              <a:custGeom>
                <a:avLst/>
                <a:gdLst/>
                <a:ahLst/>
                <a:cxnLst/>
                <a:rect l="l" t="t" r="r" b="b"/>
                <a:pathLst>
                  <a:path w="1502" h="1536" extrusionOk="0">
                    <a:moveTo>
                      <a:pt x="667" y="1"/>
                    </a:moveTo>
                    <a:cubicBezTo>
                      <a:pt x="667" y="34"/>
                      <a:pt x="634" y="34"/>
                      <a:pt x="601" y="34"/>
                    </a:cubicBezTo>
                    <a:lnTo>
                      <a:pt x="534" y="34"/>
                    </a:lnTo>
                    <a:cubicBezTo>
                      <a:pt x="501" y="67"/>
                      <a:pt x="501" y="67"/>
                      <a:pt x="467" y="67"/>
                    </a:cubicBezTo>
                    <a:cubicBezTo>
                      <a:pt x="434" y="67"/>
                      <a:pt x="401" y="101"/>
                      <a:pt x="401" y="101"/>
                    </a:cubicBezTo>
                    <a:lnTo>
                      <a:pt x="334" y="134"/>
                    </a:lnTo>
                    <a:cubicBezTo>
                      <a:pt x="301" y="168"/>
                      <a:pt x="301" y="168"/>
                      <a:pt x="267" y="201"/>
                    </a:cubicBezTo>
                    <a:cubicBezTo>
                      <a:pt x="267" y="201"/>
                      <a:pt x="234" y="234"/>
                      <a:pt x="234" y="234"/>
                    </a:cubicBezTo>
                    <a:cubicBezTo>
                      <a:pt x="200" y="268"/>
                      <a:pt x="200" y="268"/>
                      <a:pt x="167" y="301"/>
                    </a:cubicBezTo>
                    <a:cubicBezTo>
                      <a:pt x="167" y="301"/>
                      <a:pt x="134" y="334"/>
                      <a:pt x="134" y="334"/>
                    </a:cubicBezTo>
                    <a:lnTo>
                      <a:pt x="100" y="401"/>
                    </a:lnTo>
                    <a:cubicBezTo>
                      <a:pt x="67" y="434"/>
                      <a:pt x="67" y="468"/>
                      <a:pt x="67" y="468"/>
                    </a:cubicBezTo>
                    <a:cubicBezTo>
                      <a:pt x="67" y="501"/>
                      <a:pt x="34" y="534"/>
                      <a:pt x="34" y="534"/>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1"/>
                      <a:pt x="67" y="1035"/>
                      <a:pt x="67" y="1068"/>
                    </a:cubicBezTo>
                    <a:cubicBezTo>
                      <a:pt x="67" y="1068"/>
                      <a:pt x="67" y="1102"/>
                      <a:pt x="100" y="1135"/>
                    </a:cubicBezTo>
                    <a:lnTo>
                      <a:pt x="134" y="1168"/>
                    </a:lnTo>
                    <a:cubicBezTo>
                      <a:pt x="134" y="1202"/>
                      <a:pt x="167" y="1202"/>
                      <a:pt x="167" y="1235"/>
                    </a:cubicBezTo>
                    <a:cubicBezTo>
                      <a:pt x="200" y="1268"/>
                      <a:pt x="200" y="1268"/>
                      <a:pt x="234" y="1302"/>
                    </a:cubicBezTo>
                    <a:cubicBezTo>
                      <a:pt x="234" y="1302"/>
                      <a:pt x="267" y="1335"/>
                      <a:pt x="267" y="1335"/>
                    </a:cubicBezTo>
                    <a:cubicBezTo>
                      <a:pt x="301" y="1368"/>
                      <a:pt x="301" y="1368"/>
                      <a:pt x="334" y="1402"/>
                    </a:cubicBezTo>
                    <a:lnTo>
                      <a:pt x="401" y="1435"/>
                    </a:lnTo>
                    <a:cubicBezTo>
                      <a:pt x="401" y="1435"/>
                      <a:pt x="434" y="1468"/>
                      <a:pt x="467" y="1468"/>
                    </a:cubicBezTo>
                    <a:cubicBezTo>
                      <a:pt x="501" y="1468"/>
                      <a:pt x="501" y="1468"/>
                      <a:pt x="534" y="1502"/>
                    </a:cubicBezTo>
                    <a:lnTo>
                      <a:pt x="667" y="1502"/>
                    </a:lnTo>
                    <a:cubicBezTo>
                      <a:pt x="701" y="1535"/>
                      <a:pt x="734" y="1535"/>
                      <a:pt x="734" y="1535"/>
                    </a:cubicBezTo>
                    <a:cubicBezTo>
                      <a:pt x="768" y="1535"/>
                      <a:pt x="801" y="1535"/>
                      <a:pt x="834" y="1502"/>
                    </a:cubicBezTo>
                    <a:lnTo>
                      <a:pt x="968" y="1502"/>
                    </a:lnTo>
                    <a:cubicBezTo>
                      <a:pt x="1001" y="1468"/>
                      <a:pt x="1001" y="1468"/>
                      <a:pt x="1034" y="1468"/>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1"/>
                      <a:pt x="1468" y="968"/>
                    </a:cubicBezTo>
                    <a:cubicBezTo>
                      <a:pt x="1468" y="968"/>
                      <a:pt x="1468" y="935"/>
                      <a:pt x="1468" y="901"/>
                    </a:cubicBezTo>
                    <a:cubicBezTo>
                      <a:pt x="1501" y="901"/>
                      <a:pt x="1501" y="868"/>
                      <a:pt x="1501" y="835"/>
                    </a:cubicBezTo>
                    <a:cubicBezTo>
                      <a:pt x="1501" y="801"/>
                      <a:pt x="1501" y="801"/>
                      <a:pt x="1501" y="768"/>
                    </a:cubicBezTo>
                    <a:cubicBezTo>
                      <a:pt x="1501" y="735"/>
                      <a:pt x="1501" y="701"/>
                      <a:pt x="1501" y="701"/>
                    </a:cubicBezTo>
                    <a:cubicBezTo>
                      <a:pt x="1501" y="668"/>
                      <a:pt x="1501" y="635"/>
                      <a:pt x="1468" y="635"/>
                    </a:cubicBezTo>
                    <a:cubicBezTo>
                      <a:pt x="1468" y="601"/>
                      <a:pt x="1468" y="568"/>
                      <a:pt x="1468" y="534"/>
                    </a:cubicBezTo>
                    <a:cubicBezTo>
                      <a:pt x="1468" y="534"/>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7"/>
                      <a:pt x="1034" y="67"/>
                    </a:cubicBezTo>
                    <a:cubicBezTo>
                      <a:pt x="1001" y="67"/>
                      <a:pt x="1001" y="67"/>
                      <a:pt x="968" y="34"/>
                    </a:cubicBezTo>
                    <a:lnTo>
                      <a:pt x="901" y="34"/>
                    </a:lnTo>
                    <a:cubicBezTo>
                      <a:pt x="868" y="34"/>
                      <a:pt x="834" y="34"/>
                      <a:pt x="8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4736993" y="4868219"/>
                <a:ext cx="109725" cy="109725"/>
              </a:xfrm>
              <a:custGeom>
                <a:avLst/>
                <a:gdLst/>
                <a:ahLst/>
                <a:cxnLst/>
                <a:rect l="l" t="t" r="r" b="b"/>
                <a:pathLst>
                  <a:path w="1502" h="1502" extrusionOk="0">
                    <a:moveTo>
                      <a:pt x="667"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0"/>
                      <a:pt x="234" y="200"/>
                      <a:pt x="200" y="234"/>
                    </a:cubicBezTo>
                    <a:cubicBezTo>
                      <a:pt x="200"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7"/>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0" y="1268"/>
                      <a:pt x="200"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7" y="1501"/>
                      <a:pt x="567" y="1501"/>
                      <a:pt x="601" y="1501"/>
                    </a:cubicBezTo>
                    <a:lnTo>
                      <a:pt x="901" y="1501"/>
                    </a:lnTo>
                    <a:cubicBezTo>
                      <a:pt x="901" y="1501"/>
                      <a:pt x="934" y="1501"/>
                      <a:pt x="968" y="1468"/>
                    </a:cubicBezTo>
                    <a:lnTo>
                      <a:pt x="1034"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1" y="868"/>
                      <a:pt x="1501" y="834"/>
                    </a:cubicBezTo>
                    <a:cubicBezTo>
                      <a:pt x="1501" y="801"/>
                      <a:pt x="1501" y="801"/>
                      <a:pt x="1501" y="768"/>
                    </a:cubicBezTo>
                    <a:cubicBezTo>
                      <a:pt x="1501" y="734"/>
                      <a:pt x="1501" y="701"/>
                      <a:pt x="1501" y="701"/>
                    </a:cubicBezTo>
                    <a:cubicBezTo>
                      <a:pt x="1468" y="667"/>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0"/>
                      <a:pt x="1235" y="200"/>
                      <a:pt x="1201" y="167"/>
                    </a:cubicBezTo>
                    <a:cubicBezTo>
                      <a:pt x="1201" y="167"/>
                      <a:pt x="1168" y="134"/>
                      <a:pt x="1168" y="134"/>
                    </a:cubicBezTo>
                    <a:lnTo>
                      <a:pt x="1101" y="100"/>
                    </a:lnTo>
                    <a:cubicBezTo>
                      <a:pt x="1068" y="100"/>
                      <a:pt x="1034" y="67"/>
                      <a:pt x="1034" y="67"/>
                    </a:cubicBezTo>
                    <a:cubicBezTo>
                      <a:pt x="1001" y="67"/>
                      <a:pt x="968" y="34"/>
                      <a:pt x="968" y="34"/>
                    </a:cubicBezTo>
                    <a:lnTo>
                      <a:pt x="901" y="34"/>
                    </a:lnTo>
                    <a:cubicBezTo>
                      <a:pt x="868" y="0"/>
                      <a:pt x="834"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4035185" y="3406141"/>
                <a:ext cx="1047938" cy="1674144"/>
              </a:xfrm>
              <a:custGeom>
                <a:avLst/>
                <a:gdLst/>
                <a:ahLst/>
                <a:cxnLst/>
                <a:rect l="l" t="t" r="r" b="b"/>
                <a:pathLst>
                  <a:path w="14345" h="22917" extrusionOk="0">
                    <a:moveTo>
                      <a:pt x="4237" y="0"/>
                    </a:moveTo>
                    <a:lnTo>
                      <a:pt x="4237" y="5938"/>
                    </a:lnTo>
                    <a:cubicBezTo>
                      <a:pt x="4237" y="5971"/>
                      <a:pt x="4203" y="5971"/>
                      <a:pt x="4203" y="6004"/>
                    </a:cubicBezTo>
                    <a:lnTo>
                      <a:pt x="2569" y="11675"/>
                    </a:lnTo>
                    <a:lnTo>
                      <a:pt x="201" y="19914"/>
                    </a:lnTo>
                    <a:cubicBezTo>
                      <a:pt x="0" y="20648"/>
                      <a:pt x="134" y="21382"/>
                      <a:pt x="601" y="21982"/>
                    </a:cubicBezTo>
                    <a:cubicBezTo>
                      <a:pt x="1035" y="22583"/>
                      <a:pt x="1735" y="22916"/>
                      <a:pt x="2469" y="22916"/>
                    </a:cubicBezTo>
                    <a:lnTo>
                      <a:pt x="11876" y="22916"/>
                    </a:lnTo>
                    <a:cubicBezTo>
                      <a:pt x="12609" y="22916"/>
                      <a:pt x="13310" y="22583"/>
                      <a:pt x="13744" y="21982"/>
                    </a:cubicBezTo>
                    <a:cubicBezTo>
                      <a:pt x="14211" y="21415"/>
                      <a:pt x="14344" y="20648"/>
                      <a:pt x="14144" y="19948"/>
                    </a:cubicBezTo>
                    <a:lnTo>
                      <a:pt x="11809" y="11575"/>
                    </a:lnTo>
                    <a:lnTo>
                      <a:pt x="10241" y="6038"/>
                    </a:lnTo>
                    <a:cubicBezTo>
                      <a:pt x="10241" y="6038"/>
                      <a:pt x="10241" y="6004"/>
                      <a:pt x="10241" y="6004"/>
                    </a:cubicBezTo>
                    <a:lnTo>
                      <a:pt x="102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4237465" y="3213574"/>
                <a:ext cx="655573" cy="248671"/>
              </a:xfrm>
              <a:custGeom>
                <a:avLst/>
                <a:gdLst/>
                <a:ahLst/>
                <a:cxnLst/>
                <a:rect l="l" t="t" r="r" b="b"/>
                <a:pathLst>
                  <a:path w="8974" h="3404" extrusionOk="0">
                    <a:moveTo>
                      <a:pt x="1701" y="1"/>
                    </a:moveTo>
                    <a:cubicBezTo>
                      <a:pt x="767" y="1"/>
                      <a:pt x="0" y="768"/>
                      <a:pt x="0" y="1702"/>
                    </a:cubicBezTo>
                    <a:cubicBezTo>
                      <a:pt x="0" y="2636"/>
                      <a:pt x="767" y="3403"/>
                      <a:pt x="1701" y="3403"/>
                    </a:cubicBezTo>
                    <a:lnTo>
                      <a:pt x="7272" y="3403"/>
                    </a:lnTo>
                    <a:cubicBezTo>
                      <a:pt x="8206" y="3403"/>
                      <a:pt x="8973" y="2636"/>
                      <a:pt x="8973" y="1702"/>
                    </a:cubicBezTo>
                    <a:cubicBezTo>
                      <a:pt x="8973" y="768"/>
                      <a:pt x="8206" y="1"/>
                      <a:pt x="7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4035185" y="4251653"/>
                <a:ext cx="1047938" cy="831045"/>
              </a:xfrm>
              <a:custGeom>
                <a:avLst/>
                <a:gdLst/>
                <a:ahLst/>
                <a:cxnLst/>
                <a:rect l="l" t="t" r="r" b="b"/>
                <a:pathLst>
                  <a:path w="14345" h="11376" extrusionOk="0">
                    <a:moveTo>
                      <a:pt x="11809" y="1"/>
                    </a:moveTo>
                    <a:lnTo>
                      <a:pt x="9841" y="1102"/>
                    </a:lnTo>
                    <a:cubicBezTo>
                      <a:pt x="9657" y="1194"/>
                      <a:pt x="9460" y="1236"/>
                      <a:pt x="9264" y="1236"/>
                    </a:cubicBezTo>
                    <a:cubicBezTo>
                      <a:pt x="9033" y="1236"/>
                      <a:pt x="8805" y="1177"/>
                      <a:pt x="8607" y="1068"/>
                    </a:cubicBezTo>
                    <a:cubicBezTo>
                      <a:pt x="8173" y="802"/>
                      <a:pt x="7706" y="668"/>
                      <a:pt x="7239" y="668"/>
                    </a:cubicBezTo>
                    <a:cubicBezTo>
                      <a:pt x="6805" y="668"/>
                      <a:pt x="6338" y="768"/>
                      <a:pt x="5938" y="968"/>
                    </a:cubicBezTo>
                    <a:lnTo>
                      <a:pt x="5805" y="1035"/>
                    </a:lnTo>
                    <a:cubicBezTo>
                      <a:pt x="5621" y="1127"/>
                      <a:pt x="5418" y="1178"/>
                      <a:pt x="5211" y="1178"/>
                    </a:cubicBezTo>
                    <a:cubicBezTo>
                      <a:pt x="5041" y="1178"/>
                      <a:pt x="4869" y="1144"/>
                      <a:pt x="4704" y="1068"/>
                    </a:cubicBezTo>
                    <a:lnTo>
                      <a:pt x="2569" y="101"/>
                    </a:lnTo>
                    <a:lnTo>
                      <a:pt x="201" y="8340"/>
                    </a:lnTo>
                    <a:cubicBezTo>
                      <a:pt x="0" y="9074"/>
                      <a:pt x="134" y="9808"/>
                      <a:pt x="601" y="10408"/>
                    </a:cubicBezTo>
                    <a:cubicBezTo>
                      <a:pt x="1035" y="11009"/>
                      <a:pt x="1735" y="11376"/>
                      <a:pt x="2469" y="11376"/>
                    </a:cubicBezTo>
                    <a:lnTo>
                      <a:pt x="11876" y="11376"/>
                    </a:lnTo>
                    <a:cubicBezTo>
                      <a:pt x="12609" y="11376"/>
                      <a:pt x="13310" y="11009"/>
                      <a:pt x="13744" y="10408"/>
                    </a:cubicBezTo>
                    <a:cubicBezTo>
                      <a:pt x="14211" y="9841"/>
                      <a:pt x="14344" y="9074"/>
                      <a:pt x="14144" y="8374"/>
                    </a:cubicBezTo>
                    <a:lnTo>
                      <a:pt x="118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3362597" y="3569341"/>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9" y="18614"/>
                      <a:pt x="4004" y="20649"/>
                      <a:pt x="7139" y="20716"/>
                    </a:cubicBezTo>
                    <a:lnTo>
                      <a:pt x="7239" y="20716"/>
                    </a:lnTo>
                    <a:cubicBezTo>
                      <a:pt x="8440" y="20716"/>
                      <a:pt x="9574" y="20416"/>
                      <a:pt x="10608" y="19882"/>
                    </a:cubicBezTo>
                    <a:cubicBezTo>
                      <a:pt x="10675" y="19848"/>
                      <a:pt x="10742" y="19815"/>
                      <a:pt x="10775" y="19748"/>
                    </a:cubicBezTo>
                    <a:cubicBezTo>
                      <a:pt x="12310" y="18881"/>
                      <a:pt x="13511" y="17480"/>
                      <a:pt x="14111" y="15812"/>
                    </a:cubicBezTo>
                    <a:cubicBezTo>
                      <a:pt x="14378" y="15045"/>
                      <a:pt x="14511" y="14211"/>
                      <a:pt x="14511" y="13344"/>
                    </a:cubicBezTo>
                    <a:cubicBezTo>
                      <a:pt x="14511" y="11843"/>
                      <a:pt x="14078" y="10408"/>
                      <a:pt x="13277" y="9241"/>
                    </a:cubicBezTo>
                    <a:cubicBezTo>
                      <a:pt x="13244" y="9141"/>
                      <a:pt x="13344" y="9041"/>
                      <a:pt x="13277" y="8941"/>
                    </a:cubicBezTo>
                    <a:cubicBezTo>
                      <a:pt x="12476" y="7907"/>
                      <a:pt x="11209" y="7073"/>
                      <a:pt x="10375" y="6572"/>
                    </a:cubicBezTo>
                    <a:lnTo>
                      <a:pt x="10375" y="968"/>
                    </a:lnTo>
                    <a:cubicBezTo>
                      <a:pt x="10375" y="535"/>
                      <a:pt x="9775" y="1"/>
                      <a:pt x="9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3562467" y="3515793"/>
                <a:ext cx="655573" cy="248598"/>
              </a:xfrm>
              <a:custGeom>
                <a:avLst/>
                <a:gdLst/>
                <a:ahLst/>
                <a:cxnLst/>
                <a:rect l="l" t="t" r="r" b="b"/>
                <a:pathLst>
                  <a:path w="8974" h="3403" extrusionOk="0">
                    <a:moveTo>
                      <a:pt x="1701" y="0"/>
                    </a:moveTo>
                    <a:cubicBezTo>
                      <a:pt x="767" y="0"/>
                      <a:pt x="0" y="767"/>
                      <a:pt x="0" y="1701"/>
                    </a:cubicBezTo>
                    <a:cubicBezTo>
                      <a:pt x="0" y="2635"/>
                      <a:pt x="767" y="3403"/>
                      <a:pt x="1701" y="3403"/>
                    </a:cubicBezTo>
                    <a:lnTo>
                      <a:pt x="7272" y="3403"/>
                    </a:lnTo>
                    <a:cubicBezTo>
                      <a:pt x="8206" y="3403"/>
                      <a:pt x="8973" y="2635"/>
                      <a:pt x="8973" y="1701"/>
                    </a:cubicBezTo>
                    <a:cubicBezTo>
                      <a:pt x="8973" y="767"/>
                      <a:pt x="8206" y="0"/>
                      <a:pt x="7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3386996" y="4584043"/>
                <a:ext cx="1008928" cy="498656"/>
              </a:xfrm>
              <a:custGeom>
                <a:avLst/>
                <a:gdLst/>
                <a:ahLst/>
                <a:cxnLst/>
                <a:rect l="l" t="t" r="r" b="b"/>
                <a:pathLst>
                  <a:path w="13811" h="6826" extrusionOk="0">
                    <a:moveTo>
                      <a:pt x="4314" y="1"/>
                    </a:moveTo>
                    <a:cubicBezTo>
                      <a:pt x="3881" y="1"/>
                      <a:pt x="3443" y="108"/>
                      <a:pt x="3069" y="321"/>
                    </a:cubicBezTo>
                    <a:lnTo>
                      <a:pt x="0" y="1889"/>
                    </a:lnTo>
                    <a:cubicBezTo>
                      <a:pt x="1001" y="4724"/>
                      <a:pt x="3670" y="6759"/>
                      <a:pt x="6805" y="6826"/>
                    </a:cubicBezTo>
                    <a:lnTo>
                      <a:pt x="6905" y="6826"/>
                    </a:lnTo>
                    <a:cubicBezTo>
                      <a:pt x="8106" y="6826"/>
                      <a:pt x="9240" y="6526"/>
                      <a:pt x="10308" y="5992"/>
                    </a:cubicBezTo>
                    <a:cubicBezTo>
                      <a:pt x="10341" y="5958"/>
                      <a:pt x="10408" y="5925"/>
                      <a:pt x="10441" y="5858"/>
                    </a:cubicBezTo>
                    <a:cubicBezTo>
                      <a:pt x="11976" y="4991"/>
                      <a:pt x="13177" y="3590"/>
                      <a:pt x="13777" y="1922"/>
                    </a:cubicBezTo>
                    <a:cubicBezTo>
                      <a:pt x="13777" y="1856"/>
                      <a:pt x="13810" y="1822"/>
                      <a:pt x="13810" y="1789"/>
                    </a:cubicBezTo>
                    <a:cubicBezTo>
                      <a:pt x="13810" y="1789"/>
                      <a:pt x="12943" y="1322"/>
                      <a:pt x="12076" y="888"/>
                    </a:cubicBezTo>
                    <a:cubicBezTo>
                      <a:pt x="11557" y="618"/>
                      <a:pt x="10986" y="503"/>
                      <a:pt x="10412" y="503"/>
                    </a:cubicBezTo>
                    <a:cubicBezTo>
                      <a:pt x="10064"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8"/>
                      <a:pt x="4422"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4707909" y="4512373"/>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4473840" y="4645973"/>
                <a:ext cx="109725" cy="112209"/>
              </a:xfrm>
              <a:custGeom>
                <a:avLst/>
                <a:gdLst/>
                <a:ahLst/>
                <a:cxnLst/>
                <a:rect l="l" t="t" r="r" b="b"/>
                <a:pathLst>
                  <a:path w="1502" h="1536" extrusionOk="0">
                    <a:moveTo>
                      <a:pt x="668" y="1"/>
                    </a:moveTo>
                    <a:cubicBezTo>
                      <a:pt x="668" y="34"/>
                      <a:pt x="634" y="34"/>
                      <a:pt x="601" y="34"/>
                    </a:cubicBezTo>
                    <a:lnTo>
                      <a:pt x="534" y="34"/>
                    </a:lnTo>
                    <a:cubicBezTo>
                      <a:pt x="501" y="68"/>
                      <a:pt x="501" y="68"/>
                      <a:pt x="467" y="68"/>
                    </a:cubicBezTo>
                    <a:cubicBezTo>
                      <a:pt x="434" y="68"/>
                      <a:pt x="401" y="101"/>
                      <a:pt x="401" y="101"/>
                    </a:cubicBezTo>
                    <a:lnTo>
                      <a:pt x="334" y="134"/>
                    </a:lnTo>
                    <a:cubicBezTo>
                      <a:pt x="301" y="168"/>
                      <a:pt x="301" y="168"/>
                      <a:pt x="267" y="201"/>
                    </a:cubicBezTo>
                    <a:cubicBezTo>
                      <a:pt x="267" y="201"/>
                      <a:pt x="234" y="234"/>
                      <a:pt x="234" y="234"/>
                    </a:cubicBezTo>
                    <a:cubicBezTo>
                      <a:pt x="201" y="268"/>
                      <a:pt x="201" y="268"/>
                      <a:pt x="167" y="301"/>
                    </a:cubicBezTo>
                    <a:cubicBezTo>
                      <a:pt x="167" y="301"/>
                      <a:pt x="134" y="334"/>
                      <a:pt x="134" y="334"/>
                    </a:cubicBezTo>
                    <a:lnTo>
                      <a:pt x="101" y="401"/>
                    </a:lnTo>
                    <a:cubicBezTo>
                      <a:pt x="67" y="434"/>
                      <a:pt x="67" y="468"/>
                      <a:pt x="67" y="468"/>
                    </a:cubicBezTo>
                    <a:cubicBezTo>
                      <a:pt x="67" y="501"/>
                      <a:pt x="34" y="535"/>
                      <a:pt x="34" y="535"/>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2"/>
                      <a:pt x="67" y="1035"/>
                      <a:pt x="67" y="1068"/>
                    </a:cubicBezTo>
                    <a:cubicBezTo>
                      <a:pt x="67" y="1068"/>
                      <a:pt x="67" y="1102"/>
                      <a:pt x="101" y="1135"/>
                    </a:cubicBezTo>
                    <a:lnTo>
                      <a:pt x="134" y="1168"/>
                    </a:lnTo>
                    <a:cubicBezTo>
                      <a:pt x="134" y="1202"/>
                      <a:pt x="167" y="1202"/>
                      <a:pt x="167" y="1235"/>
                    </a:cubicBezTo>
                    <a:cubicBezTo>
                      <a:pt x="201" y="1268"/>
                      <a:pt x="201" y="1268"/>
                      <a:pt x="234" y="1302"/>
                    </a:cubicBezTo>
                    <a:cubicBezTo>
                      <a:pt x="234" y="1302"/>
                      <a:pt x="267" y="1335"/>
                      <a:pt x="267" y="1335"/>
                    </a:cubicBezTo>
                    <a:cubicBezTo>
                      <a:pt x="301" y="1368"/>
                      <a:pt x="301" y="1368"/>
                      <a:pt x="334" y="1402"/>
                    </a:cubicBezTo>
                    <a:lnTo>
                      <a:pt x="401" y="1435"/>
                    </a:lnTo>
                    <a:cubicBezTo>
                      <a:pt x="401" y="1435"/>
                      <a:pt x="434" y="1469"/>
                      <a:pt x="467" y="1469"/>
                    </a:cubicBezTo>
                    <a:cubicBezTo>
                      <a:pt x="501" y="1469"/>
                      <a:pt x="501" y="1469"/>
                      <a:pt x="534" y="1502"/>
                    </a:cubicBezTo>
                    <a:lnTo>
                      <a:pt x="668" y="1502"/>
                    </a:lnTo>
                    <a:cubicBezTo>
                      <a:pt x="701" y="1535"/>
                      <a:pt x="734" y="1535"/>
                      <a:pt x="734" y="1535"/>
                    </a:cubicBezTo>
                    <a:cubicBezTo>
                      <a:pt x="768" y="1535"/>
                      <a:pt x="801" y="1535"/>
                      <a:pt x="834" y="1502"/>
                    </a:cubicBezTo>
                    <a:lnTo>
                      <a:pt x="968" y="1502"/>
                    </a:lnTo>
                    <a:cubicBezTo>
                      <a:pt x="1001" y="1469"/>
                      <a:pt x="1001" y="1469"/>
                      <a:pt x="1035" y="1469"/>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2"/>
                      <a:pt x="1468" y="968"/>
                    </a:cubicBezTo>
                    <a:cubicBezTo>
                      <a:pt x="1468" y="968"/>
                      <a:pt x="1468" y="935"/>
                      <a:pt x="1468" y="901"/>
                    </a:cubicBezTo>
                    <a:cubicBezTo>
                      <a:pt x="1502" y="901"/>
                      <a:pt x="1502" y="868"/>
                      <a:pt x="1502" y="835"/>
                    </a:cubicBezTo>
                    <a:cubicBezTo>
                      <a:pt x="1502" y="801"/>
                      <a:pt x="1502" y="801"/>
                      <a:pt x="1502" y="768"/>
                    </a:cubicBezTo>
                    <a:cubicBezTo>
                      <a:pt x="1502" y="735"/>
                      <a:pt x="1502" y="701"/>
                      <a:pt x="1502" y="701"/>
                    </a:cubicBezTo>
                    <a:cubicBezTo>
                      <a:pt x="1502" y="668"/>
                      <a:pt x="1502" y="635"/>
                      <a:pt x="1468" y="635"/>
                    </a:cubicBezTo>
                    <a:cubicBezTo>
                      <a:pt x="1468" y="601"/>
                      <a:pt x="1468" y="568"/>
                      <a:pt x="1468" y="535"/>
                    </a:cubicBezTo>
                    <a:cubicBezTo>
                      <a:pt x="1468" y="535"/>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8"/>
                      <a:pt x="1035" y="68"/>
                    </a:cubicBezTo>
                    <a:cubicBezTo>
                      <a:pt x="1001" y="68"/>
                      <a:pt x="1001" y="68"/>
                      <a:pt x="968" y="34"/>
                    </a:cubicBezTo>
                    <a:lnTo>
                      <a:pt x="901" y="34"/>
                    </a:lnTo>
                    <a:cubicBezTo>
                      <a:pt x="868" y="34"/>
                      <a:pt x="834" y="34"/>
                      <a:pt x="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4626105" y="4839437"/>
                <a:ext cx="109725" cy="109725"/>
              </a:xfrm>
              <a:custGeom>
                <a:avLst/>
                <a:gdLst/>
                <a:ahLst/>
                <a:cxnLst/>
                <a:rect l="l" t="t" r="r" b="b"/>
                <a:pathLst>
                  <a:path w="1502" h="1502" extrusionOk="0">
                    <a:moveTo>
                      <a:pt x="668"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1"/>
                      <a:pt x="234" y="201"/>
                      <a:pt x="201" y="234"/>
                    </a:cubicBezTo>
                    <a:cubicBezTo>
                      <a:pt x="201"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8"/>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1" y="1268"/>
                      <a:pt x="201"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8" y="1501"/>
                      <a:pt x="568" y="1501"/>
                      <a:pt x="601" y="1501"/>
                    </a:cubicBezTo>
                    <a:lnTo>
                      <a:pt x="901" y="1501"/>
                    </a:lnTo>
                    <a:cubicBezTo>
                      <a:pt x="901" y="1501"/>
                      <a:pt x="934" y="1501"/>
                      <a:pt x="968" y="1468"/>
                    </a:cubicBezTo>
                    <a:lnTo>
                      <a:pt x="1035"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2" y="868"/>
                      <a:pt x="1502" y="834"/>
                    </a:cubicBezTo>
                    <a:cubicBezTo>
                      <a:pt x="1502" y="801"/>
                      <a:pt x="1502" y="801"/>
                      <a:pt x="1502" y="768"/>
                    </a:cubicBezTo>
                    <a:cubicBezTo>
                      <a:pt x="1502" y="734"/>
                      <a:pt x="1502" y="701"/>
                      <a:pt x="1502" y="701"/>
                    </a:cubicBezTo>
                    <a:cubicBezTo>
                      <a:pt x="1468" y="668"/>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1"/>
                      <a:pt x="1235" y="201"/>
                      <a:pt x="1201" y="167"/>
                    </a:cubicBezTo>
                    <a:cubicBezTo>
                      <a:pt x="1201" y="167"/>
                      <a:pt x="1168" y="134"/>
                      <a:pt x="1168" y="134"/>
                    </a:cubicBezTo>
                    <a:lnTo>
                      <a:pt x="1101" y="100"/>
                    </a:lnTo>
                    <a:cubicBezTo>
                      <a:pt x="1068" y="100"/>
                      <a:pt x="1035" y="67"/>
                      <a:pt x="1035" y="67"/>
                    </a:cubicBezTo>
                    <a:cubicBezTo>
                      <a:pt x="1001" y="67"/>
                      <a:pt x="968" y="34"/>
                      <a:pt x="968" y="34"/>
                    </a:cubicBezTo>
                    <a:lnTo>
                      <a:pt x="901" y="34"/>
                    </a:lnTo>
                    <a:cubicBezTo>
                      <a:pt x="868"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31"/>
            <p:cNvSpPr/>
            <p:nvPr/>
          </p:nvSpPr>
          <p:spPr>
            <a:xfrm>
              <a:off x="5687038" y="399278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5935038" y="435253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6449388" y="4104513"/>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29"/>
          <p:cNvSpPr txBox="1">
            <a:spLocks noGrp="1"/>
          </p:cNvSpPr>
          <p:nvPr>
            <p:ph type="title"/>
          </p:nvPr>
        </p:nvSpPr>
        <p:spPr>
          <a:xfrm>
            <a:off x="985056" y="530374"/>
            <a:ext cx="7691400" cy="457200"/>
          </a:xfrm>
          <a:prstGeom prst="rect">
            <a:avLst/>
          </a:prstGeom>
        </p:spPr>
        <p:txBody>
          <a:bodyPr spcFirstLastPara="1" wrap="square" lIns="91425" tIns="91425" rIns="91425" bIns="91425" anchor="ctr" anchorCtr="0">
            <a:noAutofit/>
          </a:bodyPr>
          <a:lstStyle/>
          <a:p>
            <a:pPr lvl="0"/>
            <a:r>
              <a:rPr lang="id-ID" dirty="0">
                <a:solidFill>
                  <a:schemeClr val="lt1"/>
                </a:solidFill>
              </a:rPr>
              <a:t>Radiasi </a:t>
            </a:r>
            <a:r>
              <a:rPr lang="id-ID" dirty="0" smtClean="0">
                <a:solidFill>
                  <a:schemeClr val="lt1"/>
                </a:solidFill>
              </a:rPr>
              <a:t>Tidak Mengionkan</a:t>
            </a:r>
            <a:endParaRPr lang="id-ID" dirty="0">
              <a:solidFill>
                <a:schemeClr val="lt1"/>
              </a:solidFill>
            </a:endParaRPr>
          </a:p>
        </p:txBody>
      </p:sp>
      <p:sp>
        <p:nvSpPr>
          <p:cNvPr id="616" name="Google Shape;616;p29"/>
          <p:cNvSpPr txBox="1">
            <a:spLocks noGrp="1"/>
          </p:cNvSpPr>
          <p:nvPr>
            <p:ph type="title" idx="9"/>
          </p:nvPr>
        </p:nvSpPr>
        <p:spPr>
          <a:xfrm>
            <a:off x="2195736" y="411510"/>
            <a:ext cx="740700" cy="65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0</a:t>
            </a:r>
            <a:r>
              <a:rPr lang="id-ID" dirty="0" smtClean="0"/>
              <a:t>2</a:t>
            </a:r>
            <a:endParaRPr dirty="0"/>
          </a:p>
        </p:txBody>
      </p:sp>
      <p:sp>
        <p:nvSpPr>
          <p:cNvPr id="9" name="Subtitle 8"/>
          <p:cNvSpPr>
            <a:spLocks noGrp="1"/>
          </p:cNvSpPr>
          <p:nvPr>
            <p:ph type="subTitle" idx="8"/>
          </p:nvPr>
        </p:nvSpPr>
        <p:spPr>
          <a:xfrm>
            <a:off x="-108520" y="1347614"/>
            <a:ext cx="8856984" cy="3312368"/>
          </a:xfrm>
        </p:spPr>
        <p:txBody>
          <a:bodyPr/>
          <a:lstStyle/>
          <a:p>
            <a:pPr algn="l"/>
            <a:r>
              <a:rPr lang="id-ID" sz="2400" dirty="0" smtClean="0">
                <a:latin typeface="Tekton Pro" pitchFamily="34" charset="0"/>
              </a:rPr>
              <a:t>	Salah </a:t>
            </a:r>
            <a:r>
              <a:rPr lang="id-ID" sz="2400" dirty="0">
                <a:latin typeface="Tekton Pro" pitchFamily="34" charset="0"/>
              </a:rPr>
              <a:t>satu jenis alat yang memancarkan gelombang mikro, </a:t>
            </a:r>
            <a:r>
              <a:rPr lang="id-ID" sz="2400" dirty="0" smtClean="0">
                <a:latin typeface="Tekton Pro" pitchFamily="34" charset="0"/>
              </a:rPr>
              <a:t>yang mungkin </a:t>
            </a:r>
            <a:r>
              <a:rPr lang="id-ID" sz="2400" dirty="0">
                <a:latin typeface="Tekton Pro" pitchFamily="34" charset="0"/>
              </a:rPr>
              <a:t>sekali </a:t>
            </a:r>
            <a:r>
              <a:rPr lang="id-ID" sz="2400" dirty="0" smtClean="0">
                <a:latin typeface="Tekton Pro" pitchFamily="34" charset="0"/>
              </a:rPr>
              <a:t>ada di </a:t>
            </a:r>
            <a:r>
              <a:rPr lang="id-ID" sz="2400" dirty="0">
                <a:latin typeface="Tekton Pro" pitchFamily="34" charset="0"/>
              </a:rPr>
              <a:t>SMA atau Aliyah, ialah </a:t>
            </a:r>
            <a:r>
              <a:rPr lang="id-ID" sz="2400" dirty="0" smtClean="0">
                <a:latin typeface="Tekton Pro" pitchFamily="34" charset="0"/>
              </a:rPr>
              <a:t>pemancar gelombang </a:t>
            </a:r>
            <a:r>
              <a:rPr lang="id-ID" sz="2400" dirty="0">
                <a:latin typeface="Tekton Pro" pitchFamily="34" charset="0"/>
              </a:rPr>
              <a:t>mikro, tungku (oven) </a:t>
            </a:r>
            <a:r>
              <a:rPr lang="id-ID" sz="2400" dirty="0" smtClean="0">
                <a:latin typeface="Tekton Pro" pitchFamily="34" charset="0"/>
              </a:rPr>
              <a:t>gelombang mikro </a:t>
            </a:r>
            <a:r>
              <a:rPr lang="id-ID" sz="2400" dirty="0">
                <a:latin typeface="Tekton Pro" pitchFamily="34" charset="0"/>
              </a:rPr>
              <a:t>(micro wave oven), dan telephone genggam. Ada  peneliti yang </a:t>
            </a:r>
            <a:r>
              <a:rPr lang="id-ID" sz="2400" dirty="0" smtClean="0">
                <a:latin typeface="Tekton Pro" pitchFamily="34" charset="0"/>
              </a:rPr>
              <a:t>melaporkan bahwa </a:t>
            </a:r>
            <a:r>
              <a:rPr lang="id-ID" sz="2400" dirty="0">
                <a:latin typeface="Tekton Pro" pitchFamily="34" charset="0"/>
              </a:rPr>
              <a:t>radiasi gelombang mikro membahayakan kesehatan. Ada yang </a:t>
            </a:r>
            <a:r>
              <a:rPr lang="id-ID" sz="2400" dirty="0" smtClean="0">
                <a:latin typeface="Tekton Pro" pitchFamily="34" charset="0"/>
              </a:rPr>
              <a:t>melaporkan tidak </a:t>
            </a:r>
            <a:r>
              <a:rPr lang="id-ID" sz="2400" dirty="0">
                <a:latin typeface="Tekton Pro" pitchFamily="34" charset="0"/>
              </a:rPr>
              <a:t>membahayakan sekedar untuk diketahui, pada tahun 1996 The </a:t>
            </a:r>
            <a:r>
              <a:rPr lang="id-ID" sz="2400" dirty="0" smtClean="0">
                <a:latin typeface="Tekton Pro" pitchFamily="34" charset="0"/>
              </a:rPr>
              <a:t>National Academy </a:t>
            </a:r>
            <a:r>
              <a:rPr lang="id-ID" sz="2400" dirty="0">
                <a:latin typeface="Tekton Pro" pitchFamily="34" charset="0"/>
              </a:rPr>
              <a:t>Of Sciences di Amerika Serikat mempelajari sekitar 500 makalah </a:t>
            </a:r>
            <a:r>
              <a:rPr lang="id-ID" sz="2400" dirty="0" smtClean="0">
                <a:latin typeface="Tekton Pro" pitchFamily="34" charset="0"/>
              </a:rPr>
              <a:t>penelitian mengenai </a:t>
            </a:r>
            <a:r>
              <a:rPr lang="id-ID" sz="2400" dirty="0">
                <a:latin typeface="Tekton Pro" pitchFamily="34" charset="0"/>
              </a:rPr>
              <a:t>pengaruh radiasi tidak mengionkan terhadap kesehatan. </a:t>
            </a:r>
            <a:r>
              <a:rPr lang="id-ID" sz="2400" dirty="0" smtClean="0">
                <a:latin typeface="Tekton Pro" pitchFamily="34" charset="0"/>
              </a:rPr>
              <a:t>Dan menyimpulkan </a:t>
            </a:r>
            <a:r>
              <a:rPr lang="id-ID" sz="2400" dirty="0">
                <a:latin typeface="Tekton Pro" pitchFamily="34" charset="0"/>
              </a:rPr>
              <a:t>bahwa radiasi itu tidak menimbulkan bahaya pada kesehatan. </a:t>
            </a:r>
          </a:p>
        </p:txBody>
      </p:sp>
    </p:spTree>
    <p:extLst>
      <p:ext uri="{BB962C8B-B14F-4D97-AF65-F5344CB8AC3E}">
        <p14:creationId xmlns:p14="http://schemas.microsoft.com/office/powerpoint/2010/main" val="3909721555"/>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9" name="Subtitle 8"/>
          <p:cNvSpPr>
            <a:spLocks noGrp="1"/>
          </p:cNvSpPr>
          <p:nvPr>
            <p:ph type="subTitle" idx="8"/>
          </p:nvPr>
        </p:nvSpPr>
        <p:spPr>
          <a:xfrm>
            <a:off x="-108520" y="987574"/>
            <a:ext cx="8856984" cy="3312368"/>
          </a:xfrm>
        </p:spPr>
        <p:txBody>
          <a:bodyPr/>
          <a:lstStyle/>
          <a:p>
            <a:pPr algn="just"/>
            <a:r>
              <a:rPr lang="id-ID" sz="2400" dirty="0" smtClean="0">
                <a:latin typeface="Tekton Pro" pitchFamily="34" charset="0"/>
              </a:rPr>
              <a:t>	Akan tetapi</a:t>
            </a:r>
            <a:r>
              <a:rPr lang="id-ID" sz="2400" dirty="0">
                <a:latin typeface="Tekton Pro" pitchFamily="34" charset="0"/>
              </a:rPr>
              <a:t>, perlu diingat bahwa tungku atau oven gelombang mikro </a:t>
            </a:r>
            <a:r>
              <a:rPr lang="id-ID" sz="2400" dirty="0" smtClean="0">
                <a:latin typeface="Tekton Pro" pitchFamily="34" charset="0"/>
              </a:rPr>
              <a:t>dapat memasak daging </a:t>
            </a:r>
            <a:r>
              <a:rPr lang="id-ID" sz="2400" dirty="0">
                <a:latin typeface="Tekton Pro" pitchFamily="34" charset="0"/>
              </a:rPr>
              <a:t>jika disinarkan berkepanjanan. Begitu juga dengan sinar inframerah. </a:t>
            </a:r>
            <a:r>
              <a:rPr lang="id-ID" sz="2400" dirty="0" smtClean="0">
                <a:latin typeface="Tekton Pro" pitchFamily="34" charset="0"/>
              </a:rPr>
              <a:t>Namun tungku </a:t>
            </a:r>
            <a:r>
              <a:rPr lang="id-ID" sz="2400" dirty="0">
                <a:latin typeface="Tekton Pro" pitchFamily="34" charset="0"/>
              </a:rPr>
              <a:t>gelombang mikro keluar alat. Penyinarannya dibatasi hanya </a:t>
            </a:r>
            <a:r>
              <a:rPr lang="id-ID" sz="2400" dirty="0" smtClean="0">
                <a:latin typeface="Tekton Pro" pitchFamily="34" charset="0"/>
              </a:rPr>
              <a:t>didalam tungku</a:t>
            </a:r>
            <a:r>
              <a:rPr lang="id-ID" sz="2400" dirty="0">
                <a:latin typeface="Tekton Pro" pitchFamily="34" charset="0"/>
              </a:rPr>
              <a:t>. Sinar laser dan sinar ultraviolet merupakan sinar tidak mengionkan </a:t>
            </a:r>
            <a:r>
              <a:rPr lang="id-ID" sz="2400" dirty="0" smtClean="0">
                <a:latin typeface="Tekton Pro" pitchFamily="34" charset="0"/>
              </a:rPr>
              <a:t>yang dimaksudkan </a:t>
            </a:r>
            <a:r>
              <a:rPr lang="id-ID" sz="2400" dirty="0">
                <a:latin typeface="Tekton Pro" pitchFamily="34" charset="0"/>
              </a:rPr>
              <a:t>sebagai sinar membahayakan juga.</a:t>
            </a:r>
          </a:p>
        </p:txBody>
      </p:sp>
    </p:spTree>
    <p:extLst>
      <p:ext uri="{BB962C8B-B14F-4D97-AF65-F5344CB8AC3E}">
        <p14:creationId xmlns:p14="http://schemas.microsoft.com/office/powerpoint/2010/main" val="2313408800"/>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31"/>
          <p:cNvSpPr txBox="1">
            <a:spLocks noGrp="1"/>
          </p:cNvSpPr>
          <p:nvPr>
            <p:ph type="title"/>
          </p:nvPr>
        </p:nvSpPr>
        <p:spPr>
          <a:xfrm>
            <a:off x="726213" y="3098102"/>
            <a:ext cx="5091000" cy="841800"/>
          </a:xfrm>
          <a:prstGeom prst="rect">
            <a:avLst/>
          </a:prstGeom>
        </p:spPr>
        <p:txBody>
          <a:bodyPr spcFirstLastPara="1" wrap="square" lIns="91425" tIns="91425" rIns="91425" bIns="91425" anchor="ctr" anchorCtr="0">
            <a:noAutofit/>
          </a:bodyPr>
          <a:lstStyle/>
          <a:p>
            <a:pPr lvl="0"/>
            <a:r>
              <a:rPr lang="id-ID" dirty="0"/>
              <a:t>Bahaya </a:t>
            </a:r>
            <a:r>
              <a:rPr lang="id-ID" dirty="0" smtClean="0"/>
              <a:t>Hayati (biologis)</a:t>
            </a:r>
            <a:endParaRPr dirty="0"/>
          </a:p>
        </p:txBody>
      </p:sp>
      <p:sp>
        <p:nvSpPr>
          <p:cNvPr id="648" name="Google Shape;648;p31"/>
          <p:cNvSpPr txBox="1">
            <a:spLocks noGrp="1"/>
          </p:cNvSpPr>
          <p:nvPr>
            <p:ph type="title" idx="2"/>
          </p:nvPr>
        </p:nvSpPr>
        <p:spPr>
          <a:xfrm>
            <a:off x="726231" y="1375275"/>
            <a:ext cx="1664700" cy="98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a:t>
            </a:r>
            <a:r>
              <a:rPr lang="id-ID" dirty="0"/>
              <a:t>7</a:t>
            </a:r>
            <a:endParaRPr dirty="0"/>
          </a:p>
        </p:txBody>
      </p:sp>
      <p:grpSp>
        <p:nvGrpSpPr>
          <p:cNvPr id="649" name="Google Shape;649;p31"/>
          <p:cNvGrpSpPr/>
          <p:nvPr/>
        </p:nvGrpSpPr>
        <p:grpSpPr>
          <a:xfrm>
            <a:off x="5498654" y="1324008"/>
            <a:ext cx="3645719" cy="3819703"/>
            <a:chOff x="4979855" y="780629"/>
            <a:chExt cx="4164157" cy="4362882"/>
          </a:xfrm>
        </p:grpSpPr>
        <p:grpSp>
          <p:nvGrpSpPr>
            <p:cNvPr id="650" name="Google Shape;650;p31"/>
            <p:cNvGrpSpPr/>
            <p:nvPr/>
          </p:nvGrpSpPr>
          <p:grpSpPr>
            <a:xfrm>
              <a:off x="4979855" y="780629"/>
              <a:ext cx="4164157" cy="4362882"/>
              <a:chOff x="3362597" y="3213574"/>
              <a:chExt cx="1842303" cy="1930052"/>
            </a:xfrm>
          </p:grpSpPr>
          <p:sp>
            <p:nvSpPr>
              <p:cNvPr id="651" name="Google Shape;651;p31"/>
              <p:cNvSpPr/>
              <p:nvPr/>
            </p:nvSpPr>
            <p:spPr>
              <a:xfrm>
                <a:off x="4157035" y="3466994"/>
                <a:ext cx="1047865" cy="1674217"/>
              </a:xfrm>
              <a:custGeom>
                <a:avLst/>
                <a:gdLst/>
                <a:ahLst/>
                <a:cxnLst/>
                <a:rect l="l" t="t" r="r" b="b"/>
                <a:pathLst>
                  <a:path w="14344" h="22918" extrusionOk="0">
                    <a:moveTo>
                      <a:pt x="4237" y="1"/>
                    </a:moveTo>
                    <a:lnTo>
                      <a:pt x="4237" y="5939"/>
                    </a:lnTo>
                    <a:cubicBezTo>
                      <a:pt x="4237" y="5972"/>
                      <a:pt x="4203" y="5972"/>
                      <a:pt x="4203" y="6005"/>
                    </a:cubicBezTo>
                    <a:lnTo>
                      <a:pt x="2569" y="11676"/>
                    </a:lnTo>
                    <a:lnTo>
                      <a:pt x="200" y="19915"/>
                    </a:lnTo>
                    <a:cubicBezTo>
                      <a:pt x="0" y="20649"/>
                      <a:pt x="134" y="21383"/>
                      <a:pt x="601" y="21983"/>
                    </a:cubicBezTo>
                    <a:cubicBezTo>
                      <a:pt x="1034" y="22584"/>
                      <a:pt x="1735" y="22917"/>
                      <a:pt x="2469" y="22917"/>
                    </a:cubicBezTo>
                    <a:lnTo>
                      <a:pt x="11875" y="22917"/>
                    </a:lnTo>
                    <a:cubicBezTo>
                      <a:pt x="12609" y="22917"/>
                      <a:pt x="13310" y="22584"/>
                      <a:pt x="13743" y="21983"/>
                    </a:cubicBezTo>
                    <a:cubicBezTo>
                      <a:pt x="14211" y="21416"/>
                      <a:pt x="14344" y="20649"/>
                      <a:pt x="14144" y="19949"/>
                    </a:cubicBezTo>
                    <a:lnTo>
                      <a:pt x="11809" y="11576"/>
                    </a:lnTo>
                    <a:lnTo>
                      <a:pt x="10241" y="6039"/>
                    </a:lnTo>
                    <a:cubicBezTo>
                      <a:pt x="10241" y="6039"/>
                      <a:pt x="10241" y="6005"/>
                      <a:pt x="10241" y="6005"/>
                    </a:cubicBezTo>
                    <a:lnTo>
                      <a:pt x="102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4359242" y="3274500"/>
                <a:ext cx="655646" cy="248671"/>
              </a:xfrm>
              <a:custGeom>
                <a:avLst/>
                <a:gdLst/>
                <a:ahLst/>
                <a:cxnLst/>
                <a:rect l="l" t="t" r="r" b="b"/>
                <a:pathLst>
                  <a:path w="8975" h="3404" extrusionOk="0">
                    <a:moveTo>
                      <a:pt x="1702" y="1"/>
                    </a:moveTo>
                    <a:cubicBezTo>
                      <a:pt x="768" y="1"/>
                      <a:pt x="1" y="768"/>
                      <a:pt x="1" y="1702"/>
                    </a:cubicBezTo>
                    <a:cubicBezTo>
                      <a:pt x="1" y="2636"/>
                      <a:pt x="768" y="3403"/>
                      <a:pt x="1702" y="3403"/>
                    </a:cubicBezTo>
                    <a:lnTo>
                      <a:pt x="7273" y="3403"/>
                    </a:lnTo>
                    <a:cubicBezTo>
                      <a:pt x="8207" y="3403"/>
                      <a:pt x="8974" y="2636"/>
                      <a:pt x="8974" y="1702"/>
                    </a:cubicBezTo>
                    <a:cubicBezTo>
                      <a:pt x="8974" y="768"/>
                      <a:pt x="8207" y="1"/>
                      <a:pt x="7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4157035" y="4312579"/>
                <a:ext cx="1047865" cy="831045"/>
              </a:xfrm>
              <a:custGeom>
                <a:avLst/>
                <a:gdLst/>
                <a:ahLst/>
                <a:cxnLst/>
                <a:rect l="l" t="t" r="r" b="b"/>
                <a:pathLst>
                  <a:path w="14344" h="11376" extrusionOk="0">
                    <a:moveTo>
                      <a:pt x="11809" y="1"/>
                    </a:moveTo>
                    <a:lnTo>
                      <a:pt x="9841" y="1102"/>
                    </a:lnTo>
                    <a:cubicBezTo>
                      <a:pt x="9657" y="1193"/>
                      <a:pt x="9460" y="1236"/>
                      <a:pt x="9264" y="1236"/>
                    </a:cubicBezTo>
                    <a:cubicBezTo>
                      <a:pt x="9033" y="1236"/>
                      <a:pt x="8805" y="1177"/>
                      <a:pt x="8606" y="1068"/>
                    </a:cubicBezTo>
                    <a:cubicBezTo>
                      <a:pt x="8173" y="801"/>
                      <a:pt x="7706" y="668"/>
                      <a:pt x="7239" y="668"/>
                    </a:cubicBezTo>
                    <a:cubicBezTo>
                      <a:pt x="6805" y="668"/>
                      <a:pt x="6338" y="768"/>
                      <a:pt x="5938" y="968"/>
                    </a:cubicBezTo>
                    <a:lnTo>
                      <a:pt x="5804" y="1035"/>
                    </a:lnTo>
                    <a:cubicBezTo>
                      <a:pt x="5621" y="1127"/>
                      <a:pt x="5418" y="1178"/>
                      <a:pt x="5211" y="1178"/>
                    </a:cubicBezTo>
                    <a:cubicBezTo>
                      <a:pt x="5041" y="1178"/>
                      <a:pt x="4869" y="1143"/>
                      <a:pt x="4704" y="1068"/>
                    </a:cubicBezTo>
                    <a:lnTo>
                      <a:pt x="2569" y="101"/>
                    </a:lnTo>
                    <a:lnTo>
                      <a:pt x="200" y="8340"/>
                    </a:lnTo>
                    <a:cubicBezTo>
                      <a:pt x="0" y="9074"/>
                      <a:pt x="134" y="9808"/>
                      <a:pt x="601" y="10408"/>
                    </a:cubicBezTo>
                    <a:cubicBezTo>
                      <a:pt x="1034" y="11009"/>
                      <a:pt x="1735" y="11376"/>
                      <a:pt x="2469" y="11376"/>
                    </a:cubicBezTo>
                    <a:lnTo>
                      <a:pt x="11875" y="11376"/>
                    </a:lnTo>
                    <a:cubicBezTo>
                      <a:pt x="12609" y="11376"/>
                      <a:pt x="13310" y="11009"/>
                      <a:pt x="13743" y="10408"/>
                    </a:cubicBezTo>
                    <a:cubicBezTo>
                      <a:pt x="14211" y="9841"/>
                      <a:pt x="14344" y="9074"/>
                      <a:pt x="14144" y="8374"/>
                    </a:cubicBezTo>
                    <a:lnTo>
                      <a:pt x="11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3484447" y="3630267"/>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8" y="18614"/>
                      <a:pt x="4004" y="20649"/>
                      <a:pt x="7139" y="20716"/>
                    </a:cubicBezTo>
                    <a:lnTo>
                      <a:pt x="7239" y="20716"/>
                    </a:lnTo>
                    <a:cubicBezTo>
                      <a:pt x="8440" y="20716"/>
                      <a:pt x="9574" y="20415"/>
                      <a:pt x="10608" y="19882"/>
                    </a:cubicBezTo>
                    <a:cubicBezTo>
                      <a:pt x="10675" y="19848"/>
                      <a:pt x="10742" y="19815"/>
                      <a:pt x="10775" y="19748"/>
                    </a:cubicBezTo>
                    <a:cubicBezTo>
                      <a:pt x="12310" y="18881"/>
                      <a:pt x="13510" y="17480"/>
                      <a:pt x="14111" y="15812"/>
                    </a:cubicBezTo>
                    <a:cubicBezTo>
                      <a:pt x="14378" y="15045"/>
                      <a:pt x="14511" y="14211"/>
                      <a:pt x="14511" y="13344"/>
                    </a:cubicBezTo>
                    <a:cubicBezTo>
                      <a:pt x="14511" y="11843"/>
                      <a:pt x="14077" y="10408"/>
                      <a:pt x="13277" y="9241"/>
                    </a:cubicBezTo>
                    <a:cubicBezTo>
                      <a:pt x="13244" y="9141"/>
                      <a:pt x="13344" y="9041"/>
                      <a:pt x="13277" y="8941"/>
                    </a:cubicBezTo>
                    <a:cubicBezTo>
                      <a:pt x="12476" y="7907"/>
                      <a:pt x="11209" y="7073"/>
                      <a:pt x="10375" y="6572"/>
                    </a:cubicBezTo>
                    <a:lnTo>
                      <a:pt x="10375" y="968"/>
                    </a:lnTo>
                    <a:cubicBezTo>
                      <a:pt x="10375" y="535"/>
                      <a:pt x="9774" y="1"/>
                      <a:pt x="9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3684317" y="3576719"/>
                <a:ext cx="655573" cy="248598"/>
              </a:xfrm>
              <a:custGeom>
                <a:avLst/>
                <a:gdLst/>
                <a:ahLst/>
                <a:cxnLst/>
                <a:rect l="l" t="t" r="r" b="b"/>
                <a:pathLst>
                  <a:path w="8974" h="3403" extrusionOk="0">
                    <a:moveTo>
                      <a:pt x="1701" y="0"/>
                    </a:moveTo>
                    <a:cubicBezTo>
                      <a:pt x="767" y="0"/>
                      <a:pt x="0" y="767"/>
                      <a:pt x="0" y="1701"/>
                    </a:cubicBezTo>
                    <a:cubicBezTo>
                      <a:pt x="0" y="2635"/>
                      <a:pt x="767" y="3402"/>
                      <a:pt x="1701" y="3402"/>
                    </a:cubicBezTo>
                    <a:lnTo>
                      <a:pt x="7272" y="3402"/>
                    </a:lnTo>
                    <a:cubicBezTo>
                      <a:pt x="8206" y="3402"/>
                      <a:pt x="8973" y="2635"/>
                      <a:pt x="8973" y="1701"/>
                    </a:cubicBezTo>
                    <a:cubicBezTo>
                      <a:pt x="8973" y="767"/>
                      <a:pt x="8206" y="0"/>
                      <a:pt x="7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3508847" y="4644969"/>
                <a:ext cx="1008928" cy="498656"/>
              </a:xfrm>
              <a:custGeom>
                <a:avLst/>
                <a:gdLst/>
                <a:ahLst/>
                <a:cxnLst/>
                <a:rect l="l" t="t" r="r" b="b"/>
                <a:pathLst>
                  <a:path w="13811" h="6826" extrusionOk="0">
                    <a:moveTo>
                      <a:pt x="4314" y="1"/>
                    </a:moveTo>
                    <a:cubicBezTo>
                      <a:pt x="3880" y="1"/>
                      <a:pt x="3443" y="108"/>
                      <a:pt x="3069" y="321"/>
                    </a:cubicBezTo>
                    <a:lnTo>
                      <a:pt x="0" y="1889"/>
                    </a:lnTo>
                    <a:cubicBezTo>
                      <a:pt x="1001" y="4724"/>
                      <a:pt x="3670" y="6759"/>
                      <a:pt x="6805" y="6826"/>
                    </a:cubicBezTo>
                    <a:lnTo>
                      <a:pt x="6905" y="6826"/>
                    </a:lnTo>
                    <a:cubicBezTo>
                      <a:pt x="8106" y="6826"/>
                      <a:pt x="9240" y="6525"/>
                      <a:pt x="10308" y="5992"/>
                    </a:cubicBezTo>
                    <a:cubicBezTo>
                      <a:pt x="10341" y="5958"/>
                      <a:pt x="10408" y="5925"/>
                      <a:pt x="10441" y="5858"/>
                    </a:cubicBezTo>
                    <a:cubicBezTo>
                      <a:pt x="11976" y="4991"/>
                      <a:pt x="13176" y="3590"/>
                      <a:pt x="13777" y="1922"/>
                    </a:cubicBezTo>
                    <a:cubicBezTo>
                      <a:pt x="13777" y="1855"/>
                      <a:pt x="13810" y="1822"/>
                      <a:pt x="13810" y="1789"/>
                    </a:cubicBezTo>
                    <a:cubicBezTo>
                      <a:pt x="13810" y="1789"/>
                      <a:pt x="12943" y="1322"/>
                      <a:pt x="12076" y="888"/>
                    </a:cubicBezTo>
                    <a:cubicBezTo>
                      <a:pt x="11557" y="618"/>
                      <a:pt x="10986" y="503"/>
                      <a:pt x="10412" y="503"/>
                    </a:cubicBezTo>
                    <a:cubicBezTo>
                      <a:pt x="10063"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7"/>
                      <a:pt x="4422" y="1"/>
                      <a:pt x="4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4783307" y="4622104"/>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0" y="67"/>
                    </a:cubicBezTo>
                    <a:lnTo>
                      <a:pt x="334" y="100"/>
                    </a:lnTo>
                    <a:cubicBezTo>
                      <a:pt x="334" y="134"/>
                      <a:pt x="300" y="134"/>
                      <a:pt x="267" y="167"/>
                    </a:cubicBezTo>
                    <a:cubicBezTo>
                      <a:pt x="267" y="167"/>
                      <a:pt x="234" y="200"/>
                      <a:pt x="234" y="200"/>
                    </a:cubicBezTo>
                    <a:cubicBezTo>
                      <a:pt x="200" y="234"/>
                      <a:pt x="200" y="234"/>
                      <a:pt x="167" y="267"/>
                    </a:cubicBezTo>
                    <a:cubicBezTo>
                      <a:pt x="167" y="267"/>
                      <a:pt x="134" y="300"/>
                      <a:pt x="134" y="334"/>
                    </a:cubicBezTo>
                    <a:lnTo>
                      <a:pt x="100" y="367"/>
                    </a:lnTo>
                    <a:cubicBezTo>
                      <a:pt x="100" y="401"/>
                      <a:pt x="67" y="434"/>
                      <a:pt x="67" y="434"/>
                    </a:cubicBezTo>
                    <a:cubicBezTo>
                      <a:pt x="67" y="467"/>
                      <a:pt x="67" y="501"/>
                      <a:pt x="33" y="534"/>
                    </a:cubicBezTo>
                    <a:cubicBezTo>
                      <a:pt x="33" y="534"/>
                      <a:pt x="33" y="567"/>
                      <a:pt x="33" y="601"/>
                    </a:cubicBezTo>
                    <a:cubicBezTo>
                      <a:pt x="33" y="601"/>
                      <a:pt x="33" y="634"/>
                      <a:pt x="33" y="667"/>
                    </a:cubicBezTo>
                    <a:cubicBezTo>
                      <a:pt x="0" y="701"/>
                      <a:pt x="0" y="701"/>
                      <a:pt x="0" y="734"/>
                    </a:cubicBezTo>
                    <a:cubicBezTo>
                      <a:pt x="0" y="767"/>
                      <a:pt x="0" y="801"/>
                      <a:pt x="33" y="801"/>
                    </a:cubicBezTo>
                    <a:cubicBezTo>
                      <a:pt x="33" y="834"/>
                      <a:pt x="33" y="868"/>
                      <a:pt x="33" y="868"/>
                    </a:cubicBezTo>
                    <a:cubicBezTo>
                      <a:pt x="33" y="901"/>
                      <a:pt x="33" y="934"/>
                      <a:pt x="33" y="968"/>
                    </a:cubicBezTo>
                    <a:cubicBezTo>
                      <a:pt x="67" y="968"/>
                      <a:pt x="67" y="1001"/>
                      <a:pt x="67" y="1034"/>
                    </a:cubicBezTo>
                    <a:cubicBezTo>
                      <a:pt x="67" y="1034"/>
                      <a:pt x="100" y="1068"/>
                      <a:pt x="100" y="1101"/>
                    </a:cubicBezTo>
                    <a:lnTo>
                      <a:pt x="134" y="1168"/>
                    </a:lnTo>
                    <a:cubicBezTo>
                      <a:pt x="167" y="1168"/>
                      <a:pt x="167" y="1201"/>
                      <a:pt x="167" y="1201"/>
                    </a:cubicBezTo>
                    <a:cubicBezTo>
                      <a:pt x="200" y="1234"/>
                      <a:pt x="200" y="1234"/>
                      <a:pt x="234" y="1268"/>
                    </a:cubicBezTo>
                    <a:cubicBezTo>
                      <a:pt x="234" y="1268"/>
                      <a:pt x="267" y="1301"/>
                      <a:pt x="267" y="1301"/>
                    </a:cubicBezTo>
                    <a:cubicBezTo>
                      <a:pt x="300" y="1335"/>
                      <a:pt x="334" y="1335"/>
                      <a:pt x="334" y="1368"/>
                    </a:cubicBezTo>
                    <a:lnTo>
                      <a:pt x="400" y="1401"/>
                    </a:lnTo>
                    <a:cubicBezTo>
                      <a:pt x="434" y="1401"/>
                      <a:pt x="434" y="1435"/>
                      <a:pt x="467" y="1435"/>
                    </a:cubicBezTo>
                    <a:cubicBezTo>
                      <a:pt x="500" y="1435"/>
                      <a:pt x="534" y="1435"/>
                      <a:pt x="534" y="1468"/>
                    </a:cubicBezTo>
                    <a:lnTo>
                      <a:pt x="601" y="1468"/>
                    </a:lnTo>
                    <a:cubicBezTo>
                      <a:pt x="634" y="1468"/>
                      <a:pt x="667" y="1468"/>
                      <a:pt x="701" y="1501"/>
                    </a:cubicBezTo>
                    <a:lnTo>
                      <a:pt x="834" y="1501"/>
                    </a:lnTo>
                    <a:cubicBezTo>
                      <a:pt x="867" y="1468"/>
                      <a:pt x="867" y="1468"/>
                      <a:pt x="901" y="1468"/>
                    </a:cubicBezTo>
                    <a:lnTo>
                      <a:pt x="967"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4"/>
                      <a:pt x="1334" y="1234"/>
                      <a:pt x="1334" y="1201"/>
                    </a:cubicBezTo>
                    <a:cubicBezTo>
                      <a:pt x="1334" y="1201"/>
                      <a:pt x="1368" y="1168"/>
                      <a:pt x="1368" y="1168"/>
                    </a:cubicBezTo>
                    <a:lnTo>
                      <a:pt x="1401" y="1101"/>
                    </a:lnTo>
                    <a:cubicBezTo>
                      <a:pt x="1434" y="1068"/>
                      <a:pt x="1434" y="1034"/>
                      <a:pt x="1434" y="1034"/>
                    </a:cubicBezTo>
                    <a:cubicBezTo>
                      <a:pt x="1468" y="1001"/>
                      <a:pt x="1468" y="968"/>
                      <a:pt x="1468" y="968"/>
                    </a:cubicBezTo>
                    <a:cubicBezTo>
                      <a:pt x="1468" y="934"/>
                      <a:pt x="1501" y="901"/>
                      <a:pt x="1501" y="868"/>
                    </a:cubicBezTo>
                    <a:cubicBezTo>
                      <a:pt x="1501" y="868"/>
                      <a:pt x="1501" y="834"/>
                      <a:pt x="1501" y="801"/>
                    </a:cubicBezTo>
                    <a:cubicBezTo>
                      <a:pt x="1501" y="801"/>
                      <a:pt x="1501" y="767"/>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4" y="434"/>
                    </a:cubicBezTo>
                    <a:cubicBezTo>
                      <a:pt x="1434" y="434"/>
                      <a:pt x="1434" y="401"/>
                      <a:pt x="1401" y="367"/>
                    </a:cubicBezTo>
                    <a:lnTo>
                      <a:pt x="1368" y="334"/>
                    </a:lnTo>
                    <a:cubicBezTo>
                      <a:pt x="1368" y="300"/>
                      <a:pt x="1368" y="267"/>
                      <a:pt x="1334" y="267"/>
                    </a:cubicBezTo>
                    <a:cubicBezTo>
                      <a:pt x="1334"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7" y="34"/>
                    </a:lnTo>
                    <a:cubicBezTo>
                      <a:pt x="967" y="0"/>
                      <a:pt x="934"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4532302" y="4707356"/>
                <a:ext cx="109725" cy="112209"/>
              </a:xfrm>
              <a:custGeom>
                <a:avLst/>
                <a:gdLst/>
                <a:ahLst/>
                <a:cxnLst/>
                <a:rect l="l" t="t" r="r" b="b"/>
                <a:pathLst>
                  <a:path w="1502" h="1536" extrusionOk="0">
                    <a:moveTo>
                      <a:pt x="667" y="1"/>
                    </a:moveTo>
                    <a:cubicBezTo>
                      <a:pt x="667" y="34"/>
                      <a:pt x="634" y="34"/>
                      <a:pt x="601" y="34"/>
                    </a:cubicBezTo>
                    <a:lnTo>
                      <a:pt x="534" y="34"/>
                    </a:lnTo>
                    <a:cubicBezTo>
                      <a:pt x="501" y="67"/>
                      <a:pt x="501" y="67"/>
                      <a:pt x="467" y="67"/>
                    </a:cubicBezTo>
                    <a:cubicBezTo>
                      <a:pt x="434" y="67"/>
                      <a:pt x="401" y="101"/>
                      <a:pt x="401" y="101"/>
                    </a:cubicBezTo>
                    <a:lnTo>
                      <a:pt x="334" y="134"/>
                    </a:lnTo>
                    <a:cubicBezTo>
                      <a:pt x="301" y="168"/>
                      <a:pt x="301" y="168"/>
                      <a:pt x="267" y="201"/>
                    </a:cubicBezTo>
                    <a:cubicBezTo>
                      <a:pt x="267" y="201"/>
                      <a:pt x="234" y="234"/>
                      <a:pt x="234" y="234"/>
                    </a:cubicBezTo>
                    <a:cubicBezTo>
                      <a:pt x="200" y="268"/>
                      <a:pt x="200" y="268"/>
                      <a:pt x="167" y="301"/>
                    </a:cubicBezTo>
                    <a:cubicBezTo>
                      <a:pt x="167" y="301"/>
                      <a:pt x="134" y="334"/>
                      <a:pt x="134" y="334"/>
                    </a:cubicBezTo>
                    <a:lnTo>
                      <a:pt x="100" y="401"/>
                    </a:lnTo>
                    <a:cubicBezTo>
                      <a:pt x="67" y="434"/>
                      <a:pt x="67" y="468"/>
                      <a:pt x="67" y="468"/>
                    </a:cubicBezTo>
                    <a:cubicBezTo>
                      <a:pt x="67" y="501"/>
                      <a:pt x="34" y="534"/>
                      <a:pt x="34" y="534"/>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1"/>
                      <a:pt x="67" y="1035"/>
                      <a:pt x="67" y="1068"/>
                    </a:cubicBezTo>
                    <a:cubicBezTo>
                      <a:pt x="67" y="1068"/>
                      <a:pt x="67" y="1102"/>
                      <a:pt x="100" y="1135"/>
                    </a:cubicBezTo>
                    <a:lnTo>
                      <a:pt x="134" y="1168"/>
                    </a:lnTo>
                    <a:cubicBezTo>
                      <a:pt x="134" y="1202"/>
                      <a:pt x="167" y="1202"/>
                      <a:pt x="167" y="1235"/>
                    </a:cubicBezTo>
                    <a:cubicBezTo>
                      <a:pt x="200" y="1268"/>
                      <a:pt x="200" y="1268"/>
                      <a:pt x="234" y="1302"/>
                    </a:cubicBezTo>
                    <a:cubicBezTo>
                      <a:pt x="234" y="1302"/>
                      <a:pt x="267" y="1335"/>
                      <a:pt x="267" y="1335"/>
                    </a:cubicBezTo>
                    <a:cubicBezTo>
                      <a:pt x="301" y="1368"/>
                      <a:pt x="301" y="1368"/>
                      <a:pt x="334" y="1402"/>
                    </a:cubicBezTo>
                    <a:lnTo>
                      <a:pt x="401" y="1435"/>
                    </a:lnTo>
                    <a:cubicBezTo>
                      <a:pt x="401" y="1435"/>
                      <a:pt x="434" y="1468"/>
                      <a:pt x="467" y="1468"/>
                    </a:cubicBezTo>
                    <a:cubicBezTo>
                      <a:pt x="501" y="1468"/>
                      <a:pt x="501" y="1468"/>
                      <a:pt x="534" y="1502"/>
                    </a:cubicBezTo>
                    <a:lnTo>
                      <a:pt x="667" y="1502"/>
                    </a:lnTo>
                    <a:cubicBezTo>
                      <a:pt x="701" y="1535"/>
                      <a:pt x="734" y="1535"/>
                      <a:pt x="734" y="1535"/>
                    </a:cubicBezTo>
                    <a:cubicBezTo>
                      <a:pt x="768" y="1535"/>
                      <a:pt x="801" y="1535"/>
                      <a:pt x="834" y="1502"/>
                    </a:cubicBezTo>
                    <a:lnTo>
                      <a:pt x="968" y="1502"/>
                    </a:lnTo>
                    <a:cubicBezTo>
                      <a:pt x="1001" y="1468"/>
                      <a:pt x="1001" y="1468"/>
                      <a:pt x="1034" y="1468"/>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1"/>
                      <a:pt x="1468" y="968"/>
                    </a:cubicBezTo>
                    <a:cubicBezTo>
                      <a:pt x="1468" y="968"/>
                      <a:pt x="1468" y="935"/>
                      <a:pt x="1468" y="901"/>
                    </a:cubicBezTo>
                    <a:cubicBezTo>
                      <a:pt x="1501" y="901"/>
                      <a:pt x="1501" y="868"/>
                      <a:pt x="1501" y="835"/>
                    </a:cubicBezTo>
                    <a:cubicBezTo>
                      <a:pt x="1501" y="801"/>
                      <a:pt x="1501" y="801"/>
                      <a:pt x="1501" y="768"/>
                    </a:cubicBezTo>
                    <a:cubicBezTo>
                      <a:pt x="1501" y="735"/>
                      <a:pt x="1501" y="701"/>
                      <a:pt x="1501" y="701"/>
                    </a:cubicBezTo>
                    <a:cubicBezTo>
                      <a:pt x="1501" y="668"/>
                      <a:pt x="1501" y="635"/>
                      <a:pt x="1468" y="635"/>
                    </a:cubicBezTo>
                    <a:cubicBezTo>
                      <a:pt x="1468" y="601"/>
                      <a:pt x="1468" y="568"/>
                      <a:pt x="1468" y="534"/>
                    </a:cubicBezTo>
                    <a:cubicBezTo>
                      <a:pt x="1468" y="534"/>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7"/>
                      <a:pt x="1034" y="67"/>
                    </a:cubicBezTo>
                    <a:cubicBezTo>
                      <a:pt x="1001" y="67"/>
                      <a:pt x="1001" y="67"/>
                      <a:pt x="968" y="34"/>
                    </a:cubicBezTo>
                    <a:lnTo>
                      <a:pt x="901" y="34"/>
                    </a:lnTo>
                    <a:cubicBezTo>
                      <a:pt x="868" y="34"/>
                      <a:pt x="834" y="34"/>
                      <a:pt x="8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4736993" y="4868219"/>
                <a:ext cx="109725" cy="109725"/>
              </a:xfrm>
              <a:custGeom>
                <a:avLst/>
                <a:gdLst/>
                <a:ahLst/>
                <a:cxnLst/>
                <a:rect l="l" t="t" r="r" b="b"/>
                <a:pathLst>
                  <a:path w="1502" h="1502" extrusionOk="0">
                    <a:moveTo>
                      <a:pt x="667"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0"/>
                      <a:pt x="234" y="200"/>
                      <a:pt x="200" y="234"/>
                    </a:cubicBezTo>
                    <a:cubicBezTo>
                      <a:pt x="200"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7"/>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0" y="1268"/>
                      <a:pt x="200"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7" y="1501"/>
                      <a:pt x="567" y="1501"/>
                      <a:pt x="601" y="1501"/>
                    </a:cubicBezTo>
                    <a:lnTo>
                      <a:pt x="901" y="1501"/>
                    </a:lnTo>
                    <a:cubicBezTo>
                      <a:pt x="901" y="1501"/>
                      <a:pt x="934" y="1501"/>
                      <a:pt x="968" y="1468"/>
                    </a:cubicBezTo>
                    <a:lnTo>
                      <a:pt x="1034"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1" y="868"/>
                      <a:pt x="1501" y="834"/>
                    </a:cubicBezTo>
                    <a:cubicBezTo>
                      <a:pt x="1501" y="801"/>
                      <a:pt x="1501" y="801"/>
                      <a:pt x="1501" y="768"/>
                    </a:cubicBezTo>
                    <a:cubicBezTo>
                      <a:pt x="1501" y="734"/>
                      <a:pt x="1501" y="701"/>
                      <a:pt x="1501" y="701"/>
                    </a:cubicBezTo>
                    <a:cubicBezTo>
                      <a:pt x="1468" y="667"/>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0"/>
                      <a:pt x="1235" y="200"/>
                      <a:pt x="1201" y="167"/>
                    </a:cubicBezTo>
                    <a:cubicBezTo>
                      <a:pt x="1201" y="167"/>
                      <a:pt x="1168" y="134"/>
                      <a:pt x="1168" y="134"/>
                    </a:cubicBezTo>
                    <a:lnTo>
                      <a:pt x="1101" y="100"/>
                    </a:lnTo>
                    <a:cubicBezTo>
                      <a:pt x="1068" y="100"/>
                      <a:pt x="1034" y="67"/>
                      <a:pt x="1034" y="67"/>
                    </a:cubicBezTo>
                    <a:cubicBezTo>
                      <a:pt x="1001" y="67"/>
                      <a:pt x="968" y="34"/>
                      <a:pt x="968" y="34"/>
                    </a:cubicBezTo>
                    <a:lnTo>
                      <a:pt x="901" y="34"/>
                    </a:lnTo>
                    <a:cubicBezTo>
                      <a:pt x="868" y="0"/>
                      <a:pt x="834"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4035185" y="3406141"/>
                <a:ext cx="1047938" cy="1674144"/>
              </a:xfrm>
              <a:custGeom>
                <a:avLst/>
                <a:gdLst/>
                <a:ahLst/>
                <a:cxnLst/>
                <a:rect l="l" t="t" r="r" b="b"/>
                <a:pathLst>
                  <a:path w="14345" h="22917" extrusionOk="0">
                    <a:moveTo>
                      <a:pt x="4237" y="0"/>
                    </a:moveTo>
                    <a:lnTo>
                      <a:pt x="4237" y="5938"/>
                    </a:lnTo>
                    <a:cubicBezTo>
                      <a:pt x="4237" y="5971"/>
                      <a:pt x="4203" y="5971"/>
                      <a:pt x="4203" y="6004"/>
                    </a:cubicBezTo>
                    <a:lnTo>
                      <a:pt x="2569" y="11675"/>
                    </a:lnTo>
                    <a:lnTo>
                      <a:pt x="201" y="19914"/>
                    </a:lnTo>
                    <a:cubicBezTo>
                      <a:pt x="0" y="20648"/>
                      <a:pt x="134" y="21382"/>
                      <a:pt x="601" y="21982"/>
                    </a:cubicBezTo>
                    <a:cubicBezTo>
                      <a:pt x="1035" y="22583"/>
                      <a:pt x="1735" y="22916"/>
                      <a:pt x="2469" y="22916"/>
                    </a:cubicBezTo>
                    <a:lnTo>
                      <a:pt x="11876" y="22916"/>
                    </a:lnTo>
                    <a:cubicBezTo>
                      <a:pt x="12609" y="22916"/>
                      <a:pt x="13310" y="22583"/>
                      <a:pt x="13744" y="21982"/>
                    </a:cubicBezTo>
                    <a:cubicBezTo>
                      <a:pt x="14211" y="21415"/>
                      <a:pt x="14344" y="20648"/>
                      <a:pt x="14144" y="19948"/>
                    </a:cubicBezTo>
                    <a:lnTo>
                      <a:pt x="11809" y="11575"/>
                    </a:lnTo>
                    <a:lnTo>
                      <a:pt x="10241" y="6038"/>
                    </a:lnTo>
                    <a:cubicBezTo>
                      <a:pt x="10241" y="6038"/>
                      <a:pt x="10241" y="6004"/>
                      <a:pt x="10241" y="6004"/>
                    </a:cubicBezTo>
                    <a:lnTo>
                      <a:pt x="102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4237465" y="3213574"/>
                <a:ext cx="655573" cy="248671"/>
              </a:xfrm>
              <a:custGeom>
                <a:avLst/>
                <a:gdLst/>
                <a:ahLst/>
                <a:cxnLst/>
                <a:rect l="l" t="t" r="r" b="b"/>
                <a:pathLst>
                  <a:path w="8974" h="3404" extrusionOk="0">
                    <a:moveTo>
                      <a:pt x="1701" y="1"/>
                    </a:moveTo>
                    <a:cubicBezTo>
                      <a:pt x="767" y="1"/>
                      <a:pt x="0" y="768"/>
                      <a:pt x="0" y="1702"/>
                    </a:cubicBezTo>
                    <a:cubicBezTo>
                      <a:pt x="0" y="2636"/>
                      <a:pt x="767" y="3403"/>
                      <a:pt x="1701" y="3403"/>
                    </a:cubicBezTo>
                    <a:lnTo>
                      <a:pt x="7272" y="3403"/>
                    </a:lnTo>
                    <a:cubicBezTo>
                      <a:pt x="8206" y="3403"/>
                      <a:pt x="8973" y="2636"/>
                      <a:pt x="8973" y="1702"/>
                    </a:cubicBezTo>
                    <a:cubicBezTo>
                      <a:pt x="8973" y="768"/>
                      <a:pt x="8206" y="1"/>
                      <a:pt x="7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4035185" y="4251653"/>
                <a:ext cx="1047938" cy="831045"/>
              </a:xfrm>
              <a:custGeom>
                <a:avLst/>
                <a:gdLst/>
                <a:ahLst/>
                <a:cxnLst/>
                <a:rect l="l" t="t" r="r" b="b"/>
                <a:pathLst>
                  <a:path w="14345" h="11376" extrusionOk="0">
                    <a:moveTo>
                      <a:pt x="11809" y="1"/>
                    </a:moveTo>
                    <a:lnTo>
                      <a:pt x="9841" y="1102"/>
                    </a:lnTo>
                    <a:cubicBezTo>
                      <a:pt x="9657" y="1194"/>
                      <a:pt x="9460" y="1236"/>
                      <a:pt x="9264" y="1236"/>
                    </a:cubicBezTo>
                    <a:cubicBezTo>
                      <a:pt x="9033" y="1236"/>
                      <a:pt x="8805" y="1177"/>
                      <a:pt x="8607" y="1068"/>
                    </a:cubicBezTo>
                    <a:cubicBezTo>
                      <a:pt x="8173" y="802"/>
                      <a:pt x="7706" y="668"/>
                      <a:pt x="7239" y="668"/>
                    </a:cubicBezTo>
                    <a:cubicBezTo>
                      <a:pt x="6805" y="668"/>
                      <a:pt x="6338" y="768"/>
                      <a:pt x="5938" y="968"/>
                    </a:cubicBezTo>
                    <a:lnTo>
                      <a:pt x="5805" y="1035"/>
                    </a:lnTo>
                    <a:cubicBezTo>
                      <a:pt x="5621" y="1127"/>
                      <a:pt x="5418" y="1178"/>
                      <a:pt x="5211" y="1178"/>
                    </a:cubicBezTo>
                    <a:cubicBezTo>
                      <a:pt x="5041" y="1178"/>
                      <a:pt x="4869" y="1144"/>
                      <a:pt x="4704" y="1068"/>
                    </a:cubicBezTo>
                    <a:lnTo>
                      <a:pt x="2569" y="101"/>
                    </a:lnTo>
                    <a:lnTo>
                      <a:pt x="201" y="8340"/>
                    </a:lnTo>
                    <a:cubicBezTo>
                      <a:pt x="0" y="9074"/>
                      <a:pt x="134" y="9808"/>
                      <a:pt x="601" y="10408"/>
                    </a:cubicBezTo>
                    <a:cubicBezTo>
                      <a:pt x="1035" y="11009"/>
                      <a:pt x="1735" y="11376"/>
                      <a:pt x="2469" y="11376"/>
                    </a:cubicBezTo>
                    <a:lnTo>
                      <a:pt x="11876" y="11376"/>
                    </a:lnTo>
                    <a:cubicBezTo>
                      <a:pt x="12609" y="11376"/>
                      <a:pt x="13310" y="11009"/>
                      <a:pt x="13744" y="10408"/>
                    </a:cubicBezTo>
                    <a:cubicBezTo>
                      <a:pt x="14211" y="9841"/>
                      <a:pt x="14344" y="9074"/>
                      <a:pt x="14144" y="8374"/>
                    </a:cubicBezTo>
                    <a:lnTo>
                      <a:pt x="118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3362597" y="3569341"/>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9" y="18614"/>
                      <a:pt x="4004" y="20649"/>
                      <a:pt x="7139" y="20716"/>
                    </a:cubicBezTo>
                    <a:lnTo>
                      <a:pt x="7239" y="20716"/>
                    </a:lnTo>
                    <a:cubicBezTo>
                      <a:pt x="8440" y="20716"/>
                      <a:pt x="9574" y="20416"/>
                      <a:pt x="10608" y="19882"/>
                    </a:cubicBezTo>
                    <a:cubicBezTo>
                      <a:pt x="10675" y="19848"/>
                      <a:pt x="10742" y="19815"/>
                      <a:pt x="10775" y="19748"/>
                    </a:cubicBezTo>
                    <a:cubicBezTo>
                      <a:pt x="12310" y="18881"/>
                      <a:pt x="13511" y="17480"/>
                      <a:pt x="14111" y="15812"/>
                    </a:cubicBezTo>
                    <a:cubicBezTo>
                      <a:pt x="14378" y="15045"/>
                      <a:pt x="14511" y="14211"/>
                      <a:pt x="14511" y="13344"/>
                    </a:cubicBezTo>
                    <a:cubicBezTo>
                      <a:pt x="14511" y="11843"/>
                      <a:pt x="14078" y="10408"/>
                      <a:pt x="13277" y="9241"/>
                    </a:cubicBezTo>
                    <a:cubicBezTo>
                      <a:pt x="13244" y="9141"/>
                      <a:pt x="13344" y="9041"/>
                      <a:pt x="13277" y="8941"/>
                    </a:cubicBezTo>
                    <a:cubicBezTo>
                      <a:pt x="12476" y="7907"/>
                      <a:pt x="11209" y="7073"/>
                      <a:pt x="10375" y="6572"/>
                    </a:cubicBezTo>
                    <a:lnTo>
                      <a:pt x="10375" y="968"/>
                    </a:lnTo>
                    <a:cubicBezTo>
                      <a:pt x="10375" y="535"/>
                      <a:pt x="9775" y="1"/>
                      <a:pt x="9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3562467" y="3515793"/>
                <a:ext cx="655573" cy="248598"/>
              </a:xfrm>
              <a:custGeom>
                <a:avLst/>
                <a:gdLst/>
                <a:ahLst/>
                <a:cxnLst/>
                <a:rect l="l" t="t" r="r" b="b"/>
                <a:pathLst>
                  <a:path w="8974" h="3403" extrusionOk="0">
                    <a:moveTo>
                      <a:pt x="1701" y="0"/>
                    </a:moveTo>
                    <a:cubicBezTo>
                      <a:pt x="767" y="0"/>
                      <a:pt x="0" y="767"/>
                      <a:pt x="0" y="1701"/>
                    </a:cubicBezTo>
                    <a:cubicBezTo>
                      <a:pt x="0" y="2635"/>
                      <a:pt x="767" y="3403"/>
                      <a:pt x="1701" y="3403"/>
                    </a:cubicBezTo>
                    <a:lnTo>
                      <a:pt x="7272" y="3403"/>
                    </a:lnTo>
                    <a:cubicBezTo>
                      <a:pt x="8206" y="3403"/>
                      <a:pt x="8973" y="2635"/>
                      <a:pt x="8973" y="1701"/>
                    </a:cubicBezTo>
                    <a:cubicBezTo>
                      <a:pt x="8973" y="767"/>
                      <a:pt x="8206" y="0"/>
                      <a:pt x="7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3386996" y="4584043"/>
                <a:ext cx="1008928" cy="498656"/>
              </a:xfrm>
              <a:custGeom>
                <a:avLst/>
                <a:gdLst/>
                <a:ahLst/>
                <a:cxnLst/>
                <a:rect l="l" t="t" r="r" b="b"/>
                <a:pathLst>
                  <a:path w="13811" h="6826" extrusionOk="0">
                    <a:moveTo>
                      <a:pt x="4314" y="1"/>
                    </a:moveTo>
                    <a:cubicBezTo>
                      <a:pt x="3881" y="1"/>
                      <a:pt x="3443" y="108"/>
                      <a:pt x="3069" y="321"/>
                    </a:cubicBezTo>
                    <a:lnTo>
                      <a:pt x="0" y="1889"/>
                    </a:lnTo>
                    <a:cubicBezTo>
                      <a:pt x="1001" y="4724"/>
                      <a:pt x="3670" y="6759"/>
                      <a:pt x="6805" y="6826"/>
                    </a:cubicBezTo>
                    <a:lnTo>
                      <a:pt x="6905" y="6826"/>
                    </a:lnTo>
                    <a:cubicBezTo>
                      <a:pt x="8106" y="6826"/>
                      <a:pt x="9240" y="6526"/>
                      <a:pt x="10308" y="5992"/>
                    </a:cubicBezTo>
                    <a:cubicBezTo>
                      <a:pt x="10341" y="5958"/>
                      <a:pt x="10408" y="5925"/>
                      <a:pt x="10441" y="5858"/>
                    </a:cubicBezTo>
                    <a:cubicBezTo>
                      <a:pt x="11976" y="4991"/>
                      <a:pt x="13177" y="3590"/>
                      <a:pt x="13777" y="1922"/>
                    </a:cubicBezTo>
                    <a:cubicBezTo>
                      <a:pt x="13777" y="1856"/>
                      <a:pt x="13810" y="1822"/>
                      <a:pt x="13810" y="1789"/>
                    </a:cubicBezTo>
                    <a:cubicBezTo>
                      <a:pt x="13810" y="1789"/>
                      <a:pt x="12943" y="1322"/>
                      <a:pt x="12076" y="888"/>
                    </a:cubicBezTo>
                    <a:cubicBezTo>
                      <a:pt x="11557" y="618"/>
                      <a:pt x="10986" y="503"/>
                      <a:pt x="10412" y="503"/>
                    </a:cubicBezTo>
                    <a:cubicBezTo>
                      <a:pt x="10064"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8"/>
                      <a:pt x="4422"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4707909" y="4512373"/>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4473840" y="4645973"/>
                <a:ext cx="109725" cy="112209"/>
              </a:xfrm>
              <a:custGeom>
                <a:avLst/>
                <a:gdLst/>
                <a:ahLst/>
                <a:cxnLst/>
                <a:rect l="l" t="t" r="r" b="b"/>
                <a:pathLst>
                  <a:path w="1502" h="1536" extrusionOk="0">
                    <a:moveTo>
                      <a:pt x="668" y="1"/>
                    </a:moveTo>
                    <a:cubicBezTo>
                      <a:pt x="668" y="34"/>
                      <a:pt x="634" y="34"/>
                      <a:pt x="601" y="34"/>
                    </a:cubicBezTo>
                    <a:lnTo>
                      <a:pt x="534" y="34"/>
                    </a:lnTo>
                    <a:cubicBezTo>
                      <a:pt x="501" y="68"/>
                      <a:pt x="501" y="68"/>
                      <a:pt x="467" y="68"/>
                    </a:cubicBezTo>
                    <a:cubicBezTo>
                      <a:pt x="434" y="68"/>
                      <a:pt x="401" y="101"/>
                      <a:pt x="401" y="101"/>
                    </a:cubicBezTo>
                    <a:lnTo>
                      <a:pt x="334" y="134"/>
                    </a:lnTo>
                    <a:cubicBezTo>
                      <a:pt x="301" y="168"/>
                      <a:pt x="301" y="168"/>
                      <a:pt x="267" y="201"/>
                    </a:cubicBezTo>
                    <a:cubicBezTo>
                      <a:pt x="267" y="201"/>
                      <a:pt x="234" y="234"/>
                      <a:pt x="234" y="234"/>
                    </a:cubicBezTo>
                    <a:cubicBezTo>
                      <a:pt x="201" y="268"/>
                      <a:pt x="201" y="268"/>
                      <a:pt x="167" y="301"/>
                    </a:cubicBezTo>
                    <a:cubicBezTo>
                      <a:pt x="167" y="301"/>
                      <a:pt x="134" y="334"/>
                      <a:pt x="134" y="334"/>
                    </a:cubicBezTo>
                    <a:lnTo>
                      <a:pt x="101" y="401"/>
                    </a:lnTo>
                    <a:cubicBezTo>
                      <a:pt x="67" y="434"/>
                      <a:pt x="67" y="468"/>
                      <a:pt x="67" y="468"/>
                    </a:cubicBezTo>
                    <a:cubicBezTo>
                      <a:pt x="67" y="501"/>
                      <a:pt x="34" y="535"/>
                      <a:pt x="34" y="535"/>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2"/>
                      <a:pt x="67" y="1035"/>
                      <a:pt x="67" y="1068"/>
                    </a:cubicBezTo>
                    <a:cubicBezTo>
                      <a:pt x="67" y="1068"/>
                      <a:pt x="67" y="1102"/>
                      <a:pt x="101" y="1135"/>
                    </a:cubicBezTo>
                    <a:lnTo>
                      <a:pt x="134" y="1168"/>
                    </a:lnTo>
                    <a:cubicBezTo>
                      <a:pt x="134" y="1202"/>
                      <a:pt x="167" y="1202"/>
                      <a:pt x="167" y="1235"/>
                    </a:cubicBezTo>
                    <a:cubicBezTo>
                      <a:pt x="201" y="1268"/>
                      <a:pt x="201" y="1268"/>
                      <a:pt x="234" y="1302"/>
                    </a:cubicBezTo>
                    <a:cubicBezTo>
                      <a:pt x="234" y="1302"/>
                      <a:pt x="267" y="1335"/>
                      <a:pt x="267" y="1335"/>
                    </a:cubicBezTo>
                    <a:cubicBezTo>
                      <a:pt x="301" y="1368"/>
                      <a:pt x="301" y="1368"/>
                      <a:pt x="334" y="1402"/>
                    </a:cubicBezTo>
                    <a:lnTo>
                      <a:pt x="401" y="1435"/>
                    </a:lnTo>
                    <a:cubicBezTo>
                      <a:pt x="401" y="1435"/>
                      <a:pt x="434" y="1469"/>
                      <a:pt x="467" y="1469"/>
                    </a:cubicBezTo>
                    <a:cubicBezTo>
                      <a:pt x="501" y="1469"/>
                      <a:pt x="501" y="1469"/>
                      <a:pt x="534" y="1502"/>
                    </a:cubicBezTo>
                    <a:lnTo>
                      <a:pt x="668" y="1502"/>
                    </a:lnTo>
                    <a:cubicBezTo>
                      <a:pt x="701" y="1535"/>
                      <a:pt x="734" y="1535"/>
                      <a:pt x="734" y="1535"/>
                    </a:cubicBezTo>
                    <a:cubicBezTo>
                      <a:pt x="768" y="1535"/>
                      <a:pt x="801" y="1535"/>
                      <a:pt x="834" y="1502"/>
                    </a:cubicBezTo>
                    <a:lnTo>
                      <a:pt x="968" y="1502"/>
                    </a:lnTo>
                    <a:cubicBezTo>
                      <a:pt x="1001" y="1469"/>
                      <a:pt x="1001" y="1469"/>
                      <a:pt x="1035" y="1469"/>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2"/>
                      <a:pt x="1468" y="968"/>
                    </a:cubicBezTo>
                    <a:cubicBezTo>
                      <a:pt x="1468" y="968"/>
                      <a:pt x="1468" y="935"/>
                      <a:pt x="1468" y="901"/>
                    </a:cubicBezTo>
                    <a:cubicBezTo>
                      <a:pt x="1502" y="901"/>
                      <a:pt x="1502" y="868"/>
                      <a:pt x="1502" y="835"/>
                    </a:cubicBezTo>
                    <a:cubicBezTo>
                      <a:pt x="1502" y="801"/>
                      <a:pt x="1502" y="801"/>
                      <a:pt x="1502" y="768"/>
                    </a:cubicBezTo>
                    <a:cubicBezTo>
                      <a:pt x="1502" y="735"/>
                      <a:pt x="1502" y="701"/>
                      <a:pt x="1502" y="701"/>
                    </a:cubicBezTo>
                    <a:cubicBezTo>
                      <a:pt x="1502" y="668"/>
                      <a:pt x="1502" y="635"/>
                      <a:pt x="1468" y="635"/>
                    </a:cubicBezTo>
                    <a:cubicBezTo>
                      <a:pt x="1468" y="601"/>
                      <a:pt x="1468" y="568"/>
                      <a:pt x="1468" y="535"/>
                    </a:cubicBezTo>
                    <a:cubicBezTo>
                      <a:pt x="1468" y="535"/>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8"/>
                      <a:pt x="1035" y="68"/>
                    </a:cubicBezTo>
                    <a:cubicBezTo>
                      <a:pt x="1001" y="68"/>
                      <a:pt x="1001" y="68"/>
                      <a:pt x="968" y="34"/>
                    </a:cubicBezTo>
                    <a:lnTo>
                      <a:pt x="901" y="34"/>
                    </a:lnTo>
                    <a:cubicBezTo>
                      <a:pt x="868" y="34"/>
                      <a:pt x="834" y="34"/>
                      <a:pt x="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4626105" y="4839437"/>
                <a:ext cx="109725" cy="109725"/>
              </a:xfrm>
              <a:custGeom>
                <a:avLst/>
                <a:gdLst/>
                <a:ahLst/>
                <a:cxnLst/>
                <a:rect l="l" t="t" r="r" b="b"/>
                <a:pathLst>
                  <a:path w="1502" h="1502" extrusionOk="0">
                    <a:moveTo>
                      <a:pt x="668"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1"/>
                      <a:pt x="234" y="201"/>
                      <a:pt x="201" y="234"/>
                    </a:cubicBezTo>
                    <a:cubicBezTo>
                      <a:pt x="201"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8"/>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1" y="1268"/>
                      <a:pt x="201"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8" y="1501"/>
                      <a:pt x="568" y="1501"/>
                      <a:pt x="601" y="1501"/>
                    </a:cubicBezTo>
                    <a:lnTo>
                      <a:pt x="901" y="1501"/>
                    </a:lnTo>
                    <a:cubicBezTo>
                      <a:pt x="901" y="1501"/>
                      <a:pt x="934" y="1501"/>
                      <a:pt x="968" y="1468"/>
                    </a:cubicBezTo>
                    <a:lnTo>
                      <a:pt x="1035"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2" y="868"/>
                      <a:pt x="1502" y="834"/>
                    </a:cubicBezTo>
                    <a:cubicBezTo>
                      <a:pt x="1502" y="801"/>
                      <a:pt x="1502" y="801"/>
                      <a:pt x="1502" y="768"/>
                    </a:cubicBezTo>
                    <a:cubicBezTo>
                      <a:pt x="1502" y="734"/>
                      <a:pt x="1502" y="701"/>
                      <a:pt x="1502" y="701"/>
                    </a:cubicBezTo>
                    <a:cubicBezTo>
                      <a:pt x="1468" y="668"/>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1"/>
                      <a:pt x="1235" y="201"/>
                      <a:pt x="1201" y="167"/>
                    </a:cubicBezTo>
                    <a:cubicBezTo>
                      <a:pt x="1201" y="167"/>
                      <a:pt x="1168" y="134"/>
                      <a:pt x="1168" y="134"/>
                    </a:cubicBezTo>
                    <a:lnTo>
                      <a:pt x="1101" y="100"/>
                    </a:lnTo>
                    <a:cubicBezTo>
                      <a:pt x="1068" y="100"/>
                      <a:pt x="1035" y="67"/>
                      <a:pt x="1035" y="67"/>
                    </a:cubicBezTo>
                    <a:cubicBezTo>
                      <a:pt x="1001" y="67"/>
                      <a:pt x="968" y="34"/>
                      <a:pt x="968" y="34"/>
                    </a:cubicBezTo>
                    <a:lnTo>
                      <a:pt x="901" y="34"/>
                    </a:lnTo>
                    <a:cubicBezTo>
                      <a:pt x="868"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31"/>
            <p:cNvSpPr/>
            <p:nvPr/>
          </p:nvSpPr>
          <p:spPr>
            <a:xfrm>
              <a:off x="5687038" y="399278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5935038" y="435253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6449388" y="4104513"/>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76046746"/>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29"/>
          <p:cNvSpPr txBox="1">
            <a:spLocks noGrp="1"/>
          </p:cNvSpPr>
          <p:nvPr>
            <p:ph type="title"/>
          </p:nvPr>
        </p:nvSpPr>
        <p:spPr>
          <a:xfrm>
            <a:off x="251520" y="267494"/>
            <a:ext cx="8496944" cy="457200"/>
          </a:xfrm>
          <a:prstGeom prst="rect">
            <a:avLst/>
          </a:prstGeom>
        </p:spPr>
        <p:txBody>
          <a:bodyPr spcFirstLastPara="1" wrap="square" lIns="91425" tIns="91425" rIns="91425" bIns="91425" anchor="ctr" anchorCtr="0">
            <a:noAutofit/>
          </a:bodyPr>
          <a:lstStyle/>
          <a:p>
            <a:pPr lvl="0"/>
            <a:r>
              <a:rPr lang="id-ID" dirty="0">
                <a:solidFill>
                  <a:schemeClr val="lt1"/>
                </a:solidFill>
              </a:rPr>
              <a:t>saran-saran yang perlu diperhatikan dalam percobaan-percobaan </a:t>
            </a:r>
            <a:r>
              <a:rPr lang="id-ID" dirty="0" smtClean="0">
                <a:solidFill>
                  <a:schemeClr val="lt1"/>
                </a:solidFill>
              </a:rPr>
              <a:t>yang berkaitan </a:t>
            </a:r>
            <a:r>
              <a:rPr lang="id-ID" dirty="0">
                <a:solidFill>
                  <a:schemeClr val="lt1"/>
                </a:solidFill>
              </a:rPr>
              <a:t>dengan mikroorganisme :</a:t>
            </a:r>
            <a:endParaRPr lang="id-ID" dirty="0">
              <a:solidFill>
                <a:schemeClr val="lt1"/>
              </a:solidFill>
            </a:endParaRPr>
          </a:p>
        </p:txBody>
      </p:sp>
      <p:sp>
        <p:nvSpPr>
          <p:cNvPr id="9" name="Subtitle 8"/>
          <p:cNvSpPr>
            <a:spLocks noGrp="1"/>
          </p:cNvSpPr>
          <p:nvPr>
            <p:ph type="subTitle" idx="8"/>
          </p:nvPr>
        </p:nvSpPr>
        <p:spPr>
          <a:xfrm>
            <a:off x="395536" y="1131590"/>
            <a:ext cx="8208912" cy="3312368"/>
          </a:xfrm>
        </p:spPr>
        <p:txBody>
          <a:bodyPr/>
          <a:lstStyle/>
          <a:p>
            <a:pPr algn="l"/>
            <a:r>
              <a:rPr lang="id-ID" sz="2400" dirty="0">
                <a:latin typeface="Tekton Pro" pitchFamily="34" charset="0"/>
              </a:rPr>
              <a:t>a. Ketika melakukan kegiatan (percobaan) yang berkaitan dengan </a:t>
            </a:r>
            <a:r>
              <a:rPr lang="id-ID" sz="2400" dirty="0" smtClean="0">
                <a:latin typeface="Tekton Pro" pitchFamily="34" charset="0"/>
              </a:rPr>
              <a:t>mikroba patogenik</a:t>
            </a:r>
            <a:r>
              <a:rPr lang="id-ID" sz="2400" dirty="0">
                <a:latin typeface="Tekton Pro" pitchFamily="34" charset="0"/>
              </a:rPr>
              <a:t>, pintu dan jendela laboratorium sebaiknya ditutup untuk </a:t>
            </a:r>
            <a:r>
              <a:rPr lang="id-ID" sz="2400" dirty="0" smtClean="0">
                <a:latin typeface="Tekton Pro" pitchFamily="34" charset="0"/>
              </a:rPr>
              <a:t>menghindari menyebarnya </a:t>
            </a:r>
            <a:r>
              <a:rPr lang="id-ID" sz="2400" dirty="0">
                <a:latin typeface="Tekton Pro" pitchFamily="34" charset="0"/>
              </a:rPr>
              <a:t>mikroba ke luar laboratorium.</a:t>
            </a:r>
          </a:p>
          <a:p>
            <a:pPr algn="l"/>
            <a:r>
              <a:rPr lang="id-ID" sz="2400" dirty="0">
                <a:latin typeface="Tekton Pro" pitchFamily="34" charset="0"/>
              </a:rPr>
              <a:t>b. Setelah selesai melakukan percobaan, jas laboratorium yang di gunakan </a:t>
            </a:r>
            <a:r>
              <a:rPr lang="id-ID" sz="2400" dirty="0" smtClean="0">
                <a:latin typeface="Tekton Pro" pitchFamily="34" charset="0"/>
              </a:rPr>
              <a:t>harus dilepas </a:t>
            </a:r>
            <a:r>
              <a:rPr lang="id-ID" sz="2400" dirty="0">
                <a:latin typeface="Tekton Pro" pitchFamily="34" charset="0"/>
              </a:rPr>
              <a:t>dan digantungkan kedalam laboratorium.</a:t>
            </a:r>
          </a:p>
          <a:p>
            <a:pPr algn="l"/>
            <a:r>
              <a:rPr lang="id-ID" sz="2400" dirty="0">
                <a:latin typeface="Tekton Pro" pitchFamily="34" charset="0"/>
              </a:rPr>
              <a:t>c. Sebelum meninggalkan laboratorium, tangan harus dicuci dengan </a:t>
            </a:r>
            <a:r>
              <a:rPr lang="id-ID" sz="2400" dirty="0" smtClean="0">
                <a:latin typeface="Tekton Pro" pitchFamily="34" charset="0"/>
              </a:rPr>
              <a:t>menggunakan zat </a:t>
            </a:r>
            <a:r>
              <a:rPr lang="id-ID" sz="2400" dirty="0">
                <a:latin typeface="Tekton Pro" pitchFamily="34" charset="0"/>
              </a:rPr>
              <a:t>antibakteri, misalnya sabun </a:t>
            </a:r>
            <a:r>
              <a:rPr lang="id-ID" sz="2400" dirty="0" smtClean="0">
                <a:latin typeface="Tekton Pro" pitchFamily="34" charset="0"/>
              </a:rPr>
              <a:t>antiseptik</a:t>
            </a:r>
            <a:r>
              <a:rPr lang="id-ID" sz="2400" dirty="0">
                <a:latin typeface="Tekton Pro" pitchFamily="34" charset="0"/>
              </a:rPr>
              <a:t>, lalu dibasuh dengan air yang banyak.</a:t>
            </a:r>
          </a:p>
        </p:txBody>
      </p:sp>
    </p:spTree>
    <p:extLst>
      <p:ext uri="{BB962C8B-B14F-4D97-AF65-F5344CB8AC3E}">
        <p14:creationId xmlns:p14="http://schemas.microsoft.com/office/powerpoint/2010/main" val="4099519433"/>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9" name="Subtitle 8"/>
          <p:cNvSpPr>
            <a:spLocks noGrp="1"/>
          </p:cNvSpPr>
          <p:nvPr>
            <p:ph type="subTitle" idx="8"/>
          </p:nvPr>
        </p:nvSpPr>
        <p:spPr>
          <a:xfrm>
            <a:off x="395536" y="915566"/>
            <a:ext cx="8208912" cy="3312368"/>
          </a:xfrm>
        </p:spPr>
        <p:txBody>
          <a:bodyPr/>
          <a:lstStyle/>
          <a:p>
            <a:pPr algn="l"/>
            <a:r>
              <a:rPr lang="id-ID" sz="2400" dirty="0">
                <a:latin typeface="Tekton Pro" pitchFamily="34" charset="0"/>
              </a:rPr>
              <a:t>d. Kultur (biakan) harus diberi label yang jelas mengenai jenis mikroba, media </a:t>
            </a:r>
            <a:r>
              <a:rPr lang="id-ID" sz="2400" dirty="0" smtClean="0">
                <a:latin typeface="Tekton Pro" pitchFamily="34" charset="0"/>
              </a:rPr>
              <a:t>yang digunakan </a:t>
            </a:r>
            <a:r>
              <a:rPr lang="id-ID" sz="2400" dirty="0">
                <a:latin typeface="Tekton Pro" pitchFamily="34" charset="0"/>
              </a:rPr>
              <a:t>dan tanggal pengkulturan dilakukan.</a:t>
            </a:r>
          </a:p>
          <a:p>
            <a:pPr algn="l"/>
            <a:r>
              <a:rPr lang="id-ID" sz="2400" dirty="0">
                <a:latin typeface="Tekton Pro" pitchFamily="34" charset="0"/>
              </a:rPr>
              <a:t>e. Kultur hendaknya tidak terlalu lama disimpan di atas meja, tetapi </a:t>
            </a:r>
            <a:r>
              <a:rPr lang="id-ID" sz="2400" dirty="0" smtClean="0">
                <a:latin typeface="Tekton Pro" pitchFamily="34" charset="0"/>
              </a:rPr>
              <a:t>harus secepatnya </a:t>
            </a:r>
            <a:r>
              <a:rPr lang="id-ID" sz="2400" dirty="0">
                <a:latin typeface="Tekton Pro" pitchFamily="34" charset="0"/>
              </a:rPr>
              <a:t>dipindahkan ke tempat yang khusus, misalnya kelemari es atau </a:t>
            </a:r>
            <a:r>
              <a:rPr lang="id-ID" sz="2400" dirty="0" smtClean="0">
                <a:latin typeface="Tekton Pro" pitchFamily="34" charset="0"/>
              </a:rPr>
              <a:t>lemari penyimpan</a:t>
            </a:r>
            <a:r>
              <a:rPr lang="id-ID" sz="2400" dirty="0">
                <a:latin typeface="Tekton Pro" pitchFamily="34" charset="0"/>
              </a:rPr>
              <a:t>. (Lemari es yang digunakan untuk menyimpan biakan seperti ini </a:t>
            </a:r>
            <a:r>
              <a:rPr lang="id-ID" sz="2400" dirty="0" smtClean="0">
                <a:latin typeface="Tekton Pro" pitchFamily="34" charset="0"/>
              </a:rPr>
              <a:t>tidak boleh </a:t>
            </a:r>
            <a:r>
              <a:rPr lang="id-ID" sz="2400" dirty="0">
                <a:latin typeface="Tekton Pro" pitchFamily="34" charset="0"/>
              </a:rPr>
              <a:t>digunakan untuk menyimpan bahan makanan.</a:t>
            </a:r>
          </a:p>
          <a:p>
            <a:pPr algn="l"/>
            <a:r>
              <a:rPr lang="id-ID" sz="2400" dirty="0">
                <a:latin typeface="Tekton Pro" pitchFamily="34" charset="0"/>
              </a:rPr>
              <a:t>f.  Cawan-cawan perlu berisi kultur mikroba harus ditutup dan disegel rapat (</a:t>
            </a:r>
            <a:r>
              <a:rPr lang="id-ID" sz="2400" dirty="0" smtClean="0">
                <a:latin typeface="Tekton Pro" pitchFamily="34" charset="0"/>
              </a:rPr>
              <a:t>sealed) dengan </a:t>
            </a:r>
            <a:r>
              <a:rPr lang="id-ID" sz="2400" dirty="0">
                <a:latin typeface="Tekton Pro" pitchFamily="34" charset="0"/>
              </a:rPr>
              <a:t>selotip untuk menghindari menyebarnya spora</a:t>
            </a:r>
            <a:r>
              <a:rPr lang="id-ID" sz="2400" dirty="0" smtClean="0">
                <a:latin typeface="Tekton Pro" pitchFamily="34" charset="0"/>
              </a:rPr>
              <a:t>.</a:t>
            </a:r>
            <a:endParaRPr lang="id-ID" sz="2400" dirty="0">
              <a:latin typeface="Tekton Pro" pitchFamily="34" charset="0"/>
            </a:endParaRPr>
          </a:p>
        </p:txBody>
      </p:sp>
    </p:spTree>
    <p:extLst>
      <p:ext uri="{BB962C8B-B14F-4D97-AF65-F5344CB8AC3E}">
        <p14:creationId xmlns:p14="http://schemas.microsoft.com/office/powerpoint/2010/main" val="266202912"/>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9" name="Subtitle 8"/>
          <p:cNvSpPr>
            <a:spLocks noGrp="1"/>
          </p:cNvSpPr>
          <p:nvPr>
            <p:ph type="subTitle" idx="8"/>
          </p:nvPr>
        </p:nvSpPr>
        <p:spPr>
          <a:xfrm>
            <a:off x="395536" y="915566"/>
            <a:ext cx="8208912" cy="3312368"/>
          </a:xfrm>
        </p:spPr>
        <p:txBody>
          <a:bodyPr/>
          <a:lstStyle/>
          <a:p>
            <a:pPr algn="l"/>
            <a:r>
              <a:rPr lang="id-ID" sz="2400" dirty="0">
                <a:latin typeface="Tekton Pro" pitchFamily="34" charset="0"/>
              </a:rPr>
              <a:t>g. Sampah yang kemungkinan tertular mikroba harus di otoklaf atau </a:t>
            </a:r>
            <a:r>
              <a:rPr lang="id-ID" sz="2400" dirty="0" smtClean="0">
                <a:latin typeface="Tekton Pro" pitchFamily="34" charset="0"/>
              </a:rPr>
              <a:t>dibakar sebelum </a:t>
            </a:r>
            <a:r>
              <a:rPr lang="id-ID" sz="2400" dirty="0">
                <a:latin typeface="Tekton Pro" pitchFamily="34" charset="0"/>
              </a:rPr>
              <a:t>dibuang. </a:t>
            </a:r>
            <a:endParaRPr lang="id-ID" sz="2400" dirty="0" smtClean="0">
              <a:latin typeface="Tekton Pro" pitchFamily="34" charset="0"/>
            </a:endParaRPr>
          </a:p>
          <a:p>
            <a:pPr algn="l"/>
            <a:r>
              <a:rPr lang="id-ID" sz="2400" dirty="0">
                <a:latin typeface="Tekton Pro" pitchFamily="34" charset="0"/>
              </a:rPr>
              <a:t>h. Setiap bahan atau sampah yang berkemungkinan </a:t>
            </a:r>
            <a:r>
              <a:rPr lang="id-ID" sz="2400" dirty="0" smtClean="0">
                <a:latin typeface="Tekton Pro" pitchFamily="34" charset="0"/>
              </a:rPr>
              <a:t>menularkan penyakit</a:t>
            </a:r>
            <a:r>
              <a:rPr lang="id-ID" sz="2400" dirty="0">
                <a:latin typeface="Tekton Pro" pitchFamily="34" charset="0"/>
              </a:rPr>
              <a:t>, </a:t>
            </a:r>
            <a:r>
              <a:rPr lang="id-ID" sz="2400" dirty="0" smtClean="0">
                <a:latin typeface="Tekton Pro" pitchFamily="34" charset="0"/>
              </a:rPr>
              <a:t>yang diambil </a:t>
            </a:r>
            <a:r>
              <a:rPr lang="id-ID" sz="2400" dirty="0">
                <a:latin typeface="Tekton Pro" pitchFamily="34" charset="0"/>
              </a:rPr>
              <a:t>dan dalam laboratorium, harus dibawa dipindahkan di dalam wadah </a:t>
            </a:r>
            <a:r>
              <a:rPr lang="id-ID" sz="2400" dirty="0" smtClean="0">
                <a:latin typeface="Tekton Pro" pitchFamily="34" charset="0"/>
              </a:rPr>
              <a:t>luar yang </a:t>
            </a:r>
            <a:r>
              <a:rPr lang="id-ID" sz="2400" dirty="0">
                <a:latin typeface="Tekton Pro" pitchFamily="34" charset="0"/>
              </a:rPr>
              <a:t>tidak dapat pecah dan tertutup rapat.</a:t>
            </a:r>
          </a:p>
          <a:p>
            <a:pPr algn="l"/>
            <a:r>
              <a:rPr lang="id-ID" sz="2400" dirty="0">
                <a:latin typeface="Tekton Pro" pitchFamily="34" charset="0"/>
              </a:rPr>
              <a:t>i.  Langkah-langkah (procedures) yang melibatkan bahan-bahan yang </a:t>
            </a:r>
            <a:r>
              <a:rPr lang="id-ID" sz="2400" dirty="0" smtClean="0">
                <a:latin typeface="Tekton Pro" pitchFamily="34" charset="0"/>
              </a:rPr>
              <a:t>dapat menularkan </a:t>
            </a:r>
            <a:r>
              <a:rPr lang="id-ID" sz="2400" dirty="0">
                <a:latin typeface="Tekton Pro" pitchFamily="34" charset="0"/>
              </a:rPr>
              <a:t>penyakit yang menghasilkan acrosol (suspensi partikel </a:t>
            </a:r>
            <a:r>
              <a:rPr lang="id-ID" sz="2400" dirty="0" smtClean="0">
                <a:latin typeface="Tekton Pro" pitchFamily="34" charset="0"/>
              </a:rPr>
              <a:t>di dalam lemari </a:t>
            </a:r>
            <a:r>
              <a:rPr lang="id-ID" sz="2400" dirty="0">
                <a:latin typeface="Tekton Pro" pitchFamily="34" charset="0"/>
              </a:rPr>
              <a:t>aliran laminar (laminar flow cabinet) atau didalam wadah </a:t>
            </a:r>
            <a:r>
              <a:rPr lang="id-ID" sz="2400" dirty="0" smtClean="0">
                <a:latin typeface="Tekton Pro" pitchFamily="34" charset="0"/>
              </a:rPr>
              <a:t>yang kedapan </a:t>
            </a:r>
            <a:r>
              <a:rPr lang="id-ID" sz="2400" dirty="0">
                <a:latin typeface="Tekton Pro" pitchFamily="34" charset="0"/>
              </a:rPr>
              <a:t>acrosol. </a:t>
            </a:r>
          </a:p>
          <a:p>
            <a:pPr algn="l"/>
            <a:endParaRPr lang="id-ID" sz="2400" dirty="0">
              <a:latin typeface="Tekton Pro" pitchFamily="34" charset="0"/>
            </a:endParaRPr>
          </a:p>
        </p:txBody>
      </p:sp>
    </p:spTree>
    <p:extLst>
      <p:ext uri="{BB962C8B-B14F-4D97-AF65-F5344CB8AC3E}">
        <p14:creationId xmlns:p14="http://schemas.microsoft.com/office/powerpoint/2010/main" val="3828421519"/>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9" name="Subtitle 8"/>
          <p:cNvSpPr>
            <a:spLocks noGrp="1"/>
          </p:cNvSpPr>
          <p:nvPr>
            <p:ph type="subTitle" idx="8"/>
          </p:nvPr>
        </p:nvSpPr>
        <p:spPr>
          <a:xfrm>
            <a:off x="395536" y="915566"/>
            <a:ext cx="8208912" cy="3312368"/>
          </a:xfrm>
        </p:spPr>
        <p:txBody>
          <a:bodyPr/>
          <a:lstStyle/>
          <a:p>
            <a:pPr algn="l"/>
            <a:r>
              <a:rPr lang="id-ID" sz="2400" dirty="0">
                <a:latin typeface="Tekton Pro" pitchFamily="34" charset="0"/>
              </a:rPr>
              <a:t>j.  Ketika bekerja dengan bahan yang berkemungkinan </a:t>
            </a:r>
            <a:r>
              <a:rPr lang="id-ID" sz="2400" dirty="0" smtClean="0">
                <a:latin typeface="Tekton Pro" pitchFamily="34" charset="0"/>
              </a:rPr>
              <a:t>mengandung penyakit  </a:t>
            </a:r>
            <a:r>
              <a:rPr lang="id-ID" sz="2400" dirty="0">
                <a:latin typeface="Tekton Pro" pitchFamily="34" charset="0"/>
              </a:rPr>
              <a:t>menular, semua meja kerja harus disapu dengan disinfektan yang </a:t>
            </a:r>
            <a:r>
              <a:rPr lang="id-ID" sz="2400" dirty="0" smtClean="0">
                <a:latin typeface="Tekton Pro" pitchFamily="34" charset="0"/>
              </a:rPr>
              <a:t>sesuai sebelum </a:t>
            </a:r>
            <a:r>
              <a:rPr lang="id-ID" sz="2400" dirty="0">
                <a:latin typeface="Tekton Pro" pitchFamily="34" charset="0"/>
              </a:rPr>
              <a:t>dan sesudah bekerja. </a:t>
            </a:r>
          </a:p>
          <a:p>
            <a:pPr algn="l"/>
            <a:r>
              <a:rPr lang="id-ID" sz="2400" dirty="0">
                <a:latin typeface="Tekton Pro" pitchFamily="34" charset="0"/>
              </a:rPr>
              <a:t>k. Semua zat yang tertetes/tertumpah harus seketika dibersihkan </a:t>
            </a:r>
            <a:r>
              <a:rPr lang="id-ID" sz="2400" dirty="0" smtClean="0">
                <a:latin typeface="Tekton Pro" pitchFamily="34" charset="0"/>
              </a:rPr>
              <a:t>dengan menggunakan </a:t>
            </a:r>
            <a:r>
              <a:rPr lang="id-ID" sz="2400" dirty="0">
                <a:latin typeface="Tekton Pro" pitchFamily="34" charset="0"/>
              </a:rPr>
              <a:t>larutan disinfektan (misalnya natrium hipoklorida atau alkohol </a:t>
            </a:r>
            <a:r>
              <a:rPr lang="id-ID" sz="2400" dirty="0" smtClean="0">
                <a:latin typeface="Tekton Pro" pitchFamily="34" charset="0"/>
              </a:rPr>
              <a:t>70%)</a:t>
            </a:r>
          </a:p>
          <a:p>
            <a:pPr algn="l"/>
            <a:r>
              <a:rPr lang="id-ID" sz="2400" dirty="0">
                <a:latin typeface="Tekton Pro" pitchFamily="34" charset="0"/>
              </a:rPr>
              <a:t>l.  Cairan biologis yang akan dibuat harus distelisasi, yang dapat digunakan </a:t>
            </a:r>
            <a:r>
              <a:rPr lang="id-ID" sz="2400" dirty="0" smtClean="0">
                <a:latin typeface="Tekton Pro" pitchFamily="34" charset="0"/>
              </a:rPr>
              <a:t>dengan menambahi </a:t>
            </a:r>
            <a:r>
              <a:rPr lang="id-ID" sz="2400" dirty="0">
                <a:latin typeface="Tekton Pro" pitchFamily="34" charset="0"/>
              </a:rPr>
              <a:t>natrium klorit 2% pada cairan tersebut membiarkannya selama </a:t>
            </a:r>
            <a:r>
              <a:rPr lang="id-ID" sz="2400" dirty="0" smtClean="0">
                <a:latin typeface="Tekton Pro" pitchFamily="34" charset="0"/>
              </a:rPr>
              <a:t>24 jam)</a:t>
            </a:r>
            <a:endParaRPr lang="id-ID" sz="2400" dirty="0">
              <a:latin typeface="Tekton Pro" pitchFamily="34" charset="0"/>
            </a:endParaRPr>
          </a:p>
          <a:p>
            <a:pPr algn="l"/>
            <a:endParaRPr lang="id-ID" sz="2400" dirty="0">
              <a:latin typeface="Tekton Pro" pitchFamily="34" charset="0"/>
            </a:endParaRPr>
          </a:p>
        </p:txBody>
      </p:sp>
    </p:spTree>
    <p:extLst>
      <p:ext uri="{BB962C8B-B14F-4D97-AF65-F5344CB8AC3E}">
        <p14:creationId xmlns:p14="http://schemas.microsoft.com/office/powerpoint/2010/main" val="1273123949"/>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31"/>
          <p:cNvSpPr txBox="1">
            <a:spLocks noGrp="1"/>
          </p:cNvSpPr>
          <p:nvPr>
            <p:ph type="title"/>
          </p:nvPr>
        </p:nvSpPr>
        <p:spPr>
          <a:xfrm>
            <a:off x="777144" y="2355726"/>
            <a:ext cx="5091000" cy="841800"/>
          </a:xfrm>
          <a:prstGeom prst="rect">
            <a:avLst/>
          </a:prstGeom>
        </p:spPr>
        <p:txBody>
          <a:bodyPr spcFirstLastPara="1" wrap="square" lIns="91425" tIns="91425" rIns="91425" bIns="91425" anchor="ctr" anchorCtr="0">
            <a:noAutofit/>
          </a:bodyPr>
          <a:lstStyle/>
          <a:p>
            <a:pPr lvl="0"/>
            <a:r>
              <a:rPr lang="id-ID" dirty="0"/>
              <a:t>Bahaya </a:t>
            </a:r>
            <a:r>
              <a:rPr lang="id-ID" dirty="0" smtClean="0"/>
              <a:t>Mekanik</a:t>
            </a:r>
            <a:endParaRPr dirty="0"/>
          </a:p>
        </p:txBody>
      </p:sp>
      <p:sp>
        <p:nvSpPr>
          <p:cNvPr id="648" name="Google Shape;648;p31"/>
          <p:cNvSpPr txBox="1">
            <a:spLocks noGrp="1"/>
          </p:cNvSpPr>
          <p:nvPr>
            <p:ph type="title" idx="2"/>
          </p:nvPr>
        </p:nvSpPr>
        <p:spPr>
          <a:xfrm>
            <a:off x="726231" y="1375275"/>
            <a:ext cx="1664700" cy="98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a:t>
            </a:r>
            <a:r>
              <a:rPr lang="id-ID" dirty="0" smtClean="0"/>
              <a:t>8</a:t>
            </a:r>
            <a:endParaRPr dirty="0"/>
          </a:p>
        </p:txBody>
      </p:sp>
      <p:grpSp>
        <p:nvGrpSpPr>
          <p:cNvPr id="649" name="Google Shape;649;p31"/>
          <p:cNvGrpSpPr/>
          <p:nvPr/>
        </p:nvGrpSpPr>
        <p:grpSpPr>
          <a:xfrm>
            <a:off x="5498654" y="1324008"/>
            <a:ext cx="3645719" cy="3819703"/>
            <a:chOff x="4979855" y="780629"/>
            <a:chExt cx="4164157" cy="4362882"/>
          </a:xfrm>
        </p:grpSpPr>
        <p:grpSp>
          <p:nvGrpSpPr>
            <p:cNvPr id="650" name="Google Shape;650;p31"/>
            <p:cNvGrpSpPr/>
            <p:nvPr/>
          </p:nvGrpSpPr>
          <p:grpSpPr>
            <a:xfrm>
              <a:off x="4979855" y="780629"/>
              <a:ext cx="4164157" cy="4362882"/>
              <a:chOff x="3362597" y="3213574"/>
              <a:chExt cx="1842303" cy="1930052"/>
            </a:xfrm>
          </p:grpSpPr>
          <p:sp>
            <p:nvSpPr>
              <p:cNvPr id="651" name="Google Shape;651;p31"/>
              <p:cNvSpPr/>
              <p:nvPr/>
            </p:nvSpPr>
            <p:spPr>
              <a:xfrm>
                <a:off x="4157035" y="3466994"/>
                <a:ext cx="1047865" cy="1674217"/>
              </a:xfrm>
              <a:custGeom>
                <a:avLst/>
                <a:gdLst/>
                <a:ahLst/>
                <a:cxnLst/>
                <a:rect l="l" t="t" r="r" b="b"/>
                <a:pathLst>
                  <a:path w="14344" h="22918" extrusionOk="0">
                    <a:moveTo>
                      <a:pt x="4237" y="1"/>
                    </a:moveTo>
                    <a:lnTo>
                      <a:pt x="4237" y="5939"/>
                    </a:lnTo>
                    <a:cubicBezTo>
                      <a:pt x="4237" y="5972"/>
                      <a:pt x="4203" y="5972"/>
                      <a:pt x="4203" y="6005"/>
                    </a:cubicBezTo>
                    <a:lnTo>
                      <a:pt x="2569" y="11676"/>
                    </a:lnTo>
                    <a:lnTo>
                      <a:pt x="200" y="19915"/>
                    </a:lnTo>
                    <a:cubicBezTo>
                      <a:pt x="0" y="20649"/>
                      <a:pt x="134" y="21383"/>
                      <a:pt x="601" y="21983"/>
                    </a:cubicBezTo>
                    <a:cubicBezTo>
                      <a:pt x="1034" y="22584"/>
                      <a:pt x="1735" y="22917"/>
                      <a:pt x="2469" y="22917"/>
                    </a:cubicBezTo>
                    <a:lnTo>
                      <a:pt x="11875" y="22917"/>
                    </a:lnTo>
                    <a:cubicBezTo>
                      <a:pt x="12609" y="22917"/>
                      <a:pt x="13310" y="22584"/>
                      <a:pt x="13743" y="21983"/>
                    </a:cubicBezTo>
                    <a:cubicBezTo>
                      <a:pt x="14211" y="21416"/>
                      <a:pt x="14344" y="20649"/>
                      <a:pt x="14144" y="19949"/>
                    </a:cubicBezTo>
                    <a:lnTo>
                      <a:pt x="11809" y="11576"/>
                    </a:lnTo>
                    <a:lnTo>
                      <a:pt x="10241" y="6039"/>
                    </a:lnTo>
                    <a:cubicBezTo>
                      <a:pt x="10241" y="6039"/>
                      <a:pt x="10241" y="6005"/>
                      <a:pt x="10241" y="6005"/>
                    </a:cubicBezTo>
                    <a:lnTo>
                      <a:pt x="102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4359242" y="3274500"/>
                <a:ext cx="655646" cy="248671"/>
              </a:xfrm>
              <a:custGeom>
                <a:avLst/>
                <a:gdLst/>
                <a:ahLst/>
                <a:cxnLst/>
                <a:rect l="l" t="t" r="r" b="b"/>
                <a:pathLst>
                  <a:path w="8975" h="3404" extrusionOk="0">
                    <a:moveTo>
                      <a:pt x="1702" y="1"/>
                    </a:moveTo>
                    <a:cubicBezTo>
                      <a:pt x="768" y="1"/>
                      <a:pt x="1" y="768"/>
                      <a:pt x="1" y="1702"/>
                    </a:cubicBezTo>
                    <a:cubicBezTo>
                      <a:pt x="1" y="2636"/>
                      <a:pt x="768" y="3403"/>
                      <a:pt x="1702" y="3403"/>
                    </a:cubicBezTo>
                    <a:lnTo>
                      <a:pt x="7273" y="3403"/>
                    </a:lnTo>
                    <a:cubicBezTo>
                      <a:pt x="8207" y="3403"/>
                      <a:pt x="8974" y="2636"/>
                      <a:pt x="8974" y="1702"/>
                    </a:cubicBezTo>
                    <a:cubicBezTo>
                      <a:pt x="8974" y="768"/>
                      <a:pt x="8207" y="1"/>
                      <a:pt x="7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4157035" y="4312579"/>
                <a:ext cx="1047865" cy="831045"/>
              </a:xfrm>
              <a:custGeom>
                <a:avLst/>
                <a:gdLst/>
                <a:ahLst/>
                <a:cxnLst/>
                <a:rect l="l" t="t" r="r" b="b"/>
                <a:pathLst>
                  <a:path w="14344" h="11376" extrusionOk="0">
                    <a:moveTo>
                      <a:pt x="11809" y="1"/>
                    </a:moveTo>
                    <a:lnTo>
                      <a:pt x="9841" y="1102"/>
                    </a:lnTo>
                    <a:cubicBezTo>
                      <a:pt x="9657" y="1193"/>
                      <a:pt x="9460" y="1236"/>
                      <a:pt x="9264" y="1236"/>
                    </a:cubicBezTo>
                    <a:cubicBezTo>
                      <a:pt x="9033" y="1236"/>
                      <a:pt x="8805" y="1177"/>
                      <a:pt x="8606" y="1068"/>
                    </a:cubicBezTo>
                    <a:cubicBezTo>
                      <a:pt x="8173" y="801"/>
                      <a:pt x="7706" y="668"/>
                      <a:pt x="7239" y="668"/>
                    </a:cubicBezTo>
                    <a:cubicBezTo>
                      <a:pt x="6805" y="668"/>
                      <a:pt x="6338" y="768"/>
                      <a:pt x="5938" y="968"/>
                    </a:cubicBezTo>
                    <a:lnTo>
                      <a:pt x="5804" y="1035"/>
                    </a:lnTo>
                    <a:cubicBezTo>
                      <a:pt x="5621" y="1127"/>
                      <a:pt x="5418" y="1178"/>
                      <a:pt x="5211" y="1178"/>
                    </a:cubicBezTo>
                    <a:cubicBezTo>
                      <a:pt x="5041" y="1178"/>
                      <a:pt x="4869" y="1143"/>
                      <a:pt x="4704" y="1068"/>
                    </a:cubicBezTo>
                    <a:lnTo>
                      <a:pt x="2569" y="101"/>
                    </a:lnTo>
                    <a:lnTo>
                      <a:pt x="200" y="8340"/>
                    </a:lnTo>
                    <a:cubicBezTo>
                      <a:pt x="0" y="9074"/>
                      <a:pt x="134" y="9808"/>
                      <a:pt x="601" y="10408"/>
                    </a:cubicBezTo>
                    <a:cubicBezTo>
                      <a:pt x="1034" y="11009"/>
                      <a:pt x="1735" y="11376"/>
                      <a:pt x="2469" y="11376"/>
                    </a:cubicBezTo>
                    <a:lnTo>
                      <a:pt x="11875" y="11376"/>
                    </a:lnTo>
                    <a:cubicBezTo>
                      <a:pt x="12609" y="11376"/>
                      <a:pt x="13310" y="11009"/>
                      <a:pt x="13743" y="10408"/>
                    </a:cubicBezTo>
                    <a:cubicBezTo>
                      <a:pt x="14211" y="9841"/>
                      <a:pt x="14344" y="9074"/>
                      <a:pt x="14144" y="8374"/>
                    </a:cubicBezTo>
                    <a:lnTo>
                      <a:pt x="11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3484447" y="3630267"/>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8" y="18614"/>
                      <a:pt x="4004" y="20649"/>
                      <a:pt x="7139" y="20716"/>
                    </a:cubicBezTo>
                    <a:lnTo>
                      <a:pt x="7239" y="20716"/>
                    </a:lnTo>
                    <a:cubicBezTo>
                      <a:pt x="8440" y="20716"/>
                      <a:pt x="9574" y="20415"/>
                      <a:pt x="10608" y="19882"/>
                    </a:cubicBezTo>
                    <a:cubicBezTo>
                      <a:pt x="10675" y="19848"/>
                      <a:pt x="10742" y="19815"/>
                      <a:pt x="10775" y="19748"/>
                    </a:cubicBezTo>
                    <a:cubicBezTo>
                      <a:pt x="12310" y="18881"/>
                      <a:pt x="13510" y="17480"/>
                      <a:pt x="14111" y="15812"/>
                    </a:cubicBezTo>
                    <a:cubicBezTo>
                      <a:pt x="14378" y="15045"/>
                      <a:pt x="14511" y="14211"/>
                      <a:pt x="14511" y="13344"/>
                    </a:cubicBezTo>
                    <a:cubicBezTo>
                      <a:pt x="14511" y="11843"/>
                      <a:pt x="14077" y="10408"/>
                      <a:pt x="13277" y="9241"/>
                    </a:cubicBezTo>
                    <a:cubicBezTo>
                      <a:pt x="13244" y="9141"/>
                      <a:pt x="13344" y="9041"/>
                      <a:pt x="13277" y="8941"/>
                    </a:cubicBezTo>
                    <a:cubicBezTo>
                      <a:pt x="12476" y="7907"/>
                      <a:pt x="11209" y="7073"/>
                      <a:pt x="10375" y="6572"/>
                    </a:cubicBezTo>
                    <a:lnTo>
                      <a:pt x="10375" y="968"/>
                    </a:lnTo>
                    <a:cubicBezTo>
                      <a:pt x="10375" y="535"/>
                      <a:pt x="9774" y="1"/>
                      <a:pt x="9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3684317" y="3576719"/>
                <a:ext cx="655573" cy="248598"/>
              </a:xfrm>
              <a:custGeom>
                <a:avLst/>
                <a:gdLst/>
                <a:ahLst/>
                <a:cxnLst/>
                <a:rect l="l" t="t" r="r" b="b"/>
                <a:pathLst>
                  <a:path w="8974" h="3403" extrusionOk="0">
                    <a:moveTo>
                      <a:pt x="1701" y="0"/>
                    </a:moveTo>
                    <a:cubicBezTo>
                      <a:pt x="767" y="0"/>
                      <a:pt x="0" y="767"/>
                      <a:pt x="0" y="1701"/>
                    </a:cubicBezTo>
                    <a:cubicBezTo>
                      <a:pt x="0" y="2635"/>
                      <a:pt x="767" y="3402"/>
                      <a:pt x="1701" y="3402"/>
                    </a:cubicBezTo>
                    <a:lnTo>
                      <a:pt x="7272" y="3402"/>
                    </a:lnTo>
                    <a:cubicBezTo>
                      <a:pt x="8206" y="3402"/>
                      <a:pt x="8973" y="2635"/>
                      <a:pt x="8973" y="1701"/>
                    </a:cubicBezTo>
                    <a:cubicBezTo>
                      <a:pt x="8973" y="767"/>
                      <a:pt x="8206" y="0"/>
                      <a:pt x="7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3508847" y="4644969"/>
                <a:ext cx="1008928" cy="498656"/>
              </a:xfrm>
              <a:custGeom>
                <a:avLst/>
                <a:gdLst/>
                <a:ahLst/>
                <a:cxnLst/>
                <a:rect l="l" t="t" r="r" b="b"/>
                <a:pathLst>
                  <a:path w="13811" h="6826" extrusionOk="0">
                    <a:moveTo>
                      <a:pt x="4314" y="1"/>
                    </a:moveTo>
                    <a:cubicBezTo>
                      <a:pt x="3880" y="1"/>
                      <a:pt x="3443" y="108"/>
                      <a:pt x="3069" y="321"/>
                    </a:cubicBezTo>
                    <a:lnTo>
                      <a:pt x="0" y="1889"/>
                    </a:lnTo>
                    <a:cubicBezTo>
                      <a:pt x="1001" y="4724"/>
                      <a:pt x="3670" y="6759"/>
                      <a:pt x="6805" y="6826"/>
                    </a:cubicBezTo>
                    <a:lnTo>
                      <a:pt x="6905" y="6826"/>
                    </a:lnTo>
                    <a:cubicBezTo>
                      <a:pt x="8106" y="6826"/>
                      <a:pt x="9240" y="6525"/>
                      <a:pt x="10308" y="5992"/>
                    </a:cubicBezTo>
                    <a:cubicBezTo>
                      <a:pt x="10341" y="5958"/>
                      <a:pt x="10408" y="5925"/>
                      <a:pt x="10441" y="5858"/>
                    </a:cubicBezTo>
                    <a:cubicBezTo>
                      <a:pt x="11976" y="4991"/>
                      <a:pt x="13176" y="3590"/>
                      <a:pt x="13777" y="1922"/>
                    </a:cubicBezTo>
                    <a:cubicBezTo>
                      <a:pt x="13777" y="1855"/>
                      <a:pt x="13810" y="1822"/>
                      <a:pt x="13810" y="1789"/>
                    </a:cubicBezTo>
                    <a:cubicBezTo>
                      <a:pt x="13810" y="1789"/>
                      <a:pt x="12943" y="1322"/>
                      <a:pt x="12076" y="888"/>
                    </a:cubicBezTo>
                    <a:cubicBezTo>
                      <a:pt x="11557" y="618"/>
                      <a:pt x="10986" y="503"/>
                      <a:pt x="10412" y="503"/>
                    </a:cubicBezTo>
                    <a:cubicBezTo>
                      <a:pt x="10063"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7"/>
                      <a:pt x="4422" y="1"/>
                      <a:pt x="4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4783307" y="4622104"/>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0" y="67"/>
                    </a:cubicBezTo>
                    <a:lnTo>
                      <a:pt x="334" y="100"/>
                    </a:lnTo>
                    <a:cubicBezTo>
                      <a:pt x="334" y="134"/>
                      <a:pt x="300" y="134"/>
                      <a:pt x="267" y="167"/>
                    </a:cubicBezTo>
                    <a:cubicBezTo>
                      <a:pt x="267" y="167"/>
                      <a:pt x="234" y="200"/>
                      <a:pt x="234" y="200"/>
                    </a:cubicBezTo>
                    <a:cubicBezTo>
                      <a:pt x="200" y="234"/>
                      <a:pt x="200" y="234"/>
                      <a:pt x="167" y="267"/>
                    </a:cubicBezTo>
                    <a:cubicBezTo>
                      <a:pt x="167" y="267"/>
                      <a:pt x="134" y="300"/>
                      <a:pt x="134" y="334"/>
                    </a:cubicBezTo>
                    <a:lnTo>
                      <a:pt x="100" y="367"/>
                    </a:lnTo>
                    <a:cubicBezTo>
                      <a:pt x="100" y="401"/>
                      <a:pt x="67" y="434"/>
                      <a:pt x="67" y="434"/>
                    </a:cubicBezTo>
                    <a:cubicBezTo>
                      <a:pt x="67" y="467"/>
                      <a:pt x="67" y="501"/>
                      <a:pt x="33" y="534"/>
                    </a:cubicBezTo>
                    <a:cubicBezTo>
                      <a:pt x="33" y="534"/>
                      <a:pt x="33" y="567"/>
                      <a:pt x="33" y="601"/>
                    </a:cubicBezTo>
                    <a:cubicBezTo>
                      <a:pt x="33" y="601"/>
                      <a:pt x="33" y="634"/>
                      <a:pt x="33" y="667"/>
                    </a:cubicBezTo>
                    <a:cubicBezTo>
                      <a:pt x="0" y="701"/>
                      <a:pt x="0" y="701"/>
                      <a:pt x="0" y="734"/>
                    </a:cubicBezTo>
                    <a:cubicBezTo>
                      <a:pt x="0" y="767"/>
                      <a:pt x="0" y="801"/>
                      <a:pt x="33" y="801"/>
                    </a:cubicBezTo>
                    <a:cubicBezTo>
                      <a:pt x="33" y="834"/>
                      <a:pt x="33" y="868"/>
                      <a:pt x="33" y="868"/>
                    </a:cubicBezTo>
                    <a:cubicBezTo>
                      <a:pt x="33" y="901"/>
                      <a:pt x="33" y="934"/>
                      <a:pt x="33" y="968"/>
                    </a:cubicBezTo>
                    <a:cubicBezTo>
                      <a:pt x="67" y="968"/>
                      <a:pt x="67" y="1001"/>
                      <a:pt x="67" y="1034"/>
                    </a:cubicBezTo>
                    <a:cubicBezTo>
                      <a:pt x="67" y="1034"/>
                      <a:pt x="100" y="1068"/>
                      <a:pt x="100" y="1101"/>
                    </a:cubicBezTo>
                    <a:lnTo>
                      <a:pt x="134" y="1168"/>
                    </a:lnTo>
                    <a:cubicBezTo>
                      <a:pt x="167" y="1168"/>
                      <a:pt x="167" y="1201"/>
                      <a:pt x="167" y="1201"/>
                    </a:cubicBezTo>
                    <a:cubicBezTo>
                      <a:pt x="200" y="1234"/>
                      <a:pt x="200" y="1234"/>
                      <a:pt x="234" y="1268"/>
                    </a:cubicBezTo>
                    <a:cubicBezTo>
                      <a:pt x="234" y="1268"/>
                      <a:pt x="267" y="1301"/>
                      <a:pt x="267" y="1301"/>
                    </a:cubicBezTo>
                    <a:cubicBezTo>
                      <a:pt x="300" y="1335"/>
                      <a:pt x="334" y="1335"/>
                      <a:pt x="334" y="1368"/>
                    </a:cubicBezTo>
                    <a:lnTo>
                      <a:pt x="400" y="1401"/>
                    </a:lnTo>
                    <a:cubicBezTo>
                      <a:pt x="434" y="1401"/>
                      <a:pt x="434" y="1435"/>
                      <a:pt x="467" y="1435"/>
                    </a:cubicBezTo>
                    <a:cubicBezTo>
                      <a:pt x="500" y="1435"/>
                      <a:pt x="534" y="1435"/>
                      <a:pt x="534" y="1468"/>
                    </a:cubicBezTo>
                    <a:lnTo>
                      <a:pt x="601" y="1468"/>
                    </a:lnTo>
                    <a:cubicBezTo>
                      <a:pt x="634" y="1468"/>
                      <a:pt x="667" y="1468"/>
                      <a:pt x="701" y="1501"/>
                    </a:cubicBezTo>
                    <a:lnTo>
                      <a:pt x="834" y="1501"/>
                    </a:lnTo>
                    <a:cubicBezTo>
                      <a:pt x="867" y="1468"/>
                      <a:pt x="867" y="1468"/>
                      <a:pt x="901" y="1468"/>
                    </a:cubicBezTo>
                    <a:lnTo>
                      <a:pt x="967"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4"/>
                      <a:pt x="1334" y="1234"/>
                      <a:pt x="1334" y="1201"/>
                    </a:cubicBezTo>
                    <a:cubicBezTo>
                      <a:pt x="1334" y="1201"/>
                      <a:pt x="1368" y="1168"/>
                      <a:pt x="1368" y="1168"/>
                    </a:cubicBezTo>
                    <a:lnTo>
                      <a:pt x="1401" y="1101"/>
                    </a:lnTo>
                    <a:cubicBezTo>
                      <a:pt x="1434" y="1068"/>
                      <a:pt x="1434" y="1034"/>
                      <a:pt x="1434" y="1034"/>
                    </a:cubicBezTo>
                    <a:cubicBezTo>
                      <a:pt x="1468" y="1001"/>
                      <a:pt x="1468" y="968"/>
                      <a:pt x="1468" y="968"/>
                    </a:cubicBezTo>
                    <a:cubicBezTo>
                      <a:pt x="1468" y="934"/>
                      <a:pt x="1501" y="901"/>
                      <a:pt x="1501" y="868"/>
                    </a:cubicBezTo>
                    <a:cubicBezTo>
                      <a:pt x="1501" y="868"/>
                      <a:pt x="1501" y="834"/>
                      <a:pt x="1501" y="801"/>
                    </a:cubicBezTo>
                    <a:cubicBezTo>
                      <a:pt x="1501" y="801"/>
                      <a:pt x="1501" y="767"/>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4" y="434"/>
                    </a:cubicBezTo>
                    <a:cubicBezTo>
                      <a:pt x="1434" y="434"/>
                      <a:pt x="1434" y="401"/>
                      <a:pt x="1401" y="367"/>
                    </a:cubicBezTo>
                    <a:lnTo>
                      <a:pt x="1368" y="334"/>
                    </a:lnTo>
                    <a:cubicBezTo>
                      <a:pt x="1368" y="300"/>
                      <a:pt x="1368" y="267"/>
                      <a:pt x="1334" y="267"/>
                    </a:cubicBezTo>
                    <a:cubicBezTo>
                      <a:pt x="1334"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7" y="34"/>
                    </a:lnTo>
                    <a:cubicBezTo>
                      <a:pt x="967" y="0"/>
                      <a:pt x="934"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4532302" y="4707356"/>
                <a:ext cx="109725" cy="112209"/>
              </a:xfrm>
              <a:custGeom>
                <a:avLst/>
                <a:gdLst/>
                <a:ahLst/>
                <a:cxnLst/>
                <a:rect l="l" t="t" r="r" b="b"/>
                <a:pathLst>
                  <a:path w="1502" h="1536" extrusionOk="0">
                    <a:moveTo>
                      <a:pt x="667" y="1"/>
                    </a:moveTo>
                    <a:cubicBezTo>
                      <a:pt x="667" y="34"/>
                      <a:pt x="634" y="34"/>
                      <a:pt x="601" y="34"/>
                    </a:cubicBezTo>
                    <a:lnTo>
                      <a:pt x="534" y="34"/>
                    </a:lnTo>
                    <a:cubicBezTo>
                      <a:pt x="501" y="67"/>
                      <a:pt x="501" y="67"/>
                      <a:pt x="467" y="67"/>
                    </a:cubicBezTo>
                    <a:cubicBezTo>
                      <a:pt x="434" y="67"/>
                      <a:pt x="401" y="101"/>
                      <a:pt x="401" y="101"/>
                    </a:cubicBezTo>
                    <a:lnTo>
                      <a:pt x="334" y="134"/>
                    </a:lnTo>
                    <a:cubicBezTo>
                      <a:pt x="301" y="168"/>
                      <a:pt x="301" y="168"/>
                      <a:pt x="267" y="201"/>
                    </a:cubicBezTo>
                    <a:cubicBezTo>
                      <a:pt x="267" y="201"/>
                      <a:pt x="234" y="234"/>
                      <a:pt x="234" y="234"/>
                    </a:cubicBezTo>
                    <a:cubicBezTo>
                      <a:pt x="200" y="268"/>
                      <a:pt x="200" y="268"/>
                      <a:pt x="167" y="301"/>
                    </a:cubicBezTo>
                    <a:cubicBezTo>
                      <a:pt x="167" y="301"/>
                      <a:pt x="134" y="334"/>
                      <a:pt x="134" y="334"/>
                    </a:cubicBezTo>
                    <a:lnTo>
                      <a:pt x="100" y="401"/>
                    </a:lnTo>
                    <a:cubicBezTo>
                      <a:pt x="67" y="434"/>
                      <a:pt x="67" y="468"/>
                      <a:pt x="67" y="468"/>
                    </a:cubicBezTo>
                    <a:cubicBezTo>
                      <a:pt x="67" y="501"/>
                      <a:pt x="34" y="534"/>
                      <a:pt x="34" y="534"/>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1"/>
                      <a:pt x="67" y="1035"/>
                      <a:pt x="67" y="1068"/>
                    </a:cubicBezTo>
                    <a:cubicBezTo>
                      <a:pt x="67" y="1068"/>
                      <a:pt x="67" y="1102"/>
                      <a:pt x="100" y="1135"/>
                    </a:cubicBezTo>
                    <a:lnTo>
                      <a:pt x="134" y="1168"/>
                    </a:lnTo>
                    <a:cubicBezTo>
                      <a:pt x="134" y="1202"/>
                      <a:pt x="167" y="1202"/>
                      <a:pt x="167" y="1235"/>
                    </a:cubicBezTo>
                    <a:cubicBezTo>
                      <a:pt x="200" y="1268"/>
                      <a:pt x="200" y="1268"/>
                      <a:pt x="234" y="1302"/>
                    </a:cubicBezTo>
                    <a:cubicBezTo>
                      <a:pt x="234" y="1302"/>
                      <a:pt x="267" y="1335"/>
                      <a:pt x="267" y="1335"/>
                    </a:cubicBezTo>
                    <a:cubicBezTo>
                      <a:pt x="301" y="1368"/>
                      <a:pt x="301" y="1368"/>
                      <a:pt x="334" y="1402"/>
                    </a:cubicBezTo>
                    <a:lnTo>
                      <a:pt x="401" y="1435"/>
                    </a:lnTo>
                    <a:cubicBezTo>
                      <a:pt x="401" y="1435"/>
                      <a:pt x="434" y="1468"/>
                      <a:pt x="467" y="1468"/>
                    </a:cubicBezTo>
                    <a:cubicBezTo>
                      <a:pt x="501" y="1468"/>
                      <a:pt x="501" y="1468"/>
                      <a:pt x="534" y="1502"/>
                    </a:cubicBezTo>
                    <a:lnTo>
                      <a:pt x="667" y="1502"/>
                    </a:lnTo>
                    <a:cubicBezTo>
                      <a:pt x="701" y="1535"/>
                      <a:pt x="734" y="1535"/>
                      <a:pt x="734" y="1535"/>
                    </a:cubicBezTo>
                    <a:cubicBezTo>
                      <a:pt x="768" y="1535"/>
                      <a:pt x="801" y="1535"/>
                      <a:pt x="834" y="1502"/>
                    </a:cubicBezTo>
                    <a:lnTo>
                      <a:pt x="968" y="1502"/>
                    </a:lnTo>
                    <a:cubicBezTo>
                      <a:pt x="1001" y="1468"/>
                      <a:pt x="1001" y="1468"/>
                      <a:pt x="1034" y="1468"/>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1"/>
                      <a:pt x="1468" y="968"/>
                    </a:cubicBezTo>
                    <a:cubicBezTo>
                      <a:pt x="1468" y="968"/>
                      <a:pt x="1468" y="935"/>
                      <a:pt x="1468" y="901"/>
                    </a:cubicBezTo>
                    <a:cubicBezTo>
                      <a:pt x="1501" y="901"/>
                      <a:pt x="1501" y="868"/>
                      <a:pt x="1501" y="835"/>
                    </a:cubicBezTo>
                    <a:cubicBezTo>
                      <a:pt x="1501" y="801"/>
                      <a:pt x="1501" y="801"/>
                      <a:pt x="1501" y="768"/>
                    </a:cubicBezTo>
                    <a:cubicBezTo>
                      <a:pt x="1501" y="735"/>
                      <a:pt x="1501" y="701"/>
                      <a:pt x="1501" y="701"/>
                    </a:cubicBezTo>
                    <a:cubicBezTo>
                      <a:pt x="1501" y="668"/>
                      <a:pt x="1501" y="635"/>
                      <a:pt x="1468" y="635"/>
                    </a:cubicBezTo>
                    <a:cubicBezTo>
                      <a:pt x="1468" y="601"/>
                      <a:pt x="1468" y="568"/>
                      <a:pt x="1468" y="534"/>
                    </a:cubicBezTo>
                    <a:cubicBezTo>
                      <a:pt x="1468" y="534"/>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7"/>
                      <a:pt x="1034" y="67"/>
                    </a:cubicBezTo>
                    <a:cubicBezTo>
                      <a:pt x="1001" y="67"/>
                      <a:pt x="1001" y="67"/>
                      <a:pt x="968" y="34"/>
                    </a:cubicBezTo>
                    <a:lnTo>
                      <a:pt x="901" y="34"/>
                    </a:lnTo>
                    <a:cubicBezTo>
                      <a:pt x="868" y="34"/>
                      <a:pt x="834" y="34"/>
                      <a:pt x="8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4736993" y="4868219"/>
                <a:ext cx="109725" cy="109725"/>
              </a:xfrm>
              <a:custGeom>
                <a:avLst/>
                <a:gdLst/>
                <a:ahLst/>
                <a:cxnLst/>
                <a:rect l="l" t="t" r="r" b="b"/>
                <a:pathLst>
                  <a:path w="1502" h="1502" extrusionOk="0">
                    <a:moveTo>
                      <a:pt x="667"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0"/>
                      <a:pt x="234" y="200"/>
                      <a:pt x="200" y="234"/>
                    </a:cubicBezTo>
                    <a:cubicBezTo>
                      <a:pt x="200"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7"/>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0" y="1268"/>
                      <a:pt x="200"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7" y="1501"/>
                      <a:pt x="567" y="1501"/>
                      <a:pt x="601" y="1501"/>
                    </a:cubicBezTo>
                    <a:lnTo>
                      <a:pt x="901" y="1501"/>
                    </a:lnTo>
                    <a:cubicBezTo>
                      <a:pt x="901" y="1501"/>
                      <a:pt x="934" y="1501"/>
                      <a:pt x="968" y="1468"/>
                    </a:cubicBezTo>
                    <a:lnTo>
                      <a:pt x="1034"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1" y="868"/>
                      <a:pt x="1501" y="834"/>
                    </a:cubicBezTo>
                    <a:cubicBezTo>
                      <a:pt x="1501" y="801"/>
                      <a:pt x="1501" y="801"/>
                      <a:pt x="1501" y="768"/>
                    </a:cubicBezTo>
                    <a:cubicBezTo>
                      <a:pt x="1501" y="734"/>
                      <a:pt x="1501" y="701"/>
                      <a:pt x="1501" y="701"/>
                    </a:cubicBezTo>
                    <a:cubicBezTo>
                      <a:pt x="1468" y="667"/>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0"/>
                      <a:pt x="1235" y="200"/>
                      <a:pt x="1201" y="167"/>
                    </a:cubicBezTo>
                    <a:cubicBezTo>
                      <a:pt x="1201" y="167"/>
                      <a:pt x="1168" y="134"/>
                      <a:pt x="1168" y="134"/>
                    </a:cubicBezTo>
                    <a:lnTo>
                      <a:pt x="1101" y="100"/>
                    </a:lnTo>
                    <a:cubicBezTo>
                      <a:pt x="1068" y="100"/>
                      <a:pt x="1034" y="67"/>
                      <a:pt x="1034" y="67"/>
                    </a:cubicBezTo>
                    <a:cubicBezTo>
                      <a:pt x="1001" y="67"/>
                      <a:pt x="968" y="34"/>
                      <a:pt x="968" y="34"/>
                    </a:cubicBezTo>
                    <a:lnTo>
                      <a:pt x="901" y="34"/>
                    </a:lnTo>
                    <a:cubicBezTo>
                      <a:pt x="868" y="0"/>
                      <a:pt x="834"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4035185" y="3406141"/>
                <a:ext cx="1047938" cy="1674144"/>
              </a:xfrm>
              <a:custGeom>
                <a:avLst/>
                <a:gdLst/>
                <a:ahLst/>
                <a:cxnLst/>
                <a:rect l="l" t="t" r="r" b="b"/>
                <a:pathLst>
                  <a:path w="14345" h="22917" extrusionOk="0">
                    <a:moveTo>
                      <a:pt x="4237" y="0"/>
                    </a:moveTo>
                    <a:lnTo>
                      <a:pt x="4237" y="5938"/>
                    </a:lnTo>
                    <a:cubicBezTo>
                      <a:pt x="4237" y="5971"/>
                      <a:pt x="4203" y="5971"/>
                      <a:pt x="4203" y="6004"/>
                    </a:cubicBezTo>
                    <a:lnTo>
                      <a:pt x="2569" y="11675"/>
                    </a:lnTo>
                    <a:lnTo>
                      <a:pt x="201" y="19914"/>
                    </a:lnTo>
                    <a:cubicBezTo>
                      <a:pt x="0" y="20648"/>
                      <a:pt x="134" y="21382"/>
                      <a:pt x="601" y="21982"/>
                    </a:cubicBezTo>
                    <a:cubicBezTo>
                      <a:pt x="1035" y="22583"/>
                      <a:pt x="1735" y="22916"/>
                      <a:pt x="2469" y="22916"/>
                    </a:cubicBezTo>
                    <a:lnTo>
                      <a:pt x="11876" y="22916"/>
                    </a:lnTo>
                    <a:cubicBezTo>
                      <a:pt x="12609" y="22916"/>
                      <a:pt x="13310" y="22583"/>
                      <a:pt x="13744" y="21982"/>
                    </a:cubicBezTo>
                    <a:cubicBezTo>
                      <a:pt x="14211" y="21415"/>
                      <a:pt x="14344" y="20648"/>
                      <a:pt x="14144" y="19948"/>
                    </a:cubicBezTo>
                    <a:lnTo>
                      <a:pt x="11809" y="11575"/>
                    </a:lnTo>
                    <a:lnTo>
                      <a:pt x="10241" y="6038"/>
                    </a:lnTo>
                    <a:cubicBezTo>
                      <a:pt x="10241" y="6038"/>
                      <a:pt x="10241" y="6004"/>
                      <a:pt x="10241" y="6004"/>
                    </a:cubicBezTo>
                    <a:lnTo>
                      <a:pt x="102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4237465" y="3213574"/>
                <a:ext cx="655573" cy="248671"/>
              </a:xfrm>
              <a:custGeom>
                <a:avLst/>
                <a:gdLst/>
                <a:ahLst/>
                <a:cxnLst/>
                <a:rect l="l" t="t" r="r" b="b"/>
                <a:pathLst>
                  <a:path w="8974" h="3404" extrusionOk="0">
                    <a:moveTo>
                      <a:pt x="1701" y="1"/>
                    </a:moveTo>
                    <a:cubicBezTo>
                      <a:pt x="767" y="1"/>
                      <a:pt x="0" y="768"/>
                      <a:pt x="0" y="1702"/>
                    </a:cubicBezTo>
                    <a:cubicBezTo>
                      <a:pt x="0" y="2636"/>
                      <a:pt x="767" y="3403"/>
                      <a:pt x="1701" y="3403"/>
                    </a:cubicBezTo>
                    <a:lnTo>
                      <a:pt x="7272" y="3403"/>
                    </a:lnTo>
                    <a:cubicBezTo>
                      <a:pt x="8206" y="3403"/>
                      <a:pt x="8973" y="2636"/>
                      <a:pt x="8973" y="1702"/>
                    </a:cubicBezTo>
                    <a:cubicBezTo>
                      <a:pt x="8973" y="768"/>
                      <a:pt x="8206" y="1"/>
                      <a:pt x="7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4035185" y="4251653"/>
                <a:ext cx="1047938" cy="831045"/>
              </a:xfrm>
              <a:custGeom>
                <a:avLst/>
                <a:gdLst/>
                <a:ahLst/>
                <a:cxnLst/>
                <a:rect l="l" t="t" r="r" b="b"/>
                <a:pathLst>
                  <a:path w="14345" h="11376" extrusionOk="0">
                    <a:moveTo>
                      <a:pt x="11809" y="1"/>
                    </a:moveTo>
                    <a:lnTo>
                      <a:pt x="9841" y="1102"/>
                    </a:lnTo>
                    <a:cubicBezTo>
                      <a:pt x="9657" y="1194"/>
                      <a:pt x="9460" y="1236"/>
                      <a:pt x="9264" y="1236"/>
                    </a:cubicBezTo>
                    <a:cubicBezTo>
                      <a:pt x="9033" y="1236"/>
                      <a:pt x="8805" y="1177"/>
                      <a:pt x="8607" y="1068"/>
                    </a:cubicBezTo>
                    <a:cubicBezTo>
                      <a:pt x="8173" y="802"/>
                      <a:pt x="7706" y="668"/>
                      <a:pt x="7239" y="668"/>
                    </a:cubicBezTo>
                    <a:cubicBezTo>
                      <a:pt x="6805" y="668"/>
                      <a:pt x="6338" y="768"/>
                      <a:pt x="5938" y="968"/>
                    </a:cubicBezTo>
                    <a:lnTo>
                      <a:pt x="5805" y="1035"/>
                    </a:lnTo>
                    <a:cubicBezTo>
                      <a:pt x="5621" y="1127"/>
                      <a:pt x="5418" y="1178"/>
                      <a:pt x="5211" y="1178"/>
                    </a:cubicBezTo>
                    <a:cubicBezTo>
                      <a:pt x="5041" y="1178"/>
                      <a:pt x="4869" y="1144"/>
                      <a:pt x="4704" y="1068"/>
                    </a:cubicBezTo>
                    <a:lnTo>
                      <a:pt x="2569" y="101"/>
                    </a:lnTo>
                    <a:lnTo>
                      <a:pt x="201" y="8340"/>
                    </a:lnTo>
                    <a:cubicBezTo>
                      <a:pt x="0" y="9074"/>
                      <a:pt x="134" y="9808"/>
                      <a:pt x="601" y="10408"/>
                    </a:cubicBezTo>
                    <a:cubicBezTo>
                      <a:pt x="1035" y="11009"/>
                      <a:pt x="1735" y="11376"/>
                      <a:pt x="2469" y="11376"/>
                    </a:cubicBezTo>
                    <a:lnTo>
                      <a:pt x="11876" y="11376"/>
                    </a:lnTo>
                    <a:cubicBezTo>
                      <a:pt x="12609" y="11376"/>
                      <a:pt x="13310" y="11009"/>
                      <a:pt x="13744" y="10408"/>
                    </a:cubicBezTo>
                    <a:cubicBezTo>
                      <a:pt x="14211" y="9841"/>
                      <a:pt x="14344" y="9074"/>
                      <a:pt x="14144" y="8374"/>
                    </a:cubicBezTo>
                    <a:lnTo>
                      <a:pt x="118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3362597" y="3569341"/>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9" y="18614"/>
                      <a:pt x="4004" y="20649"/>
                      <a:pt x="7139" y="20716"/>
                    </a:cubicBezTo>
                    <a:lnTo>
                      <a:pt x="7239" y="20716"/>
                    </a:lnTo>
                    <a:cubicBezTo>
                      <a:pt x="8440" y="20716"/>
                      <a:pt x="9574" y="20416"/>
                      <a:pt x="10608" y="19882"/>
                    </a:cubicBezTo>
                    <a:cubicBezTo>
                      <a:pt x="10675" y="19848"/>
                      <a:pt x="10742" y="19815"/>
                      <a:pt x="10775" y="19748"/>
                    </a:cubicBezTo>
                    <a:cubicBezTo>
                      <a:pt x="12310" y="18881"/>
                      <a:pt x="13511" y="17480"/>
                      <a:pt x="14111" y="15812"/>
                    </a:cubicBezTo>
                    <a:cubicBezTo>
                      <a:pt x="14378" y="15045"/>
                      <a:pt x="14511" y="14211"/>
                      <a:pt x="14511" y="13344"/>
                    </a:cubicBezTo>
                    <a:cubicBezTo>
                      <a:pt x="14511" y="11843"/>
                      <a:pt x="14078" y="10408"/>
                      <a:pt x="13277" y="9241"/>
                    </a:cubicBezTo>
                    <a:cubicBezTo>
                      <a:pt x="13244" y="9141"/>
                      <a:pt x="13344" y="9041"/>
                      <a:pt x="13277" y="8941"/>
                    </a:cubicBezTo>
                    <a:cubicBezTo>
                      <a:pt x="12476" y="7907"/>
                      <a:pt x="11209" y="7073"/>
                      <a:pt x="10375" y="6572"/>
                    </a:cubicBezTo>
                    <a:lnTo>
                      <a:pt x="10375" y="968"/>
                    </a:lnTo>
                    <a:cubicBezTo>
                      <a:pt x="10375" y="535"/>
                      <a:pt x="9775" y="1"/>
                      <a:pt x="9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3562467" y="3515793"/>
                <a:ext cx="655573" cy="248598"/>
              </a:xfrm>
              <a:custGeom>
                <a:avLst/>
                <a:gdLst/>
                <a:ahLst/>
                <a:cxnLst/>
                <a:rect l="l" t="t" r="r" b="b"/>
                <a:pathLst>
                  <a:path w="8974" h="3403" extrusionOk="0">
                    <a:moveTo>
                      <a:pt x="1701" y="0"/>
                    </a:moveTo>
                    <a:cubicBezTo>
                      <a:pt x="767" y="0"/>
                      <a:pt x="0" y="767"/>
                      <a:pt x="0" y="1701"/>
                    </a:cubicBezTo>
                    <a:cubicBezTo>
                      <a:pt x="0" y="2635"/>
                      <a:pt x="767" y="3403"/>
                      <a:pt x="1701" y="3403"/>
                    </a:cubicBezTo>
                    <a:lnTo>
                      <a:pt x="7272" y="3403"/>
                    </a:lnTo>
                    <a:cubicBezTo>
                      <a:pt x="8206" y="3403"/>
                      <a:pt x="8973" y="2635"/>
                      <a:pt x="8973" y="1701"/>
                    </a:cubicBezTo>
                    <a:cubicBezTo>
                      <a:pt x="8973" y="767"/>
                      <a:pt x="8206" y="0"/>
                      <a:pt x="7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3386996" y="4584043"/>
                <a:ext cx="1008928" cy="498656"/>
              </a:xfrm>
              <a:custGeom>
                <a:avLst/>
                <a:gdLst/>
                <a:ahLst/>
                <a:cxnLst/>
                <a:rect l="l" t="t" r="r" b="b"/>
                <a:pathLst>
                  <a:path w="13811" h="6826" extrusionOk="0">
                    <a:moveTo>
                      <a:pt x="4314" y="1"/>
                    </a:moveTo>
                    <a:cubicBezTo>
                      <a:pt x="3881" y="1"/>
                      <a:pt x="3443" y="108"/>
                      <a:pt x="3069" y="321"/>
                    </a:cubicBezTo>
                    <a:lnTo>
                      <a:pt x="0" y="1889"/>
                    </a:lnTo>
                    <a:cubicBezTo>
                      <a:pt x="1001" y="4724"/>
                      <a:pt x="3670" y="6759"/>
                      <a:pt x="6805" y="6826"/>
                    </a:cubicBezTo>
                    <a:lnTo>
                      <a:pt x="6905" y="6826"/>
                    </a:lnTo>
                    <a:cubicBezTo>
                      <a:pt x="8106" y="6826"/>
                      <a:pt x="9240" y="6526"/>
                      <a:pt x="10308" y="5992"/>
                    </a:cubicBezTo>
                    <a:cubicBezTo>
                      <a:pt x="10341" y="5958"/>
                      <a:pt x="10408" y="5925"/>
                      <a:pt x="10441" y="5858"/>
                    </a:cubicBezTo>
                    <a:cubicBezTo>
                      <a:pt x="11976" y="4991"/>
                      <a:pt x="13177" y="3590"/>
                      <a:pt x="13777" y="1922"/>
                    </a:cubicBezTo>
                    <a:cubicBezTo>
                      <a:pt x="13777" y="1856"/>
                      <a:pt x="13810" y="1822"/>
                      <a:pt x="13810" y="1789"/>
                    </a:cubicBezTo>
                    <a:cubicBezTo>
                      <a:pt x="13810" y="1789"/>
                      <a:pt x="12943" y="1322"/>
                      <a:pt x="12076" y="888"/>
                    </a:cubicBezTo>
                    <a:cubicBezTo>
                      <a:pt x="11557" y="618"/>
                      <a:pt x="10986" y="503"/>
                      <a:pt x="10412" y="503"/>
                    </a:cubicBezTo>
                    <a:cubicBezTo>
                      <a:pt x="10064"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8"/>
                      <a:pt x="4422"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4707909" y="4512373"/>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4473840" y="4645973"/>
                <a:ext cx="109725" cy="112209"/>
              </a:xfrm>
              <a:custGeom>
                <a:avLst/>
                <a:gdLst/>
                <a:ahLst/>
                <a:cxnLst/>
                <a:rect l="l" t="t" r="r" b="b"/>
                <a:pathLst>
                  <a:path w="1502" h="1536" extrusionOk="0">
                    <a:moveTo>
                      <a:pt x="668" y="1"/>
                    </a:moveTo>
                    <a:cubicBezTo>
                      <a:pt x="668" y="34"/>
                      <a:pt x="634" y="34"/>
                      <a:pt x="601" y="34"/>
                    </a:cubicBezTo>
                    <a:lnTo>
                      <a:pt x="534" y="34"/>
                    </a:lnTo>
                    <a:cubicBezTo>
                      <a:pt x="501" y="68"/>
                      <a:pt x="501" y="68"/>
                      <a:pt x="467" y="68"/>
                    </a:cubicBezTo>
                    <a:cubicBezTo>
                      <a:pt x="434" y="68"/>
                      <a:pt x="401" y="101"/>
                      <a:pt x="401" y="101"/>
                    </a:cubicBezTo>
                    <a:lnTo>
                      <a:pt x="334" y="134"/>
                    </a:lnTo>
                    <a:cubicBezTo>
                      <a:pt x="301" y="168"/>
                      <a:pt x="301" y="168"/>
                      <a:pt x="267" y="201"/>
                    </a:cubicBezTo>
                    <a:cubicBezTo>
                      <a:pt x="267" y="201"/>
                      <a:pt x="234" y="234"/>
                      <a:pt x="234" y="234"/>
                    </a:cubicBezTo>
                    <a:cubicBezTo>
                      <a:pt x="201" y="268"/>
                      <a:pt x="201" y="268"/>
                      <a:pt x="167" y="301"/>
                    </a:cubicBezTo>
                    <a:cubicBezTo>
                      <a:pt x="167" y="301"/>
                      <a:pt x="134" y="334"/>
                      <a:pt x="134" y="334"/>
                    </a:cubicBezTo>
                    <a:lnTo>
                      <a:pt x="101" y="401"/>
                    </a:lnTo>
                    <a:cubicBezTo>
                      <a:pt x="67" y="434"/>
                      <a:pt x="67" y="468"/>
                      <a:pt x="67" y="468"/>
                    </a:cubicBezTo>
                    <a:cubicBezTo>
                      <a:pt x="67" y="501"/>
                      <a:pt x="34" y="535"/>
                      <a:pt x="34" y="535"/>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2"/>
                      <a:pt x="67" y="1035"/>
                      <a:pt x="67" y="1068"/>
                    </a:cubicBezTo>
                    <a:cubicBezTo>
                      <a:pt x="67" y="1068"/>
                      <a:pt x="67" y="1102"/>
                      <a:pt x="101" y="1135"/>
                    </a:cubicBezTo>
                    <a:lnTo>
                      <a:pt x="134" y="1168"/>
                    </a:lnTo>
                    <a:cubicBezTo>
                      <a:pt x="134" y="1202"/>
                      <a:pt x="167" y="1202"/>
                      <a:pt x="167" y="1235"/>
                    </a:cubicBezTo>
                    <a:cubicBezTo>
                      <a:pt x="201" y="1268"/>
                      <a:pt x="201" y="1268"/>
                      <a:pt x="234" y="1302"/>
                    </a:cubicBezTo>
                    <a:cubicBezTo>
                      <a:pt x="234" y="1302"/>
                      <a:pt x="267" y="1335"/>
                      <a:pt x="267" y="1335"/>
                    </a:cubicBezTo>
                    <a:cubicBezTo>
                      <a:pt x="301" y="1368"/>
                      <a:pt x="301" y="1368"/>
                      <a:pt x="334" y="1402"/>
                    </a:cubicBezTo>
                    <a:lnTo>
                      <a:pt x="401" y="1435"/>
                    </a:lnTo>
                    <a:cubicBezTo>
                      <a:pt x="401" y="1435"/>
                      <a:pt x="434" y="1469"/>
                      <a:pt x="467" y="1469"/>
                    </a:cubicBezTo>
                    <a:cubicBezTo>
                      <a:pt x="501" y="1469"/>
                      <a:pt x="501" y="1469"/>
                      <a:pt x="534" y="1502"/>
                    </a:cubicBezTo>
                    <a:lnTo>
                      <a:pt x="668" y="1502"/>
                    </a:lnTo>
                    <a:cubicBezTo>
                      <a:pt x="701" y="1535"/>
                      <a:pt x="734" y="1535"/>
                      <a:pt x="734" y="1535"/>
                    </a:cubicBezTo>
                    <a:cubicBezTo>
                      <a:pt x="768" y="1535"/>
                      <a:pt x="801" y="1535"/>
                      <a:pt x="834" y="1502"/>
                    </a:cubicBezTo>
                    <a:lnTo>
                      <a:pt x="968" y="1502"/>
                    </a:lnTo>
                    <a:cubicBezTo>
                      <a:pt x="1001" y="1469"/>
                      <a:pt x="1001" y="1469"/>
                      <a:pt x="1035" y="1469"/>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2"/>
                      <a:pt x="1468" y="968"/>
                    </a:cubicBezTo>
                    <a:cubicBezTo>
                      <a:pt x="1468" y="968"/>
                      <a:pt x="1468" y="935"/>
                      <a:pt x="1468" y="901"/>
                    </a:cubicBezTo>
                    <a:cubicBezTo>
                      <a:pt x="1502" y="901"/>
                      <a:pt x="1502" y="868"/>
                      <a:pt x="1502" y="835"/>
                    </a:cubicBezTo>
                    <a:cubicBezTo>
                      <a:pt x="1502" y="801"/>
                      <a:pt x="1502" y="801"/>
                      <a:pt x="1502" y="768"/>
                    </a:cubicBezTo>
                    <a:cubicBezTo>
                      <a:pt x="1502" y="735"/>
                      <a:pt x="1502" y="701"/>
                      <a:pt x="1502" y="701"/>
                    </a:cubicBezTo>
                    <a:cubicBezTo>
                      <a:pt x="1502" y="668"/>
                      <a:pt x="1502" y="635"/>
                      <a:pt x="1468" y="635"/>
                    </a:cubicBezTo>
                    <a:cubicBezTo>
                      <a:pt x="1468" y="601"/>
                      <a:pt x="1468" y="568"/>
                      <a:pt x="1468" y="535"/>
                    </a:cubicBezTo>
                    <a:cubicBezTo>
                      <a:pt x="1468" y="535"/>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8"/>
                      <a:pt x="1035" y="68"/>
                    </a:cubicBezTo>
                    <a:cubicBezTo>
                      <a:pt x="1001" y="68"/>
                      <a:pt x="1001" y="68"/>
                      <a:pt x="968" y="34"/>
                    </a:cubicBezTo>
                    <a:lnTo>
                      <a:pt x="901" y="34"/>
                    </a:lnTo>
                    <a:cubicBezTo>
                      <a:pt x="868" y="34"/>
                      <a:pt x="834" y="34"/>
                      <a:pt x="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4626105" y="4839437"/>
                <a:ext cx="109725" cy="109725"/>
              </a:xfrm>
              <a:custGeom>
                <a:avLst/>
                <a:gdLst/>
                <a:ahLst/>
                <a:cxnLst/>
                <a:rect l="l" t="t" r="r" b="b"/>
                <a:pathLst>
                  <a:path w="1502" h="1502" extrusionOk="0">
                    <a:moveTo>
                      <a:pt x="668"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1"/>
                      <a:pt x="234" y="201"/>
                      <a:pt x="201" y="234"/>
                    </a:cubicBezTo>
                    <a:cubicBezTo>
                      <a:pt x="201"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8"/>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1" y="1268"/>
                      <a:pt x="201"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8" y="1501"/>
                      <a:pt x="568" y="1501"/>
                      <a:pt x="601" y="1501"/>
                    </a:cubicBezTo>
                    <a:lnTo>
                      <a:pt x="901" y="1501"/>
                    </a:lnTo>
                    <a:cubicBezTo>
                      <a:pt x="901" y="1501"/>
                      <a:pt x="934" y="1501"/>
                      <a:pt x="968" y="1468"/>
                    </a:cubicBezTo>
                    <a:lnTo>
                      <a:pt x="1035"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2" y="868"/>
                      <a:pt x="1502" y="834"/>
                    </a:cubicBezTo>
                    <a:cubicBezTo>
                      <a:pt x="1502" y="801"/>
                      <a:pt x="1502" y="801"/>
                      <a:pt x="1502" y="768"/>
                    </a:cubicBezTo>
                    <a:cubicBezTo>
                      <a:pt x="1502" y="734"/>
                      <a:pt x="1502" y="701"/>
                      <a:pt x="1502" y="701"/>
                    </a:cubicBezTo>
                    <a:cubicBezTo>
                      <a:pt x="1468" y="668"/>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1"/>
                      <a:pt x="1235" y="201"/>
                      <a:pt x="1201" y="167"/>
                    </a:cubicBezTo>
                    <a:cubicBezTo>
                      <a:pt x="1201" y="167"/>
                      <a:pt x="1168" y="134"/>
                      <a:pt x="1168" y="134"/>
                    </a:cubicBezTo>
                    <a:lnTo>
                      <a:pt x="1101" y="100"/>
                    </a:lnTo>
                    <a:cubicBezTo>
                      <a:pt x="1068" y="100"/>
                      <a:pt x="1035" y="67"/>
                      <a:pt x="1035" y="67"/>
                    </a:cubicBezTo>
                    <a:cubicBezTo>
                      <a:pt x="1001" y="67"/>
                      <a:pt x="968" y="34"/>
                      <a:pt x="968" y="34"/>
                    </a:cubicBezTo>
                    <a:lnTo>
                      <a:pt x="901" y="34"/>
                    </a:lnTo>
                    <a:cubicBezTo>
                      <a:pt x="868"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31"/>
            <p:cNvSpPr/>
            <p:nvPr/>
          </p:nvSpPr>
          <p:spPr>
            <a:xfrm>
              <a:off x="5687038" y="399278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5935038" y="435253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6449388" y="4104513"/>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9893492"/>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35"/>
          <p:cNvSpPr txBox="1">
            <a:spLocks noGrp="1"/>
          </p:cNvSpPr>
          <p:nvPr>
            <p:ph type="title"/>
          </p:nvPr>
        </p:nvSpPr>
        <p:spPr>
          <a:xfrm>
            <a:off x="726300" y="542925"/>
            <a:ext cx="7691400" cy="457200"/>
          </a:xfrm>
          <a:prstGeom prst="rect">
            <a:avLst/>
          </a:prstGeom>
        </p:spPr>
        <p:txBody>
          <a:bodyPr spcFirstLastPara="1" wrap="square" lIns="91425" tIns="91425" rIns="91425" bIns="91425" anchor="ctr" anchorCtr="0">
            <a:noAutofit/>
          </a:bodyPr>
          <a:lstStyle/>
          <a:p>
            <a:pPr lvl="0">
              <a:buClr>
                <a:schemeClr val="dk1"/>
              </a:buClr>
              <a:buSzPts val="1100"/>
            </a:pPr>
            <a:r>
              <a:rPr lang="id-ID" dirty="0"/>
              <a:t>Bahaya </a:t>
            </a:r>
            <a:r>
              <a:rPr lang="id-ID" dirty="0" smtClean="0"/>
              <a:t>mekanik yang </a:t>
            </a:r>
            <a:r>
              <a:rPr lang="id-ID" dirty="0"/>
              <a:t>mungkin perlu diantipasi adalah:</a:t>
            </a:r>
            <a:endParaRPr lang="id-ID" dirty="0"/>
          </a:p>
        </p:txBody>
      </p:sp>
      <p:sp>
        <p:nvSpPr>
          <p:cNvPr id="722" name="Google Shape;722;p35"/>
          <p:cNvSpPr txBox="1">
            <a:spLocks noGrp="1"/>
          </p:cNvSpPr>
          <p:nvPr>
            <p:ph type="subTitle" idx="4"/>
          </p:nvPr>
        </p:nvSpPr>
        <p:spPr>
          <a:xfrm>
            <a:off x="1016484" y="1203598"/>
            <a:ext cx="6844289" cy="2858002"/>
          </a:xfrm>
          <a:prstGeom prst="rect">
            <a:avLst/>
          </a:prstGeom>
        </p:spPr>
        <p:txBody>
          <a:bodyPr spcFirstLastPara="1" wrap="square" lIns="91425" tIns="91425" rIns="91425" bIns="91425" anchor="ctr" anchorCtr="0">
            <a:noAutofit/>
          </a:bodyPr>
          <a:lstStyle/>
          <a:p>
            <a:pPr marL="0" lvl="0" indent="0" algn="l"/>
            <a:r>
              <a:rPr lang="id-ID" sz="2400" dirty="0">
                <a:latin typeface="Tekton Pro" pitchFamily="34" charset="0"/>
              </a:rPr>
              <a:t>a. Terluka karena tersentuh benda berputar seperti </a:t>
            </a:r>
            <a:r>
              <a:rPr lang="id-ID" sz="2400" dirty="0" smtClean="0">
                <a:latin typeface="Tekton Pro" pitchFamily="34" charset="0"/>
              </a:rPr>
              <a:t>	lengan-lengan </a:t>
            </a:r>
            <a:r>
              <a:rPr lang="id-ID" sz="2400" dirty="0">
                <a:latin typeface="Tekton Pro" pitchFamily="34" charset="0"/>
              </a:rPr>
              <a:t>pemusing </a:t>
            </a:r>
            <a:r>
              <a:rPr lang="id-ID" sz="2400" dirty="0" smtClean="0">
                <a:latin typeface="Tekton Pro" pitchFamily="34" charset="0"/>
              </a:rPr>
              <a:t>yang berputar </a:t>
            </a:r>
            <a:r>
              <a:rPr lang="id-ID" sz="2400" dirty="0">
                <a:latin typeface="Tekton Pro" pitchFamily="34" charset="0"/>
              </a:rPr>
              <a:t>pada </a:t>
            </a:r>
            <a:r>
              <a:rPr lang="id-ID" sz="2400" dirty="0" smtClean="0">
                <a:latin typeface="Tekton Pro" pitchFamily="34" charset="0"/>
              </a:rPr>
              <a:t>	kecepatan </a:t>
            </a:r>
            <a:r>
              <a:rPr lang="id-ID" sz="2400" dirty="0">
                <a:latin typeface="Tekton Pro" pitchFamily="34" charset="0"/>
              </a:rPr>
              <a:t>tinggi</a:t>
            </a:r>
          </a:p>
          <a:p>
            <a:pPr marL="0" lvl="0" indent="0" algn="l"/>
            <a:r>
              <a:rPr lang="id-ID" sz="2400" dirty="0">
                <a:latin typeface="Tekton Pro" pitchFamily="34" charset="0"/>
              </a:rPr>
              <a:t>b. Pakaian yang longgar, atau rambut yang panjang </a:t>
            </a:r>
            <a:r>
              <a:rPr lang="id-ID" sz="2400" dirty="0" smtClean="0">
                <a:latin typeface="Tekton Pro" pitchFamily="34" charset="0"/>
              </a:rPr>
              <a:t>	tidak </a:t>
            </a:r>
            <a:r>
              <a:rPr lang="id-ID" sz="2400" dirty="0">
                <a:latin typeface="Tekton Pro" pitchFamily="34" charset="0"/>
              </a:rPr>
              <a:t>diikat rapi maka </a:t>
            </a:r>
            <a:r>
              <a:rPr lang="id-ID" sz="2400" dirty="0" smtClean="0">
                <a:latin typeface="Tekton Pro" pitchFamily="34" charset="0"/>
              </a:rPr>
              <a:t>dapat terlilit benda 	berputar</a:t>
            </a:r>
            <a:r>
              <a:rPr lang="id-ID" sz="2400" dirty="0">
                <a:latin typeface="Tekton Pro" pitchFamily="34" charset="0"/>
              </a:rPr>
              <a:t>.</a:t>
            </a:r>
          </a:p>
        </p:txBody>
      </p:sp>
      <p:grpSp>
        <p:nvGrpSpPr>
          <p:cNvPr id="723" name="Google Shape;723;p35"/>
          <p:cNvGrpSpPr/>
          <p:nvPr/>
        </p:nvGrpSpPr>
        <p:grpSpPr>
          <a:xfrm>
            <a:off x="-396552" y="3219060"/>
            <a:ext cx="1396830" cy="2216617"/>
            <a:chOff x="5661375" y="1430924"/>
            <a:chExt cx="748758" cy="1040801"/>
          </a:xfrm>
        </p:grpSpPr>
        <p:sp>
          <p:nvSpPr>
            <p:cNvPr id="724" name="Google Shape;724;p35"/>
            <p:cNvSpPr/>
            <p:nvPr/>
          </p:nvSpPr>
          <p:spPr>
            <a:xfrm>
              <a:off x="6072623" y="1456188"/>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8" y="7173"/>
                    <a:pt x="6138" y="5505"/>
                  </a:cubicBezTo>
                  <a:cubicBezTo>
                    <a:pt x="6138" y="4437"/>
                    <a:pt x="4971" y="2202"/>
                    <a:pt x="4037" y="568"/>
                  </a:cubicBezTo>
                  <a:cubicBezTo>
                    <a:pt x="3837" y="234"/>
                    <a:pt x="3503" y="34"/>
                    <a:pt x="3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5"/>
            <p:cNvSpPr/>
            <p:nvPr/>
          </p:nvSpPr>
          <p:spPr>
            <a:xfrm>
              <a:off x="5711903" y="2056402"/>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2" y="1502"/>
                    <a:pt x="12442" y="968"/>
                  </a:cubicBezTo>
                  <a:cubicBezTo>
                    <a:pt x="12442" y="435"/>
                    <a:pt x="12009" y="1"/>
                    <a:pt x="11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5"/>
            <p:cNvSpPr/>
            <p:nvPr/>
          </p:nvSpPr>
          <p:spPr>
            <a:xfrm>
              <a:off x="6243411" y="2056402"/>
              <a:ext cx="116223" cy="57642"/>
            </a:xfrm>
            <a:custGeom>
              <a:avLst/>
              <a:gdLst/>
              <a:ahLst/>
              <a:cxnLst/>
              <a:rect l="l" t="t" r="r" b="b"/>
              <a:pathLst>
                <a:path w="3837" h="1903" extrusionOk="0">
                  <a:moveTo>
                    <a:pt x="934" y="1"/>
                  </a:moveTo>
                  <a:cubicBezTo>
                    <a:pt x="400" y="1"/>
                    <a:pt x="0" y="435"/>
                    <a:pt x="0" y="968"/>
                  </a:cubicBezTo>
                  <a:cubicBezTo>
                    <a:pt x="0" y="1502"/>
                    <a:pt x="400" y="1902"/>
                    <a:pt x="934" y="1902"/>
                  </a:cubicBezTo>
                  <a:lnTo>
                    <a:pt x="2869" y="1902"/>
                  </a:lnTo>
                  <a:cubicBezTo>
                    <a:pt x="3403" y="1902"/>
                    <a:pt x="3836" y="1502"/>
                    <a:pt x="3836" y="968"/>
                  </a:cubicBezTo>
                  <a:cubicBezTo>
                    <a:pt x="3836" y="435"/>
                    <a:pt x="3403" y="1"/>
                    <a:pt x="28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5"/>
            <p:cNvSpPr/>
            <p:nvPr/>
          </p:nvSpPr>
          <p:spPr>
            <a:xfrm>
              <a:off x="6090829" y="1730031"/>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69" y="1"/>
                    <a:pt x="24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5"/>
            <p:cNvSpPr/>
            <p:nvPr/>
          </p:nvSpPr>
          <p:spPr>
            <a:xfrm>
              <a:off x="6078682" y="1894731"/>
              <a:ext cx="169775" cy="158659"/>
            </a:xfrm>
            <a:custGeom>
              <a:avLst/>
              <a:gdLst/>
              <a:ahLst/>
              <a:cxnLst/>
              <a:rect l="l" t="t" r="r" b="b"/>
              <a:pathLst>
                <a:path w="5605" h="5238" extrusionOk="0">
                  <a:moveTo>
                    <a:pt x="1035" y="1"/>
                  </a:moveTo>
                  <a:cubicBezTo>
                    <a:pt x="468" y="1"/>
                    <a:pt x="1" y="468"/>
                    <a:pt x="1" y="1001"/>
                  </a:cubicBezTo>
                  <a:lnTo>
                    <a:pt x="1" y="5238"/>
                  </a:lnTo>
                  <a:lnTo>
                    <a:pt x="5605" y="5238"/>
                  </a:lnTo>
                  <a:lnTo>
                    <a:pt x="5605" y="1001"/>
                  </a:lnTo>
                  <a:cubicBezTo>
                    <a:pt x="5605" y="434"/>
                    <a:pt x="5138" y="1"/>
                    <a:pt x="4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5"/>
            <p:cNvSpPr/>
            <p:nvPr/>
          </p:nvSpPr>
          <p:spPr>
            <a:xfrm>
              <a:off x="6030184" y="1958406"/>
              <a:ext cx="270823" cy="253618"/>
            </a:xfrm>
            <a:custGeom>
              <a:avLst/>
              <a:gdLst/>
              <a:ahLst/>
              <a:cxnLst/>
              <a:rect l="l" t="t" r="r" b="b"/>
              <a:pathLst>
                <a:path w="8941" h="8373" extrusionOk="0">
                  <a:moveTo>
                    <a:pt x="1669" y="0"/>
                  </a:moveTo>
                  <a:cubicBezTo>
                    <a:pt x="735" y="0"/>
                    <a:pt x="1" y="734"/>
                    <a:pt x="1" y="1635"/>
                  </a:cubicBezTo>
                  <a:lnTo>
                    <a:pt x="1" y="8373"/>
                  </a:lnTo>
                  <a:lnTo>
                    <a:pt x="8940" y="8373"/>
                  </a:lnTo>
                  <a:lnTo>
                    <a:pt x="8940" y="1635"/>
                  </a:lnTo>
                  <a:cubicBezTo>
                    <a:pt x="8940" y="734"/>
                    <a:pt x="8207" y="0"/>
                    <a:pt x="73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5"/>
            <p:cNvSpPr/>
            <p:nvPr/>
          </p:nvSpPr>
          <p:spPr>
            <a:xfrm>
              <a:off x="5923070" y="2263572"/>
              <a:ext cx="484004" cy="208153"/>
            </a:xfrm>
            <a:custGeom>
              <a:avLst/>
              <a:gdLst/>
              <a:ahLst/>
              <a:cxnLst/>
              <a:rect l="l" t="t" r="r" b="b"/>
              <a:pathLst>
                <a:path w="15979" h="6872" extrusionOk="0">
                  <a:moveTo>
                    <a:pt x="1569" y="0"/>
                  </a:moveTo>
                  <a:cubicBezTo>
                    <a:pt x="701" y="0"/>
                    <a:pt x="1" y="701"/>
                    <a:pt x="1" y="1568"/>
                  </a:cubicBezTo>
                  <a:lnTo>
                    <a:pt x="1" y="5638"/>
                  </a:lnTo>
                  <a:cubicBezTo>
                    <a:pt x="1" y="6305"/>
                    <a:pt x="568" y="6872"/>
                    <a:pt x="1268" y="6872"/>
                  </a:cubicBezTo>
                  <a:lnTo>
                    <a:pt x="14711" y="6872"/>
                  </a:lnTo>
                  <a:cubicBezTo>
                    <a:pt x="15412" y="6872"/>
                    <a:pt x="15979" y="6305"/>
                    <a:pt x="15979" y="5638"/>
                  </a:cubicBezTo>
                  <a:lnTo>
                    <a:pt x="15979" y="1568"/>
                  </a:lnTo>
                  <a:cubicBezTo>
                    <a:pt x="15979" y="701"/>
                    <a:pt x="15278" y="0"/>
                    <a:pt x="144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a:off x="5920041" y="2150399"/>
              <a:ext cx="490092" cy="202095"/>
            </a:xfrm>
            <a:custGeom>
              <a:avLst/>
              <a:gdLst/>
              <a:ahLst/>
              <a:cxnLst/>
              <a:rect l="l" t="t" r="r" b="b"/>
              <a:pathLst>
                <a:path w="16180" h="6672" extrusionOk="0">
                  <a:moveTo>
                    <a:pt x="5205" y="0"/>
                  </a:moveTo>
                  <a:cubicBezTo>
                    <a:pt x="2669" y="0"/>
                    <a:pt x="568" y="2102"/>
                    <a:pt x="168" y="4570"/>
                  </a:cubicBezTo>
                  <a:cubicBezTo>
                    <a:pt x="1" y="5704"/>
                    <a:pt x="868" y="6672"/>
                    <a:pt x="2002" y="6672"/>
                  </a:cubicBezTo>
                  <a:lnTo>
                    <a:pt x="14144" y="6672"/>
                  </a:lnTo>
                  <a:cubicBezTo>
                    <a:pt x="15378" y="6672"/>
                    <a:pt x="16179" y="5671"/>
                    <a:pt x="15979" y="4470"/>
                  </a:cubicBezTo>
                  <a:cubicBezTo>
                    <a:pt x="15545" y="2035"/>
                    <a:pt x="13477" y="0"/>
                    <a:pt x="109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a:off x="6022096" y="1430924"/>
              <a:ext cx="185950" cy="259706"/>
            </a:xfrm>
            <a:custGeom>
              <a:avLst/>
              <a:gdLst/>
              <a:ahLst/>
              <a:cxnLst/>
              <a:rect l="l" t="t" r="r" b="b"/>
              <a:pathLst>
                <a:path w="6139" h="8574" extrusionOk="0">
                  <a:moveTo>
                    <a:pt x="3070" y="1"/>
                  </a:moveTo>
                  <a:cubicBezTo>
                    <a:pt x="2703" y="1"/>
                    <a:pt x="2336" y="234"/>
                    <a:pt x="2136" y="568"/>
                  </a:cubicBezTo>
                  <a:cubicBezTo>
                    <a:pt x="1168" y="2202"/>
                    <a:pt x="1" y="4437"/>
                    <a:pt x="1" y="5505"/>
                  </a:cubicBezTo>
                  <a:cubicBezTo>
                    <a:pt x="1" y="7206"/>
                    <a:pt x="1402" y="8574"/>
                    <a:pt x="3070" y="8574"/>
                  </a:cubicBezTo>
                  <a:lnTo>
                    <a:pt x="3136" y="8574"/>
                  </a:lnTo>
                  <a:cubicBezTo>
                    <a:pt x="4804" y="8540"/>
                    <a:pt x="6139" y="7173"/>
                    <a:pt x="6139" y="5505"/>
                  </a:cubicBezTo>
                  <a:cubicBezTo>
                    <a:pt x="6139" y="4437"/>
                    <a:pt x="4971" y="2202"/>
                    <a:pt x="4037" y="568"/>
                  </a:cubicBezTo>
                  <a:cubicBezTo>
                    <a:pt x="3837" y="234"/>
                    <a:pt x="3503" y="34"/>
                    <a:pt x="31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a:off x="5661375" y="2031138"/>
              <a:ext cx="376898" cy="57642"/>
            </a:xfrm>
            <a:custGeom>
              <a:avLst/>
              <a:gdLst/>
              <a:ahLst/>
              <a:cxnLst/>
              <a:rect l="l" t="t" r="r" b="b"/>
              <a:pathLst>
                <a:path w="12443" h="1903" extrusionOk="0">
                  <a:moveTo>
                    <a:pt x="934" y="1"/>
                  </a:moveTo>
                  <a:cubicBezTo>
                    <a:pt x="401" y="1"/>
                    <a:pt x="0" y="435"/>
                    <a:pt x="0" y="968"/>
                  </a:cubicBezTo>
                  <a:cubicBezTo>
                    <a:pt x="0" y="1502"/>
                    <a:pt x="401" y="1902"/>
                    <a:pt x="934" y="1902"/>
                  </a:cubicBezTo>
                  <a:lnTo>
                    <a:pt x="11475" y="1902"/>
                  </a:lnTo>
                  <a:cubicBezTo>
                    <a:pt x="12009" y="1902"/>
                    <a:pt x="12443" y="1502"/>
                    <a:pt x="12443" y="968"/>
                  </a:cubicBezTo>
                  <a:cubicBezTo>
                    <a:pt x="12443" y="435"/>
                    <a:pt x="12009" y="1"/>
                    <a:pt x="114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p:nvPr/>
          </p:nvSpPr>
          <p:spPr>
            <a:xfrm>
              <a:off x="6192884" y="2031138"/>
              <a:ext cx="116223" cy="57642"/>
            </a:xfrm>
            <a:custGeom>
              <a:avLst/>
              <a:gdLst/>
              <a:ahLst/>
              <a:cxnLst/>
              <a:rect l="l" t="t" r="r" b="b"/>
              <a:pathLst>
                <a:path w="3837" h="1903" extrusionOk="0">
                  <a:moveTo>
                    <a:pt x="934" y="1"/>
                  </a:moveTo>
                  <a:cubicBezTo>
                    <a:pt x="401" y="1"/>
                    <a:pt x="0" y="435"/>
                    <a:pt x="0" y="968"/>
                  </a:cubicBezTo>
                  <a:cubicBezTo>
                    <a:pt x="0" y="1502"/>
                    <a:pt x="401" y="1902"/>
                    <a:pt x="934" y="1902"/>
                  </a:cubicBezTo>
                  <a:lnTo>
                    <a:pt x="2869" y="1902"/>
                  </a:lnTo>
                  <a:cubicBezTo>
                    <a:pt x="3403" y="1902"/>
                    <a:pt x="3836" y="1502"/>
                    <a:pt x="3836" y="968"/>
                  </a:cubicBezTo>
                  <a:cubicBezTo>
                    <a:pt x="3836" y="435"/>
                    <a:pt x="3403" y="1"/>
                    <a:pt x="2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5"/>
            <p:cNvSpPr/>
            <p:nvPr/>
          </p:nvSpPr>
          <p:spPr>
            <a:xfrm>
              <a:off x="6040302" y="1704768"/>
              <a:ext cx="142484" cy="243532"/>
            </a:xfrm>
            <a:custGeom>
              <a:avLst/>
              <a:gdLst/>
              <a:ahLst/>
              <a:cxnLst/>
              <a:rect l="l" t="t" r="r" b="b"/>
              <a:pathLst>
                <a:path w="4704" h="8040" extrusionOk="0">
                  <a:moveTo>
                    <a:pt x="2402" y="1"/>
                  </a:moveTo>
                  <a:cubicBezTo>
                    <a:pt x="1134" y="1"/>
                    <a:pt x="134" y="1035"/>
                    <a:pt x="134" y="2302"/>
                  </a:cubicBezTo>
                  <a:lnTo>
                    <a:pt x="134" y="6839"/>
                  </a:lnTo>
                  <a:cubicBezTo>
                    <a:pt x="134" y="7106"/>
                    <a:pt x="0" y="7473"/>
                    <a:pt x="167" y="7639"/>
                  </a:cubicBezTo>
                  <a:cubicBezTo>
                    <a:pt x="334" y="7806"/>
                    <a:pt x="367" y="8040"/>
                    <a:pt x="634" y="8040"/>
                  </a:cubicBezTo>
                  <a:lnTo>
                    <a:pt x="3503" y="8040"/>
                  </a:lnTo>
                  <a:cubicBezTo>
                    <a:pt x="4170" y="8040"/>
                    <a:pt x="4704" y="7473"/>
                    <a:pt x="4704" y="6805"/>
                  </a:cubicBezTo>
                  <a:lnTo>
                    <a:pt x="4704" y="2302"/>
                  </a:lnTo>
                  <a:cubicBezTo>
                    <a:pt x="4704" y="1035"/>
                    <a:pt x="3670" y="1"/>
                    <a:pt x="24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5"/>
            <p:cNvSpPr/>
            <p:nvPr/>
          </p:nvSpPr>
          <p:spPr>
            <a:xfrm>
              <a:off x="6028185" y="1869467"/>
              <a:ext cx="169775" cy="158659"/>
            </a:xfrm>
            <a:custGeom>
              <a:avLst/>
              <a:gdLst/>
              <a:ahLst/>
              <a:cxnLst/>
              <a:rect l="l" t="t" r="r" b="b"/>
              <a:pathLst>
                <a:path w="5605" h="5238" extrusionOk="0">
                  <a:moveTo>
                    <a:pt x="1034" y="1"/>
                  </a:moveTo>
                  <a:cubicBezTo>
                    <a:pt x="467" y="1"/>
                    <a:pt x="0" y="468"/>
                    <a:pt x="0" y="1002"/>
                  </a:cubicBezTo>
                  <a:lnTo>
                    <a:pt x="0" y="5238"/>
                  </a:lnTo>
                  <a:lnTo>
                    <a:pt x="5604" y="5238"/>
                  </a:lnTo>
                  <a:lnTo>
                    <a:pt x="5604" y="1002"/>
                  </a:lnTo>
                  <a:cubicBezTo>
                    <a:pt x="5604" y="434"/>
                    <a:pt x="5137" y="1"/>
                    <a:pt x="45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5"/>
            <p:cNvSpPr/>
            <p:nvPr/>
          </p:nvSpPr>
          <p:spPr>
            <a:xfrm>
              <a:off x="5979656" y="1933142"/>
              <a:ext cx="270823" cy="253618"/>
            </a:xfrm>
            <a:custGeom>
              <a:avLst/>
              <a:gdLst/>
              <a:ahLst/>
              <a:cxnLst/>
              <a:rect l="l" t="t" r="r" b="b"/>
              <a:pathLst>
                <a:path w="8941" h="8373" extrusionOk="0">
                  <a:moveTo>
                    <a:pt x="1669" y="0"/>
                  </a:moveTo>
                  <a:cubicBezTo>
                    <a:pt x="735" y="0"/>
                    <a:pt x="1" y="734"/>
                    <a:pt x="1" y="1635"/>
                  </a:cubicBezTo>
                  <a:lnTo>
                    <a:pt x="1" y="8373"/>
                  </a:lnTo>
                  <a:lnTo>
                    <a:pt x="8941" y="8373"/>
                  </a:lnTo>
                  <a:lnTo>
                    <a:pt x="8941" y="1635"/>
                  </a:lnTo>
                  <a:cubicBezTo>
                    <a:pt x="8941" y="734"/>
                    <a:pt x="8207" y="0"/>
                    <a:pt x="73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5"/>
            <p:cNvSpPr/>
            <p:nvPr/>
          </p:nvSpPr>
          <p:spPr>
            <a:xfrm>
              <a:off x="5872573" y="2238308"/>
              <a:ext cx="484004" cy="208153"/>
            </a:xfrm>
            <a:custGeom>
              <a:avLst/>
              <a:gdLst/>
              <a:ahLst/>
              <a:cxnLst/>
              <a:rect l="l" t="t" r="r" b="b"/>
              <a:pathLst>
                <a:path w="15979" h="6872" extrusionOk="0">
                  <a:moveTo>
                    <a:pt x="1568" y="0"/>
                  </a:moveTo>
                  <a:cubicBezTo>
                    <a:pt x="701" y="0"/>
                    <a:pt x="0" y="701"/>
                    <a:pt x="0" y="1568"/>
                  </a:cubicBezTo>
                  <a:lnTo>
                    <a:pt x="0" y="5638"/>
                  </a:lnTo>
                  <a:cubicBezTo>
                    <a:pt x="0" y="6305"/>
                    <a:pt x="567" y="6872"/>
                    <a:pt x="1268" y="6872"/>
                  </a:cubicBezTo>
                  <a:lnTo>
                    <a:pt x="14711" y="6872"/>
                  </a:lnTo>
                  <a:cubicBezTo>
                    <a:pt x="15411" y="6872"/>
                    <a:pt x="15978" y="6305"/>
                    <a:pt x="15978" y="5638"/>
                  </a:cubicBezTo>
                  <a:lnTo>
                    <a:pt x="15978" y="1568"/>
                  </a:lnTo>
                  <a:cubicBezTo>
                    <a:pt x="15978" y="701"/>
                    <a:pt x="15278" y="0"/>
                    <a:pt x="144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5"/>
            <p:cNvSpPr/>
            <p:nvPr/>
          </p:nvSpPr>
          <p:spPr>
            <a:xfrm>
              <a:off x="5869514" y="2125135"/>
              <a:ext cx="490092" cy="202095"/>
            </a:xfrm>
            <a:custGeom>
              <a:avLst/>
              <a:gdLst/>
              <a:ahLst/>
              <a:cxnLst/>
              <a:rect l="l" t="t" r="r" b="b"/>
              <a:pathLst>
                <a:path w="16180" h="6672" extrusionOk="0">
                  <a:moveTo>
                    <a:pt x="5205" y="0"/>
                  </a:moveTo>
                  <a:cubicBezTo>
                    <a:pt x="2670" y="0"/>
                    <a:pt x="568" y="2102"/>
                    <a:pt x="168" y="4570"/>
                  </a:cubicBezTo>
                  <a:cubicBezTo>
                    <a:pt x="1" y="5704"/>
                    <a:pt x="868" y="6672"/>
                    <a:pt x="2002" y="6672"/>
                  </a:cubicBezTo>
                  <a:lnTo>
                    <a:pt x="14144" y="6672"/>
                  </a:lnTo>
                  <a:cubicBezTo>
                    <a:pt x="15379" y="6672"/>
                    <a:pt x="16179" y="5671"/>
                    <a:pt x="15979" y="4470"/>
                  </a:cubicBezTo>
                  <a:cubicBezTo>
                    <a:pt x="15545" y="2035"/>
                    <a:pt x="13477" y="0"/>
                    <a:pt x="109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 name="Google Shape;740;p35"/>
          <p:cNvGrpSpPr/>
          <p:nvPr/>
        </p:nvGrpSpPr>
        <p:grpSpPr>
          <a:xfrm>
            <a:off x="7524328" y="2771192"/>
            <a:ext cx="2076464" cy="2604801"/>
            <a:chOff x="2553688" y="1518925"/>
            <a:chExt cx="926423" cy="994293"/>
          </a:xfrm>
        </p:grpSpPr>
        <p:sp>
          <p:nvSpPr>
            <p:cNvPr id="741" name="Google Shape;741;p35"/>
            <p:cNvSpPr/>
            <p:nvPr/>
          </p:nvSpPr>
          <p:spPr>
            <a:xfrm>
              <a:off x="3265142" y="1550315"/>
              <a:ext cx="56595" cy="215002"/>
            </a:xfrm>
            <a:custGeom>
              <a:avLst/>
              <a:gdLst/>
              <a:ahLst/>
              <a:cxnLst/>
              <a:rect l="l" t="t" r="r" b="b"/>
              <a:pathLst>
                <a:path w="1502" h="5706" extrusionOk="0">
                  <a:moveTo>
                    <a:pt x="734" y="1"/>
                  </a:moveTo>
                  <a:cubicBezTo>
                    <a:pt x="334" y="1"/>
                    <a:pt x="0" y="335"/>
                    <a:pt x="0" y="735"/>
                  </a:cubicBezTo>
                  <a:lnTo>
                    <a:pt x="0" y="4938"/>
                  </a:lnTo>
                  <a:cubicBezTo>
                    <a:pt x="0" y="5371"/>
                    <a:pt x="334" y="5705"/>
                    <a:pt x="734" y="5705"/>
                  </a:cubicBezTo>
                  <a:cubicBezTo>
                    <a:pt x="1168" y="5705"/>
                    <a:pt x="1501" y="5371"/>
                    <a:pt x="1501" y="4938"/>
                  </a:cubicBezTo>
                  <a:lnTo>
                    <a:pt x="1501" y="735"/>
                  </a:lnTo>
                  <a:cubicBezTo>
                    <a:pt x="1501" y="335"/>
                    <a:pt x="1135" y="1"/>
                    <a:pt x="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5"/>
            <p:cNvSpPr/>
            <p:nvPr/>
          </p:nvSpPr>
          <p:spPr>
            <a:xfrm>
              <a:off x="3265142" y="1765298"/>
              <a:ext cx="56595" cy="434903"/>
            </a:xfrm>
            <a:custGeom>
              <a:avLst/>
              <a:gdLst/>
              <a:ahLst/>
              <a:cxnLst/>
              <a:rect l="l" t="t" r="r" b="b"/>
              <a:pathLst>
                <a:path w="1502" h="11542" extrusionOk="0">
                  <a:moveTo>
                    <a:pt x="734" y="0"/>
                  </a:moveTo>
                  <a:cubicBezTo>
                    <a:pt x="334" y="0"/>
                    <a:pt x="0" y="367"/>
                    <a:pt x="0" y="867"/>
                  </a:cubicBezTo>
                  <a:lnTo>
                    <a:pt x="0" y="10641"/>
                  </a:lnTo>
                  <a:cubicBezTo>
                    <a:pt x="0" y="11141"/>
                    <a:pt x="334" y="11542"/>
                    <a:pt x="734" y="11542"/>
                  </a:cubicBezTo>
                  <a:cubicBezTo>
                    <a:pt x="1168" y="11542"/>
                    <a:pt x="1501" y="11141"/>
                    <a:pt x="1501" y="10641"/>
                  </a:cubicBezTo>
                  <a:lnTo>
                    <a:pt x="1501" y="867"/>
                  </a:lnTo>
                  <a:cubicBezTo>
                    <a:pt x="1501" y="367"/>
                    <a:pt x="1135"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5"/>
            <p:cNvSpPr/>
            <p:nvPr/>
          </p:nvSpPr>
          <p:spPr>
            <a:xfrm>
              <a:off x="3265142" y="2263054"/>
              <a:ext cx="56595" cy="194843"/>
            </a:xfrm>
            <a:custGeom>
              <a:avLst/>
              <a:gdLst/>
              <a:ahLst/>
              <a:cxnLst/>
              <a:rect l="l" t="t" r="r" b="b"/>
              <a:pathLst>
                <a:path w="1502" h="5171" extrusionOk="0">
                  <a:moveTo>
                    <a:pt x="734" y="0"/>
                  </a:moveTo>
                  <a:cubicBezTo>
                    <a:pt x="334" y="0"/>
                    <a:pt x="0" y="334"/>
                    <a:pt x="0" y="768"/>
                  </a:cubicBezTo>
                  <a:lnTo>
                    <a:pt x="0" y="4404"/>
                  </a:lnTo>
                  <a:cubicBezTo>
                    <a:pt x="0" y="4804"/>
                    <a:pt x="334" y="5171"/>
                    <a:pt x="734" y="5171"/>
                  </a:cubicBezTo>
                  <a:cubicBezTo>
                    <a:pt x="1168" y="5171"/>
                    <a:pt x="1501" y="4804"/>
                    <a:pt x="1501" y="4404"/>
                  </a:cubicBezTo>
                  <a:lnTo>
                    <a:pt x="1501" y="768"/>
                  </a:lnTo>
                  <a:cubicBezTo>
                    <a:pt x="1501" y="334"/>
                    <a:pt x="1168"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5"/>
            <p:cNvSpPr/>
            <p:nvPr/>
          </p:nvSpPr>
          <p:spPr>
            <a:xfrm>
              <a:off x="2730911" y="1649648"/>
              <a:ext cx="346957" cy="525410"/>
            </a:xfrm>
            <a:custGeom>
              <a:avLst/>
              <a:gdLst/>
              <a:ahLst/>
              <a:cxnLst/>
              <a:rect l="l" t="t" r="r" b="b"/>
              <a:pathLst>
                <a:path w="9208" h="13944" extrusionOk="0">
                  <a:moveTo>
                    <a:pt x="2536" y="0"/>
                  </a:moveTo>
                  <a:lnTo>
                    <a:pt x="2536" y="3469"/>
                  </a:lnTo>
                  <a:lnTo>
                    <a:pt x="1668" y="6505"/>
                  </a:lnTo>
                  <a:lnTo>
                    <a:pt x="167" y="11709"/>
                  </a:lnTo>
                  <a:cubicBezTo>
                    <a:pt x="1" y="12242"/>
                    <a:pt x="101" y="12776"/>
                    <a:pt x="434" y="13243"/>
                  </a:cubicBezTo>
                  <a:cubicBezTo>
                    <a:pt x="768" y="13677"/>
                    <a:pt x="1268" y="13943"/>
                    <a:pt x="1835" y="13943"/>
                  </a:cubicBezTo>
                  <a:lnTo>
                    <a:pt x="7406" y="13943"/>
                  </a:lnTo>
                  <a:cubicBezTo>
                    <a:pt x="7940" y="13943"/>
                    <a:pt x="8440" y="13677"/>
                    <a:pt x="8774" y="13243"/>
                  </a:cubicBezTo>
                  <a:cubicBezTo>
                    <a:pt x="9107" y="12809"/>
                    <a:pt x="9207" y="12242"/>
                    <a:pt x="9074" y="11709"/>
                  </a:cubicBezTo>
                  <a:lnTo>
                    <a:pt x="7606" y="6438"/>
                  </a:lnTo>
                  <a:lnTo>
                    <a:pt x="6772" y="3503"/>
                  </a:lnTo>
                  <a:lnTo>
                    <a:pt x="67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5"/>
            <p:cNvSpPr/>
            <p:nvPr/>
          </p:nvSpPr>
          <p:spPr>
            <a:xfrm>
              <a:off x="2793766" y="1577975"/>
              <a:ext cx="226268" cy="100606"/>
            </a:xfrm>
            <a:custGeom>
              <a:avLst/>
              <a:gdLst/>
              <a:ahLst/>
              <a:cxnLst/>
              <a:rect l="l" t="t" r="r" b="b"/>
              <a:pathLst>
                <a:path w="6005" h="2670" extrusionOk="0">
                  <a:moveTo>
                    <a:pt x="1335" y="1"/>
                  </a:moveTo>
                  <a:cubicBezTo>
                    <a:pt x="601" y="1"/>
                    <a:pt x="0" y="601"/>
                    <a:pt x="0" y="1335"/>
                  </a:cubicBezTo>
                  <a:cubicBezTo>
                    <a:pt x="0" y="2069"/>
                    <a:pt x="601" y="2669"/>
                    <a:pt x="1335" y="2669"/>
                  </a:cubicBezTo>
                  <a:lnTo>
                    <a:pt x="4637" y="2669"/>
                  </a:lnTo>
                  <a:cubicBezTo>
                    <a:pt x="5404" y="2669"/>
                    <a:pt x="6005" y="2069"/>
                    <a:pt x="6005" y="1335"/>
                  </a:cubicBezTo>
                  <a:cubicBezTo>
                    <a:pt x="6005" y="601"/>
                    <a:pt x="5404" y="1"/>
                    <a:pt x="46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5"/>
            <p:cNvSpPr/>
            <p:nvPr/>
          </p:nvSpPr>
          <p:spPr>
            <a:xfrm>
              <a:off x="2730911" y="1892252"/>
              <a:ext cx="346957" cy="281583"/>
            </a:xfrm>
            <a:custGeom>
              <a:avLst/>
              <a:gdLst/>
              <a:ahLst/>
              <a:cxnLst/>
              <a:rect l="l" t="t" r="r" b="b"/>
              <a:pathLst>
                <a:path w="9208" h="7473" extrusionOk="0">
                  <a:moveTo>
                    <a:pt x="7606" y="0"/>
                  </a:moveTo>
                  <a:lnTo>
                    <a:pt x="6038" y="767"/>
                  </a:lnTo>
                  <a:cubicBezTo>
                    <a:pt x="5987" y="793"/>
                    <a:pt x="5931" y="804"/>
                    <a:pt x="5876" y="804"/>
                  </a:cubicBezTo>
                  <a:cubicBezTo>
                    <a:pt x="5787" y="804"/>
                    <a:pt x="5700" y="775"/>
                    <a:pt x="5638" y="734"/>
                  </a:cubicBezTo>
                  <a:cubicBezTo>
                    <a:pt x="5338" y="567"/>
                    <a:pt x="5004" y="467"/>
                    <a:pt x="4671" y="467"/>
                  </a:cubicBezTo>
                  <a:cubicBezTo>
                    <a:pt x="4337" y="467"/>
                    <a:pt x="4003" y="534"/>
                    <a:pt x="3703" y="667"/>
                  </a:cubicBezTo>
                  <a:lnTo>
                    <a:pt x="3637" y="734"/>
                  </a:lnTo>
                  <a:cubicBezTo>
                    <a:pt x="3586" y="751"/>
                    <a:pt x="3528" y="759"/>
                    <a:pt x="3470" y="759"/>
                  </a:cubicBezTo>
                  <a:cubicBezTo>
                    <a:pt x="3411" y="759"/>
                    <a:pt x="3353" y="751"/>
                    <a:pt x="3303" y="734"/>
                  </a:cubicBezTo>
                  <a:lnTo>
                    <a:pt x="3270" y="734"/>
                  </a:lnTo>
                  <a:lnTo>
                    <a:pt x="1668" y="67"/>
                  </a:lnTo>
                  <a:lnTo>
                    <a:pt x="167"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5"/>
            <p:cNvSpPr/>
            <p:nvPr/>
          </p:nvSpPr>
          <p:spPr>
            <a:xfrm>
              <a:off x="2742216" y="1721284"/>
              <a:ext cx="519155" cy="56595"/>
            </a:xfrm>
            <a:custGeom>
              <a:avLst/>
              <a:gdLst/>
              <a:ahLst/>
              <a:cxnLst/>
              <a:rect l="l" t="t" r="r" b="b"/>
              <a:pathLst>
                <a:path w="13778" h="1502" extrusionOk="0">
                  <a:moveTo>
                    <a:pt x="768" y="1"/>
                  </a:moveTo>
                  <a:cubicBezTo>
                    <a:pt x="334" y="1"/>
                    <a:pt x="1" y="334"/>
                    <a:pt x="1" y="768"/>
                  </a:cubicBezTo>
                  <a:cubicBezTo>
                    <a:pt x="1" y="1168"/>
                    <a:pt x="334" y="1502"/>
                    <a:pt x="768" y="1502"/>
                  </a:cubicBezTo>
                  <a:lnTo>
                    <a:pt x="13010" y="1502"/>
                  </a:lnTo>
                  <a:cubicBezTo>
                    <a:pt x="13444" y="1502"/>
                    <a:pt x="13777" y="1168"/>
                    <a:pt x="13777" y="768"/>
                  </a:cubicBezTo>
                  <a:cubicBezTo>
                    <a:pt x="13777" y="334"/>
                    <a:pt x="13444" y="1"/>
                    <a:pt x="130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5"/>
            <p:cNvSpPr/>
            <p:nvPr/>
          </p:nvSpPr>
          <p:spPr>
            <a:xfrm>
              <a:off x="3324229" y="1721284"/>
              <a:ext cx="155882" cy="56595"/>
            </a:xfrm>
            <a:custGeom>
              <a:avLst/>
              <a:gdLst/>
              <a:ahLst/>
              <a:cxnLst/>
              <a:rect l="l" t="t" r="r" b="b"/>
              <a:pathLst>
                <a:path w="4137" h="1502" extrusionOk="0">
                  <a:moveTo>
                    <a:pt x="767" y="1"/>
                  </a:moveTo>
                  <a:cubicBezTo>
                    <a:pt x="334" y="1"/>
                    <a:pt x="0" y="334"/>
                    <a:pt x="0" y="768"/>
                  </a:cubicBezTo>
                  <a:cubicBezTo>
                    <a:pt x="0" y="1168"/>
                    <a:pt x="334" y="1502"/>
                    <a:pt x="767" y="1502"/>
                  </a:cubicBezTo>
                  <a:lnTo>
                    <a:pt x="3403" y="1502"/>
                  </a:lnTo>
                  <a:cubicBezTo>
                    <a:pt x="3803" y="1502"/>
                    <a:pt x="4136" y="1168"/>
                    <a:pt x="4136" y="768"/>
                  </a:cubicBezTo>
                  <a:cubicBezTo>
                    <a:pt x="4136" y="334"/>
                    <a:pt x="3803" y="1"/>
                    <a:pt x="3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5"/>
            <p:cNvSpPr/>
            <p:nvPr/>
          </p:nvSpPr>
          <p:spPr>
            <a:xfrm>
              <a:off x="3204812" y="1660953"/>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5"/>
            <p:cNvSpPr/>
            <p:nvPr/>
          </p:nvSpPr>
          <p:spPr>
            <a:xfrm>
              <a:off x="2742216" y="2171296"/>
              <a:ext cx="519155" cy="56595"/>
            </a:xfrm>
            <a:custGeom>
              <a:avLst/>
              <a:gdLst/>
              <a:ahLst/>
              <a:cxnLst/>
              <a:rect l="l" t="t" r="r" b="b"/>
              <a:pathLst>
                <a:path w="13778" h="1502" extrusionOk="0">
                  <a:moveTo>
                    <a:pt x="768" y="0"/>
                  </a:moveTo>
                  <a:cubicBezTo>
                    <a:pt x="334" y="0"/>
                    <a:pt x="1" y="334"/>
                    <a:pt x="1" y="768"/>
                  </a:cubicBezTo>
                  <a:cubicBezTo>
                    <a:pt x="1" y="1168"/>
                    <a:pt x="334" y="1501"/>
                    <a:pt x="768" y="1501"/>
                  </a:cubicBezTo>
                  <a:lnTo>
                    <a:pt x="13010" y="1501"/>
                  </a:lnTo>
                  <a:cubicBezTo>
                    <a:pt x="13444" y="1501"/>
                    <a:pt x="13777" y="1168"/>
                    <a:pt x="13777" y="768"/>
                  </a:cubicBezTo>
                  <a:cubicBezTo>
                    <a:pt x="13777" y="334"/>
                    <a:pt x="13444" y="0"/>
                    <a:pt x="1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5"/>
            <p:cNvSpPr/>
            <p:nvPr/>
          </p:nvSpPr>
          <p:spPr>
            <a:xfrm>
              <a:off x="3324229" y="2171296"/>
              <a:ext cx="155882" cy="56595"/>
            </a:xfrm>
            <a:custGeom>
              <a:avLst/>
              <a:gdLst/>
              <a:ahLst/>
              <a:cxnLst/>
              <a:rect l="l" t="t" r="r" b="b"/>
              <a:pathLst>
                <a:path w="4137" h="1502" extrusionOk="0">
                  <a:moveTo>
                    <a:pt x="767" y="0"/>
                  </a:moveTo>
                  <a:cubicBezTo>
                    <a:pt x="334" y="0"/>
                    <a:pt x="0" y="334"/>
                    <a:pt x="0" y="768"/>
                  </a:cubicBezTo>
                  <a:cubicBezTo>
                    <a:pt x="0" y="1168"/>
                    <a:pt x="334" y="1501"/>
                    <a:pt x="767" y="1501"/>
                  </a:cubicBezTo>
                  <a:lnTo>
                    <a:pt x="3403" y="1501"/>
                  </a:lnTo>
                  <a:cubicBezTo>
                    <a:pt x="3836" y="1501"/>
                    <a:pt x="4136" y="1168"/>
                    <a:pt x="4136" y="768"/>
                  </a:cubicBezTo>
                  <a:cubicBezTo>
                    <a:pt x="4136" y="334"/>
                    <a:pt x="3803" y="0"/>
                    <a:pt x="3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5"/>
            <p:cNvSpPr/>
            <p:nvPr/>
          </p:nvSpPr>
          <p:spPr>
            <a:xfrm>
              <a:off x="3204812" y="2112209"/>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5"/>
            <p:cNvSpPr/>
            <p:nvPr/>
          </p:nvSpPr>
          <p:spPr>
            <a:xfrm>
              <a:off x="2616544" y="2344751"/>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2" y="4471"/>
                  </a:lnTo>
                  <a:cubicBezTo>
                    <a:pt x="18013" y="4471"/>
                    <a:pt x="18713" y="3803"/>
                    <a:pt x="18713" y="2969"/>
                  </a:cubicBezTo>
                  <a:lnTo>
                    <a:pt x="187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5"/>
            <p:cNvSpPr/>
            <p:nvPr/>
          </p:nvSpPr>
          <p:spPr>
            <a:xfrm>
              <a:off x="3202287" y="1518925"/>
              <a:ext cx="56595" cy="214964"/>
            </a:xfrm>
            <a:custGeom>
              <a:avLst/>
              <a:gdLst/>
              <a:ahLst/>
              <a:cxnLst/>
              <a:rect l="l" t="t" r="r" b="b"/>
              <a:pathLst>
                <a:path w="1502" h="5705" extrusionOk="0">
                  <a:moveTo>
                    <a:pt x="734" y="0"/>
                  </a:moveTo>
                  <a:cubicBezTo>
                    <a:pt x="334" y="0"/>
                    <a:pt x="1" y="334"/>
                    <a:pt x="1" y="734"/>
                  </a:cubicBezTo>
                  <a:lnTo>
                    <a:pt x="1" y="4937"/>
                  </a:lnTo>
                  <a:cubicBezTo>
                    <a:pt x="1" y="5371"/>
                    <a:pt x="334" y="5704"/>
                    <a:pt x="734" y="5704"/>
                  </a:cubicBezTo>
                  <a:cubicBezTo>
                    <a:pt x="1168" y="5704"/>
                    <a:pt x="1502" y="5371"/>
                    <a:pt x="1502" y="4937"/>
                  </a:cubicBezTo>
                  <a:lnTo>
                    <a:pt x="1502" y="734"/>
                  </a:lnTo>
                  <a:cubicBezTo>
                    <a:pt x="1502" y="334"/>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5"/>
            <p:cNvSpPr/>
            <p:nvPr/>
          </p:nvSpPr>
          <p:spPr>
            <a:xfrm>
              <a:off x="3202287" y="1733870"/>
              <a:ext cx="56595" cy="434903"/>
            </a:xfrm>
            <a:custGeom>
              <a:avLst/>
              <a:gdLst/>
              <a:ahLst/>
              <a:cxnLst/>
              <a:rect l="l" t="t" r="r" b="b"/>
              <a:pathLst>
                <a:path w="1502" h="11542" extrusionOk="0">
                  <a:moveTo>
                    <a:pt x="734" y="0"/>
                  </a:moveTo>
                  <a:cubicBezTo>
                    <a:pt x="334" y="0"/>
                    <a:pt x="1" y="367"/>
                    <a:pt x="1" y="867"/>
                  </a:cubicBezTo>
                  <a:lnTo>
                    <a:pt x="1" y="10641"/>
                  </a:lnTo>
                  <a:cubicBezTo>
                    <a:pt x="1" y="11141"/>
                    <a:pt x="334" y="11542"/>
                    <a:pt x="734" y="11542"/>
                  </a:cubicBezTo>
                  <a:cubicBezTo>
                    <a:pt x="1168" y="11542"/>
                    <a:pt x="1502" y="11141"/>
                    <a:pt x="1502" y="10641"/>
                  </a:cubicBezTo>
                  <a:lnTo>
                    <a:pt x="1502" y="867"/>
                  </a:lnTo>
                  <a:cubicBezTo>
                    <a:pt x="1502" y="367"/>
                    <a:pt x="1135"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5"/>
            <p:cNvSpPr/>
            <p:nvPr/>
          </p:nvSpPr>
          <p:spPr>
            <a:xfrm>
              <a:off x="3202287" y="2231626"/>
              <a:ext cx="56595" cy="194843"/>
            </a:xfrm>
            <a:custGeom>
              <a:avLst/>
              <a:gdLst/>
              <a:ahLst/>
              <a:cxnLst/>
              <a:rect l="l" t="t" r="r" b="b"/>
              <a:pathLst>
                <a:path w="1502" h="5171" extrusionOk="0">
                  <a:moveTo>
                    <a:pt x="734" y="1"/>
                  </a:moveTo>
                  <a:cubicBezTo>
                    <a:pt x="334" y="1"/>
                    <a:pt x="1" y="334"/>
                    <a:pt x="1" y="768"/>
                  </a:cubicBezTo>
                  <a:lnTo>
                    <a:pt x="1" y="4404"/>
                  </a:lnTo>
                  <a:cubicBezTo>
                    <a:pt x="1" y="4804"/>
                    <a:pt x="334" y="5171"/>
                    <a:pt x="734" y="5171"/>
                  </a:cubicBezTo>
                  <a:cubicBezTo>
                    <a:pt x="1168" y="5171"/>
                    <a:pt x="1502" y="4804"/>
                    <a:pt x="1502" y="4404"/>
                  </a:cubicBezTo>
                  <a:lnTo>
                    <a:pt x="1502" y="768"/>
                  </a:lnTo>
                  <a:cubicBezTo>
                    <a:pt x="1502"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5"/>
            <p:cNvSpPr/>
            <p:nvPr/>
          </p:nvSpPr>
          <p:spPr>
            <a:xfrm>
              <a:off x="2668056" y="1618220"/>
              <a:ext cx="346957" cy="525410"/>
            </a:xfrm>
            <a:custGeom>
              <a:avLst/>
              <a:gdLst/>
              <a:ahLst/>
              <a:cxnLst/>
              <a:rect l="l" t="t" r="r" b="b"/>
              <a:pathLst>
                <a:path w="9208" h="13944" extrusionOk="0">
                  <a:moveTo>
                    <a:pt x="2536" y="0"/>
                  </a:moveTo>
                  <a:lnTo>
                    <a:pt x="2536" y="3469"/>
                  </a:lnTo>
                  <a:lnTo>
                    <a:pt x="1669" y="6505"/>
                  </a:lnTo>
                  <a:lnTo>
                    <a:pt x="168" y="11709"/>
                  </a:lnTo>
                  <a:cubicBezTo>
                    <a:pt x="1" y="12242"/>
                    <a:pt x="101" y="12776"/>
                    <a:pt x="434" y="13243"/>
                  </a:cubicBezTo>
                  <a:cubicBezTo>
                    <a:pt x="768" y="13677"/>
                    <a:pt x="1268" y="13944"/>
                    <a:pt x="1835" y="13944"/>
                  </a:cubicBezTo>
                  <a:lnTo>
                    <a:pt x="7406" y="13944"/>
                  </a:lnTo>
                  <a:cubicBezTo>
                    <a:pt x="7940" y="13944"/>
                    <a:pt x="8440" y="13677"/>
                    <a:pt x="8774" y="13243"/>
                  </a:cubicBezTo>
                  <a:cubicBezTo>
                    <a:pt x="9107" y="12809"/>
                    <a:pt x="9207" y="12242"/>
                    <a:pt x="9074" y="11709"/>
                  </a:cubicBezTo>
                  <a:lnTo>
                    <a:pt x="7606" y="6438"/>
                  </a:lnTo>
                  <a:lnTo>
                    <a:pt x="6772" y="3503"/>
                  </a:lnTo>
                  <a:lnTo>
                    <a:pt x="67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a:off x="2730911" y="1546547"/>
              <a:ext cx="226268" cy="100606"/>
            </a:xfrm>
            <a:custGeom>
              <a:avLst/>
              <a:gdLst/>
              <a:ahLst/>
              <a:cxnLst/>
              <a:rect l="l" t="t" r="r" b="b"/>
              <a:pathLst>
                <a:path w="6005" h="2670" extrusionOk="0">
                  <a:moveTo>
                    <a:pt x="1335" y="1"/>
                  </a:moveTo>
                  <a:cubicBezTo>
                    <a:pt x="601" y="1"/>
                    <a:pt x="1" y="601"/>
                    <a:pt x="1" y="1335"/>
                  </a:cubicBezTo>
                  <a:cubicBezTo>
                    <a:pt x="1" y="2069"/>
                    <a:pt x="601" y="2669"/>
                    <a:pt x="1335" y="2669"/>
                  </a:cubicBezTo>
                  <a:lnTo>
                    <a:pt x="4637" y="2669"/>
                  </a:lnTo>
                  <a:cubicBezTo>
                    <a:pt x="5404" y="2669"/>
                    <a:pt x="6005" y="2069"/>
                    <a:pt x="6005" y="1335"/>
                  </a:cubicBezTo>
                  <a:cubicBezTo>
                    <a:pt x="6005" y="601"/>
                    <a:pt x="5404" y="1"/>
                    <a:pt x="4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a:off x="2668056" y="1860824"/>
              <a:ext cx="346957" cy="281583"/>
            </a:xfrm>
            <a:custGeom>
              <a:avLst/>
              <a:gdLst/>
              <a:ahLst/>
              <a:cxnLst/>
              <a:rect l="l" t="t" r="r" b="b"/>
              <a:pathLst>
                <a:path w="9208" h="7473" extrusionOk="0">
                  <a:moveTo>
                    <a:pt x="7606" y="0"/>
                  </a:moveTo>
                  <a:lnTo>
                    <a:pt x="6038" y="767"/>
                  </a:lnTo>
                  <a:cubicBezTo>
                    <a:pt x="5987" y="793"/>
                    <a:pt x="5932" y="804"/>
                    <a:pt x="5876" y="804"/>
                  </a:cubicBezTo>
                  <a:cubicBezTo>
                    <a:pt x="5787" y="804"/>
                    <a:pt x="5700" y="775"/>
                    <a:pt x="5638" y="734"/>
                  </a:cubicBezTo>
                  <a:cubicBezTo>
                    <a:pt x="5338" y="567"/>
                    <a:pt x="5004" y="467"/>
                    <a:pt x="4671" y="467"/>
                  </a:cubicBezTo>
                  <a:cubicBezTo>
                    <a:pt x="4337" y="467"/>
                    <a:pt x="4004" y="534"/>
                    <a:pt x="3703" y="667"/>
                  </a:cubicBezTo>
                  <a:lnTo>
                    <a:pt x="3637" y="734"/>
                  </a:lnTo>
                  <a:cubicBezTo>
                    <a:pt x="3587" y="751"/>
                    <a:pt x="3528" y="759"/>
                    <a:pt x="3470" y="759"/>
                  </a:cubicBezTo>
                  <a:cubicBezTo>
                    <a:pt x="3411" y="759"/>
                    <a:pt x="3353" y="751"/>
                    <a:pt x="3303" y="734"/>
                  </a:cubicBezTo>
                  <a:lnTo>
                    <a:pt x="3270" y="734"/>
                  </a:lnTo>
                  <a:lnTo>
                    <a:pt x="1669" y="67"/>
                  </a:lnTo>
                  <a:lnTo>
                    <a:pt x="168" y="5271"/>
                  </a:lnTo>
                  <a:cubicBezTo>
                    <a:pt x="1" y="5804"/>
                    <a:pt x="101" y="6338"/>
                    <a:pt x="434" y="6805"/>
                  </a:cubicBezTo>
                  <a:cubicBezTo>
                    <a:pt x="768" y="7239"/>
                    <a:pt x="1268" y="7472"/>
                    <a:pt x="1835" y="7472"/>
                  </a:cubicBezTo>
                  <a:lnTo>
                    <a:pt x="7406" y="7472"/>
                  </a:lnTo>
                  <a:cubicBezTo>
                    <a:pt x="7940" y="7472"/>
                    <a:pt x="8440" y="7239"/>
                    <a:pt x="8774" y="6805"/>
                  </a:cubicBezTo>
                  <a:cubicBezTo>
                    <a:pt x="9107" y="6371"/>
                    <a:pt x="9207" y="5804"/>
                    <a:pt x="9074" y="5271"/>
                  </a:cubicBezTo>
                  <a:lnTo>
                    <a:pt x="76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a:off x="2679361" y="1689856"/>
              <a:ext cx="519155" cy="56595"/>
            </a:xfrm>
            <a:custGeom>
              <a:avLst/>
              <a:gdLst/>
              <a:ahLst/>
              <a:cxnLst/>
              <a:rect l="l" t="t" r="r" b="b"/>
              <a:pathLst>
                <a:path w="13778" h="1502" extrusionOk="0">
                  <a:moveTo>
                    <a:pt x="768" y="1"/>
                  </a:moveTo>
                  <a:cubicBezTo>
                    <a:pt x="335" y="1"/>
                    <a:pt x="1" y="334"/>
                    <a:pt x="1" y="768"/>
                  </a:cubicBezTo>
                  <a:cubicBezTo>
                    <a:pt x="1" y="1168"/>
                    <a:pt x="335" y="1502"/>
                    <a:pt x="768" y="1502"/>
                  </a:cubicBezTo>
                  <a:lnTo>
                    <a:pt x="13010" y="1502"/>
                  </a:lnTo>
                  <a:cubicBezTo>
                    <a:pt x="13444" y="1502"/>
                    <a:pt x="13777" y="1168"/>
                    <a:pt x="13777" y="768"/>
                  </a:cubicBezTo>
                  <a:cubicBezTo>
                    <a:pt x="13777" y="334"/>
                    <a:pt x="13444" y="1"/>
                    <a:pt x="13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p:nvPr/>
          </p:nvSpPr>
          <p:spPr>
            <a:xfrm>
              <a:off x="3261374" y="1689856"/>
              <a:ext cx="155882" cy="56595"/>
            </a:xfrm>
            <a:custGeom>
              <a:avLst/>
              <a:gdLst/>
              <a:ahLst/>
              <a:cxnLst/>
              <a:rect l="l" t="t" r="r" b="b"/>
              <a:pathLst>
                <a:path w="4137" h="1502" extrusionOk="0">
                  <a:moveTo>
                    <a:pt x="768" y="1"/>
                  </a:moveTo>
                  <a:cubicBezTo>
                    <a:pt x="334" y="1"/>
                    <a:pt x="0" y="334"/>
                    <a:pt x="0" y="768"/>
                  </a:cubicBezTo>
                  <a:cubicBezTo>
                    <a:pt x="0" y="1168"/>
                    <a:pt x="334" y="1502"/>
                    <a:pt x="768" y="1502"/>
                  </a:cubicBezTo>
                  <a:lnTo>
                    <a:pt x="3403" y="1502"/>
                  </a:lnTo>
                  <a:cubicBezTo>
                    <a:pt x="3803" y="1502"/>
                    <a:pt x="4137" y="1168"/>
                    <a:pt x="4137" y="768"/>
                  </a:cubicBezTo>
                  <a:cubicBezTo>
                    <a:pt x="4137" y="334"/>
                    <a:pt x="3803" y="1"/>
                    <a:pt x="3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5"/>
            <p:cNvSpPr/>
            <p:nvPr/>
          </p:nvSpPr>
          <p:spPr>
            <a:xfrm>
              <a:off x="3141957" y="1629525"/>
              <a:ext cx="176003" cy="177247"/>
            </a:xfrm>
            <a:custGeom>
              <a:avLst/>
              <a:gdLst/>
              <a:ahLst/>
              <a:cxnLst/>
              <a:rect l="l" t="t" r="r" b="b"/>
              <a:pathLst>
                <a:path w="4671" h="4704" extrusionOk="0">
                  <a:moveTo>
                    <a:pt x="2335" y="0"/>
                  </a:moveTo>
                  <a:cubicBezTo>
                    <a:pt x="1034" y="0"/>
                    <a:pt x="0" y="1068"/>
                    <a:pt x="0" y="2369"/>
                  </a:cubicBezTo>
                  <a:cubicBezTo>
                    <a:pt x="0" y="3636"/>
                    <a:pt x="1034" y="4704"/>
                    <a:pt x="2335" y="4704"/>
                  </a:cubicBezTo>
                  <a:cubicBezTo>
                    <a:pt x="3636" y="4704"/>
                    <a:pt x="4670" y="3636"/>
                    <a:pt x="4670" y="2369"/>
                  </a:cubicBezTo>
                  <a:cubicBezTo>
                    <a:pt x="4670" y="1068"/>
                    <a:pt x="3636" y="0"/>
                    <a:pt x="23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p:nvPr/>
          </p:nvSpPr>
          <p:spPr>
            <a:xfrm>
              <a:off x="2679361" y="2139868"/>
              <a:ext cx="519155" cy="56595"/>
            </a:xfrm>
            <a:custGeom>
              <a:avLst/>
              <a:gdLst/>
              <a:ahLst/>
              <a:cxnLst/>
              <a:rect l="l" t="t" r="r" b="b"/>
              <a:pathLst>
                <a:path w="13778" h="1502" extrusionOk="0">
                  <a:moveTo>
                    <a:pt x="768" y="0"/>
                  </a:moveTo>
                  <a:cubicBezTo>
                    <a:pt x="335" y="0"/>
                    <a:pt x="1" y="334"/>
                    <a:pt x="1" y="768"/>
                  </a:cubicBezTo>
                  <a:cubicBezTo>
                    <a:pt x="1" y="1168"/>
                    <a:pt x="335" y="1502"/>
                    <a:pt x="768" y="1502"/>
                  </a:cubicBezTo>
                  <a:lnTo>
                    <a:pt x="13010" y="1502"/>
                  </a:lnTo>
                  <a:cubicBezTo>
                    <a:pt x="13444" y="1502"/>
                    <a:pt x="13777" y="1168"/>
                    <a:pt x="13777" y="768"/>
                  </a:cubicBezTo>
                  <a:cubicBezTo>
                    <a:pt x="13777" y="334"/>
                    <a:pt x="13444" y="0"/>
                    <a:pt x="130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5"/>
            <p:cNvSpPr/>
            <p:nvPr/>
          </p:nvSpPr>
          <p:spPr>
            <a:xfrm>
              <a:off x="3261374" y="2139868"/>
              <a:ext cx="155882" cy="56595"/>
            </a:xfrm>
            <a:custGeom>
              <a:avLst/>
              <a:gdLst/>
              <a:ahLst/>
              <a:cxnLst/>
              <a:rect l="l" t="t" r="r" b="b"/>
              <a:pathLst>
                <a:path w="4137" h="1502" extrusionOk="0">
                  <a:moveTo>
                    <a:pt x="768" y="0"/>
                  </a:moveTo>
                  <a:cubicBezTo>
                    <a:pt x="334" y="0"/>
                    <a:pt x="0" y="334"/>
                    <a:pt x="0" y="768"/>
                  </a:cubicBezTo>
                  <a:cubicBezTo>
                    <a:pt x="0" y="1168"/>
                    <a:pt x="334" y="1502"/>
                    <a:pt x="768" y="1502"/>
                  </a:cubicBezTo>
                  <a:lnTo>
                    <a:pt x="3403" y="1502"/>
                  </a:lnTo>
                  <a:cubicBezTo>
                    <a:pt x="3836" y="1502"/>
                    <a:pt x="4137" y="1168"/>
                    <a:pt x="4137" y="768"/>
                  </a:cubicBezTo>
                  <a:cubicBezTo>
                    <a:pt x="4137" y="334"/>
                    <a:pt x="3803" y="0"/>
                    <a:pt x="34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5"/>
            <p:cNvSpPr/>
            <p:nvPr/>
          </p:nvSpPr>
          <p:spPr>
            <a:xfrm>
              <a:off x="3141957" y="2080781"/>
              <a:ext cx="176003" cy="176003"/>
            </a:xfrm>
            <a:custGeom>
              <a:avLst/>
              <a:gdLst/>
              <a:ahLst/>
              <a:cxnLst/>
              <a:rect l="l" t="t" r="r" b="b"/>
              <a:pathLst>
                <a:path w="4671" h="4671" extrusionOk="0">
                  <a:moveTo>
                    <a:pt x="2335" y="1"/>
                  </a:moveTo>
                  <a:cubicBezTo>
                    <a:pt x="1034" y="1"/>
                    <a:pt x="0" y="1035"/>
                    <a:pt x="0" y="2336"/>
                  </a:cubicBezTo>
                  <a:cubicBezTo>
                    <a:pt x="0" y="3637"/>
                    <a:pt x="1034" y="4671"/>
                    <a:pt x="2335" y="4671"/>
                  </a:cubicBezTo>
                  <a:cubicBezTo>
                    <a:pt x="3636" y="4671"/>
                    <a:pt x="4670" y="3637"/>
                    <a:pt x="4670" y="2336"/>
                  </a:cubicBezTo>
                  <a:cubicBezTo>
                    <a:pt x="4670" y="1035"/>
                    <a:pt x="3636" y="1"/>
                    <a:pt x="2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5"/>
            <p:cNvSpPr/>
            <p:nvPr/>
          </p:nvSpPr>
          <p:spPr>
            <a:xfrm>
              <a:off x="2553688" y="2313323"/>
              <a:ext cx="705144" cy="168467"/>
            </a:xfrm>
            <a:custGeom>
              <a:avLst/>
              <a:gdLst/>
              <a:ahLst/>
              <a:cxnLst/>
              <a:rect l="l" t="t" r="r" b="b"/>
              <a:pathLst>
                <a:path w="18714" h="4471" extrusionOk="0">
                  <a:moveTo>
                    <a:pt x="2235" y="1"/>
                  </a:moveTo>
                  <a:cubicBezTo>
                    <a:pt x="1001" y="1"/>
                    <a:pt x="0" y="1001"/>
                    <a:pt x="0" y="2236"/>
                  </a:cubicBezTo>
                  <a:cubicBezTo>
                    <a:pt x="0" y="3470"/>
                    <a:pt x="1001" y="4471"/>
                    <a:pt x="2235" y="4471"/>
                  </a:cubicBezTo>
                  <a:lnTo>
                    <a:pt x="17213" y="4471"/>
                  </a:lnTo>
                  <a:cubicBezTo>
                    <a:pt x="18013" y="4471"/>
                    <a:pt x="18714" y="3803"/>
                    <a:pt x="18714" y="2970"/>
                  </a:cubicBezTo>
                  <a:lnTo>
                    <a:pt x="1871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31204094"/>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23"/>
        <p:cNvGrpSpPr/>
        <p:nvPr/>
      </p:nvGrpSpPr>
      <p:grpSpPr>
        <a:xfrm>
          <a:off x="0" y="0"/>
          <a:ext cx="0" cy="0"/>
          <a:chOff x="0" y="0"/>
          <a:chExt cx="0" cy="0"/>
        </a:xfrm>
      </p:grpSpPr>
      <p:sp>
        <p:nvSpPr>
          <p:cNvPr id="624" name="Google Shape;624;p30"/>
          <p:cNvSpPr txBox="1">
            <a:spLocks noGrp="1"/>
          </p:cNvSpPr>
          <p:nvPr>
            <p:ph type="title"/>
          </p:nvPr>
        </p:nvSpPr>
        <p:spPr>
          <a:xfrm>
            <a:off x="5004048" y="1641350"/>
            <a:ext cx="3413577" cy="990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id-ID" sz="5400" dirty="0" smtClean="0">
                <a:solidFill>
                  <a:schemeClr val="accent1">
                    <a:lumMod val="25000"/>
                  </a:schemeClr>
                </a:solidFill>
              </a:rPr>
              <a:t>Kesimpulan</a:t>
            </a:r>
            <a:endParaRPr sz="5400" dirty="0">
              <a:solidFill>
                <a:schemeClr val="accent1">
                  <a:lumMod val="25000"/>
                </a:schemeClr>
              </a:solidFill>
            </a:endParaRPr>
          </a:p>
        </p:txBody>
      </p:sp>
      <p:grpSp>
        <p:nvGrpSpPr>
          <p:cNvPr id="625" name="Google Shape;625;p30"/>
          <p:cNvGrpSpPr/>
          <p:nvPr/>
        </p:nvGrpSpPr>
        <p:grpSpPr>
          <a:xfrm rot="5400000">
            <a:off x="691884" y="-691879"/>
            <a:ext cx="457215" cy="1840961"/>
            <a:chOff x="341244" y="189297"/>
            <a:chExt cx="838004" cy="3374195"/>
          </a:xfrm>
        </p:grpSpPr>
        <p:sp>
          <p:nvSpPr>
            <p:cNvPr id="626" name="Google Shape;626;p30"/>
            <p:cNvSpPr/>
            <p:nvPr/>
          </p:nvSpPr>
          <p:spPr>
            <a:xfrm>
              <a:off x="357599" y="189297"/>
              <a:ext cx="821649" cy="3374194"/>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0"/>
            <p:cNvSpPr/>
            <p:nvPr/>
          </p:nvSpPr>
          <p:spPr>
            <a:xfrm>
              <a:off x="357599" y="189297"/>
              <a:ext cx="821649" cy="1448734"/>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0"/>
            <p:cNvSpPr/>
            <p:nvPr/>
          </p:nvSpPr>
          <p:spPr>
            <a:xfrm>
              <a:off x="357599" y="1642182"/>
              <a:ext cx="821649" cy="1921311"/>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0"/>
            <p:cNvSpPr/>
            <p:nvPr/>
          </p:nvSpPr>
          <p:spPr>
            <a:xfrm>
              <a:off x="381032" y="858620"/>
              <a:ext cx="774781" cy="98372"/>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0"/>
            <p:cNvSpPr/>
            <p:nvPr/>
          </p:nvSpPr>
          <p:spPr>
            <a:xfrm>
              <a:off x="341244" y="1827210"/>
              <a:ext cx="838004" cy="98616"/>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0"/>
            <p:cNvSpPr/>
            <p:nvPr/>
          </p:nvSpPr>
          <p:spPr>
            <a:xfrm>
              <a:off x="381032" y="1160328"/>
              <a:ext cx="774781" cy="98616"/>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0"/>
            <p:cNvSpPr/>
            <p:nvPr/>
          </p:nvSpPr>
          <p:spPr>
            <a:xfrm>
              <a:off x="381032" y="2500926"/>
              <a:ext cx="774781" cy="98616"/>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0"/>
            <p:cNvSpPr/>
            <p:nvPr/>
          </p:nvSpPr>
          <p:spPr>
            <a:xfrm>
              <a:off x="381032" y="2798240"/>
              <a:ext cx="774781" cy="98616"/>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 name="Google Shape;634;p30"/>
          <p:cNvGrpSpPr/>
          <p:nvPr/>
        </p:nvGrpSpPr>
        <p:grpSpPr>
          <a:xfrm rot="-5400000" flipH="1">
            <a:off x="7998594" y="3998111"/>
            <a:ext cx="457253" cy="1833537"/>
            <a:chOff x="1448006" y="189297"/>
            <a:chExt cx="854359" cy="3374195"/>
          </a:xfrm>
        </p:grpSpPr>
        <p:sp>
          <p:nvSpPr>
            <p:cNvPr id="635" name="Google Shape;635;p30"/>
            <p:cNvSpPr/>
            <p:nvPr/>
          </p:nvSpPr>
          <p:spPr>
            <a:xfrm>
              <a:off x="1464361" y="189297"/>
              <a:ext cx="821405" cy="3374194"/>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0"/>
            <p:cNvSpPr/>
            <p:nvPr/>
          </p:nvSpPr>
          <p:spPr>
            <a:xfrm>
              <a:off x="1642311" y="191738"/>
              <a:ext cx="643454" cy="615620"/>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0"/>
            <p:cNvSpPr/>
            <p:nvPr/>
          </p:nvSpPr>
          <p:spPr>
            <a:xfrm>
              <a:off x="1464361" y="815170"/>
              <a:ext cx="823846" cy="2748322"/>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0"/>
            <p:cNvSpPr/>
            <p:nvPr/>
          </p:nvSpPr>
          <p:spPr>
            <a:xfrm>
              <a:off x="1448006" y="998978"/>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0"/>
            <p:cNvSpPr/>
            <p:nvPr/>
          </p:nvSpPr>
          <p:spPr>
            <a:xfrm>
              <a:off x="1448006" y="2646166"/>
              <a:ext cx="854359" cy="98372"/>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0"/>
            <p:cNvSpPr/>
            <p:nvPr/>
          </p:nvSpPr>
          <p:spPr>
            <a:xfrm>
              <a:off x="1485353" y="1677576"/>
              <a:ext cx="760867" cy="98616"/>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0"/>
            <p:cNvSpPr/>
            <p:nvPr/>
          </p:nvSpPr>
          <p:spPr>
            <a:xfrm>
              <a:off x="1485353" y="1979284"/>
              <a:ext cx="777222" cy="98616"/>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99"/>
        <p:cNvGrpSpPr/>
        <p:nvPr/>
      </p:nvGrpSpPr>
      <p:grpSpPr>
        <a:xfrm>
          <a:off x="0" y="0"/>
          <a:ext cx="0" cy="0"/>
          <a:chOff x="0" y="0"/>
          <a:chExt cx="0" cy="0"/>
        </a:xfrm>
      </p:grpSpPr>
      <p:sp>
        <p:nvSpPr>
          <p:cNvPr id="600" name="Google Shape;600;p28"/>
          <p:cNvSpPr txBox="1">
            <a:spLocks noGrp="1"/>
          </p:cNvSpPr>
          <p:nvPr>
            <p:ph type="title"/>
          </p:nvPr>
        </p:nvSpPr>
        <p:spPr>
          <a:xfrm>
            <a:off x="726225" y="123478"/>
            <a:ext cx="76914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PENGERTIAN KECELAKAAN</a:t>
            </a:r>
            <a:endParaRPr dirty="0"/>
          </a:p>
        </p:txBody>
      </p:sp>
      <p:sp>
        <p:nvSpPr>
          <p:cNvPr id="601" name="Google Shape;601;p28"/>
          <p:cNvSpPr txBox="1">
            <a:spLocks noGrp="1"/>
          </p:cNvSpPr>
          <p:nvPr>
            <p:ph type="subTitle" idx="1"/>
          </p:nvPr>
        </p:nvSpPr>
        <p:spPr>
          <a:xfrm>
            <a:off x="251520" y="771550"/>
            <a:ext cx="8526145" cy="2465437"/>
          </a:xfrm>
          <a:prstGeom prst="rect">
            <a:avLst/>
          </a:prstGeom>
        </p:spPr>
        <p:txBody>
          <a:bodyPr spcFirstLastPara="1" wrap="square" lIns="91425" tIns="91425" rIns="91425" bIns="91425" anchor="t" anchorCtr="0">
            <a:noAutofit/>
          </a:bodyPr>
          <a:lstStyle/>
          <a:p>
            <a:pPr marL="0" lvl="0" indent="0" algn="just">
              <a:lnSpc>
                <a:spcPct val="150000"/>
              </a:lnSpc>
            </a:pPr>
            <a:r>
              <a:rPr lang="id-ID" sz="2400" dirty="0">
                <a:latin typeface="Tekton Pro" pitchFamily="34" charset="0"/>
                <a:ea typeface="Arial"/>
                <a:cs typeface="Arial"/>
                <a:sym typeface="Arial"/>
              </a:rPr>
              <a:t>Kecelakaan merujuk kepada peristiwa yang terjadi secara tidak sengaja. </a:t>
            </a:r>
            <a:r>
              <a:rPr lang="id-ID" sz="2400" dirty="0" smtClean="0">
                <a:latin typeface="Tekton Pro" pitchFamily="34" charset="0"/>
                <a:ea typeface="Arial"/>
                <a:cs typeface="Arial"/>
                <a:sym typeface="Arial"/>
              </a:rPr>
              <a:t>Sebagai contoh </a:t>
            </a:r>
            <a:r>
              <a:rPr lang="id-ID" sz="2400" dirty="0">
                <a:latin typeface="Tekton Pro" pitchFamily="34" charset="0"/>
                <a:ea typeface="Arial"/>
                <a:cs typeface="Arial"/>
                <a:sym typeface="Arial"/>
              </a:rPr>
              <a:t>kecelakaan lalu lintas, kecelakaan tertusuk benda tajam dan sebagainya. Secara</a:t>
            </a:r>
          </a:p>
          <a:p>
            <a:pPr marL="0" lvl="0" indent="0" algn="just">
              <a:lnSpc>
                <a:spcPct val="150000"/>
              </a:lnSpc>
            </a:pPr>
            <a:r>
              <a:rPr lang="id-ID" sz="2400" dirty="0">
                <a:latin typeface="Tekton Pro" pitchFamily="34" charset="0"/>
                <a:ea typeface="Arial"/>
                <a:cs typeface="Arial"/>
                <a:sym typeface="Arial"/>
              </a:rPr>
              <a:t>teknis, "kecelakaan" tidak termasuk dalam kejadian yang disebabkan oleh </a:t>
            </a:r>
            <a:r>
              <a:rPr lang="id-ID" sz="2400" dirty="0" smtClean="0">
                <a:latin typeface="Tekton Pro" pitchFamily="34" charset="0"/>
                <a:ea typeface="Arial"/>
                <a:cs typeface="Arial"/>
                <a:sym typeface="Arial"/>
              </a:rPr>
              <a:t>kesalahan seseorang</a:t>
            </a:r>
            <a:r>
              <a:rPr lang="id-ID" sz="2400" dirty="0">
                <a:latin typeface="Tekton Pro" pitchFamily="34" charset="0"/>
                <a:ea typeface="Arial"/>
                <a:cs typeface="Arial"/>
                <a:sym typeface="Arial"/>
              </a:rPr>
              <a:t>, contohnya jika dia lengah dan gagal mengambil langkah berjaga-jaga. </a:t>
            </a:r>
            <a:endParaRPr sz="2400" dirty="0">
              <a:solidFill>
                <a:schemeClr val="dk2"/>
              </a:solidFill>
              <a:latin typeface="Tekton Pro" pitchFamily="34" charset="0"/>
              <a:ea typeface="Arial"/>
              <a:cs typeface="Arial"/>
              <a:sym typeface="Arial"/>
            </a:endParaRP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7" name="Google Shape;677;p32"/>
          <p:cNvSpPr txBox="1">
            <a:spLocks noGrp="1"/>
          </p:cNvSpPr>
          <p:nvPr>
            <p:ph type="subTitle" idx="1"/>
          </p:nvPr>
        </p:nvSpPr>
        <p:spPr>
          <a:xfrm>
            <a:off x="255578" y="735811"/>
            <a:ext cx="7679850" cy="3507854"/>
          </a:xfrm>
          <a:prstGeom prst="rect">
            <a:avLst/>
          </a:prstGeom>
        </p:spPr>
        <p:txBody>
          <a:bodyPr spcFirstLastPara="1" wrap="square" lIns="91425" tIns="91425" rIns="91425" bIns="91425" anchor="ctr" anchorCtr="0">
            <a:noAutofit/>
          </a:bodyPr>
          <a:lstStyle/>
          <a:p>
            <a:pPr marL="0" lvl="0" indent="0" algn="just">
              <a:buClr>
                <a:schemeClr val="dk1"/>
              </a:buClr>
              <a:buSzPts val="1100"/>
            </a:pPr>
            <a:r>
              <a:rPr lang="en-US" sz="2400" dirty="0" err="1">
                <a:latin typeface="Tekton Pro" pitchFamily="34" charset="0"/>
              </a:rPr>
              <a:t>Kecelakaan</a:t>
            </a:r>
            <a:r>
              <a:rPr lang="en-US" sz="2400" dirty="0">
                <a:latin typeface="Tekton Pro" pitchFamily="34" charset="0"/>
              </a:rPr>
              <a:t> </a:t>
            </a:r>
            <a:r>
              <a:rPr lang="en-US" sz="2400" dirty="0" err="1">
                <a:latin typeface="Tekton Pro" pitchFamily="34" charset="0"/>
              </a:rPr>
              <a:t>kerja</a:t>
            </a:r>
            <a:r>
              <a:rPr lang="en-US" sz="2400" dirty="0">
                <a:latin typeface="Tekton Pro" pitchFamily="34" charset="0"/>
              </a:rPr>
              <a:t> </a:t>
            </a:r>
            <a:r>
              <a:rPr lang="en-US" sz="2400" dirty="0" err="1">
                <a:latin typeface="Tekton Pro" pitchFamily="34" charset="0"/>
              </a:rPr>
              <a:t>adalah</a:t>
            </a:r>
            <a:r>
              <a:rPr lang="en-US" sz="2400" dirty="0">
                <a:latin typeface="Tekton Pro" pitchFamily="34" charset="0"/>
              </a:rPr>
              <a:t> </a:t>
            </a:r>
            <a:r>
              <a:rPr lang="en-US" sz="2400" dirty="0" err="1">
                <a:latin typeface="Tekton Pro" pitchFamily="34" charset="0"/>
              </a:rPr>
              <a:t>kejadian</a:t>
            </a:r>
            <a:r>
              <a:rPr lang="en-US" sz="2400" dirty="0">
                <a:latin typeface="Tekton Pro" pitchFamily="34" charset="0"/>
              </a:rPr>
              <a:t> yang </a:t>
            </a:r>
            <a:r>
              <a:rPr lang="en-US" sz="2400" dirty="0" err="1">
                <a:latin typeface="Tekton Pro" pitchFamily="34" charset="0"/>
              </a:rPr>
              <a:t>tidak</a:t>
            </a:r>
            <a:r>
              <a:rPr lang="en-US" sz="2400" dirty="0">
                <a:latin typeface="Tekton Pro" pitchFamily="34" charset="0"/>
              </a:rPr>
              <a:t> </a:t>
            </a:r>
            <a:r>
              <a:rPr lang="en-US" sz="2400" dirty="0" err="1">
                <a:latin typeface="Tekton Pro" pitchFamily="34" charset="0"/>
              </a:rPr>
              <a:t>terduga</a:t>
            </a:r>
            <a:r>
              <a:rPr lang="en-US" sz="2400" dirty="0">
                <a:latin typeface="Tekton Pro" pitchFamily="34" charset="0"/>
              </a:rPr>
              <a:t> </a:t>
            </a:r>
            <a:r>
              <a:rPr lang="en-US" sz="2400" dirty="0" err="1">
                <a:latin typeface="Tekton Pro" pitchFamily="34" charset="0"/>
              </a:rPr>
              <a:t>dan</a:t>
            </a:r>
            <a:r>
              <a:rPr lang="en-US" sz="2400" dirty="0">
                <a:latin typeface="Tekton Pro" pitchFamily="34" charset="0"/>
              </a:rPr>
              <a:t> </a:t>
            </a:r>
            <a:r>
              <a:rPr lang="en-US" sz="2400" dirty="0" err="1">
                <a:latin typeface="Tekton Pro" pitchFamily="34" charset="0"/>
              </a:rPr>
              <a:t>tidak</a:t>
            </a:r>
            <a:r>
              <a:rPr lang="en-US" sz="2400" dirty="0">
                <a:latin typeface="Tekton Pro" pitchFamily="34" charset="0"/>
              </a:rPr>
              <a:t> </a:t>
            </a:r>
            <a:r>
              <a:rPr lang="en-US" sz="2400" dirty="0" err="1" smtClean="0">
                <a:latin typeface="Tekton Pro" pitchFamily="34" charset="0"/>
              </a:rPr>
              <a:t>diharapkan</a:t>
            </a:r>
            <a:r>
              <a:rPr lang="en-US" sz="2400" dirty="0" smtClean="0">
                <a:latin typeface="Tekton Pro" pitchFamily="34" charset="0"/>
              </a:rPr>
              <a:t>.</a:t>
            </a:r>
            <a:r>
              <a:rPr lang="id-ID" sz="2400" dirty="0" smtClean="0">
                <a:latin typeface="Tekton Pro" pitchFamily="34" charset="0"/>
              </a:rPr>
              <a:t> </a:t>
            </a:r>
            <a:r>
              <a:rPr lang="en-US" sz="2400" dirty="0" err="1" smtClean="0">
                <a:latin typeface="Tekton Pro" pitchFamily="34" charset="0"/>
              </a:rPr>
              <a:t>Biasanya</a:t>
            </a:r>
            <a:r>
              <a:rPr lang="en-US" sz="2400" dirty="0" smtClean="0">
                <a:latin typeface="Tekton Pro" pitchFamily="34" charset="0"/>
              </a:rPr>
              <a:t> </a:t>
            </a:r>
            <a:r>
              <a:rPr lang="en-US" sz="2400" dirty="0" err="1">
                <a:latin typeface="Tekton Pro" pitchFamily="34" charset="0"/>
              </a:rPr>
              <a:t>kecelakaan</a:t>
            </a:r>
            <a:r>
              <a:rPr lang="en-US" sz="2400" dirty="0">
                <a:latin typeface="Tekton Pro" pitchFamily="34" charset="0"/>
              </a:rPr>
              <a:t> </a:t>
            </a:r>
            <a:r>
              <a:rPr lang="en-US" sz="2400" dirty="0" err="1">
                <a:latin typeface="Tekton Pro" pitchFamily="34" charset="0"/>
              </a:rPr>
              <a:t>menyebabkan</a:t>
            </a:r>
            <a:r>
              <a:rPr lang="en-US" sz="2400" dirty="0">
                <a:latin typeface="Tekton Pro" pitchFamily="34" charset="0"/>
              </a:rPr>
              <a:t>, </a:t>
            </a:r>
            <a:r>
              <a:rPr lang="en-US" sz="2400" dirty="0" err="1">
                <a:latin typeface="Tekton Pro" pitchFamily="34" charset="0"/>
              </a:rPr>
              <a:t>kerugian</a:t>
            </a:r>
            <a:r>
              <a:rPr lang="en-US" sz="2400" dirty="0">
                <a:latin typeface="Tekton Pro" pitchFamily="34" charset="0"/>
              </a:rPr>
              <a:t> material </a:t>
            </a:r>
            <a:r>
              <a:rPr lang="en-US" sz="2400" dirty="0" err="1">
                <a:latin typeface="Tekton Pro" pitchFamily="34" charset="0"/>
              </a:rPr>
              <a:t>dan</a:t>
            </a:r>
            <a:r>
              <a:rPr lang="en-US" sz="2400" dirty="0">
                <a:latin typeface="Tekton Pro" pitchFamily="34" charset="0"/>
              </a:rPr>
              <a:t> </a:t>
            </a:r>
            <a:r>
              <a:rPr lang="en-US" sz="2400" dirty="0" err="1">
                <a:latin typeface="Tekton Pro" pitchFamily="34" charset="0"/>
              </a:rPr>
              <a:t>penderitaan</a:t>
            </a:r>
            <a:r>
              <a:rPr lang="en-US" sz="2400" dirty="0">
                <a:latin typeface="Tekton Pro" pitchFamily="34" charset="0"/>
              </a:rPr>
              <a:t> </a:t>
            </a:r>
            <a:r>
              <a:rPr lang="en-US" sz="2400" dirty="0" err="1">
                <a:latin typeface="Tekton Pro" pitchFamily="34" charset="0"/>
              </a:rPr>
              <a:t>dari</a:t>
            </a:r>
            <a:r>
              <a:rPr lang="en-US" sz="2400" dirty="0">
                <a:latin typeface="Tekton Pro" pitchFamily="34" charset="0"/>
              </a:rPr>
              <a:t> </a:t>
            </a:r>
            <a:r>
              <a:rPr lang="en-US" sz="2400" dirty="0" smtClean="0">
                <a:latin typeface="Tekton Pro" pitchFamily="34" charset="0"/>
              </a:rPr>
              <a:t>yang</a:t>
            </a:r>
            <a:r>
              <a:rPr lang="id-ID" sz="2400" dirty="0" smtClean="0">
                <a:latin typeface="Tekton Pro" pitchFamily="34" charset="0"/>
              </a:rPr>
              <a:t> </a:t>
            </a:r>
            <a:r>
              <a:rPr lang="en-US" sz="2400" dirty="0" smtClean="0">
                <a:latin typeface="Tekton Pro" pitchFamily="34" charset="0"/>
              </a:rPr>
              <a:t>paling </a:t>
            </a:r>
            <a:r>
              <a:rPr lang="en-US" sz="2400" dirty="0" err="1">
                <a:latin typeface="Tekton Pro" pitchFamily="34" charset="0"/>
              </a:rPr>
              <a:t>ringan</a:t>
            </a:r>
            <a:r>
              <a:rPr lang="en-US" sz="2400" dirty="0">
                <a:latin typeface="Tekton Pro" pitchFamily="34" charset="0"/>
              </a:rPr>
              <a:t> </a:t>
            </a:r>
            <a:r>
              <a:rPr lang="en-US" sz="2400" dirty="0" err="1">
                <a:latin typeface="Tekton Pro" pitchFamily="34" charset="0"/>
              </a:rPr>
              <a:t>sampai</a:t>
            </a:r>
            <a:r>
              <a:rPr lang="en-US" sz="2400" dirty="0">
                <a:latin typeface="Tekton Pro" pitchFamily="34" charset="0"/>
              </a:rPr>
              <a:t> </a:t>
            </a:r>
            <a:r>
              <a:rPr lang="en-US" sz="2400" dirty="0" err="1">
                <a:latin typeface="Tekton Pro" pitchFamily="34" charset="0"/>
              </a:rPr>
              <a:t>kepada</a:t>
            </a:r>
            <a:r>
              <a:rPr lang="en-US" sz="2400" dirty="0">
                <a:latin typeface="Tekton Pro" pitchFamily="34" charset="0"/>
              </a:rPr>
              <a:t> yang paling </a:t>
            </a:r>
            <a:r>
              <a:rPr lang="en-US" sz="2400" dirty="0" err="1">
                <a:latin typeface="Tekton Pro" pitchFamily="34" charset="0"/>
              </a:rPr>
              <a:t>berat</a:t>
            </a:r>
            <a:r>
              <a:rPr lang="en-US" sz="2400" dirty="0">
                <a:latin typeface="Tekton Pro" pitchFamily="34" charset="0"/>
              </a:rPr>
              <a:t>. </a:t>
            </a:r>
            <a:r>
              <a:rPr lang="en-US" sz="2400" dirty="0" err="1">
                <a:latin typeface="Tekton Pro" pitchFamily="34" charset="0"/>
              </a:rPr>
              <a:t>Kecelakaan</a:t>
            </a:r>
            <a:r>
              <a:rPr lang="en-US" sz="2400" dirty="0">
                <a:latin typeface="Tekton Pro" pitchFamily="34" charset="0"/>
              </a:rPr>
              <a:t> di </a:t>
            </a:r>
            <a:r>
              <a:rPr lang="en-US" sz="2400" dirty="0" err="1">
                <a:latin typeface="Tekton Pro" pitchFamily="34" charset="0"/>
              </a:rPr>
              <a:t>laboratorium</a:t>
            </a:r>
            <a:r>
              <a:rPr lang="en-US" sz="2400" dirty="0">
                <a:latin typeface="Tekton Pro" pitchFamily="34" charset="0"/>
              </a:rPr>
              <a:t> </a:t>
            </a:r>
            <a:r>
              <a:rPr lang="en-US" sz="2400" dirty="0" err="1" smtClean="0">
                <a:latin typeface="Tekton Pro" pitchFamily="34" charset="0"/>
              </a:rPr>
              <a:t>dapat</a:t>
            </a:r>
            <a:r>
              <a:rPr lang="id-ID" sz="2400" dirty="0" smtClean="0">
                <a:latin typeface="Tekton Pro" pitchFamily="34" charset="0"/>
              </a:rPr>
              <a:t> </a:t>
            </a:r>
            <a:r>
              <a:rPr lang="en-US" sz="2400" dirty="0" err="1" smtClean="0">
                <a:latin typeface="Tekton Pro" pitchFamily="34" charset="0"/>
              </a:rPr>
              <a:t>berbentuk</a:t>
            </a:r>
            <a:r>
              <a:rPr lang="en-US" sz="2400" dirty="0" smtClean="0">
                <a:latin typeface="Tekton Pro" pitchFamily="34" charset="0"/>
              </a:rPr>
              <a:t> </a:t>
            </a:r>
            <a:r>
              <a:rPr lang="en-US" sz="2400" dirty="0" err="1">
                <a:latin typeface="Tekton Pro" pitchFamily="34" charset="0"/>
              </a:rPr>
              <a:t>kecelakaan</a:t>
            </a:r>
            <a:r>
              <a:rPr lang="en-US" sz="2400" dirty="0">
                <a:latin typeface="Tekton Pro" pitchFamily="34" charset="0"/>
              </a:rPr>
              <a:t> </a:t>
            </a:r>
            <a:r>
              <a:rPr lang="en-US" sz="2400" dirty="0" err="1">
                <a:latin typeface="Tekton Pro" pitchFamily="34" charset="0"/>
              </a:rPr>
              <a:t>medis</a:t>
            </a:r>
            <a:r>
              <a:rPr lang="en-US" sz="2400" dirty="0">
                <a:latin typeface="Tekton Pro" pitchFamily="34" charset="0"/>
              </a:rPr>
              <a:t>, </a:t>
            </a:r>
            <a:r>
              <a:rPr lang="en-US" sz="2400" dirty="0" err="1">
                <a:latin typeface="Tekton Pro" pitchFamily="34" charset="0"/>
              </a:rPr>
              <a:t>jika</a:t>
            </a:r>
            <a:r>
              <a:rPr lang="en-US" sz="2400" dirty="0">
                <a:latin typeface="Tekton Pro" pitchFamily="34" charset="0"/>
              </a:rPr>
              <a:t> yang </a:t>
            </a:r>
            <a:r>
              <a:rPr lang="en-US" sz="2400" dirty="0" err="1">
                <a:latin typeface="Tekton Pro" pitchFamily="34" charset="0"/>
              </a:rPr>
              <a:t>menjadi</a:t>
            </a:r>
            <a:r>
              <a:rPr lang="en-US" sz="2400" dirty="0">
                <a:latin typeface="Tekton Pro" pitchFamily="34" charset="0"/>
              </a:rPr>
              <a:t> </a:t>
            </a:r>
            <a:r>
              <a:rPr lang="en-US" sz="2400" dirty="0" err="1">
                <a:latin typeface="Tekton Pro" pitchFamily="34" charset="0"/>
              </a:rPr>
              <a:t>korban</a:t>
            </a:r>
            <a:r>
              <a:rPr lang="en-US" sz="2400" dirty="0">
                <a:latin typeface="Tekton Pro" pitchFamily="34" charset="0"/>
              </a:rPr>
              <a:t> </a:t>
            </a:r>
            <a:r>
              <a:rPr lang="en-US" sz="2400" dirty="0" err="1">
                <a:latin typeface="Tekton Pro" pitchFamily="34" charset="0"/>
              </a:rPr>
              <a:t>adalah</a:t>
            </a:r>
            <a:r>
              <a:rPr lang="en-US" sz="2400" dirty="0">
                <a:latin typeface="Tekton Pro" pitchFamily="34" charset="0"/>
              </a:rPr>
              <a:t> </a:t>
            </a:r>
            <a:r>
              <a:rPr lang="en-US" sz="2400" dirty="0" err="1">
                <a:latin typeface="Tekton Pro" pitchFamily="34" charset="0"/>
              </a:rPr>
              <a:t>pasien</a:t>
            </a:r>
            <a:r>
              <a:rPr lang="en-US" sz="2400" dirty="0">
                <a:latin typeface="Tekton Pro" pitchFamily="34" charset="0"/>
              </a:rPr>
              <a:t> </a:t>
            </a:r>
            <a:r>
              <a:rPr lang="en-US" sz="2400" dirty="0" err="1" smtClean="0">
                <a:latin typeface="Tekton Pro" pitchFamily="34" charset="0"/>
              </a:rPr>
              <a:t>dan</a:t>
            </a:r>
            <a:r>
              <a:rPr lang="id-ID" sz="2400" dirty="0" smtClean="0">
                <a:latin typeface="Tekton Pro" pitchFamily="34" charset="0"/>
              </a:rPr>
              <a:t> </a:t>
            </a:r>
            <a:r>
              <a:rPr lang="en-US" sz="2400" dirty="0" err="1" smtClean="0">
                <a:latin typeface="Tekton Pro" pitchFamily="34" charset="0"/>
              </a:rPr>
              <a:t>kecelakaan</a:t>
            </a:r>
            <a:r>
              <a:rPr lang="en-US" sz="2400" dirty="0" smtClean="0">
                <a:latin typeface="Tekton Pro" pitchFamily="34" charset="0"/>
              </a:rPr>
              <a:t> </a:t>
            </a:r>
            <a:r>
              <a:rPr lang="en-US" sz="2400" dirty="0" err="1">
                <a:latin typeface="Tekton Pro" pitchFamily="34" charset="0"/>
              </a:rPr>
              <a:t>kerja</a:t>
            </a:r>
            <a:r>
              <a:rPr lang="en-US" sz="2400" dirty="0">
                <a:latin typeface="Tekton Pro" pitchFamily="34" charset="0"/>
              </a:rPr>
              <a:t>, </a:t>
            </a:r>
            <a:r>
              <a:rPr lang="en-US" sz="2400" dirty="0" err="1">
                <a:latin typeface="Tekton Pro" pitchFamily="34" charset="0"/>
              </a:rPr>
              <a:t>jika</a:t>
            </a:r>
            <a:r>
              <a:rPr lang="en-US" sz="2400" dirty="0">
                <a:latin typeface="Tekton Pro" pitchFamily="34" charset="0"/>
              </a:rPr>
              <a:t> yang </a:t>
            </a:r>
            <a:r>
              <a:rPr lang="en-US" sz="2400" dirty="0" err="1">
                <a:latin typeface="Tekton Pro" pitchFamily="34" charset="0"/>
              </a:rPr>
              <a:t>menjadi</a:t>
            </a:r>
            <a:r>
              <a:rPr lang="en-US" sz="2400" dirty="0">
                <a:latin typeface="Tekton Pro" pitchFamily="34" charset="0"/>
              </a:rPr>
              <a:t> </a:t>
            </a:r>
            <a:r>
              <a:rPr lang="en-US" sz="2400" dirty="0" err="1">
                <a:latin typeface="Tekton Pro" pitchFamily="34" charset="0"/>
              </a:rPr>
              <a:t>korban</a:t>
            </a:r>
            <a:r>
              <a:rPr lang="en-US" sz="2400" dirty="0">
                <a:latin typeface="Tekton Pro" pitchFamily="34" charset="0"/>
              </a:rPr>
              <a:t> </a:t>
            </a:r>
            <a:r>
              <a:rPr lang="en-US" sz="2400" dirty="0" err="1" smtClean="0">
                <a:latin typeface="Tekton Pro" pitchFamily="34" charset="0"/>
              </a:rPr>
              <a:t>adalah</a:t>
            </a:r>
            <a:r>
              <a:rPr lang="id-ID" sz="2400" dirty="0" smtClean="0">
                <a:latin typeface="Tekton Pro" pitchFamily="34" charset="0"/>
              </a:rPr>
              <a:t> </a:t>
            </a:r>
            <a:r>
              <a:rPr lang="en-US" sz="2400" dirty="0" err="1" smtClean="0">
                <a:latin typeface="Tekton Pro" pitchFamily="34" charset="0"/>
              </a:rPr>
              <a:t>petugas</a:t>
            </a:r>
            <a:r>
              <a:rPr lang="en-US" sz="2400" dirty="0" smtClean="0">
                <a:latin typeface="Tekton Pro" pitchFamily="34" charset="0"/>
              </a:rPr>
              <a:t> </a:t>
            </a:r>
            <a:r>
              <a:rPr lang="en-US" sz="2400" dirty="0" err="1">
                <a:latin typeface="Tekton Pro" pitchFamily="34" charset="0"/>
              </a:rPr>
              <a:t>laboratorium</a:t>
            </a:r>
            <a:r>
              <a:rPr lang="en-US" sz="2400" dirty="0">
                <a:latin typeface="Tekton Pro" pitchFamily="34" charset="0"/>
              </a:rPr>
              <a:t> </a:t>
            </a:r>
            <a:r>
              <a:rPr lang="en-US" sz="2400" dirty="0" err="1" smtClean="0">
                <a:latin typeface="Tekton Pro" pitchFamily="34" charset="0"/>
              </a:rPr>
              <a:t>itu</a:t>
            </a:r>
            <a:r>
              <a:rPr lang="id-ID" sz="2400" dirty="0" smtClean="0">
                <a:latin typeface="Tekton Pro" pitchFamily="34" charset="0"/>
              </a:rPr>
              <a:t> </a:t>
            </a:r>
            <a:r>
              <a:rPr lang="en-US" sz="2400" dirty="0" err="1" smtClean="0">
                <a:latin typeface="Tekton Pro" pitchFamily="34" charset="0"/>
              </a:rPr>
              <a:t>sendiri</a:t>
            </a:r>
            <a:r>
              <a:rPr lang="en-US" sz="2400" dirty="0">
                <a:latin typeface="Tekton Pro" pitchFamily="34" charset="0"/>
              </a:rPr>
              <a:t>. </a:t>
            </a:r>
            <a:endParaRPr lang="en-US" sz="2400" dirty="0">
              <a:latin typeface="Tekton Pro" pitchFamily="34" charset="0"/>
            </a:endParaRPr>
          </a:p>
        </p:txBody>
      </p:sp>
      <p:grpSp>
        <p:nvGrpSpPr>
          <p:cNvPr id="678" name="Google Shape;678;p32"/>
          <p:cNvGrpSpPr/>
          <p:nvPr/>
        </p:nvGrpSpPr>
        <p:grpSpPr>
          <a:xfrm>
            <a:off x="5835843" y="4246413"/>
            <a:ext cx="3089317" cy="2527963"/>
            <a:chOff x="2968659" y="2519500"/>
            <a:chExt cx="3206682" cy="2624002"/>
          </a:xfrm>
        </p:grpSpPr>
        <p:sp>
          <p:nvSpPr>
            <p:cNvPr id="679" name="Google Shape;679;p32"/>
            <p:cNvSpPr/>
            <p:nvPr/>
          </p:nvSpPr>
          <p:spPr>
            <a:xfrm>
              <a:off x="3124392" y="2902804"/>
              <a:ext cx="2954393" cy="2237656"/>
            </a:xfrm>
            <a:custGeom>
              <a:avLst/>
              <a:gdLst/>
              <a:ahLst/>
              <a:cxnLst/>
              <a:rect l="l" t="t" r="r" b="b"/>
              <a:pathLst>
                <a:path w="31624" h="23952" extrusionOk="0">
                  <a:moveTo>
                    <a:pt x="768" y="1"/>
                  </a:moveTo>
                  <a:cubicBezTo>
                    <a:pt x="368" y="1"/>
                    <a:pt x="1" y="334"/>
                    <a:pt x="1" y="768"/>
                  </a:cubicBezTo>
                  <a:lnTo>
                    <a:pt x="1" y="23184"/>
                  </a:lnTo>
                  <a:cubicBezTo>
                    <a:pt x="34" y="23618"/>
                    <a:pt x="368" y="23951"/>
                    <a:pt x="768" y="23951"/>
                  </a:cubicBezTo>
                  <a:lnTo>
                    <a:pt x="25152" y="23951"/>
                  </a:lnTo>
                  <a:cubicBezTo>
                    <a:pt x="25586" y="23951"/>
                    <a:pt x="25919" y="23618"/>
                    <a:pt x="25919" y="23218"/>
                  </a:cubicBezTo>
                  <a:cubicBezTo>
                    <a:pt x="25919" y="22784"/>
                    <a:pt x="25586" y="22450"/>
                    <a:pt x="25152" y="22450"/>
                  </a:cubicBezTo>
                  <a:lnTo>
                    <a:pt x="1535" y="22450"/>
                  </a:lnTo>
                  <a:lnTo>
                    <a:pt x="1535" y="1535"/>
                  </a:lnTo>
                  <a:lnTo>
                    <a:pt x="30856" y="1535"/>
                  </a:lnTo>
                  <a:cubicBezTo>
                    <a:pt x="31257" y="1535"/>
                    <a:pt x="31624" y="1168"/>
                    <a:pt x="31624" y="768"/>
                  </a:cubicBezTo>
                  <a:cubicBezTo>
                    <a:pt x="31624" y="334"/>
                    <a:pt x="31257" y="1"/>
                    <a:pt x="308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2"/>
            <p:cNvSpPr/>
            <p:nvPr/>
          </p:nvSpPr>
          <p:spPr>
            <a:xfrm>
              <a:off x="5639282" y="2637957"/>
              <a:ext cx="461320" cy="1734389"/>
            </a:xfrm>
            <a:custGeom>
              <a:avLst/>
              <a:gdLst/>
              <a:ahLst/>
              <a:cxnLst/>
              <a:rect l="l" t="t" r="r" b="b"/>
              <a:pathLst>
                <a:path w="4938" h="18565" extrusionOk="0">
                  <a:moveTo>
                    <a:pt x="0" y="1"/>
                  </a:moveTo>
                  <a:cubicBezTo>
                    <a:pt x="0" y="1"/>
                    <a:pt x="67" y="2002"/>
                    <a:pt x="0" y="3336"/>
                  </a:cubicBezTo>
                  <a:lnTo>
                    <a:pt x="0" y="5071"/>
                  </a:lnTo>
                  <a:cubicBezTo>
                    <a:pt x="0" y="5071"/>
                    <a:pt x="0" y="12243"/>
                    <a:pt x="0" y="15812"/>
                  </a:cubicBezTo>
                  <a:cubicBezTo>
                    <a:pt x="0" y="17629"/>
                    <a:pt x="1223" y="18564"/>
                    <a:pt x="2435" y="18564"/>
                  </a:cubicBezTo>
                  <a:cubicBezTo>
                    <a:pt x="3624" y="18564"/>
                    <a:pt x="4804" y="17663"/>
                    <a:pt x="4804" y="15812"/>
                  </a:cubicBezTo>
                  <a:lnTo>
                    <a:pt x="4804" y="5104"/>
                  </a:lnTo>
                  <a:lnTo>
                    <a:pt x="4804" y="3336"/>
                  </a:lnTo>
                  <a:cubicBezTo>
                    <a:pt x="4804" y="1969"/>
                    <a:pt x="4937" y="34"/>
                    <a:pt x="4937" y="34"/>
                  </a:cubicBezTo>
                  <a:lnTo>
                    <a:pt x="13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2"/>
            <p:cNvSpPr/>
            <p:nvPr/>
          </p:nvSpPr>
          <p:spPr>
            <a:xfrm>
              <a:off x="5704676" y="3410825"/>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2"/>
            <p:cNvSpPr/>
            <p:nvPr/>
          </p:nvSpPr>
          <p:spPr>
            <a:xfrm>
              <a:off x="4601563" y="2637957"/>
              <a:ext cx="461320" cy="1734389"/>
            </a:xfrm>
            <a:custGeom>
              <a:avLst/>
              <a:gdLst/>
              <a:ahLst/>
              <a:cxnLst/>
              <a:rect l="l" t="t" r="r" b="b"/>
              <a:pathLst>
                <a:path w="4938" h="18565" extrusionOk="0">
                  <a:moveTo>
                    <a:pt x="0" y="1"/>
                  </a:moveTo>
                  <a:cubicBezTo>
                    <a:pt x="0" y="1"/>
                    <a:pt x="200" y="2002"/>
                    <a:pt x="100" y="3336"/>
                  </a:cubicBezTo>
                  <a:lnTo>
                    <a:pt x="100" y="5071"/>
                  </a:lnTo>
                  <a:lnTo>
                    <a:pt x="100" y="15812"/>
                  </a:lnTo>
                  <a:cubicBezTo>
                    <a:pt x="100" y="17629"/>
                    <a:pt x="1323" y="18564"/>
                    <a:pt x="2535" y="18564"/>
                  </a:cubicBezTo>
                  <a:cubicBezTo>
                    <a:pt x="3725" y="18564"/>
                    <a:pt x="4904" y="17663"/>
                    <a:pt x="4904" y="15812"/>
                  </a:cubicBezTo>
                  <a:lnTo>
                    <a:pt x="4904" y="5104"/>
                  </a:lnTo>
                  <a:lnTo>
                    <a:pt x="4904" y="3336"/>
                  </a:lnTo>
                  <a:cubicBezTo>
                    <a:pt x="4937" y="1969"/>
                    <a:pt x="4904" y="34"/>
                    <a:pt x="4904" y="34"/>
                  </a:cubicBezTo>
                  <a:lnTo>
                    <a:pt x="14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2"/>
            <p:cNvSpPr/>
            <p:nvPr/>
          </p:nvSpPr>
          <p:spPr>
            <a:xfrm>
              <a:off x="4676299" y="3410825"/>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2"/>
            <p:cNvSpPr/>
            <p:nvPr/>
          </p:nvSpPr>
          <p:spPr>
            <a:xfrm>
              <a:off x="3566926" y="2637957"/>
              <a:ext cx="458237" cy="1734389"/>
            </a:xfrm>
            <a:custGeom>
              <a:avLst/>
              <a:gdLst/>
              <a:ahLst/>
              <a:cxnLst/>
              <a:rect l="l" t="t" r="r" b="b"/>
              <a:pathLst>
                <a:path w="4905" h="18565" extrusionOk="0">
                  <a:moveTo>
                    <a:pt x="34" y="1"/>
                  </a:moveTo>
                  <a:cubicBezTo>
                    <a:pt x="34" y="1"/>
                    <a:pt x="101" y="2002"/>
                    <a:pt x="1" y="3336"/>
                  </a:cubicBezTo>
                  <a:lnTo>
                    <a:pt x="1" y="5071"/>
                  </a:lnTo>
                  <a:cubicBezTo>
                    <a:pt x="1" y="5071"/>
                    <a:pt x="1" y="12243"/>
                    <a:pt x="1" y="15812"/>
                  </a:cubicBezTo>
                  <a:cubicBezTo>
                    <a:pt x="1" y="17629"/>
                    <a:pt x="1223" y="18564"/>
                    <a:pt x="2435" y="18564"/>
                  </a:cubicBezTo>
                  <a:cubicBezTo>
                    <a:pt x="3625" y="18564"/>
                    <a:pt x="4804" y="17663"/>
                    <a:pt x="4804" y="15812"/>
                  </a:cubicBezTo>
                  <a:lnTo>
                    <a:pt x="4804" y="5104"/>
                  </a:lnTo>
                  <a:lnTo>
                    <a:pt x="4804" y="3336"/>
                  </a:lnTo>
                  <a:cubicBezTo>
                    <a:pt x="4837" y="1969"/>
                    <a:pt x="4904" y="34"/>
                    <a:pt x="4904" y="34"/>
                  </a:cubicBezTo>
                  <a:lnTo>
                    <a:pt x="13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2"/>
            <p:cNvSpPr/>
            <p:nvPr/>
          </p:nvSpPr>
          <p:spPr>
            <a:xfrm>
              <a:off x="3632415" y="3410825"/>
              <a:ext cx="317917" cy="879293"/>
            </a:xfrm>
            <a:custGeom>
              <a:avLst/>
              <a:gdLst/>
              <a:ahLst/>
              <a:cxnLst/>
              <a:rect l="l" t="t" r="r" b="b"/>
              <a:pathLst>
                <a:path w="3403" h="9412" extrusionOk="0">
                  <a:moveTo>
                    <a:pt x="0" y="0"/>
                  </a:moveTo>
                  <a:lnTo>
                    <a:pt x="0" y="7472"/>
                  </a:lnTo>
                  <a:cubicBezTo>
                    <a:pt x="0" y="8752"/>
                    <a:pt x="867" y="9411"/>
                    <a:pt x="1726" y="9411"/>
                  </a:cubicBezTo>
                  <a:cubicBezTo>
                    <a:pt x="2568" y="9411"/>
                    <a:pt x="3403" y="8777"/>
                    <a:pt x="3403" y="7472"/>
                  </a:cubicBez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2"/>
            <p:cNvSpPr/>
            <p:nvPr/>
          </p:nvSpPr>
          <p:spPr>
            <a:xfrm>
              <a:off x="3139993" y="4806900"/>
              <a:ext cx="2717567" cy="336601"/>
            </a:xfrm>
            <a:custGeom>
              <a:avLst/>
              <a:gdLst/>
              <a:ahLst/>
              <a:cxnLst/>
              <a:rect l="l" t="t" r="r" b="b"/>
              <a:pathLst>
                <a:path w="29089" h="3603" extrusionOk="0">
                  <a:moveTo>
                    <a:pt x="2836" y="0"/>
                  </a:moveTo>
                  <a:cubicBezTo>
                    <a:pt x="1268" y="0"/>
                    <a:pt x="1" y="1268"/>
                    <a:pt x="1" y="2836"/>
                  </a:cubicBezTo>
                  <a:lnTo>
                    <a:pt x="1" y="3603"/>
                  </a:lnTo>
                  <a:lnTo>
                    <a:pt x="29088" y="3603"/>
                  </a:lnTo>
                  <a:lnTo>
                    <a:pt x="29088" y="2836"/>
                  </a:lnTo>
                  <a:cubicBezTo>
                    <a:pt x="29088" y="1268"/>
                    <a:pt x="27821" y="0"/>
                    <a:pt x="262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2"/>
            <p:cNvSpPr/>
            <p:nvPr/>
          </p:nvSpPr>
          <p:spPr>
            <a:xfrm>
              <a:off x="5592478" y="2597413"/>
              <a:ext cx="582863" cy="134155"/>
            </a:xfrm>
            <a:custGeom>
              <a:avLst/>
              <a:gdLst/>
              <a:ahLst/>
              <a:cxnLst/>
              <a:rect l="l" t="t" r="r" b="b"/>
              <a:pathLst>
                <a:path w="6239" h="1436" extrusionOk="0">
                  <a:moveTo>
                    <a:pt x="701" y="1"/>
                  </a:moveTo>
                  <a:cubicBezTo>
                    <a:pt x="301" y="1"/>
                    <a:pt x="1" y="334"/>
                    <a:pt x="1" y="735"/>
                  </a:cubicBezTo>
                  <a:cubicBezTo>
                    <a:pt x="1" y="1135"/>
                    <a:pt x="301" y="1435"/>
                    <a:pt x="701" y="1435"/>
                  </a:cubicBezTo>
                  <a:lnTo>
                    <a:pt x="5505" y="1435"/>
                  </a:lnTo>
                  <a:cubicBezTo>
                    <a:pt x="5905" y="1435"/>
                    <a:pt x="6239" y="1135"/>
                    <a:pt x="6239" y="735"/>
                  </a:cubicBezTo>
                  <a:cubicBezTo>
                    <a:pt x="6239" y="334"/>
                    <a:pt x="5905" y="1"/>
                    <a:pt x="55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2"/>
            <p:cNvSpPr/>
            <p:nvPr/>
          </p:nvSpPr>
          <p:spPr>
            <a:xfrm>
              <a:off x="4542334" y="2597413"/>
              <a:ext cx="582863" cy="134155"/>
            </a:xfrm>
            <a:custGeom>
              <a:avLst/>
              <a:gdLst/>
              <a:ahLst/>
              <a:cxnLst/>
              <a:rect l="l" t="t" r="r" b="b"/>
              <a:pathLst>
                <a:path w="6239" h="1436" extrusionOk="0">
                  <a:moveTo>
                    <a:pt x="734" y="1"/>
                  </a:moveTo>
                  <a:cubicBezTo>
                    <a:pt x="334" y="1"/>
                    <a:pt x="0" y="334"/>
                    <a:pt x="0" y="735"/>
                  </a:cubicBezTo>
                  <a:cubicBezTo>
                    <a:pt x="0" y="1135"/>
                    <a:pt x="334" y="1435"/>
                    <a:pt x="734" y="1435"/>
                  </a:cubicBezTo>
                  <a:lnTo>
                    <a:pt x="5538" y="1435"/>
                  </a:lnTo>
                  <a:cubicBezTo>
                    <a:pt x="5938" y="1435"/>
                    <a:pt x="6238" y="1135"/>
                    <a:pt x="6238" y="735"/>
                  </a:cubicBezTo>
                  <a:cubicBezTo>
                    <a:pt x="6238" y="334"/>
                    <a:pt x="5938" y="1"/>
                    <a:pt x="55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2"/>
            <p:cNvSpPr/>
            <p:nvPr/>
          </p:nvSpPr>
          <p:spPr>
            <a:xfrm>
              <a:off x="3504615" y="2597413"/>
              <a:ext cx="582863" cy="134155"/>
            </a:xfrm>
            <a:custGeom>
              <a:avLst/>
              <a:gdLst/>
              <a:ahLst/>
              <a:cxnLst/>
              <a:rect l="l" t="t" r="r" b="b"/>
              <a:pathLst>
                <a:path w="6239" h="1436" extrusionOk="0">
                  <a:moveTo>
                    <a:pt x="734" y="1"/>
                  </a:moveTo>
                  <a:cubicBezTo>
                    <a:pt x="334" y="1"/>
                    <a:pt x="1" y="334"/>
                    <a:pt x="1" y="735"/>
                  </a:cubicBezTo>
                  <a:cubicBezTo>
                    <a:pt x="1" y="1135"/>
                    <a:pt x="334" y="1435"/>
                    <a:pt x="734" y="1435"/>
                  </a:cubicBezTo>
                  <a:lnTo>
                    <a:pt x="5538" y="1435"/>
                  </a:lnTo>
                  <a:cubicBezTo>
                    <a:pt x="5938" y="1435"/>
                    <a:pt x="6238" y="1135"/>
                    <a:pt x="6238" y="735"/>
                  </a:cubicBezTo>
                  <a:cubicBezTo>
                    <a:pt x="6238" y="334"/>
                    <a:pt x="5938" y="1"/>
                    <a:pt x="55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2"/>
            <p:cNvSpPr/>
            <p:nvPr/>
          </p:nvSpPr>
          <p:spPr>
            <a:xfrm>
              <a:off x="2968659" y="2824892"/>
              <a:ext cx="2954300" cy="2237656"/>
            </a:xfrm>
            <a:custGeom>
              <a:avLst/>
              <a:gdLst/>
              <a:ahLst/>
              <a:cxnLst/>
              <a:rect l="l" t="t" r="r" b="b"/>
              <a:pathLst>
                <a:path w="31623" h="23952" extrusionOk="0">
                  <a:moveTo>
                    <a:pt x="767" y="1"/>
                  </a:moveTo>
                  <a:cubicBezTo>
                    <a:pt x="367" y="1"/>
                    <a:pt x="0" y="335"/>
                    <a:pt x="0" y="768"/>
                  </a:cubicBezTo>
                  <a:lnTo>
                    <a:pt x="0" y="23184"/>
                  </a:lnTo>
                  <a:cubicBezTo>
                    <a:pt x="33" y="23618"/>
                    <a:pt x="367" y="23951"/>
                    <a:pt x="767" y="23951"/>
                  </a:cubicBezTo>
                  <a:lnTo>
                    <a:pt x="25151" y="23951"/>
                  </a:lnTo>
                  <a:cubicBezTo>
                    <a:pt x="25585" y="23951"/>
                    <a:pt x="25919" y="23618"/>
                    <a:pt x="25919" y="23218"/>
                  </a:cubicBezTo>
                  <a:cubicBezTo>
                    <a:pt x="25919" y="22784"/>
                    <a:pt x="25585" y="22450"/>
                    <a:pt x="25151" y="22450"/>
                  </a:cubicBezTo>
                  <a:lnTo>
                    <a:pt x="1535" y="22450"/>
                  </a:lnTo>
                  <a:lnTo>
                    <a:pt x="1535" y="1535"/>
                  </a:lnTo>
                  <a:lnTo>
                    <a:pt x="30855" y="1535"/>
                  </a:lnTo>
                  <a:cubicBezTo>
                    <a:pt x="31256" y="1535"/>
                    <a:pt x="31623" y="1168"/>
                    <a:pt x="31623" y="768"/>
                  </a:cubicBezTo>
                  <a:cubicBezTo>
                    <a:pt x="31623" y="335"/>
                    <a:pt x="31256" y="1"/>
                    <a:pt x="308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2"/>
            <p:cNvSpPr/>
            <p:nvPr/>
          </p:nvSpPr>
          <p:spPr>
            <a:xfrm>
              <a:off x="5483456" y="2560044"/>
              <a:ext cx="461320" cy="1734389"/>
            </a:xfrm>
            <a:custGeom>
              <a:avLst/>
              <a:gdLst/>
              <a:ahLst/>
              <a:cxnLst/>
              <a:rect l="l" t="t" r="r" b="b"/>
              <a:pathLst>
                <a:path w="4938" h="18565" extrusionOk="0">
                  <a:moveTo>
                    <a:pt x="0" y="1"/>
                  </a:moveTo>
                  <a:cubicBezTo>
                    <a:pt x="0" y="1"/>
                    <a:pt x="67" y="2002"/>
                    <a:pt x="0" y="3336"/>
                  </a:cubicBezTo>
                  <a:lnTo>
                    <a:pt x="0" y="5071"/>
                  </a:lnTo>
                  <a:cubicBezTo>
                    <a:pt x="0" y="5071"/>
                    <a:pt x="0" y="12243"/>
                    <a:pt x="0" y="15812"/>
                  </a:cubicBezTo>
                  <a:cubicBezTo>
                    <a:pt x="0" y="17630"/>
                    <a:pt x="1223" y="18564"/>
                    <a:pt x="2435" y="18564"/>
                  </a:cubicBezTo>
                  <a:cubicBezTo>
                    <a:pt x="3625" y="18564"/>
                    <a:pt x="4804" y="17663"/>
                    <a:pt x="4804" y="15812"/>
                  </a:cubicBezTo>
                  <a:lnTo>
                    <a:pt x="4804" y="5104"/>
                  </a:lnTo>
                  <a:lnTo>
                    <a:pt x="4804" y="3336"/>
                  </a:lnTo>
                  <a:cubicBezTo>
                    <a:pt x="4804" y="1969"/>
                    <a:pt x="4937" y="34"/>
                    <a:pt x="4937" y="34"/>
                  </a:cubicBezTo>
                  <a:lnTo>
                    <a:pt x="13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2"/>
            <p:cNvSpPr/>
            <p:nvPr/>
          </p:nvSpPr>
          <p:spPr>
            <a:xfrm>
              <a:off x="5548850" y="3332912"/>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2"/>
            <p:cNvSpPr/>
            <p:nvPr/>
          </p:nvSpPr>
          <p:spPr>
            <a:xfrm>
              <a:off x="4445737" y="2560044"/>
              <a:ext cx="461320" cy="1734389"/>
            </a:xfrm>
            <a:custGeom>
              <a:avLst/>
              <a:gdLst/>
              <a:ahLst/>
              <a:cxnLst/>
              <a:rect l="l" t="t" r="r" b="b"/>
              <a:pathLst>
                <a:path w="4938" h="18565" extrusionOk="0">
                  <a:moveTo>
                    <a:pt x="0" y="1"/>
                  </a:moveTo>
                  <a:cubicBezTo>
                    <a:pt x="0" y="1"/>
                    <a:pt x="201" y="2002"/>
                    <a:pt x="100" y="3336"/>
                  </a:cubicBezTo>
                  <a:lnTo>
                    <a:pt x="100" y="5071"/>
                  </a:lnTo>
                  <a:lnTo>
                    <a:pt x="100" y="15812"/>
                  </a:lnTo>
                  <a:cubicBezTo>
                    <a:pt x="100" y="17630"/>
                    <a:pt x="1323" y="18564"/>
                    <a:pt x="2535" y="18564"/>
                  </a:cubicBezTo>
                  <a:cubicBezTo>
                    <a:pt x="3725" y="18564"/>
                    <a:pt x="4904" y="17663"/>
                    <a:pt x="4904" y="15812"/>
                  </a:cubicBezTo>
                  <a:lnTo>
                    <a:pt x="4904" y="5104"/>
                  </a:lnTo>
                  <a:lnTo>
                    <a:pt x="4904" y="3336"/>
                  </a:lnTo>
                  <a:cubicBezTo>
                    <a:pt x="4937" y="1969"/>
                    <a:pt x="4904" y="34"/>
                    <a:pt x="4904" y="34"/>
                  </a:cubicBezTo>
                  <a:lnTo>
                    <a:pt x="14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2"/>
            <p:cNvSpPr/>
            <p:nvPr/>
          </p:nvSpPr>
          <p:spPr>
            <a:xfrm>
              <a:off x="4520473" y="3332912"/>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2"/>
            <p:cNvSpPr/>
            <p:nvPr/>
          </p:nvSpPr>
          <p:spPr>
            <a:xfrm>
              <a:off x="3411100" y="2560044"/>
              <a:ext cx="458237" cy="1734389"/>
            </a:xfrm>
            <a:custGeom>
              <a:avLst/>
              <a:gdLst/>
              <a:ahLst/>
              <a:cxnLst/>
              <a:rect l="l" t="t" r="r" b="b"/>
              <a:pathLst>
                <a:path w="4905" h="18565" extrusionOk="0">
                  <a:moveTo>
                    <a:pt x="34" y="1"/>
                  </a:moveTo>
                  <a:cubicBezTo>
                    <a:pt x="34" y="1"/>
                    <a:pt x="101" y="2002"/>
                    <a:pt x="1" y="3336"/>
                  </a:cubicBezTo>
                  <a:lnTo>
                    <a:pt x="1" y="5071"/>
                  </a:lnTo>
                  <a:cubicBezTo>
                    <a:pt x="1" y="5071"/>
                    <a:pt x="1" y="12243"/>
                    <a:pt x="1" y="15812"/>
                  </a:cubicBezTo>
                  <a:cubicBezTo>
                    <a:pt x="1" y="17630"/>
                    <a:pt x="1224" y="18564"/>
                    <a:pt x="2435" y="18564"/>
                  </a:cubicBezTo>
                  <a:cubicBezTo>
                    <a:pt x="3625" y="18564"/>
                    <a:pt x="4804" y="17663"/>
                    <a:pt x="4804" y="15812"/>
                  </a:cubicBezTo>
                  <a:lnTo>
                    <a:pt x="4804" y="5104"/>
                  </a:lnTo>
                  <a:lnTo>
                    <a:pt x="4804" y="3336"/>
                  </a:lnTo>
                  <a:cubicBezTo>
                    <a:pt x="4838" y="1969"/>
                    <a:pt x="4904" y="34"/>
                    <a:pt x="4904" y="34"/>
                  </a:cubicBezTo>
                  <a:lnTo>
                    <a:pt x="13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2"/>
            <p:cNvSpPr/>
            <p:nvPr/>
          </p:nvSpPr>
          <p:spPr>
            <a:xfrm>
              <a:off x="3476588" y="3332912"/>
              <a:ext cx="317917" cy="879293"/>
            </a:xfrm>
            <a:custGeom>
              <a:avLst/>
              <a:gdLst/>
              <a:ahLst/>
              <a:cxnLst/>
              <a:rect l="l" t="t" r="r" b="b"/>
              <a:pathLst>
                <a:path w="3403" h="9412" extrusionOk="0">
                  <a:moveTo>
                    <a:pt x="0" y="0"/>
                  </a:moveTo>
                  <a:lnTo>
                    <a:pt x="0" y="7472"/>
                  </a:lnTo>
                  <a:cubicBezTo>
                    <a:pt x="0" y="8752"/>
                    <a:pt x="867" y="9411"/>
                    <a:pt x="1726" y="9411"/>
                  </a:cubicBezTo>
                  <a:cubicBezTo>
                    <a:pt x="2569" y="9411"/>
                    <a:pt x="3403" y="8777"/>
                    <a:pt x="3403" y="7472"/>
                  </a:cubicBezTo>
                  <a:lnTo>
                    <a:pt x="34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2"/>
            <p:cNvSpPr/>
            <p:nvPr/>
          </p:nvSpPr>
          <p:spPr>
            <a:xfrm>
              <a:off x="2984167" y="4728988"/>
              <a:ext cx="2717567" cy="336601"/>
            </a:xfrm>
            <a:custGeom>
              <a:avLst/>
              <a:gdLst/>
              <a:ahLst/>
              <a:cxnLst/>
              <a:rect l="l" t="t" r="r" b="b"/>
              <a:pathLst>
                <a:path w="29089" h="3603" extrusionOk="0">
                  <a:moveTo>
                    <a:pt x="2836" y="0"/>
                  </a:moveTo>
                  <a:cubicBezTo>
                    <a:pt x="1268" y="0"/>
                    <a:pt x="1" y="1268"/>
                    <a:pt x="1" y="2836"/>
                  </a:cubicBezTo>
                  <a:lnTo>
                    <a:pt x="1" y="3603"/>
                  </a:lnTo>
                  <a:lnTo>
                    <a:pt x="29088" y="3603"/>
                  </a:lnTo>
                  <a:lnTo>
                    <a:pt x="29088" y="2836"/>
                  </a:lnTo>
                  <a:cubicBezTo>
                    <a:pt x="29088" y="1268"/>
                    <a:pt x="27821" y="0"/>
                    <a:pt x="26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2"/>
            <p:cNvSpPr/>
            <p:nvPr/>
          </p:nvSpPr>
          <p:spPr>
            <a:xfrm>
              <a:off x="5436652" y="2519500"/>
              <a:ext cx="582863" cy="134155"/>
            </a:xfrm>
            <a:custGeom>
              <a:avLst/>
              <a:gdLst/>
              <a:ahLst/>
              <a:cxnLst/>
              <a:rect l="l" t="t" r="r" b="b"/>
              <a:pathLst>
                <a:path w="6239" h="1436" extrusionOk="0">
                  <a:moveTo>
                    <a:pt x="701" y="1"/>
                  </a:moveTo>
                  <a:cubicBezTo>
                    <a:pt x="301" y="1"/>
                    <a:pt x="1" y="335"/>
                    <a:pt x="1" y="735"/>
                  </a:cubicBezTo>
                  <a:cubicBezTo>
                    <a:pt x="1" y="1135"/>
                    <a:pt x="301" y="1435"/>
                    <a:pt x="701" y="1435"/>
                  </a:cubicBezTo>
                  <a:lnTo>
                    <a:pt x="5505" y="1435"/>
                  </a:lnTo>
                  <a:cubicBezTo>
                    <a:pt x="5905" y="1435"/>
                    <a:pt x="6239" y="1135"/>
                    <a:pt x="6239" y="735"/>
                  </a:cubicBezTo>
                  <a:cubicBezTo>
                    <a:pt x="6239" y="335"/>
                    <a:pt x="5905" y="1"/>
                    <a:pt x="55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2"/>
            <p:cNvSpPr/>
            <p:nvPr/>
          </p:nvSpPr>
          <p:spPr>
            <a:xfrm>
              <a:off x="4386508" y="2519500"/>
              <a:ext cx="582863" cy="134155"/>
            </a:xfrm>
            <a:custGeom>
              <a:avLst/>
              <a:gdLst/>
              <a:ahLst/>
              <a:cxnLst/>
              <a:rect l="l" t="t" r="r" b="b"/>
              <a:pathLst>
                <a:path w="6239" h="1436" extrusionOk="0">
                  <a:moveTo>
                    <a:pt x="734" y="1"/>
                  </a:moveTo>
                  <a:cubicBezTo>
                    <a:pt x="334" y="1"/>
                    <a:pt x="1" y="335"/>
                    <a:pt x="1" y="735"/>
                  </a:cubicBezTo>
                  <a:cubicBezTo>
                    <a:pt x="1" y="1135"/>
                    <a:pt x="334" y="1435"/>
                    <a:pt x="734" y="1435"/>
                  </a:cubicBezTo>
                  <a:lnTo>
                    <a:pt x="5538" y="1435"/>
                  </a:lnTo>
                  <a:cubicBezTo>
                    <a:pt x="5938" y="1435"/>
                    <a:pt x="6238" y="1135"/>
                    <a:pt x="6238" y="735"/>
                  </a:cubicBezTo>
                  <a:cubicBezTo>
                    <a:pt x="6238" y="335"/>
                    <a:pt x="5938" y="1"/>
                    <a:pt x="5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2"/>
            <p:cNvSpPr/>
            <p:nvPr/>
          </p:nvSpPr>
          <p:spPr>
            <a:xfrm>
              <a:off x="3348789" y="2519500"/>
              <a:ext cx="582863" cy="134155"/>
            </a:xfrm>
            <a:custGeom>
              <a:avLst/>
              <a:gdLst/>
              <a:ahLst/>
              <a:cxnLst/>
              <a:rect l="l" t="t" r="r" b="b"/>
              <a:pathLst>
                <a:path w="6239" h="1436" extrusionOk="0">
                  <a:moveTo>
                    <a:pt x="735" y="1"/>
                  </a:moveTo>
                  <a:cubicBezTo>
                    <a:pt x="334" y="1"/>
                    <a:pt x="1" y="335"/>
                    <a:pt x="1" y="735"/>
                  </a:cubicBezTo>
                  <a:cubicBezTo>
                    <a:pt x="1" y="1135"/>
                    <a:pt x="334" y="1435"/>
                    <a:pt x="735" y="1435"/>
                  </a:cubicBezTo>
                  <a:lnTo>
                    <a:pt x="5538" y="1435"/>
                  </a:lnTo>
                  <a:cubicBezTo>
                    <a:pt x="5938" y="1435"/>
                    <a:pt x="6238" y="1135"/>
                    <a:pt x="6238" y="735"/>
                  </a:cubicBezTo>
                  <a:cubicBezTo>
                    <a:pt x="6238" y="335"/>
                    <a:pt x="5938" y="1"/>
                    <a:pt x="5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12411910"/>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7" name="Google Shape;677;p32"/>
          <p:cNvSpPr txBox="1">
            <a:spLocks noGrp="1"/>
          </p:cNvSpPr>
          <p:nvPr>
            <p:ph type="subTitle" idx="1"/>
          </p:nvPr>
        </p:nvSpPr>
        <p:spPr>
          <a:xfrm>
            <a:off x="255578" y="1008112"/>
            <a:ext cx="7679850" cy="3507854"/>
          </a:xfrm>
          <a:prstGeom prst="rect">
            <a:avLst/>
          </a:prstGeom>
        </p:spPr>
        <p:txBody>
          <a:bodyPr spcFirstLastPara="1" wrap="square" lIns="91425" tIns="91425" rIns="91425" bIns="91425" anchor="ctr" anchorCtr="0">
            <a:noAutofit/>
          </a:bodyPr>
          <a:lstStyle/>
          <a:p>
            <a:pPr marL="0" lvl="0" indent="0" algn="just">
              <a:buClr>
                <a:schemeClr val="dk1"/>
              </a:buClr>
              <a:buSzPts val="1100"/>
            </a:pPr>
            <a:r>
              <a:rPr lang="en-US" sz="2400" dirty="0" err="1">
                <a:latin typeface="Tekton Pro" pitchFamily="34" charset="0"/>
              </a:rPr>
              <a:t>Jenis</a:t>
            </a:r>
            <a:r>
              <a:rPr lang="en-US" sz="2400" dirty="0">
                <a:latin typeface="Tekton Pro" pitchFamily="34" charset="0"/>
              </a:rPr>
              <a:t> – </a:t>
            </a:r>
            <a:r>
              <a:rPr lang="en-US" sz="2400" dirty="0" err="1">
                <a:latin typeface="Tekton Pro" pitchFamily="34" charset="0"/>
              </a:rPr>
              <a:t>jenis</a:t>
            </a:r>
            <a:r>
              <a:rPr lang="en-US" sz="2400" dirty="0">
                <a:latin typeface="Tekton Pro" pitchFamily="34" charset="0"/>
              </a:rPr>
              <a:t> </a:t>
            </a:r>
            <a:r>
              <a:rPr lang="en-US" sz="2400" dirty="0" err="1">
                <a:latin typeface="Tekton Pro" pitchFamily="34" charset="0"/>
              </a:rPr>
              <a:t>kecelakaan</a:t>
            </a:r>
            <a:r>
              <a:rPr lang="en-US" sz="2400" dirty="0">
                <a:latin typeface="Tekton Pro" pitchFamily="34" charset="0"/>
              </a:rPr>
              <a:t> yang </a:t>
            </a:r>
            <a:r>
              <a:rPr lang="en-US" sz="2400" dirty="0" err="1">
                <a:latin typeface="Tekton Pro" pitchFamily="34" charset="0"/>
              </a:rPr>
              <a:t>dapat</a:t>
            </a:r>
            <a:r>
              <a:rPr lang="en-US" sz="2400" dirty="0">
                <a:latin typeface="Tekton Pro" pitchFamily="34" charset="0"/>
              </a:rPr>
              <a:t> </a:t>
            </a:r>
            <a:r>
              <a:rPr lang="en-US" sz="2400" dirty="0" err="1">
                <a:latin typeface="Tekton Pro" pitchFamily="34" charset="0"/>
              </a:rPr>
              <a:t>terjadi</a:t>
            </a:r>
            <a:r>
              <a:rPr lang="en-US" sz="2400" dirty="0">
                <a:latin typeface="Tekton Pro" pitchFamily="34" charset="0"/>
              </a:rPr>
              <a:t> </a:t>
            </a:r>
            <a:r>
              <a:rPr lang="en-US" sz="2400" dirty="0" err="1">
                <a:latin typeface="Tekton Pro" pitchFamily="34" charset="0"/>
              </a:rPr>
              <a:t>antara</a:t>
            </a:r>
            <a:r>
              <a:rPr lang="en-US" sz="2400" dirty="0">
                <a:latin typeface="Tekton Pro" pitchFamily="34" charset="0"/>
              </a:rPr>
              <a:t> lain :</a:t>
            </a:r>
          </a:p>
          <a:p>
            <a:pPr marL="342900" lvl="0" indent="-342900" algn="just">
              <a:buClr>
                <a:schemeClr val="dk1"/>
              </a:buClr>
              <a:buSzPts val="1100"/>
              <a:buFont typeface="Arial" pitchFamily="34" charset="0"/>
              <a:buChar char="•"/>
            </a:pPr>
            <a:r>
              <a:rPr lang="en-US" sz="2400" dirty="0" err="1" smtClean="0">
                <a:latin typeface="Tekton Pro" pitchFamily="34" charset="0"/>
              </a:rPr>
              <a:t>Terluka</a:t>
            </a:r>
            <a:r>
              <a:rPr lang="en-US" sz="2400" dirty="0" smtClean="0">
                <a:latin typeface="Tekton Pro" pitchFamily="34" charset="0"/>
              </a:rPr>
              <a:t>,</a:t>
            </a:r>
            <a:endParaRPr lang="id-ID" sz="2400" dirty="0" smtClean="0">
              <a:latin typeface="Tekton Pro" pitchFamily="34" charset="0"/>
            </a:endParaRPr>
          </a:p>
          <a:p>
            <a:pPr marL="342900" lvl="0" indent="-342900" algn="just">
              <a:buClr>
                <a:schemeClr val="dk1"/>
              </a:buClr>
              <a:buSzPts val="1100"/>
              <a:buFont typeface="Arial" pitchFamily="34" charset="0"/>
              <a:buChar char="•"/>
            </a:pPr>
            <a:r>
              <a:rPr lang="en-US" sz="2400" dirty="0" err="1" smtClean="0">
                <a:latin typeface="Tekton Pro" pitchFamily="34" charset="0"/>
              </a:rPr>
              <a:t>Terbakar</a:t>
            </a:r>
            <a:endParaRPr lang="id-ID" sz="2400" dirty="0" smtClean="0">
              <a:latin typeface="Tekton Pro" pitchFamily="34" charset="0"/>
            </a:endParaRPr>
          </a:p>
          <a:p>
            <a:pPr marL="342900" lvl="0" indent="-342900" algn="just">
              <a:buClr>
                <a:schemeClr val="dk1"/>
              </a:buClr>
              <a:buSzPts val="1100"/>
              <a:buFont typeface="Arial" pitchFamily="34" charset="0"/>
              <a:buChar char="•"/>
            </a:pPr>
            <a:r>
              <a:rPr lang="en-US" sz="2400" dirty="0" err="1" smtClean="0">
                <a:latin typeface="Tekton Pro" pitchFamily="34" charset="0"/>
              </a:rPr>
              <a:t>Terkena</a:t>
            </a:r>
            <a:r>
              <a:rPr lang="en-US" sz="2400" dirty="0" smtClean="0">
                <a:latin typeface="Tekton Pro" pitchFamily="34" charset="0"/>
              </a:rPr>
              <a:t> </a:t>
            </a:r>
            <a:r>
              <a:rPr lang="en-US" sz="2400" dirty="0" err="1">
                <a:latin typeface="Tekton Pro" pitchFamily="34" charset="0"/>
              </a:rPr>
              <a:t>racun</a:t>
            </a:r>
            <a:r>
              <a:rPr lang="en-US" sz="2400" dirty="0">
                <a:latin typeface="Tekton Pro" pitchFamily="34" charset="0"/>
              </a:rPr>
              <a:t> (</a:t>
            </a:r>
            <a:r>
              <a:rPr lang="en-US" sz="2400" dirty="0" err="1">
                <a:latin typeface="Tekton Pro" pitchFamily="34" charset="0"/>
              </a:rPr>
              <a:t>keracunan</a:t>
            </a:r>
            <a:r>
              <a:rPr lang="en-US" sz="2400" dirty="0" smtClean="0">
                <a:latin typeface="Tekton Pro" pitchFamily="34" charset="0"/>
              </a:rPr>
              <a:t>).</a:t>
            </a:r>
            <a:endParaRPr lang="id-ID" sz="2400" dirty="0">
              <a:latin typeface="Tekton Pro" pitchFamily="34" charset="0"/>
            </a:endParaRPr>
          </a:p>
          <a:p>
            <a:pPr marL="342900" lvl="0" indent="-342900" algn="just">
              <a:buClr>
                <a:schemeClr val="dk1"/>
              </a:buClr>
              <a:buSzPts val="1100"/>
              <a:buFont typeface="Arial" pitchFamily="34" charset="0"/>
              <a:buChar char="•"/>
            </a:pPr>
            <a:r>
              <a:rPr lang="en-US" sz="2400" dirty="0" err="1" smtClean="0">
                <a:latin typeface="Tekton Pro" pitchFamily="34" charset="0"/>
              </a:rPr>
              <a:t>Terkena</a:t>
            </a:r>
            <a:r>
              <a:rPr lang="en-US" sz="2400" dirty="0" smtClean="0">
                <a:latin typeface="Tekton Pro" pitchFamily="34" charset="0"/>
              </a:rPr>
              <a:t> </a:t>
            </a:r>
            <a:r>
              <a:rPr lang="en-US" sz="2400" dirty="0" err="1">
                <a:latin typeface="Tekton Pro" pitchFamily="34" charset="0"/>
              </a:rPr>
              <a:t>zat</a:t>
            </a:r>
            <a:r>
              <a:rPr lang="en-US" sz="2400" dirty="0">
                <a:latin typeface="Tekton Pro" pitchFamily="34" charset="0"/>
              </a:rPr>
              <a:t> </a:t>
            </a:r>
            <a:r>
              <a:rPr lang="en-US" sz="2400" dirty="0" err="1">
                <a:latin typeface="Tekton Pro" pitchFamily="34" charset="0"/>
              </a:rPr>
              <a:t>korosif</a:t>
            </a:r>
            <a:r>
              <a:rPr lang="en-US" sz="2400" dirty="0">
                <a:latin typeface="Tekton Pro" pitchFamily="34" charset="0"/>
              </a:rPr>
              <a:t> </a:t>
            </a:r>
            <a:r>
              <a:rPr lang="en-US" sz="2400" dirty="0" err="1">
                <a:latin typeface="Tekton Pro" pitchFamily="34" charset="0"/>
              </a:rPr>
              <a:t>seperti</a:t>
            </a:r>
            <a:r>
              <a:rPr lang="en-US" sz="2400" dirty="0">
                <a:latin typeface="Tekton Pro" pitchFamily="34" charset="0"/>
              </a:rPr>
              <a:t> </a:t>
            </a:r>
            <a:r>
              <a:rPr lang="en-US" sz="2400" dirty="0" err="1">
                <a:latin typeface="Tekton Pro" pitchFamily="34" charset="0"/>
              </a:rPr>
              <a:t>berbagai</a:t>
            </a:r>
            <a:r>
              <a:rPr lang="en-US" sz="2400" dirty="0">
                <a:latin typeface="Tekton Pro" pitchFamily="34" charset="0"/>
              </a:rPr>
              <a:t> </a:t>
            </a:r>
            <a:r>
              <a:rPr lang="en-US" sz="2400" dirty="0" err="1">
                <a:latin typeface="Tekton Pro" pitchFamily="34" charset="0"/>
              </a:rPr>
              <a:t>jenis</a:t>
            </a:r>
            <a:r>
              <a:rPr lang="en-US" sz="2400" dirty="0">
                <a:latin typeface="Tekton Pro" pitchFamily="34" charset="0"/>
              </a:rPr>
              <a:t> </a:t>
            </a:r>
            <a:r>
              <a:rPr lang="en-US" sz="2400" dirty="0" err="1" smtClean="0">
                <a:latin typeface="Tekton Pro" pitchFamily="34" charset="0"/>
              </a:rPr>
              <a:t>asam</a:t>
            </a:r>
            <a:r>
              <a:rPr lang="en-US" sz="2400" dirty="0" smtClean="0">
                <a:latin typeface="Tekton Pro" pitchFamily="34" charset="0"/>
              </a:rPr>
              <a:t>.</a:t>
            </a:r>
            <a:endParaRPr lang="id-ID" sz="2400" dirty="0" smtClean="0">
              <a:latin typeface="Tekton Pro" pitchFamily="34" charset="0"/>
            </a:endParaRPr>
          </a:p>
          <a:p>
            <a:pPr marL="342900" lvl="0" indent="-342900" algn="just">
              <a:buClr>
                <a:schemeClr val="dk1"/>
              </a:buClr>
              <a:buSzPts val="1100"/>
              <a:buFont typeface="Arial" pitchFamily="34" charset="0"/>
              <a:buChar char="•"/>
            </a:pPr>
            <a:r>
              <a:rPr lang="en-US" sz="2400" dirty="0" err="1" smtClean="0">
                <a:latin typeface="Tekton Pro" pitchFamily="34" charset="0"/>
              </a:rPr>
              <a:t>Terkena</a:t>
            </a:r>
            <a:r>
              <a:rPr lang="en-US" sz="2400" dirty="0" smtClean="0">
                <a:latin typeface="Tekton Pro" pitchFamily="34" charset="0"/>
              </a:rPr>
              <a:t> </a:t>
            </a:r>
            <a:r>
              <a:rPr lang="en-US" sz="2400" dirty="0" err="1">
                <a:latin typeface="Tekton Pro" pitchFamily="34" charset="0"/>
              </a:rPr>
              <a:t>radiasi</a:t>
            </a:r>
            <a:r>
              <a:rPr lang="en-US" sz="2400" dirty="0">
                <a:latin typeface="Tekton Pro" pitchFamily="34" charset="0"/>
              </a:rPr>
              <a:t> </a:t>
            </a:r>
            <a:r>
              <a:rPr lang="en-US" sz="2400" dirty="0" err="1">
                <a:latin typeface="Tekton Pro" pitchFamily="34" charset="0"/>
              </a:rPr>
              <a:t>sinar</a:t>
            </a:r>
            <a:r>
              <a:rPr lang="en-US" sz="2400" dirty="0">
                <a:latin typeface="Tekton Pro" pitchFamily="34" charset="0"/>
              </a:rPr>
              <a:t> </a:t>
            </a:r>
            <a:r>
              <a:rPr lang="en-US" sz="2400" dirty="0" err="1" smtClean="0">
                <a:latin typeface="Tekton Pro" pitchFamily="34" charset="0"/>
              </a:rPr>
              <a:t>berbahaya</a:t>
            </a:r>
            <a:endParaRPr lang="id-ID" sz="2400" dirty="0" smtClean="0">
              <a:latin typeface="Tekton Pro" pitchFamily="34" charset="0"/>
            </a:endParaRPr>
          </a:p>
          <a:p>
            <a:pPr marL="342900" lvl="0" indent="-342900" algn="just">
              <a:buClr>
                <a:schemeClr val="dk1"/>
              </a:buClr>
              <a:buSzPts val="1100"/>
              <a:buFont typeface="Arial" pitchFamily="34" charset="0"/>
              <a:buChar char="•"/>
            </a:pPr>
            <a:r>
              <a:rPr lang="en-US" sz="2400" dirty="0" err="1" smtClean="0">
                <a:latin typeface="Tekton Pro" pitchFamily="34" charset="0"/>
              </a:rPr>
              <a:t>Terkena</a:t>
            </a:r>
            <a:r>
              <a:rPr lang="en-US" sz="2400" dirty="0" smtClean="0">
                <a:latin typeface="Tekton Pro" pitchFamily="34" charset="0"/>
              </a:rPr>
              <a:t> </a:t>
            </a:r>
            <a:r>
              <a:rPr lang="en-US" sz="2400" dirty="0" err="1">
                <a:latin typeface="Tekton Pro" pitchFamily="34" charset="0"/>
              </a:rPr>
              <a:t>kejutan</a:t>
            </a:r>
            <a:r>
              <a:rPr lang="en-US" sz="2400" dirty="0">
                <a:latin typeface="Tekton Pro" pitchFamily="34" charset="0"/>
              </a:rPr>
              <a:t> </a:t>
            </a:r>
            <a:r>
              <a:rPr lang="en-US" sz="2400" dirty="0" err="1" smtClean="0">
                <a:latin typeface="Tekton Pro" pitchFamily="34" charset="0"/>
              </a:rPr>
              <a:t>listrik</a:t>
            </a:r>
            <a:r>
              <a:rPr lang="en-US" sz="2400" dirty="0" smtClean="0">
                <a:latin typeface="Tekton Pro" pitchFamily="34" charset="0"/>
              </a:rPr>
              <a:t>.</a:t>
            </a:r>
            <a:endParaRPr lang="id-ID" sz="2400" dirty="0">
              <a:latin typeface="Tekton Pro" pitchFamily="34" charset="0"/>
            </a:endParaRPr>
          </a:p>
          <a:p>
            <a:pPr marL="342900" lvl="0" indent="-342900" algn="just">
              <a:buClr>
                <a:schemeClr val="dk1"/>
              </a:buClr>
              <a:buSzPts val="1100"/>
              <a:buFont typeface="Arial" pitchFamily="34" charset="0"/>
              <a:buChar char="•"/>
            </a:pPr>
            <a:r>
              <a:rPr lang="en-US" sz="2400" dirty="0" err="1" smtClean="0">
                <a:latin typeface="Tekton Pro" pitchFamily="34" charset="0"/>
              </a:rPr>
              <a:t>Terjatuh</a:t>
            </a:r>
            <a:endParaRPr lang="id-ID" sz="2400" dirty="0" smtClean="0">
              <a:latin typeface="Tekton Pro" pitchFamily="34" charset="0"/>
            </a:endParaRPr>
          </a:p>
          <a:p>
            <a:pPr marL="342900" lvl="0" indent="-342900" algn="just">
              <a:buClr>
                <a:schemeClr val="dk1"/>
              </a:buClr>
              <a:buSzPts val="1100"/>
              <a:buFont typeface="Arial" pitchFamily="34" charset="0"/>
              <a:buChar char="•"/>
            </a:pPr>
            <a:r>
              <a:rPr lang="id-ID" sz="2400" dirty="0" smtClean="0">
                <a:latin typeface="Tekton Pro" pitchFamily="34" charset="0"/>
              </a:rPr>
              <a:t>Kebakaran</a:t>
            </a:r>
            <a:endParaRPr lang="en-US" sz="2400" dirty="0">
              <a:latin typeface="Tekton Pro" pitchFamily="34" charset="0"/>
            </a:endParaRPr>
          </a:p>
        </p:txBody>
      </p:sp>
      <p:grpSp>
        <p:nvGrpSpPr>
          <p:cNvPr id="678" name="Google Shape;678;p32"/>
          <p:cNvGrpSpPr/>
          <p:nvPr/>
        </p:nvGrpSpPr>
        <p:grpSpPr>
          <a:xfrm>
            <a:off x="5879288" y="4842523"/>
            <a:ext cx="3089317" cy="2527963"/>
            <a:chOff x="2968659" y="2519500"/>
            <a:chExt cx="3206682" cy="2624002"/>
          </a:xfrm>
        </p:grpSpPr>
        <p:sp>
          <p:nvSpPr>
            <p:cNvPr id="679" name="Google Shape;679;p32"/>
            <p:cNvSpPr/>
            <p:nvPr/>
          </p:nvSpPr>
          <p:spPr>
            <a:xfrm>
              <a:off x="3124392" y="2902804"/>
              <a:ext cx="2954393" cy="2237656"/>
            </a:xfrm>
            <a:custGeom>
              <a:avLst/>
              <a:gdLst/>
              <a:ahLst/>
              <a:cxnLst/>
              <a:rect l="l" t="t" r="r" b="b"/>
              <a:pathLst>
                <a:path w="31624" h="23952" extrusionOk="0">
                  <a:moveTo>
                    <a:pt x="768" y="1"/>
                  </a:moveTo>
                  <a:cubicBezTo>
                    <a:pt x="368" y="1"/>
                    <a:pt x="1" y="334"/>
                    <a:pt x="1" y="768"/>
                  </a:cubicBezTo>
                  <a:lnTo>
                    <a:pt x="1" y="23184"/>
                  </a:lnTo>
                  <a:cubicBezTo>
                    <a:pt x="34" y="23618"/>
                    <a:pt x="368" y="23951"/>
                    <a:pt x="768" y="23951"/>
                  </a:cubicBezTo>
                  <a:lnTo>
                    <a:pt x="25152" y="23951"/>
                  </a:lnTo>
                  <a:cubicBezTo>
                    <a:pt x="25586" y="23951"/>
                    <a:pt x="25919" y="23618"/>
                    <a:pt x="25919" y="23218"/>
                  </a:cubicBezTo>
                  <a:cubicBezTo>
                    <a:pt x="25919" y="22784"/>
                    <a:pt x="25586" y="22450"/>
                    <a:pt x="25152" y="22450"/>
                  </a:cubicBezTo>
                  <a:lnTo>
                    <a:pt x="1535" y="22450"/>
                  </a:lnTo>
                  <a:lnTo>
                    <a:pt x="1535" y="1535"/>
                  </a:lnTo>
                  <a:lnTo>
                    <a:pt x="30856" y="1535"/>
                  </a:lnTo>
                  <a:cubicBezTo>
                    <a:pt x="31257" y="1535"/>
                    <a:pt x="31624" y="1168"/>
                    <a:pt x="31624" y="768"/>
                  </a:cubicBezTo>
                  <a:cubicBezTo>
                    <a:pt x="31624" y="334"/>
                    <a:pt x="31257" y="1"/>
                    <a:pt x="308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2"/>
            <p:cNvSpPr/>
            <p:nvPr/>
          </p:nvSpPr>
          <p:spPr>
            <a:xfrm>
              <a:off x="5639282" y="2637957"/>
              <a:ext cx="461320" cy="1734389"/>
            </a:xfrm>
            <a:custGeom>
              <a:avLst/>
              <a:gdLst/>
              <a:ahLst/>
              <a:cxnLst/>
              <a:rect l="l" t="t" r="r" b="b"/>
              <a:pathLst>
                <a:path w="4938" h="18565" extrusionOk="0">
                  <a:moveTo>
                    <a:pt x="0" y="1"/>
                  </a:moveTo>
                  <a:cubicBezTo>
                    <a:pt x="0" y="1"/>
                    <a:pt x="67" y="2002"/>
                    <a:pt x="0" y="3336"/>
                  </a:cubicBezTo>
                  <a:lnTo>
                    <a:pt x="0" y="5071"/>
                  </a:lnTo>
                  <a:cubicBezTo>
                    <a:pt x="0" y="5071"/>
                    <a:pt x="0" y="12243"/>
                    <a:pt x="0" y="15812"/>
                  </a:cubicBezTo>
                  <a:cubicBezTo>
                    <a:pt x="0" y="17629"/>
                    <a:pt x="1223" y="18564"/>
                    <a:pt x="2435" y="18564"/>
                  </a:cubicBezTo>
                  <a:cubicBezTo>
                    <a:pt x="3624" y="18564"/>
                    <a:pt x="4804" y="17663"/>
                    <a:pt x="4804" y="15812"/>
                  </a:cubicBezTo>
                  <a:lnTo>
                    <a:pt x="4804" y="5104"/>
                  </a:lnTo>
                  <a:lnTo>
                    <a:pt x="4804" y="3336"/>
                  </a:lnTo>
                  <a:cubicBezTo>
                    <a:pt x="4804" y="1969"/>
                    <a:pt x="4937" y="34"/>
                    <a:pt x="4937" y="34"/>
                  </a:cubicBezTo>
                  <a:lnTo>
                    <a:pt x="13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2"/>
            <p:cNvSpPr/>
            <p:nvPr/>
          </p:nvSpPr>
          <p:spPr>
            <a:xfrm>
              <a:off x="5704676" y="3410825"/>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2"/>
            <p:cNvSpPr/>
            <p:nvPr/>
          </p:nvSpPr>
          <p:spPr>
            <a:xfrm>
              <a:off x="4601563" y="2637957"/>
              <a:ext cx="461320" cy="1734389"/>
            </a:xfrm>
            <a:custGeom>
              <a:avLst/>
              <a:gdLst/>
              <a:ahLst/>
              <a:cxnLst/>
              <a:rect l="l" t="t" r="r" b="b"/>
              <a:pathLst>
                <a:path w="4938" h="18565" extrusionOk="0">
                  <a:moveTo>
                    <a:pt x="0" y="1"/>
                  </a:moveTo>
                  <a:cubicBezTo>
                    <a:pt x="0" y="1"/>
                    <a:pt x="200" y="2002"/>
                    <a:pt x="100" y="3336"/>
                  </a:cubicBezTo>
                  <a:lnTo>
                    <a:pt x="100" y="5071"/>
                  </a:lnTo>
                  <a:lnTo>
                    <a:pt x="100" y="15812"/>
                  </a:lnTo>
                  <a:cubicBezTo>
                    <a:pt x="100" y="17629"/>
                    <a:pt x="1323" y="18564"/>
                    <a:pt x="2535" y="18564"/>
                  </a:cubicBezTo>
                  <a:cubicBezTo>
                    <a:pt x="3725" y="18564"/>
                    <a:pt x="4904" y="17663"/>
                    <a:pt x="4904" y="15812"/>
                  </a:cubicBezTo>
                  <a:lnTo>
                    <a:pt x="4904" y="5104"/>
                  </a:lnTo>
                  <a:lnTo>
                    <a:pt x="4904" y="3336"/>
                  </a:lnTo>
                  <a:cubicBezTo>
                    <a:pt x="4937" y="1969"/>
                    <a:pt x="4904" y="34"/>
                    <a:pt x="4904" y="34"/>
                  </a:cubicBezTo>
                  <a:lnTo>
                    <a:pt x="14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2"/>
            <p:cNvSpPr/>
            <p:nvPr/>
          </p:nvSpPr>
          <p:spPr>
            <a:xfrm>
              <a:off x="4676299" y="3410825"/>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2"/>
            <p:cNvSpPr/>
            <p:nvPr/>
          </p:nvSpPr>
          <p:spPr>
            <a:xfrm>
              <a:off x="3566926" y="2637957"/>
              <a:ext cx="458237" cy="1734389"/>
            </a:xfrm>
            <a:custGeom>
              <a:avLst/>
              <a:gdLst/>
              <a:ahLst/>
              <a:cxnLst/>
              <a:rect l="l" t="t" r="r" b="b"/>
              <a:pathLst>
                <a:path w="4905" h="18565" extrusionOk="0">
                  <a:moveTo>
                    <a:pt x="34" y="1"/>
                  </a:moveTo>
                  <a:cubicBezTo>
                    <a:pt x="34" y="1"/>
                    <a:pt x="101" y="2002"/>
                    <a:pt x="1" y="3336"/>
                  </a:cubicBezTo>
                  <a:lnTo>
                    <a:pt x="1" y="5071"/>
                  </a:lnTo>
                  <a:cubicBezTo>
                    <a:pt x="1" y="5071"/>
                    <a:pt x="1" y="12243"/>
                    <a:pt x="1" y="15812"/>
                  </a:cubicBezTo>
                  <a:cubicBezTo>
                    <a:pt x="1" y="17629"/>
                    <a:pt x="1223" y="18564"/>
                    <a:pt x="2435" y="18564"/>
                  </a:cubicBezTo>
                  <a:cubicBezTo>
                    <a:pt x="3625" y="18564"/>
                    <a:pt x="4804" y="17663"/>
                    <a:pt x="4804" y="15812"/>
                  </a:cubicBezTo>
                  <a:lnTo>
                    <a:pt x="4804" y="5104"/>
                  </a:lnTo>
                  <a:lnTo>
                    <a:pt x="4804" y="3336"/>
                  </a:lnTo>
                  <a:cubicBezTo>
                    <a:pt x="4837" y="1969"/>
                    <a:pt x="4904" y="34"/>
                    <a:pt x="4904" y="34"/>
                  </a:cubicBezTo>
                  <a:lnTo>
                    <a:pt x="13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2"/>
            <p:cNvSpPr/>
            <p:nvPr/>
          </p:nvSpPr>
          <p:spPr>
            <a:xfrm>
              <a:off x="3632415" y="3410825"/>
              <a:ext cx="317917" cy="879293"/>
            </a:xfrm>
            <a:custGeom>
              <a:avLst/>
              <a:gdLst/>
              <a:ahLst/>
              <a:cxnLst/>
              <a:rect l="l" t="t" r="r" b="b"/>
              <a:pathLst>
                <a:path w="3403" h="9412" extrusionOk="0">
                  <a:moveTo>
                    <a:pt x="0" y="0"/>
                  </a:moveTo>
                  <a:lnTo>
                    <a:pt x="0" y="7472"/>
                  </a:lnTo>
                  <a:cubicBezTo>
                    <a:pt x="0" y="8752"/>
                    <a:pt x="867" y="9411"/>
                    <a:pt x="1726" y="9411"/>
                  </a:cubicBezTo>
                  <a:cubicBezTo>
                    <a:pt x="2568" y="9411"/>
                    <a:pt x="3403" y="8777"/>
                    <a:pt x="3403" y="7472"/>
                  </a:cubicBez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2"/>
            <p:cNvSpPr/>
            <p:nvPr/>
          </p:nvSpPr>
          <p:spPr>
            <a:xfrm>
              <a:off x="3139993" y="4806900"/>
              <a:ext cx="2717567" cy="336601"/>
            </a:xfrm>
            <a:custGeom>
              <a:avLst/>
              <a:gdLst/>
              <a:ahLst/>
              <a:cxnLst/>
              <a:rect l="l" t="t" r="r" b="b"/>
              <a:pathLst>
                <a:path w="29089" h="3603" extrusionOk="0">
                  <a:moveTo>
                    <a:pt x="2836" y="0"/>
                  </a:moveTo>
                  <a:cubicBezTo>
                    <a:pt x="1268" y="0"/>
                    <a:pt x="1" y="1268"/>
                    <a:pt x="1" y="2836"/>
                  </a:cubicBezTo>
                  <a:lnTo>
                    <a:pt x="1" y="3603"/>
                  </a:lnTo>
                  <a:lnTo>
                    <a:pt x="29088" y="3603"/>
                  </a:lnTo>
                  <a:lnTo>
                    <a:pt x="29088" y="2836"/>
                  </a:lnTo>
                  <a:cubicBezTo>
                    <a:pt x="29088" y="1268"/>
                    <a:pt x="27821" y="0"/>
                    <a:pt x="262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2"/>
            <p:cNvSpPr/>
            <p:nvPr/>
          </p:nvSpPr>
          <p:spPr>
            <a:xfrm>
              <a:off x="5592478" y="2597413"/>
              <a:ext cx="582863" cy="134155"/>
            </a:xfrm>
            <a:custGeom>
              <a:avLst/>
              <a:gdLst/>
              <a:ahLst/>
              <a:cxnLst/>
              <a:rect l="l" t="t" r="r" b="b"/>
              <a:pathLst>
                <a:path w="6239" h="1436" extrusionOk="0">
                  <a:moveTo>
                    <a:pt x="701" y="1"/>
                  </a:moveTo>
                  <a:cubicBezTo>
                    <a:pt x="301" y="1"/>
                    <a:pt x="1" y="334"/>
                    <a:pt x="1" y="735"/>
                  </a:cubicBezTo>
                  <a:cubicBezTo>
                    <a:pt x="1" y="1135"/>
                    <a:pt x="301" y="1435"/>
                    <a:pt x="701" y="1435"/>
                  </a:cubicBezTo>
                  <a:lnTo>
                    <a:pt x="5505" y="1435"/>
                  </a:lnTo>
                  <a:cubicBezTo>
                    <a:pt x="5905" y="1435"/>
                    <a:pt x="6239" y="1135"/>
                    <a:pt x="6239" y="735"/>
                  </a:cubicBezTo>
                  <a:cubicBezTo>
                    <a:pt x="6239" y="334"/>
                    <a:pt x="5905" y="1"/>
                    <a:pt x="55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2"/>
            <p:cNvSpPr/>
            <p:nvPr/>
          </p:nvSpPr>
          <p:spPr>
            <a:xfrm>
              <a:off x="4542334" y="2597413"/>
              <a:ext cx="582863" cy="134155"/>
            </a:xfrm>
            <a:custGeom>
              <a:avLst/>
              <a:gdLst/>
              <a:ahLst/>
              <a:cxnLst/>
              <a:rect l="l" t="t" r="r" b="b"/>
              <a:pathLst>
                <a:path w="6239" h="1436" extrusionOk="0">
                  <a:moveTo>
                    <a:pt x="734" y="1"/>
                  </a:moveTo>
                  <a:cubicBezTo>
                    <a:pt x="334" y="1"/>
                    <a:pt x="0" y="334"/>
                    <a:pt x="0" y="735"/>
                  </a:cubicBezTo>
                  <a:cubicBezTo>
                    <a:pt x="0" y="1135"/>
                    <a:pt x="334" y="1435"/>
                    <a:pt x="734" y="1435"/>
                  </a:cubicBezTo>
                  <a:lnTo>
                    <a:pt x="5538" y="1435"/>
                  </a:lnTo>
                  <a:cubicBezTo>
                    <a:pt x="5938" y="1435"/>
                    <a:pt x="6238" y="1135"/>
                    <a:pt x="6238" y="735"/>
                  </a:cubicBezTo>
                  <a:cubicBezTo>
                    <a:pt x="6238" y="334"/>
                    <a:pt x="5938" y="1"/>
                    <a:pt x="55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2"/>
            <p:cNvSpPr/>
            <p:nvPr/>
          </p:nvSpPr>
          <p:spPr>
            <a:xfrm>
              <a:off x="3504615" y="2597413"/>
              <a:ext cx="582863" cy="134155"/>
            </a:xfrm>
            <a:custGeom>
              <a:avLst/>
              <a:gdLst/>
              <a:ahLst/>
              <a:cxnLst/>
              <a:rect l="l" t="t" r="r" b="b"/>
              <a:pathLst>
                <a:path w="6239" h="1436" extrusionOk="0">
                  <a:moveTo>
                    <a:pt x="734" y="1"/>
                  </a:moveTo>
                  <a:cubicBezTo>
                    <a:pt x="334" y="1"/>
                    <a:pt x="1" y="334"/>
                    <a:pt x="1" y="735"/>
                  </a:cubicBezTo>
                  <a:cubicBezTo>
                    <a:pt x="1" y="1135"/>
                    <a:pt x="334" y="1435"/>
                    <a:pt x="734" y="1435"/>
                  </a:cubicBezTo>
                  <a:lnTo>
                    <a:pt x="5538" y="1435"/>
                  </a:lnTo>
                  <a:cubicBezTo>
                    <a:pt x="5938" y="1435"/>
                    <a:pt x="6238" y="1135"/>
                    <a:pt x="6238" y="735"/>
                  </a:cubicBezTo>
                  <a:cubicBezTo>
                    <a:pt x="6238" y="334"/>
                    <a:pt x="5938" y="1"/>
                    <a:pt x="55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2"/>
            <p:cNvSpPr/>
            <p:nvPr/>
          </p:nvSpPr>
          <p:spPr>
            <a:xfrm>
              <a:off x="2968659" y="2824892"/>
              <a:ext cx="2954300" cy="2237656"/>
            </a:xfrm>
            <a:custGeom>
              <a:avLst/>
              <a:gdLst/>
              <a:ahLst/>
              <a:cxnLst/>
              <a:rect l="l" t="t" r="r" b="b"/>
              <a:pathLst>
                <a:path w="31623" h="23952" extrusionOk="0">
                  <a:moveTo>
                    <a:pt x="767" y="1"/>
                  </a:moveTo>
                  <a:cubicBezTo>
                    <a:pt x="367" y="1"/>
                    <a:pt x="0" y="335"/>
                    <a:pt x="0" y="768"/>
                  </a:cubicBezTo>
                  <a:lnTo>
                    <a:pt x="0" y="23184"/>
                  </a:lnTo>
                  <a:cubicBezTo>
                    <a:pt x="33" y="23618"/>
                    <a:pt x="367" y="23951"/>
                    <a:pt x="767" y="23951"/>
                  </a:cubicBezTo>
                  <a:lnTo>
                    <a:pt x="25151" y="23951"/>
                  </a:lnTo>
                  <a:cubicBezTo>
                    <a:pt x="25585" y="23951"/>
                    <a:pt x="25919" y="23618"/>
                    <a:pt x="25919" y="23218"/>
                  </a:cubicBezTo>
                  <a:cubicBezTo>
                    <a:pt x="25919" y="22784"/>
                    <a:pt x="25585" y="22450"/>
                    <a:pt x="25151" y="22450"/>
                  </a:cubicBezTo>
                  <a:lnTo>
                    <a:pt x="1535" y="22450"/>
                  </a:lnTo>
                  <a:lnTo>
                    <a:pt x="1535" y="1535"/>
                  </a:lnTo>
                  <a:lnTo>
                    <a:pt x="30855" y="1535"/>
                  </a:lnTo>
                  <a:cubicBezTo>
                    <a:pt x="31256" y="1535"/>
                    <a:pt x="31623" y="1168"/>
                    <a:pt x="31623" y="768"/>
                  </a:cubicBezTo>
                  <a:cubicBezTo>
                    <a:pt x="31623" y="335"/>
                    <a:pt x="31256" y="1"/>
                    <a:pt x="308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2"/>
            <p:cNvSpPr/>
            <p:nvPr/>
          </p:nvSpPr>
          <p:spPr>
            <a:xfrm>
              <a:off x="5483456" y="2560044"/>
              <a:ext cx="461320" cy="1734389"/>
            </a:xfrm>
            <a:custGeom>
              <a:avLst/>
              <a:gdLst/>
              <a:ahLst/>
              <a:cxnLst/>
              <a:rect l="l" t="t" r="r" b="b"/>
              <a:pathLst>
                <a:path w="4938" h="18565" extrusionOk="0">
                  <a:moveTo>
                    <a:pt x="0" y="1"/>
                  </a:moveTo>
                  <a:cubicBezTo>
                    <a:pt x="0" y="1"/>
                    <a:pt x="67" y="2002"/>
                    <a:pt x="0" y="3336"/>
                  </a:cubicBezTo>
                  <a:lnTo>
                    <a:pt x="0" y="5071"/>
                  </a:lnTo>
                  <a:cubicBezTo>
                    <a:pt x="0" y="5071"/>
                    <a:pt x="0" y="12243"/>
                    <a:pt x="0" y="15812"/>
                  </a:cubicBezTo>
                  <a:cubicBezTo>
                    <a:pt x="0" y="17630"/>
                    <a:pt x="1223" y="18564"/>
                    <a:pt x="2435" y="18564"/>
                  </a:cubicBezTo>
                  <a:cubicBezTo>
                    <a:pt x="3625" y="18564"/>
                    <a:pt x="4804" y="17663"/>
                    <a:pt x="4804" y="15812"/>
                  </a:cubicBezTo>
                  <a:lnTo>
                    <a:pt x="4804" y="5104"/>
                  </a:lnTo>
                  <a:lnTo>
                    <a:pt x="4804" y="3336"/>
                  </a:lnTo>
                  <a:cubicBezTo>
                    <a:pt x="4804" y="1969"/>
                    <a:pt x="4937" y="34"/>
                    <a:pt x="4937" y="34"/>
                  </a:cubicBezTo>
                  <a:lnTo>
                    <a:pt x="13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2"/>
            <p:cNvSpPr/>
            <p:nvPr/>
          </p:nvSpPr>
          <p:spPr>
            <a:xfrm>
              <a:off x="5548850" y="3332912"/>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2"/>
            <p:cNvSpPr/>
            <p:nvPr/>
          </p:nvSpPr>
          <p:spPr>
            <a:xfrm>
              <a:off x="4445737" y="2560044"/>
              <a:ext cx="461320" cy="1734389"/>
            </a:xfrm>
            <a:custGeom>
              <a:avLst/>
              <a:gdLst/>
              <a:ahLst/>
              <a:cxnLst/>
              <a:rect l="l" t="t" r="r" b="b"/>
              <a:pathLst>
                <a:path w="4938" h="18565" extrusionOk="0">
                  <a:moveTo>
                    <a:pt x="0" y="1"/>
                  </a:moveTo>
                  <a:cubicBezTo>
                    <a:pt x="0" y="1"/>
                    <a:pt x="201" y="2002"/>
                    <a:pt x="100" y="3336"/>
                  </a:cubicBezTo>
                  <a:lnTo>
                    <a:pt x="100" y="5071"/>
                  </a:lnTo>
                  <a:lnTo>
                    <a:pt x="100" y="15812"/>
                  </a:lnTo>
                  <a:cubicBezTo>
                    <a:pt x="100" y="17630"/>
                    <a:pt x="1323" y="18564"/>
                    <a:pt x="2535" y="18564"/>
                  </a:cubicBezTo>
                  <a:cubicBezTo>
                    <a:pt x="3725" y="18564"/>
                    <a:pt x="4904" y="17663"/>
                    <a:pt x="4904" y="15812"/>
                  </a:cubicBezTo>
                  <a:lnTo>
                    <a:pt x="4904" y="5104"/>
                  </a:lnTo>
                  <a:lnTo>
                    <a:pt x="4904" y="3336"/>
                  </a:lnTo>
                  <a:cubicBezTo>
                    <a:pt x="4937" y="1969"/>
                    <a:pt x="4904" y="34"/>
                    <a:pt x="4904" y="34"/>
                  </a:cubicBezTo>
                  <a:lnTo>
                    <a:pt x="14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2"/>
            <p:cNvSpPr/>
            <p:nvPr/>
          </p:nvSpPr>
          <p:spPr>
            <a:xfrm>
              <a:off x="4520473" y="3332912"/>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2"/>
            <p:cNvSpPr/>
            <p:nvPr/>
          </p:nvSpPr>
          <p:spPr>
            <a:xfrm>
              <a:off x="3411100" y="2560044"/>
              <a:ext cx="458237" cy="1734389"/>
            </a:xfrm>
            <a:custGeom>
              <a:avLst/>
              <a:gdLst/>
              <a:ahLst/>
              <a:cxnLst/>
              <a:rect l="l" t="t" r="r" b="b"/>
              <a:pathLst>
                <a:path w="4905" h="18565" extrusionOk="0">
                  <a:moveTo>
                    <a:pt x="34" y="1"/>
                  </a:moveTo>
                  <a:cubicBezTo>
                    <a:pt x="34" y="1"/>
                    <a:pt x="101" y="2002"/>
                    <a:pt x="1" y="3336"/>
                  </a:cubicBezTo>
                  <a:lnTo>
                    <a:pt x="1" y="5071"/>
                  </a:lnTo>
                  <a:cubicBezTo>
                    <a:pt x="1" y="5071"/>
                    <a:pt x="1" y="12243"/>
                    <a:pt x="1" y="15812"/>
                  </a:cubicBezTo>
                  <a:cubicBezTo>
                    <a:pt x="1" y="17630"/>
                    <a:pt x="1224" y="18564"/>
                    <a:pt x="2435" y="18564"/>
                  </a:cubicBezTo>
                  <a:cubicBezTo>
                    <a:pt x="3625" y="18564"/>
                    <a:pt x="4804" y="17663"/>
                    <a:pt x="4804" y="15812"/>
                  </a:cubicBezTo>
                  <a:lnTo>
                    <a:pt x="4804" y="5104"/>
                  </a:lnTo>
                  <a:lnTo>
                    <a:pt x="4804" y="3336"/>
                  </a:lnTo>
                  <a:cubicBezTo>
                    <a:pt x="4838" y="1969"/>
                    <a:pt x="4904" y="34"/>
                    <a:pt x="4904" y="34"/>
                  </a:cubicBezTo>
                  <a:lnTo>
                    <a:pt x="13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2"/>
            <p:cNvSpPr/>
            <p:nvPr/>
          </p:nvSpPr>
          <p:spPr>
            <a:xfrm>
              <a:off x="3476588" y="3332912"/>
              <a:ext cx="317917" cy="879293"/>
            </a:xfrm>
            <a:custGeom>
              <a:avLst/>
              <a:gdLst/>
              <a:ahLst/>
              <a:cxnLst/>
              <a:rect l="l" t="t" r="r" b="b"/>
              <a:pathLst>
                <a:path w="3403" h="9412" extrusionOk="0">
                  <a:moveTo>
                    <a:pt x="0" y="0"/>
                  </a:moveTo>
                  <a:lnTo>
                    <a:pt x="0" y="7472"/>
                  </a:lnTo>
                  <a:cubicBezTo>
                    <a:pt x="0" y="8752"/>
                    <a:pt x="867" y="9411"/>
                    <a:pt x="1726" y="9411"/>
                  </a:cubicBezTo>
                  <a:cubicBezTo>
                    <a:pt x="2569" y="9411"/>
                    <a:pt x="3403" y="8777"/>
                    <a:pt x="3403" y="7472"/>
                  </a:cubicBezTo>
                  <a:lnTo>
                    <a:pt x="34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2"/>
            <p:cNvSpPr/>
            <p:nvPr/>
          </p:nvSpPr>
          <p:spPr>
            <a:xfrm>
              <a:off x="2984167" y="4728988"/>
              <a:ext cx="2717567" cy="336601"/>
            </a:xfrm>
            <a:custGeom>
              <a:avLst/>
              <a:gdLst/>
              <a:ahLst/>
              <a:cxnLst/>
              <a:rect l="l" t="t" r="r" b="b"/>
              <a:pathLst>
                <a:path w="29089" h="3603" extrusionOk="0">
                  <a:moveTo>
                    <a:pt x="2836" y="0"/>
                  </a:moveTo>
                  <a:cubicBezTo>
                    <a:pt x="1268" y="0"/>
                    <a:pt x="1" y="1268"/>
                    <a:pt x="1" y="2836"/>
                  </a:cubicBezTo>
                  <a:lnTo>
                    <a:pt x="1" y="3603"/>
                  </a:lnTo>
                  <a:lnTo>
                    <a:pt x="29088" y="3603"/>
                  </a:lnTo>
                  <a:lnTo>
                    <a:pt x="29088" y="2836"/>
                  </a:lnTo>
                  <a:cubicBezTo>
                    <a:pt x="29088" y="1268"/>
                    <a:pt x="27821" y="0"/>
                    <a:pt x="26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2"/>
            <p:cNvSpPr/>
            <p:nvPr/>
          </p:nvSpPr>
          <p:spPr>
            <a:xfrm>
              <a:off x="5436652" y="2519500"/>
              <a:ext cx="582863" cy="134155"/>
            </a:xfrm>
            <a:custGeom>
              <a:avLst/>
              <a:gdLst/>
              <a:ahLst/>
              <a:cxnLst/>
              <a:rect l="l" t="t" r="r" b="b"/>
              <a:pathLst>
                <a:path w="6239" h="1436" extrusionOk="0">
                  <a:moveTo>
                    <a:pt x="701" y="1"/>
                  </a:moveTo>
                  <a:cubicBezTo>
                    <a:pt x="301" y="1"/>
                    <a:pt x="1" y="335"/>
                    <a:pt x="1" y="735"/>
                  </a:cubicBezTo>
                  <a:cubicBezTo>
                    <a:pt x="1" y="1135"/>
                    <a:pt x="301" y="1435"/>
                    <a:pt x="701" y="1435"/>
                  </a:cubicBezTo>
                  <a:lnTo>
                    <a:pt x="5505" y="1435"/>
                  </a:lnTo>
                  <a:cubicBezTo>
                    <a:pt x="5905" y="1435"/>
                    <a:pt x="6239" y="1135"/>
                    <a:pt x="6239" y="735"/>
                  </a:cubicBezTo>
                  <a:cubicBezTo>
                    <a:pt x="6239" y="335"/>
                    <a:pt x="5905" y="1"/>
                    <a:pt x="55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2"/>
            <p:cNvSpPr/>
            <p:nvPr/>
          </p:nvSpPr>
          <p:spPr>
            <a:xfrm>
              <a:off x="4386508" y="2519500"/>
              <a:ext cx="582863" cy="134155"/>
            </a:xfrm>
            <a:custGeom>
              <a:avLst/>
              <a:gdLst/>
              <a:ahLst/>
              <a:cxnLst/>
              <a:rect l="l" t="t" r="r" b="b"/>
              <a:pathLst>
                <a:path w="6239" h="1436" extrusionOk="0">
                  <a:moveTo>
                    <a:pt x="734" y="1"/>
                  </a:moveTo>
                  <a:cubicBezTo>
                    <a:pt x="334" y="1"/>
                    <a:pt x="1" y="335"/>
                    <a:pt x="1" y="735"/>
                  </a:cubicBezTo>
                  <a:cubicBezTo>
                    <a:pt x="1" y="1135"/>
                    <a:pt x="334" y="1435"/>
                    <a:pt x="734" y="1435"/>
                  </a:cubicBezTo>
                  <a:lnTo>
                    <a:pt x="5538" y="1435"/>
                  </a:lnTo>
                  <a:cubicBezTo>
                    <a:pt x="5938" y="1435"/>
                    <a:pt x="6238" y="1135"/>
                    <a:pt x="6238" y="735"/>
                  </a:cubicBezTo>
                  <a:cubicBezTo>
                    <a:pt x="6238" y="335"/>
                    <a:pt x="5938" y="1"/>
                    <a:pt x="5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2"/>
            <p:cNvSpPr/>
            <p:nvPr/>
          </p:nvSpPr>
          <p:spPr>
            <a:xfrm>
              <a:off x="3348789" y="2519500"/>
              <a:ext cx="582863" cy="134155"/>
            </a:xfrm>
            <a:custGeom>
              <a:avLst/>
              <a:gdLst/>
              <a:ahLst/>
              <a:cxnLst/>
              <a:rect l="l" t="t" r="r" b="b"/>
              <a:pathLst>
                <a:path w="6239" h="1436" extrusionOk="0">
                  <a:moveTo>
                    <a:pt x="735" y="1"/>
                  </a:moveTo>
                  <a:cubicBezTo>
                    <a:pt x="334" y="1"/>
                    <a:pt x="1" y="335"/>
                    <a:pt x="1" y="735"/>
                  </a:cubicBezTo>
                  <a:cubicBezTo>
                    <a:pt x="1" y="1135"/>
                    <a:pt x="334" y="1435"/>
                    <a:pt x="735" y="1435"/>
                  </a:cubicBezTo>
                  <a:lnTo>
                    <a:pt x="5538" y="1435"/>
                  </a:lnTo>
                  <a:cubicBezTo>
                    <a:pt x="5938" y="1435"/>
                    <a:pt x="6238" y="1135"/>
                    <a:pt x="6238" y="735"/>
                  </a:cubicBezTo>
                  <a:cubicBezTo>
                    <a:pt x="6238" y="335"/>
                    <a:pt x="5938" y="1"/>
                    <a:pt x="5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81499324"/>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7" name="Google Shape;677;p32"/>
          <p:cNvSpPr txBox="1">
            <a:spLocks noGrp="1"/>
          </p:cNvSpPr>
          <p:nvPr>
            <p:ph type="subTitle" idx="1"/>
          </p:nvPr>
        </p:nvSpPr>
        <p:spPr>
          <a:xfrm>
            <a:off x="255578" y="1008112"/>
            <a:ext cx="4244414" cy="3507854"/>
          </a:xfrm>
          <a:prstGeom prst="rect">
            <a:avLst/>
          </a:prstGeom>
        </p:spPr>
        <p:txBody>
          <a:bodyPr spcFirstLastPara="1" wrap="square" lIns="91425" tIns="91425" rIns="91425" bIns="91425" anchor="ctr" anchorCtr="0">
            <a:noAutofit/>
          </a:bodyPr>
          <a:lstStyle/>
          <a:p>
            <a:pPr marL="0" lvl="0" indent="0" algn="just">
              <a:buClr>
                <a:schemeClr val="dk1"/>
              </a:buClr>
              <a:buSzPts val="1100"/>
            </a:pPr>
            <a:r>
              <a:rPr lang="en-US" sz="2400" dirty="0">
                <a:latin typeface="Tekton Pro" pitchFamily="34" charset="0"/>
              </a:rPr>
              <a:t>Ada </a:t>
            </a:r>
            <a:r>
              <a:rPr lang="en-US" sz="2400" dirty="0" err="1">
                <a:latin typeface="Tekton Pro" pitchFamily="34" charset="0"/>
              </a:rPr>
              <a:t>beberapa</a:t>
            </a:r>
            <a:r>
              <a:rPr lang="en-US" sz="2400" dirty="0">
                <a:latin typeface="Tekton Pro" pitchFamily="34" charset="0"/>
              </a:rPr>
              <a:t> </a:t>
            </a:r>
            <a:r>
              <a:rPr lang="en-US" sz="2400" dirty="0" err="1">
                <a:latin typeface="Tekton Pro" pitchFamily="34" charset="0"/>
              </a:rPr>
              <a:t>jenis</a:t>
            </a:r>
            <a:r>
              <a:rPr lang="en-US" sz="2400" dirty="0">
                <a:latin typeface="Tekton Pro" pitchFamily="34" charset="0"/>
              </a:rPr>
              <a:t> </a:t>
            </a:r>
            <a:r>
              <a:rPr lang="en-US" sz="2400" dirty="0" err="1">
                <a:latin typeface="Tekton Pro" pitchFamily="34" charset="0"/>
              </a:rPr>
              <a:t>bahaya</a:t>
            </a:r>
            <a:r>
              <a:rPr lang="en-US" sz="2400" dirty="0">
                <a:latin typeface="Tekton Pro" pitchFamily="34" charset="0"/>
              </a:rPr>
              <a:t> yang </a:t>
            </a:r>
            <a:r>
              <a:rPr lang="en-US" sz="2400" dirty="0" err="1">
                <a:latin typeface="Tekton Pro" pitchFamily="34" charset="0"/>
              </a:rPr>
              <a:t>bisa</a:t>
            </a:r>
            <a:r>
              <a:rPr lang="en-US" sz="2400" dirty="0">
                <a:latin typeface="Tekton Pro" pitchFamily="34" charset="0"/>
              </a:rPr>
              <a:t> </a:t>
            </a:r>
            <a:r>
              <a:rPr lang="en-US" sz="2400" dirty="0" err="1">
                <a:latin typeface="Tekton Pro" pitchFamily="34" charset="0"/>
              </a:rPr>
              <a:t>terjadi</a:t>
            </a:r>
            <a:r>
              <a:rPr lang="en-US" sz="2400" dirty="0">
                <a:latin typeface="Tekton Pro" pitchFamily="34" charset="0"/>
              </a:rPr>
              <a:t> </a:t>
            </a:r>
            <a:r>
              <a:rPr lang="en-US" sz="2400" dirty="0" err="1">
                <a:latin typeface="Tekton Pro" pitchFamily="34" charset="0"/>
              </a:rPr>
              <a:t>saat</a:t>
            </a:r>
            <a:r>
              <a:rPr lang="en-US" sz="2400" dirty="0">
                <a:latin typeface="Tekton Pro" pitchFamily="34" charset="0"/>
              </a:rPr>
              <a:t> </a:t>
            </a:r>
            <a:r>
              <a:rPr lang="en-US" sz="2400" dirty="0" err="1">
                <a:latin typeface="Tekton Pro" pitchFamily="34" charset="0"/>
              </a:rPr>
              <a:t>sedang</a:t>
            </a:r>
            <a:r>
              <a:rPr lang="en-US" sz="2400" dirty="0">
                <a:latin typeface="Tekton Pro" pitchFamily="34" charset="0"/>
              </a:rPr>
              <a:t> </a:t>
            </a:r>
            <a:r>
              <a:rPr lang="en-US" sz="2400" dirty="0" err="1">
                <a:latin typeface="Tekton Pro" pitchFamily="34" charset="0"/>
              </a:rPr>
              <a:t>melakukan</a:t>
            </a:r>
            <a:r>
              <a:rPr lang="en-US" sz="2400" dirty="0">
                <a:latin typeface="Tekton Pro" pitchFamily="34" charset="0"/>
              </a:rPr>
              <a:t> </a:t>
            </a:r>
            <a:r>
              <a:rPr lang="en-US" sz="2400" dirty="0" err="1">
                <a:latin typeface="Tekton Pro" pitchFamily="34" charset="0"/>
              </a:rPr>
              <a:t>praktikum</a:t>
            </a:r>
            <a:r>
              <a:rPr lang="en-US" sz="2400" dirty="0">
                <a:latin typeface="Tekton Pro" pitchFamily="34" charset="0"/>
              </a:rPr>
              <a:t> </a:t>
            </a:r>
            <a:r>
              <a:rPr lang="en-US" sz="2400" dirty="0" smtClean="0">
                <a:latin typeface="Tekton Pro" pitchFamily="34" charset="0"/>
              </a:rPr>
              <a:t>di</a:t>
            </a:r>
            <a:r>
              <a:rPr lang="id-ID" sz="2400" dirty="0" smtClean="0">
                <a:latin typeface="Tekton Pro" pitchFamily="34" charset="0"/>
              </a:rPr>
              <a:t> </a:t>
            </a:r>
            <a:r>
              <a:rPr lang="en-US" sz="2400" dirty="0" err="1" smtClean="0">
                <a:latin typeface="Tekton Pro" pitchFamily="34" charset="0"/>
              </a:rPr>
              <a:t>dalam</a:t>
            </a:r>
            <a:r>
              <a:rPr lang="en-US" sz="2400" dirty="0" smtClean="0">
                <a:latin typeface="Tekton Pro" pitchFamily="34" charset="0"/>
              </a:rPr>
              <a:t> </a:t>
            </a:r>
            <a:r>
              <a:rPr lang="en-US" sz="2400" dirty="0" err="1">
                <a:latin typeface="Tekton Pro" pitchFamily="34" charset="0"/>
              </a:rPr>
              <a:t>laboratorium</a:t>
            </a:r>
            <a:r>
              <a:rPr lang="en-US" sz="2400" dirty="0">
                <a:latin typeface="Tekton Pro" pitchFamily="34" charset="0"/>
              </a:rPr>
              <a:t> </a:t>
            </a:r>
            <a:r>
              <a:rPr lang="en-US" sz="2400" dirty="0" err="1">
                <a:latin typeface="Tekton Pro" pitchFamily="34" charset="0"/>
              </a:rPr>
              <a:t>seperti</a:t>
            </a:r>
            <a:r>
              <a:rPr lang="en-US" sz="2400" dirty="0">
                <a:latin typeface="Tekton Pro" pitchFamily="34" charset="0"/>
              </a:rPr>
              <a:t> </a:t>
            </a:r>
            <a:r>
              <a:rPr lang="en-US" sz="2400" dirty="0" err="1">
                <a:latin typeface="Tekton Pro" pitchFamily="34" charset="0"/>
              </a:rPr>
              <a:t>bahaya</a:t>
            </a:r>
            <a:r>
              <a:rPr lang="en-US" sz="2400" dirty="0">
                <a:latin typeface="Tekton Pro" pitchFamily="34" charset="0"/>
              </a:rPr>
              <a:t> </a:t>
            </a:r>
            <a:r>
              <a:rPr lang="en-US" sz="2400" dirty="0" err="1">
                <a:latin typeface="Tekton Pro" pitchFamily="34" charset="0"/>
              </a:rPr>
              <a:t>listrik</a:t>
            </a:r>
            <a:r>
              <a:rPr lang="en-US" sz="2400" dirty="0">
                <a:latin typeface="Tekton Pro" pitchFamily="34" charset="0"/>
              </a:rPr>
              <a:t>, </a:t>
            </a:r>
            <a:r>
              <a:rPr lang="en-US" sz="2400" dirty="0" err="1">
                <a:latin typeface="Tekton Pro" pitchFamily="34" charset="0"/>
              </a:rPr>
              <a:t>bahaya</a:t>
            </a:r>
            <a:r>
              <a:rPr lang="en-US" sz="2400" dirty="0">
                <a:latin typeface="Tekton Pro" pitchFamily="34" charset="0"/>
              </a:rPr>
              <a:t> </a:t>
            </a:r>
            <a:r>
              <a:rPr lang="en-US" sz="2400" dirty="0" err="1">
                <a:latin typeface="Tekton Pro" pitchFamily="34" charset="0"/>
              </a:rPr>
              <a:t>radiasi</a:t>
            </a:r>
            <a:r>
              <a:rPr lang="en-US" sz="2400" dirty="0">
                <a:latin typeface="Tekton Pro" pitchFamily="34" charset="0"/>
              </a:rPr>
              <a:t>, </a:t>
            </a:r>
            <a:r>
              <a:rPr lang="en-US" sz="2400" dirty="0" err="1">
                <a:latin typeface="Tekton Pro" pitchFamily="34" charset="0"/>
              </a:rPr>
              <a:t>bahaya</a:t>
            </a:r>
            <a:r>
              <a:rPr lang="en-US" sz="2400" dirty="0">
                <a:latin typeface="Tekton Pro" pitchFamily="34" charset="0"/>
              </a:rPr>
              <a:t> </a:t>
            </a:r>
            <a:r>
              <a:rPr lang="en-US" sz="2400" dirty="0" err="1" smtClean="0">
                <a:latin typeface="Tekton Pro" pitchFamily="34" charset="0"/>
              </a:rPr>
              <a:t>hayati</a:t>
            </a:r>
            <a:r>
              <a:rPr lang="id-ID" sz="2400" dirty="0" smtClean="0">
                <a:latin typeface="Tekton Pro" pitchFamily="34" charset="0"/>
              </a:rPr>
              <a:t> </a:t>
            </a:r>
            <a:r>
              <a:rPr lang="en-US" sz="2400" dirty="0" smtClean="0">
                <a:latin typeface="Tekton Pro" pitchFamily="34" charset="0"/>
              </a:rPr>
              <a:t>(</a:t>
            </a:r>
            <a:r>
              <a:rPr lang="en-US" sz="2400" dirty="0" err="1" smtClean="0">
                <a:latin typeface="Tekton Pro" pitchFamily="34" charset="0"/>
              </a:rPr>
              <a:t>Biologis</a:t>
            </a:r>
            <a:r>
              <a:rPr lang="en-US" sz="2400" dirty="0">
                <a:latin typeface="Tekton Pro" pitchFamily="34" charset="0"/>
              </a:rPr>
              <a:t>) </a:t>
            </a:r>
            <a:r>
              <a:rPr lang="en-US" sz="2400" dirty="0" err="1">
                <a:latin typeface="Tekton Pro" pitchFamily="34" charset="0"/>
              </a:rPr>
              <a:t>dan</a:t>
            </a:r>
            <a:r>
              <a:rPr lang="en-US" sz="2400" dirty="0">
                <a:latin typeface="Tekton Pro" pitchFamily="34" charset="0"/>
              </a:rPr>
              <a:t> </a:t>
            </a:r>
            <a:r>
              <a:rPr lang="en-US" sz="2400" dirty="0" err="1">
                <a:latin typeface="Tekton Pro" pitchFamily="34" charset="0"/>
              </a:rPr>
              <a:t>bahaya</a:t>
            </a:r>
            <a:r>
              <a:rPr lang="en-US" sz="2400" dirty="0">
                <a:latin typeface="Tekton Pro" pitchFamily="34" charset="0"/>
              </a:rPr>
              <a:t> </a:t>
            </a:r>
            <a:r>
              <a:rPr lang="en-US" sz="2400" dirty="0" err="1">
                <a:latin typeface="Tekton Pro" pitchFamily="34" charset="0"/>
              </a:rPr>
              <a:t>mekanik</a:t>
            </a:r>
            <a:r>
              <a:rPr lang="en-US" sz="2400" dirty="0">
                <a:latin typeface="Tekton Pro" pitchFamily="34" charset="0"/>
              </a:rPr>
              <a:t>. </a:t>
            </a:r>
            <a:r>
              <a:rPr lang="en-US" sz="2400" dirty="0" err="1">
                <a:latin typeface="Tekton Pro" pitchFamily="34" charset="0"/>
              </a:rPr>
              <a:t>Oleh</a:t>
            </a:r>
            <a:r>
              <a:rPr lang="en-US" sz="2400" dirty="0">
                <a:latin typeface="Tekton Pro" pitchFamily="34" charset="0"/>
              </a:rPr>
              <a:t> </a:t>
            </a:r>
            <a:r>
              <a:rPr lang="en-US" sz="2400" dirty="0" err="1">
                <a:latin typeface="Tekton Pro" pitchFamily="34" charset="0"/>
              </a:rPr>
              <a:t>karena</a:t>
            </a:r>
            <a:r>
              <a:rPr lang="en-US" sz="2400" dirty="0">
                <a:latin typeface="Tekton Pro" pitchFamily="34" charset="0"/>
              </a:rPr>
              <a:t> </a:t>
            </a:r>
            <a:r>
              <a:rPr lang="en-US" sz="2400" dirty="0" err="1">
                <a:latin typeface="Tekton Pro" pitchFamily="34" charset="0"/>
              </a:rPr>
              <a:t>itu</a:t>
            </a:r>
            <a:r>
              <a:rPr lang="en-US" sz="2400" dirty="0">
                <a:latin typeface="Tekton Pro" pitchFamily="34" charset="0"/>
              </a:rPr>
              <a:t>, </a:t>
            </a:r>
            <a:r>
              <a:rPr lang="en-US" sz="2400" dirty="0" err="1">
                <a:latin typeface="Tekton Pro" pitchFamily="34" charset="0"/>
              </a:rPr>
              <a:t>Pertolongan</a:t>
            </a:r>
            <a:r>
              <a:rPr lang="en-US" sz="2400" dirty="0">
                <a:latin typeface="Tekton Pro" pitchFamily="34" charset="0"/>
              </a:rPr>
              <a:t> </a:t>
            </a:r>
            <a:r>
              <a:rPr lang="en-US" sz="2400" dirty="0" err="1">
                <a:latin typeface="Tekton Pro" pitchFamily="34" charset="0"/>
              </a:rPr>
              <a:t>pertama</a:t>
            </a:r>
            <a:r>
              <a:rPr lang="en-US" sz="2400" dirty="0">
                <a:latin typeface="Tekton Pro" pitchFamily="34" charset="0"/>
              </a:rPr>
              <a:t> </a:t>
            </a:r>
            <a:r>
              <a:rPr lang="en-US" sz="2400" dirty="0" err="1" smtClean="0">
                <a:latin typeface="Tekton Pro" pitchFamily="34" charset="0"/>
              </a:rPr>
              <a:t>pada</a:t>
            </a:r>
            <a:r>
              <a:rPr lang="id-ID" sz="2400" dirty="0" smtClean="0">
                <a:latin typeface="Tekton Pro" pitchFamily="34" charset="0"/>
              </a:rPr>
              <a:t> </a:t>
            </a:r>
            <a:r>
              <a:rPr lang="en-US" sz="2400" dirty="0" err="1" smtClean="0">
                <a:latin typeface="Tekton Pro" pitchFamily="34" charset="0"/>
              </a:rPr>
              <a:t>kecelakaan</a:t>
            </a:r>
            <a:r>
              <a:rPr lang="en-US" sz="2400" dirty="0" smtClean="0">
                <a:latin typeface="Tekton Pro" pitchFamily="34" charset="0"/>
              </a:rPr>
              <a:t> </a:t>
            </a:r>
            <a:r>
              <a:rPr lang="en-US" sz="2400" dirty="0" err="1">
                <a:latin typeface="Tekton Pro" pitchFamily="34" charset="0"/>
              </a:rPr>
              <a:t>kerja</a:t>
            </a:r>
            <a:r>
              <a:rPr lang="en-US" sz="2400" dirty="0">
                <a:latin typeface="Tekton Pro" pitchFamily="34" charset="0"/>
              </a:rPr>
              <a:t> (FIRST AID) </a:t>
            </a:r>
            <a:r>
              <a:rPr lang="en-US" sz="2400" dirty="0" err="1">
                <a:latin typeface="Tekton Pro" pitchFamily="34" charset="0"/>
              </a:rPr>
              <a:t>sangat</a:t>
            </a:r>
            <a:r>
              <a:rPr lang="en-US" sz="2400" dirty="0">
                <a:latin typeface="Tekton Pro" pitchFamily="34" charset="0"/>
              </a:rPr>
              <a:t> </a:t>
            </a:r>
            <a:r>
              <a:rPr lang="en-US" sz="2400" dirty="0" err="1">
                <a:latin typeface="Tekton Pro" pitchFamily="34" charset="0"/>
              </a:rPr>
              <a:t>diperlukan</a:t>
            </a:r>
            <a:r>
              <a:rPr lang="en-US" sz="2400" dirty="0">
                <a:latin typeface="Tekton Pro" pitchFamily="34" charset="0"/>
              </a:rPr>
              <a:t>.</a:t>
            </a:r>
          </a:p>
        </p:txBody>
      </p:sp>
      <p:grpSp>
        <p:nvGrpSpPr>
          <p:cNvPr id="678" name="Google Shape;678;p32"/>
          <p:cNvGrpSpPr/>
          <p:nvPr/>
        </p:nvGrpSpPr>
        <p:grpSpPr>
          <a:xfrm>
            <a:off x="5233796" y="1347614"/>
            <a:ext cx="3089317" cy="2527963"/>
            <a:chOff x="2968659" y="2519500"/>
            <a:chExt cx="3206682" cy="2624002"/>
          </a:xfrm>
        </p:grpSpPr>
        <p:sp>
          <p:nvSpPr>
            <p:cNvPr id="679" name="Google Shape;679;p32"/>
            <p:cNvSpPr/>
            <p:nvPr/>
          </p:nvSpPr>
          <p:spPr>
            <a:xfrm>
              <a:off x="3124392" y="2902804"/>
              <a:ext cx="2954393" cy="2237656"/>
            </a:xfrm>
            <a:custGeom>
              <a:avLst/>
              <a:gdLst/>
              <a:ahLst/>
              <a:cxnLst/>
              <a:rect l="l" t="t" r="r" b="b"/>
              <a:pathLst>
                <a:path w="31624" h="23952" extrusionOk="0">
                  <a:moveTo>
                    <a:pt x="768" y="1"/>
                  </a:moveTo>
                  <a:cubicBezTo>
                    <a:pt x="368" y="1"/>
                    <a:pt x="1" y="334"/>
                    <a:pt x="1" y="768"/>
                  </a:cubicBezTo>
                  <a:lnTo>
                    <a:pt x="1" y="23184"/>
                  </a:lnTo>
                  <a:cubicBezTo>
                    <a:pt x="34" y="23618"/>
                    <a:pt x="368" y="23951"/>
                    <a:pt x="768" y="23951"/>
                  </a:cubicBezTo>
                  <a:lnTo>
                    <a:pt x="25152" y="23951"/>
                  </a:lnTo>
                  <a:cubicBezTo>
                    <a:pt x="25586" y="23951"/>
                    <a:pt x="25919" y="23618"/>
                    <a:pt x="25919" y="23218"/>
                  </a:cubicBezTo>
                  <a:cubicBezTo>
                    <a:pt x="25919" y="22784"/>
                    <a:pt x="25586" y="22450"/>
                    <a:pt x="25152" y="22450"/>
                  </a:cubicBezTo>
                  <a:lnTo>
                    <a:pt x="1535" y="22450"/>
                  </a:lnTo>
                  <a:lnTo>
                    <a:pt x="1535" y="1535"/>
                  </a:lnTo>
                  <a:lnTo>
                    <a:pt x="30856" y="1535"/>
                  </a:lnTo>
                  <a:cubicBezTo>
                    <a:pt x="31257" y="1535"/>
                    <a:pt x="31624" y="1168"/>
                    <a:pt x="31624" y="768"/>
                  </a:cubicBezTo>
                  <a:cubicBezTo>
                    <a:pt x="31624" y="334"/>
                    <a:pt x="31257" y="1"/>
                    <a:pt x="308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2"/>
            <p:cNvSpPr/>
            <p:nvPr/>
          </p:nvSpPr>
          <p:spPr>
            <a:xfrm>
              <a:off x="5639282" y="2637957"/>
              <a:ext cx="461320" cy="1734389"/>
            </a:xfrm>
            <a:custGeom>
              <a:avLst/>
              <a:gdLst/>
              <a:ahLst/>
              <a:cxnLst/>
              <a:rect l="l" t="t" r="r" b="b"/>
              <a:pathLst>
                <a:path w="4938" h="18565" extrusionOk="0">
                  <a:moveTo>
                    <a:pt x="0" y="1"/>
                  </a:moveTo>
                  <a:cubicBezTo>
                    <a:pt x="0" y="1"/>
                    <a:pt x="67" y="2002"/>
                    <a:pt x="0" y="3336"/>
                  </a:cubicBezTo>
                  <a:lnTo>
                    <a:pt x="0" y="5071"/>
                  </a:lnTo>
                  <a:cubicBezTo>
                    <a:pt x="0" y="5071"/>
                    <a:pt x="0" y="12243"/>
                    <a:pt x="0" y="15812"/>
                  </a:cubicBezTo>
                  <a:cubicBezTo>
                    <a:pt x="0" y="17629"/>
                    <a:pt x="1223" y="18564"/>
                    <a:pt x="2435" y="18564"/>
                  </a:cubicBezTo>
                  <a:cubicBezTo>
                    <a:pt x="3624" y="18564"/>
                    <a:pt x="4804" y="17663"/>
                    <a:pt x="4804" y="15812"/>
                  </a:cubicBezTo>
                  <a:lnTo>
                    <a:pt x="4804" y="5104"/>
                  </a:lnTo>
                  <a:lnTo>
                    <a:pt x="4804" y="3336"/>
                  </a:lnTo>
                  <a:cubicBezTo>
                    <a:pt x="4804" y="1969"/>
                    <a:pt x="4937" y="34"/>
                    <a:pt x="4937" y="34"/>
                  </a:cubicBezTo>
                  <a:lnTo>
                    <a:pt x="13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2"/>
            <p:cNvSpPr/>
            <p:nvPr/>
          </p:nvSpPr>
          <p:spPr>
            <a:xfrm>
              <a:off x="5704676" y="3410825"/>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2"/>
            <p:cNvSpPr/>
            <p:nvPr/>
          </p:nvSpPr>
          <p:spPr>
            <a:xfrm>
              <a:off x="4601563" y="2637957"/>
              <a:ext cx="461320" cy="1734389"/>
            </a:xfrm>
            <a:custGeom>
              <a:avLst/>
              <a:gdLst/>
              <a:ahLst/>
              <a:cxnLst/>
              <a:rect l="l" t="t" r="r" b="b"/>
              <a:pathLst>
                <a:path w="4938" h="18565" extrusionOk="0">
                  <a:moveTo>
                    <a:pt x="0" y="1"/>
                  </a:moveTo>
                  <a:cubicBezTo>
                    <a:pt x="0" y="1"/>
                    <a:pt x="200" y="2002"/>
                    <a:pt x="100" y="3336"/>
                  </a:cubicBezTo>
                  <a:lnTo>
                    <a:pt x="100" y="5071"/>
                  </a:lnTo>
                  <a:lnTo>
                    <a:pt x="100" y="15812"/>
                  </a:lnTo>
                  <a:cubicBezTo>
                    <a:pt x="100" y="17629"/>
                    <a:pt x="1323" y="18564"/>
                    <a:pt x="2535" y="18564"/>
                  </a:cubicBezTo>
                  <a:cubicBezTo>
                    <a:pt x="3725" y="18564"/>
                    <a:pt x="4904" y="17663"/>
                    <a:pt x="4904" y="15812"/>
                  </a:cubicBezTo>
                  <a:lnTo>
                    <a:pt x="4904" y="5104"/>
                  </a:lnTo>
                  <a:lnTo>
                    <a:pt x="4904" y="3336"/>
                  </a:lnTo>
                  <a:cubicBezTo>
                    <a:pt x="4937" y="1969"/>
                    <a:pt x="4904" y="34"/>
                    <a:pt x="4904" y="34"/>
                  </a:cubicBezTo>
                  <a:lnTo>
                    <a:pt x="14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2"/>
            <p:cNvSpPr/>
            <p:nvPr/>
          </p:nvSpPr>
          <p:spPr>
            <a:xfrm>
              <a:off x="4676299" y="3410825"/>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2"/>
            <p:cNvSpPr/>
            <p:nvPr/>
          </p:nvSpPr>
          <p:spPr>
            <a:xfrm>
              <a:off x="3566926" y="2637957"/>
              <a:ext cx="458237" cy="1734389"/>
            </a:xfrm>
            <a:custGeom>
              <a:avLst/>
              <a:gdLst/>
              <a:ahLst/>
              <a:cxnLst/>
              <a:rect l="l" t="t" r="r" b="b"/>
              <a:pathLst>
                <a:path w="4905" h="18565" extrusionOk="0">
                  <a:moveTo>
                    <a:pt x="34" y="1"/>
                  </a:moveTo>
                  <a:cubicBezTo>
                    <a:pt x="34" y="1"/>
                    <a:pt x="101" y="2002"/>
                    <a:pt x="1" y="3336"/>
                  </a:cubicBezTo>
                  <a:lnTo>
                    <a:pt x="1" y="5071"/>
                  </a:lnTo>
                  <a:cubicBezTo>
                    <a:pt x="1" y="5071"/>
                    <a:pt x="1" y="12243"/>
                    <a:pt x="1" y="15812"/>
                  </a:cubicBezTo>
                  <a:cubicBezTo>
                    <a:pt x="1" y="17629"/>
                    <a:pt x="1223" y="18564"/>
                    <a:pt x="2435" y="18564"/>
                  </a:cubicBezTo>
                  <a:cubicBezTo>
                    <a:pt x="3625" y="18564"/>
                    <a:pt x="4804" y="17663"/>
                    <a:pt x="4804" y="15812"/>
                  </a:cubicBezTo>
                  <a:lnTo>
                    <a:pt x="4804" y="5104"/>
                  </a:lnTo>
                  <a:lnTo>
                    <a:pt x="4804" y="3336"/>
                  </a:lnTo>
                  <a:cubicBezTo>
                    <a:pt x="4837" y="1969"/>
                    <a:pt x="4904" y="34"/>
                    <a:pt x="4904" y="34"/>
                  </a:cubicBezTo>
                  <a:lnTo>
                    <a:pt x="13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2"/>
            <p:cNvSpPr/>
            <p:nvPr/>
          </p:nvSpPr>
          <p:spPr>
            <a:xfrm>
              <a:off x="3632415" y="3410825"/>
              <a:ext cx="317917" cy="879293"/>
            </a:xfrm>
            <a:custGeom>
              <a:avLst/>
              <a:gdLst/>
              <a:ahLst/>
              <a:cxnLst/>
              <a:rect l="l" t="t" r="r" b="b"/>
              <a:pathLst>
                <a:path w="3403" h="9412" extrusionOk="0">
                  <a:moveTo>
                    <a:pt x="0" y="0"/>
                  </a:moveTo>
                  <a:lnTo>
                    <a:pt x="0" y="7472"/>
                  </a:lnTo>
                  <a:cubicBezTo>
                    <a:pt x="0" y="8752"/>
                    <a:pt x="867" y="9411"/>
                    <a:pt x="1726" y="9411"/>
                  </a:cubicBezTo>
                  <a:cubicBezTo>
                    <a:pt x="2568" y="9411"/>
                    <a:pt x="3403" y="8777"/>
                    <a:pt x="3403" y="7472"/>
                  </a:cubicBez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2"/>
            <p:cNvSpPr/>
            <p:nvPr/>
          </p:nvSpPr>
          <p:spPr>
            <a:xfrm>
              <a:off x="3139993" y="4806900"/>
              <a:ext cx="2717567" cy="336601"/>
            </a:xfrm>
            <a:custGeom>
              <a:avLst/>
              <a:gdLst/>
              <a:ahLst/>
              <a:cxnLst/>
              <a:rect l="l" t="t" r="r" b="b"/>
              <a:pathLst>
                <a:path w="29089" h="3603" extrusionOk="0">
                  <a:moveTo>
                    <a:pt x="2836" y="0"/>
                  </a:moveTo>
                  <a:cubicBezTo>
                    <a:pt x="1268" y="0"/>
                    <a:pt x="1" y="1268"/>
                    <a:pt x="1" y="2836"/>
                  </a:cubicBezTo>
                  <a:lnTo>
                    <a:pt x="1" y="3603"/>
                  </a:lnTo>
                  <a:lnTo>
                    <a:pt x="29088" y="3603"/>
                  </a:lnTo>
                  <a:lnTo>
                    <a:pt x="29088" y="2836"/>
                  </a:lnTo>
                  <a:cubicBezTo>
                    <a:pt x="29088" y="1268"/>
                    <a:pt x="27821" y="0"/>
                    <a:pt x="262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2"/>
            <p:cNvSpPr/>
            <p:nvPr/>
          </p:nvSpPr>
          <p:spPr>
            <a:xfrm>
              <a:off x="5592478" y="2597413"/>
              <a:ext cx="582863" cy="134155"/>
            </a:xfrm>
            <a:custGeom>
              <a:avLst/>
              <a:gdLst/>
              <a:ahLst/>
              <a:cxnLst/>
              <a:rect l="l" t="t" r="r" b="b"/>
              <a:pathLst>
                <a:path w="6239" h="1436" extrusionOk="0">
                  <a:moveTo>
                    <a:pt x="701" y="1"/>
                  </a:moveTo>
                  <a:cubicBezTo>
                    <a:pt x="301" y="1"/>
                    <a:pt x="1" y="334"/>
                    <a:pt x="1" y="735"/>
                  </a:cubicBezTo>
                  <a:cubicBezTo>
                    <a:pt x="1" y="1135"/>
                    <a:pt x="301" y="1435"/>
                    <a:pt x="701" y="1435"/>
                  </a:cubicBezTo>
                  <a:lnTo>
                    <a:pt x="5505" y="1435"/>
                  </a:lnTo>
                  <a:cubicBezTo>
                    <a:pt x="5905" y="1435"/>
                    <a:pt x="6239" y="1135"/>
                    <a:pt x="6239" y="735"/>
                  </a:cubicBezTo>
                  <a:cubicBezTo>
                    <a:pt x="6239" y="334"/>
                    <a:pt x="5905" y="1"/>
                    <a:pt x="55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2"/>
            <p:cNvSpPr/>
            <p:nvPr/>
          </p:nvSpPr>
          <p:spPr>
            <a:xfrm>
              <a:off x="4542334" y="2597413"/>
              <a:ext cx="582863" cy="134155"/>
            </a:xfrm>
            <a:custGeom>
              <a:avLst/>
              <a:gdLst/>
              <a:ahLst/>
              <a:cxnLst/>
              <a:rect l="l" t="t" r="r" b="b"/>
              <a:pathLst>
                <a:path w="6239" h="1436" extrusionOk="0">
                  <a:moveTo>
                    <a:pt x="734" y="1"/>
                  </a:moveTo>
                  <a:cubicBezTo>
                    <a:pt x="334" y="1"/>
                    <a:pt x="0" y="334"/>
                    <a:pt x="0" y="735"/>
                  </a:cubicBezTo>
                  <a:cubicBezTo>
                    <a:pt x="0" y="1135"/>
                    <a:pt x="334" y="1435"/>
                    <a:pt x="734" y="1435"/>
                  </a:cubicBezTo>
                  <a:lnTo>
                    <a:pt x="5538" y="1435"/>
                  </a:lnTo>
                  <a:cubicBezTo>
                    <a:pt x="5938" y="1435"/>
                    <a:pt x="6238" y="1135"/>
                    <a:pt x="6238" y="735"/>
                  </a:cubicBezTo>
                  <a:cubicBezTo>
                    <a:pt x="6238" y="334"/>
                    <a:pt x="5938" y="1"/>
                    <a:pt x="55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2"/>
            <p:cNvSpPr/>
            <p:nvPr/>
          </p:nvSpPr>
          <p:spPr>
            <a:xfrm>
              <a:off x="3504615" y="2597413"/>
              <a:ext cx="582863" cy="134155"/>
            </a:xfrm>
            <a:custGeom>
              <a:avLst/>
              <a:gdLst/>
              <a:ahLst/>
              <a:cxnLst/>
              <a:rect l="l" t="t" r="r" b="b"/>
              <a:pathLst>
                <a:path w="6239" h="1436" extrusionOk="0">
                  <a:moveTo>
                    <a:pt x="734" y="1"/>
                  </a:moveTo>
                  <a:cubicBezTo>
                    <a:pt x="334" y="1"/>
                    <a:pt x="1" y="334"/>
                    <a:pt x="1" y="735"/>
                  </a:cubicBezTo>
                  <a:cubicBezTo>
                    <a:pt x="1" y="1135"/>
                    <a:pt x="334" y="1435"/>
                    <a:pt x="734" y="1435"/>
                  </a:cubicBezTo>
                  <a:lnTo>
                    <a:pt x="5538" y="1435"/>
                  </a:lnTo>
                  <a:cubicBezTo>
                    <a:pt x="5938" y="1435"/>
                    <a:pt x="6238" y="1135"/>
                    <a:pt x="6238" y="735"/>
                  </a:cubicBezTo>
                  <a:cubicBezTo>
                    <a:pt x="6238" y="334"/>
                    <a:pt x="5938" y="1"/>
                    <a:pt x="55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2"/>
            <p:cNvSpPr/>
            <p:nvPr/>
          </p:nvSpPr>
          <p:spPr>
            <a:xfrm>
              <a:off x="2968659" y="2824892"/>
              <a:ext cx="2954300" cy="2237656"/>
            </a:xfrm>
            <a:custGeom>
              <a:avLst/>
              <a:gdLst/>
              <a:ahLst/>
              <a:cxnLst/>
              <a:rect l="l" t="t" r="r" b="b"/>
              <a:pathLst>
                <a:path w="31623" h="23952" extrusionOk="0">
                  <a:moveTo>
                    <a:pt x="767" y="1"/>
                  </a:moveTo>
                  <a:cubicBezTo>
                    <a:pt x="367" y="1"/>
                    <a:pt x="0" y="335"/>
                    <a:pt x="0" y="768"/>
                  </a:cubicBezTo>
                  <a:lnTo>
                    <a:pt x="0" y="23184"/>
                  </a:lnTo>
                  <a:cubicBezTo>
                    <a:pt x="33" y="23618"/>
                    <a:pt x="367" y="23951"/>
                    <a:pt x="767" y="23951"/>
                  </a:cubicBezTo>
                  <a:lnTo>
                    <a:pt x="25151" y="23951"/>
                  </a:lnTo>
                  <a:cubicBezTo>
                    <a:pt x="25585" y="23951"/>
                    <a:pt x="25919" y="23618"/>
                    <a:pt x="25919" y="23218"/>
                  </a:cubicBezTo>
                  <a:cubicBezTo>
                    <a:pt x="25919" y="22784"/>
                    <a:pt x="25585" y="22450"/>
                    <a:pt x="25151" y="22450"/>
                  </a:cubicBezTo>
                  <a:lnTo>
                    <a:pt x="1535" y="22450"/>
                  </a:lnTo>
                  <a:lnTo>
                    <a:pt x="1535" y="1535"/>
                  </a:lnTo>
                  <a:lnTo>
                    <a:pt x="30855" y="1535"/>
                  </a:lnTo>
                  <a:cubicBezTo>
                    <a:pt x="31256" y="1535"/>
                    <a:pt x="31623" y="1168"/>
                    <a:pt x="31623" y="768"/>
                  </a:cubicBezTo>
                  <a:cubicBezTo>
                    <a:pt x="31623" y="335"/>
                    <a:pt x="31256" y="1"/>
                    <a:pt x="308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2"/>
            <p:cNvSpPr/>
            <p:nvPr/>
          </p:nvSpPr>
          <p:spPr>
            <a:xfrm>
              <a:off x="5483456" y="2560044"/>
              <a:ext cx="461320" cy="1734389"/>
            </a:xfrm>
            <a:custGeom>
              <a:avLst/>
              <a:gdLst/>
              <a:ahLst/>
              <a:cxnLst/>
              <a:rect l="l" t="t" r="r" b="b"/>
              <a:pathLst>
                <a:path w="4938" h="18565" extrusionOk="0">
                  <a:moveTo>
                    <a:pt x="0" y="1"/>
                  </a:moveTo>
                  <a:cubicBezTo>
                    <a:pt x="0" y="1"/>
                    <a:pt x="67" y="2002"/>
                    <a:pt x="0" y="3336"/>
                  </a:cubicBezTo>
                  <a:lnTo>
                    <a:pt x="0" y="5071"/>
                  </a:lnTo>
                  <a:cubicBezTo>
                    <a:pt x="0" y="5071"/>
                    <a:pt x="0" y="12243"/>
                    <a:pt x="0" y="15812"/>
                  </a:cubicBezTo>
                  <a:cubicBezTo>
                    <a:pt x="0" y="17630"/>
                    <a:pt x="1223" y="18564"/>
                    <a:pt x="2435" y="18564"/>
                  </a:cubicBezTo>
                  <a:cubicBezTo>
                    <a:pt x="3625" y="18564"/>
                    <a:pt x="4804" y="17663"/>
                    <a:pt x="4804" y="15812"/>
                  </a:cubicBezTo>
                  <a:lnTo>
                    <a:pt x="4804" y="5104"/>
                  </a:lnTo>
                  <a:lnTo>
                    <a:pt x="4804" y="3336"/>
                  </a:lnTo>
                  <a:cubicBezTo>
                    <a:pt x="4804" y="1969"/>
                    <a:pt x="4937" y="34"/>
                    <a:pt x="4937" y="34"/>
                  </a:cubicBezTo>
                  <a:lnTo>
                    <a:pt x="13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2"/>
            <p:cNvSpPr/>
            <p:nvPr/>
          </p:nvSpPr>
          <p:spPr>
            <a:xfrm>
              <a:off x="5548850" y="3332912"/>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2"/>
            <p:cNvSpPr/>
            <p:nvPr/>
          </p:nvSpPr>
          <p:spPr>
            <a:xfrm>
              <a:off x="4445737" y="2560044"/>
              <a:ext cx="461320" cy="1734389"/>
            </a:xfrm>
            <a:custGeom>
              <a:avLst/>
              <a:gdLst/>
              <a:ahLst/>
              <a:cxnLst/>
              <a:rect l="l" t="t" r="r" b="b"/>
              <a:pathLst>
                <a:path w="4938" h="18565" extrusionOk="0">
                  <a:moveTo>
                    <a:pt x="0" y="1"/>
                  </a:moveTo>
                  <a:cubicBezTo>
                    <a:pt x="0" y="1"/>
                    <a:pt x="201" y="2002"/>
                    <a:pt x="100" y="3336"/>
                  </a:cubicBezTo>
                  <a:lnTo>
                    <a:pt x="100" y="5071"/>
                  </a:lnTo>
                  <a:lnTo>
                    <a:pt x="100" y="15812"/>
                  </a:lnTo>
                  <a:cubicBezTo>
                    <a:pt x="100" y="17630"/>
                    <a:pt x="1323" y="18564"/>
                    <a:pt x="2535" y="18564"/>
                  </a:cubicBezTo>
                  <a:cubicBezTo>
                    <a:pt x="3725" y="18564"/>
                    <a:pt x="4904" y="17663"/>
                    <a:pt x="4904" y="15812"/>
                  </a:cubicBezTo>
                  <a:lnTo>
                    <a:pt x="4904" y="5104"/>
                  </a:lnTo>
                  <a:lnTo>
                    <a:pt x="4904" y="3336"/>
                  </a:lnTo>
                  <a:cubicBezTo>
                    <a:pt x="4937" y="1969"/>
                    <a:pt x="4904" y="34"/>
                    <a:pt x="4904" y="34"/>
                  </a:cubicBezTo>
                  <a:lnTo>
                    <a:pt x="14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2"/>
            <p:cNvSpPr/>
            <p:nvPr/>
          </p:nvSpPr>
          <p:spPr>
            <a:xfrm>
              <a:off x="4520473" y="3332912"/>
              <a:ext cx="318010" cy="879293"/>
            </a:xfrm>
            <a:custGeom>
              <a:avLst/>
              <a:gdLst/>
              <a:ahLst/>
              <a:cxnLst/>
              <a:rect l="l" t="t" r="r" b="b"/>
              <a:pathLst>
                <a:path w="3404" h="9412" extrusionOk="0">
                  <a:moveTo>
                    <a:pt x="1" y="0"/>
                  </a:moveTo>
                  <a:lnTo>
                    <a:pt x="1" y="7472"/>
                  </a:lnTo>
                  <a:cubicBezTo>
                    <a:pt x="1" y="8752"/>
                    <a:pt x="868" y="9411"/>
                    <a:pt x="1727" y="9411"/>
                  </a:cubicBezTo>
                  <a:cubicBezTo>
                    <a:pt x="2569" y="9411"/>
                    <a:pt x="3403" y="8777"/>
                    <a:pt x="3403" y="7472"/>
                  </a:cubicBezTo>
                  <a:lnTo>
                    <a:pt x="340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2"/>
            <p:cNvSpPr/>
            <p:nvPr/>
          </p:nvSpPr>
          <p:spPr>
            <a:xfrm>
              <a:off x="3411100" y="2560044"/>
              <a:ext cx="458237" cy="1734389"/>
            </a:xfrm>
            <a:custGeom>
              <a:avLst/>
              <a:gdLst/>
              <a:ahLst/>
              <a:cxnLst/>
              <a:rect l="l" t="t" r="r" b="b"/>
              <a:pathLst>
                <a:path w="4905" h="18565" extrusionOk="0">
                  <a:moveTo>
                    <a:pt x="34" y="1"/>
                  </a:moveTo>
                  <a:cubicBezTo>
                    <a:pt x="34" y="1"/>
                    <a:pt x="101" y="2002"/>
                    <a:pt x="1" y="3336"/>
                  </a:cubicBezTo>
                  <a:lnTo>
                    <a:pt x="1" y="5071"/>
                  </a:lnTo>
                  <a:cubicBezTo>
                    <a:pt x="1" y="5071"/>
                    <a:pt x="1" y="12243"/>
                    <a:pt x="1" y="15812"/>
                  </a:cubicBezTo>
                  <a:cubicBezTo>
                    <a:pt x="1" y="17630"/>
                    <a:pt x="1224" y="18564"/>
                    <a:pt x="2435" y="18564"/>
                  </a:cubicBezTo>
                  <a:cubicBezTo>
                    <a:pt x="3625" y="18564"/>
                    <a:pt x="4804" y="17663"/>
                    <a:pt x="4804" y="15812"/>
                  </a:cubicBezTo>
                  <a:lnTo>
                    <a:pt x="4804" y="5104"/>
                  </a:lnTo>
                  <a:lnTo>
                    <a:pt x="4804" y="3336"/>
                  </a:lnTo>
                  <a:cubicBezTo>
                    <a:pt x="4838" y="1969"/>
                    <a:pt x="4904" y="34"/>
                    <a:pt x="4904" y="34"/>
                  </a:cubicBezTo>
                  <a:lnTo>
                    <a:pt x="13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2"/>
            <p:cNvSpPr/>
            <p:nvPr/>
          </p:nvSpPr>
          <p:spPr>
            <a:xfrm>
              <a:off x="3476588" y="3332912"/>
              <a:ext cx="317917" cy="879293"/>
            </a:xfrm>
            <a:custGeom>
              <a:avLst/>
              <a:gdLst/>
              <a:ahLst/>
              <a:cxnLst/>
              <a:rect l="l" t="t" r="r" b="b"/>
              <a:pathLst>
                <a:path w="3403" h="9412" extrusionOk="0">
                  <a:moveTo>
                    <a:pt x="0" y="0"/>
                  </a:moveTo>
                  <a:lnTo>
                    <a:pt x="0" y="7472"/>
                  </a:lnTo>
                  <a:cubicBezTo>
                    <a:pt x="0" y="8752"/>
                    <a:pt x="867" y="9411"/>
                    <a:pt x="1726" y="9411"/>
                  </a:cubicBezTo>
                  <a:cubicBezTo>
                    <a:pt x="2569" y="9411"/>
                    <a:pt x="3403" y="8777"/>
                    <a:pt x="3403" y="7472"/>
                  </a:cubicBezTo>
                  <a:lnTo>
                    <a:pt x="34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2"/>
            <p:cNvSpPr/>
            <p:nvPr/>
          </p:nvSpPr>
          <p:spPr>
            <a:xfrm>
              <a:off x="2984167" y="4728988"/>
              <a:ext cx="2717567" cy="336601"/>
            </a:xfrm>
            <a:custGeom>
              <a:avLst/>
              <a:gdLst/>
              <a:ahLst/>
              <a:cxnLst/>
              <a:rect l="l" t="t" r="r" b="b"/>
              <a:pathLst>
                <a:path w="29089" h="3603" extrusionOk="0">
                  <a:moveTo>
                    <a:pt x="2836" y="0"/>
                  </a:moveTo>
                  <a:cubicBezTo>
                    <a:pt x="1268" y="0"/>
                    <a:pt x="1" y="1268"/>
                    <a:pt x="1" y="2836"/>
                  </a:cubicBezTo>
                  <a:lnTo>
                    <a:pt x="1" y="3603"/>
                  </a:lnTo>
                  <a:lnTo>
                    <a:pt x="29088" y="3603"/>
                  </a:lnTo>
                  <a:lnTo>
                    <a:pt x="29088" y="2836"/>
                  </a:lnTo>
                  <a:cubicBezTo>
                    <a:pt x="29088" y="1268"/>
                    <a:pt x="27821" y="0"/>
                    <a:pt x="26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2"/>
            <p:cNvSpPr/>
            <p:nvPr/>
          </p:nvSpPr>
          <p:spPr>
            <a:xfrm>
              <a:off x="5436652" y="2519500"/>
              <a:ext cx="582863" cy="134155"/>
            </a:xfrm>
            <a:custGeom>
              <a:avLst/>
              <a:gdLst/>
              <a:ahLst/>
              <a:cxnLst/>
              <a:rect l="l" t="t" r="r" b="b"/>
              <a:pathLst>
                <a:path w="6239" h="1436" extrusionOk="0">
                  <a:moveTo>
                    <a:pt x="701" y="1"/>
                  </a:moveTo>
                  <a:cubicBezTo>
                    <a:pt x="301" y="1"/>
                    <a:pt x="1" y="335"/>
                    <a:pt x="1" y="735"/>
                  </a:cubicBezTo>
                  <a:cubicBezTo>
                    <a:pt x="1" y="1135"/>
                    <a:pt x="301" y="1435"/>
                    <a:pt x="701" y="1435"/>
                  </a:cubicBezTo>
                  <a:lnTo>
                    <a:pt x="5505" y="1435"/>
                  </a:lnTo>
                  <a:cubicBezTo>
                    <a:pt x="5905" y="1435"/>
                    <a:pt x="6239" y="1135"/>
                    <a:pt x="6239" y="735"/>
                  </a:cubicBezTo>
                  <a:cubicBezTo>
                    <a:pt x="6239" y="335"/>
                    <a:pt x="5905" y="1"/>
                    <a:pt x="55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2"/>
            <p:cNvSpPr/>
            <p:nvPr/>
          </p:nvSpPr>
          <p:spPr>
            <a:xfrm>
              <a:off x="4386508" y="2519500"/>
              <a:ext cx="582863" cy="134155"/>
            </a:xfrm>
            <a:custGeom>
              <a:avLst/>
              <a:gdLst/>
              <a:ahLst/>
              <a:cxnLst/>
              <a:rect l="l" t="t" r="r" b="b"/>
              <a:pathLst>
                <a:path w="6239" h="1436" extrusionOk="0">
                  <a:moveTo>
                    <a:pt x="734" y="1"/>
                  </a:moveTo>
                  <a:cubicBezTo>
                    <a:pt x="334" y="1"/>
                    <a:pt x="1" y="335"/>
                    <a:pt x="1" y="735"/>
                  </a:cubicBezTo>
                  <a:cubicBezTo>
                    <a:pt x="1" y="1135"/>
                    <a:pt x="334" y="1435"/>
                    <a:pt x="734" y="1435"/>
                  </a:cubicBezTo>
                  <a:lnTo>
                    <a:pt x="5538" y="1435"/>
                  </a:lnTo>
                  <a:cubicBezTo>
                    <a:pt x="5938" y="1435"/>
                    <a:pt x="6238" y="1135"/>
                    <a:pt x="6238" y="735"/>
                  </a:cubicBezTo>
                  <a:cubicBezTo>
                    <a:pt x="6238" y="335"/>
                    <a:pt x="5938" y="1"/>
                    <a:pt x="5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2"/>
            <p:cNvSpPr/>
            <p:nvPr/>
          </p:nvSpPr>
          <p:spPr>
            <a:xfrm>
              <a:off x="3348789" y="2519500"/>
              <a:ext cx="582863" cy="134155"/>
            </a:xfrm>
            <a:custGeom>
              <a:avLst/>
              <a:gdLst/>
              <a:ahLst/>
              <a:cxnLst/>
              <a:rect l="l" t="t" r="r" b="b"/>
              <a:pathLst>
                <a:path w="6239" h="1436" extrusionOk="0">
                  <a:moveTo>
                    <a:pt x="735" y="1"/>
                  </a:moveTo>
                  <a:cubicBezTo>
                    <a:pt x="334" y="1"/>
                    <a:pt x="1" y="335"/>
                    <a:pt x="1" y="735"/>
                  </a:cubicBezTo>
                  <a:cubicBezTo>
                    <a:pt x="1" y="1135"/>
                    <a:pt x="334" y="1435"/>
                    <a:pt x="735" y="1435"/>
                  </a:cubicBezTo>
                  <a:lnTo>
                    <a:pt x="5538" y="1435"/>
                  </a:lnTo>
                  <a:cubicBezTo>
                    <a:pt x="5938" y="1435"/>
                    <a:pt x="6238" y="1135"/>
                    <a:pt x="6238" y="735"/>
                  </a:cubicBezTo>
                  <a:cubicBezTo>
                    <a:pt x="6238" y="335"/>
                    <a:pt x="5938" y="1"/>
                    <a:pt x="5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1128529"/>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52"/>
          <p:cNvSpPr txBox="1">
            <a:spLocks noGrp="1"/>
          </p:cNvSpPr>
          <p:nvPr>
            <p:ph type="title"/>
          </p:nvPr>
        </p:nvSpPr>
        <p:spPr>
          <a:xfrm>
            <a:off x="3923928" y="1401761"/>
            <a:ext cx="3672408" cy="168567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7200" dirty="0" smtClean="0"/>
              <a:t>THANKS!</a:t>
            </a:r>
            <a:endParaRPr sz="7200" dirty="0"/>
          </a:p>
        </p:txBody>
      </p:sp>
      <p:grpSp>
        <p:nvGrpSpPr>
          <p:cNvPr id="1186" name="Google Shape;1186;p52"/>
          <p:cNvGrpSpPr/>
          <p:nvPr/>
        </p:nvGrpSpPr>
        <p:grpSpPr>
          <a:xfrm>
            <a:off x="1187624" y="1053138"/>
            <a:ext cx="1794208" cy="3158841"/>
            <a:chOff x="3685888" y="1425125"/>
            <a:chExt cx="1772233" cy="3120151"/>
          </a:xfrm>
        </p:grpSpPr>
        <p:sp>
          <p:nvSpPr>
            <p:cNvPr id="1187" name="Google Shape;1187;p52"/>
            <p:cNvSpPr/>
            <p:nvPr/>
          </p:nvSpPr>
          <p:spPr>
            <a:xfrm>
              <a:off x="4046992" y="3107762"/>
              <a:ext cx="191447" cy="268288"/>
            </a:xfrm>
            <a:custGeom>
              <a:avLst/>
              <a:gdLst/>
              <a:ahLst/>
              <a:cxnLst/>
              <a:rect l="l" t="t" r="r" b="b"/>
              <a:pathLst>
                <a:path w="5571" h="7807" extrusionOk="0">
                  <a:moveTo>
                    <a:pt x="1968" y="1"/>
                  </a:moveTo>
                  <a:lnTo>
                    <a:pt x="0" y="6739"/>
                  </a:lnTo>
                  <a:lnTo>
                    <a:pt x="3569" y="7807"/>
                  </a:lnTo>
                  <a:lnTo>
                    <a:pt x="5571" y="1068"/>
                  </a:lnTo>
                  <a:lnTo>
                    <a:pt x="19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52"/>
            <p:cNvSpPr/>
            <p:nvPr/>
          </p:nvSpPr>
          <p:spPr>
            <a:xfrm>
              <a:off x="4245277" y="3166251"/>
              <a:ext cx="191482" cy="268253"/>
            </a:xfrm>
            <a:custGeom>
              <a:avLst/>
              <a:gdLst/>
              <a:ahLst/>
              <a:cxnLst/>
              <a:rect l="l" t="t" r="r" b="b"/>
              <a:pathLst>
                <a:path w="5572" h="7806" extrusionOk="0">
                  <a:moveTo>
                    <a:pt x="1969" y="0"/>
                  </a:moveTo>
                  <a:lnTo>
                    <a:pt x="1" y="6738"/>
                  </a:lnTo>
                  <a:lnTo>
                    <a:pt x="3603" y="7806"/>
                  </a:lnTo>
                  <a:lnTo>
                    <a:pt x="5571" y="1034"/>
                  </a:lnTo>
                  <a:lnTo>
                    <a:pt x="196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52"/>
            <p:cNvSpPr/>
            <p:nvPr/>
          </p:nvSpPr>
          <p:spPr>
            <a:xfrm>
              <a:off x="4444730" y="3224705"/>
              <a:ext cx="190348" cy="268253"/>
            </a:xfrm>
            <a:custGeom>
              <a:avLst/>
              <a:gdLst/>
              <a:ahLst/>
              <a:cxnLst/>
              <a:rect l="l" t="t" r="r" b="b"/>
              <a:pathLst>
                <a:path w="5539" h="7806" extrusionOk="0">
                  <a:moveTo>
                    <a:pt x="1969" y="0"/>
                  </a:moveTo>
                  <a:lnTo>
                    <a:pt x="1" y="6739"/>
                  </a:lnTo>
                  <a:lnTo>
                    <a:pt x="3570" y="7806"/>
                  </a:lnTo>
                  <a:lnTo>
                    <a:pt x="5538" y="1034"/>
                  </a:lnTo>
                  <a:lnTo>
                    <a:pt x="196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52"/>
            <p:cNvSpPr/>
            <p:nvPr/>
          </p:nvSpPr>
          <p:spPr>
            <a:xfrm>
              <a:off x="3931183" y="4052347"/>
              <a:ext cx="1030606" cy="364544"/>
            </a:xfrm>
            <a:custGeom>
              <a:avLst/>
              <a:gdLst/>
              <a:ahLst/>
              <a:cxnLst/>
              <a:rect l="l" t="t" r="r" b="b"/>
              <a:pathLst>
                <a:path w="29990" h="10608" extrusionOk="0">
                  <a:moveTo>
                    <a:pt x="5305" y="0"/>
                  </a:moveTo>
                  <a:cubicBezTo>
                    <a:pt x="2369" y="0"/>
                    <a:pt x="1" y="2369"/>
                    <a:pt x="1" y="5304"/>
                  </a:cubicBezTo>
                  <a:cubicBezTo>
                    <a:pt x="1" y="8240"/>
                    <a:pt x="2369" y="10608"/>
                    <a:pt x="5305" y="10608"/>
                  </a:cubicBezTo>
                  <a:lnTo>
                    <a:pt x="24685" y="10608"/>
                  </a:lnTo>
                  <a:cubicBezTo>
                    <a:pt x="27621" y="10608"/>
                    <a:pt x="29989" y="8240"/>
                    <a:pt x="29989" y="5304"/>
                  </a:cubicBezTo>
                  <a:cubicBezTo>
                    <a:pt x="29989" y="2369"/>
                    <a:pt x="27621" y="0"/>
                    <a:pt x="246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52"/>
            <p:cNvSpPr/>
            <p:nvPr/>
          </p:nvSpPr>
          <p:spPr>
            <a:xfrm>
              <a:off x="3821147" y="3658011"/>
              <a:ext cx="844864" cy="271724"/>
            </a:xfrm>
            <a:custGeom>
              <a:avLst/>
              <a:gdLst/>
              <a:ahLst/>
              <a:cxnLst/>
              <a:rect l="l" t="t" r="r" b="b"/>
              <a:pathLst>
                <a:path w="24585" h="7907" extrusionOk="0">
                  <a:moveTo>
                    <a:pt x="1" y="0"/>
                  </a:moveTo>
                  <a:lnTo>
                    <a:pt x="1" y="7906"/>
                  </a:lnTo>
                  <a:lnTo>
                    <a:pt x="24585" y="7906"/>
                  </a:lnTo>
                  <a:lnTo>
                    <a:pt x="24585" y="2802"/>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52"/>
            <p:cNvSpPr/>
            <p:nvPr/>
          </p:nvSpPr>
          <p:spPr>
            <a:xfrm>
              <a:off x="4354179" y="2526585"/>
              <a:ext cx="1103941" cy="1638145"/>
            </a:xfrm>
            <a:custGeom>
              <a:avLst/>
              <a:gdLst/>
              <a:ahLst/>
              <a:cxnLst/>
              <a:rect l="l" t="t" r="r" b="b"/>
              <a:pathLst>
                <a:path w="32124" h="47669" extrusionOk="0">
                  <a:moveTo>
                    <a:pt x="14111" y="1"/>
                  </a:moveTo>
                  <a:lnTo>
                    <a:pt x="12543" y="5104"/>
                  </a:lnTo>
                  <a:cubicBezTo>
                    <a:pt x="20716" y="7173"/>
                    <a:pt x="26787" y="14611"/>
                    <a:pt x="26787" y="23418"/>
                  </a:cubicBezTo>
                  <a:cubicBezTo>
                    <a:pt x="26787" y="33825"/>
                    <a:pt x="18314" y="42331"/>
                    <a:pt x="7906" y="42331"/>
                  </a:cubicBezTo>
                  <a:cubicBezTo>
                    <a:pt x="5671" y="42331"/>
                    <a:pt x="3537" y="41931"/>
                    <a:pt x="1535" y="41230"/>
                  </a:cubicBezTo>
                  <a:lnTo>
                    <a:pt x="1" y="46334"/>
                  </a:lnTo>
                  <a:cubicBezTo>
                    <a:pt x="2469" y="47201"/>
                    <a:pt x="5138" y="47668"/>
                    <a:pt x="7906" y="47668"/>
                  </a:cubicBezTo>
                  <a:cubicBezTo>
                    <a:pt x="21249" y="47668"/>
                    <a:pt x="32124" y="36794"/>
                    <a:pt x="32124" y="23418"/>
                  </a:cubicBezTo>
                  <a:cubicBezTo>
                    <a:pt x="32124" y="12210"/>
                    <a:pt x="24452" y="2736"/>
                    <a:pt x="14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52"/>
            <p:cNvSpPr/>
            <p:nvPr/>
          </p:nvSpPr>
          <p:spPr>
            <a:xfrm>
              <a:off x="4123763" y="1890390"/>
              <a:ext cx="880431" cy="1332056"/>
            </a:xfrm>
            <a:custGeom>
              <a:avLst/>
              <a:gdLst/>
              <a:ahLst/>
              <a:cxnLst/>
              <a:rect l="l" t="t" r="r" b="b"/>
              <a:pathLst>
                <a:path w="25620" h="38762" extrusionOk="0">
                  <a:moveTo>
                    <a:pt x="10041" y="1"/>
                  </a:moveTo>
                  <a:lnTo>
                    <a:pt x="1" y="34192"/>
                  </a:lnTo>
                  <a:lnTo>
                    <a:pt x="15579" y="38762"/>
                  </a:lnTo>
                  <a:lnTo>
                    <a:pt x="25619" y="4571"/>
                  </a:lnTo>
                  <a:lnTo>
                    <a:pt x="100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52"/>
            <p:cNvSpPr/>
            <p:nvPr/>
          </p:nvSpPr>
          <p:spPr>
            <a:xfrm>
              <a:off x="4036649" y="2989066"/>
              <a:ext cx="708469" cy="311965"/>
            </a:xfrm>
            <a:custGeom>
              <a:avLst/>
              <a:gdLst/>
              <a:ahLst/>
              <a:cxnLst/>
              <a:rect l="l" t="t" r="r" b="b"/>
              <a:pathLst>
                <a:path w="20616" h="9078" extrusionOk="0">
                  <a:moveTo>
                    <a:pt x="2524" y="0"/>
                  </a:moveTo>
                  <a:cubicBezTo>
                    <a:pt x="1557" y="0"/>
                    <a:pt x="643" y="628"/>
                    <a:pt x="368" y="1620"/>
                  </a:cubicBezTo>
                  <a:cubicBezTo>
                    <a:pt x="1" y="2821"/>
                    <a:pt x="701" y="4055"/>
                    <a:pt x="1902" y="4389"/>
                  </a:cubicBezTo>
                  <a:lnTo>
                    <a:pt x="17480" y="8992"/>
                  </a:lnTo>
                  <a:cubicBezTo>
                    <a:pt x="17689" y="9050"/>
                    <a:pt x="17898" y="9078"/>
                    <a:pt x="18104" y="9078"/>
                  </a:cubicBezTo>
                  <a:cubicBezTo>
                    <a:pt x="19083" y="9078"/>
                    <a:pt x="19979" y="8450"/>
                    <a:pt x="20282" y="7458"/>
                  </a:cubicBezTo>
                  <a:cubicBezTo>
                    <a:pt x="20616" y="6257"/>
                    <a:pt x="19948" y="5023"/>
                    <a:pt x="18748" y="4656"/>
                  </a:cubicBezTo>
                  <a:lnTo>
                    <a:pt x="3136" y="86"/>
                  </a:lnTo>
                  <a:cubicBezTo>
                    <a:pt x="2934" y="28"/>
                    <a:pt x="2728" y="0"/>
                    <a:pt x="25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52"/>
            <p:cNvSpPr/>
            <p:nvPr/>
          </p:nvSpPr>
          <p:spPr>
            <a:xfrm>
              <a:off x="4588031" y="1527017"/>
              <a:ext cx="412724" cy="484925"/>
            </a:xfrm>
            <a:custGeom>
              <a:avLst/>
              <a:gdLst/>
              <a:ahLst/>
              <a:cxnLst/>
              <a:rect l="l" t="t" r="r" b="b"/>
              <a:pathLst>
                <a:path w="12010" h="14111" extrusionOk="0">
                  <a:moveTo>
                    <a:pt x="3403" y="0"/>
                  </a:moveTo>
                  <a:lnTo>
                    <a:pt x="1" y="11575"/>
                  </a:lnTo>
                  <a:lnTo>
                    <a:pt x="8607" y="14110"/>
                  </a:lnTo>
                  <a:lnTo>
                    <a:pt x="12009" y="2535"/>
                  </a:lnTo>
                  <a:lnTo>
                    <a:pt x="34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52"/>
            <p:cNvSpPr/>
            <p:nvPr/>
          </p:nvSpPr>
          <p:spPr>
            <a:xfrm>
              <a:off x="4637310" y="1425125"/>
              <a:ext cx="457433" cy="201516"/>
            </a:xfrm>
            <a:custGeom>
              <a:avLst/>
              <a:gdLst/>
              <a:ahLst/>
              <a:cxnLst/>
              <a:rect l="l" t="t" r="r" b="b"/>
              <a:pathLst>
                <a:path w="13311" h="5864" extrusionOk="0">
                  <a:moveTo>
                    <a:pt x="1634" y="0"/>
                  </a:moveTo>
                  <a:cubicBezTo>
                    <a:pt x="995" y="0"/>
                    <a:pt x="425" y="410"/>
                    <a:pt x="234" y="1064"/>
                  </a:cubicBezTo>
                  <a:cubicBezTo>
                    <a:pt x="1" y="1831"/>
                    <a:pt x="468" y="2665"/>
                    <a:pt x="1235" y="2865"/>
                  </a:cubicBezTo>
                  <a:lnTo>
                    <a:pt x="11242" y="5801"/>
                  </a:lnTo>
                  <a:cubicBezTo>
                    <a:pt x="11383" y="5844"/>
                    <a:pt x="11526" y="5864"/>
                    <a:pt x="11667" y="5864"/>
                  </a:cubicBezTo>
                  <a:cubicBezTo>
                    <a:pt x="12295" y="5864"/>
                    <a:pt x="12886" y="5460"/>
                    <a:pt x="13077" y="4833"/>
                  </a:cubicBezTo>
                  <a:cubicBezTo>
                    <a:pt x="13310" y="4033"/>
                    <a:pt x="12843" y="3232"/>
                    <a:pt x="12076" y="2999"/>
                  </a:cubicBezTo>
                  <a:lnTo>
                    <a:pt x="2069" y="63"/>
                  </a:lnTo>
                  <a:cubicBezTo>
                    <a:pt x="1923" y="21"/>
                    <a:pt x="1777" y="0"/>
                    <a:pt x="16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52"/>
            <p:cNvSpPr/>
            <p:nvPr/>
          </p:nvSpPr>
          <p:spPr>
            <a:xfrm>
              <a:off x="4651090" y="2452082"/>
              <a:ext cx="338186" cy="308117"/>
            </a:xfrm>
            <a:custGeom>
              <a:avLst/>
              <a:gdLst/>
              <a:ahLst/>
              <a:cxnLst/>
              <a:rect l="l" t="t" r="r" b="b"/>
              <a:pathLst>
                <a:path w="9841" h="8966" extrusionOk="0">
                  <a:moveTo>
                    <a:pt x="4916" y="1"/>
                  </a:moveTo>
                  <a:cubicBezTo>
                    <a:pt x="3770" y="1"/>
                    <a:pt x="2619" y="434"/>
                    <a:pt x="1735" y="1302"/>
                  </a:cubicBezTo>
                  <a:cubicBezTo>
                    <a:pt x="0" y="3069"/>
                    <a:pt x="0" y="5905"/>
                    <a:pt x="1735" y="7639"/>
                  </a:cubicBezTo>
                  <a:cubicBezTo>
                    <a:pt x="2619" y="8523"/>
                    <a:pt x="3770" y="8965"/>
                    <a:pt x="4916" y="8965"/>
                  </a:cubicBezTo>
                  <a:cubicBezTo>
                    <a:pt x="6063" y="8965"/>
                    <a:pt x="7205" y="8523"/>
                    <a:pt x="8073" y="7639"/>
                  </a:cubicBezTo>
                  <a:cubicBezTo>
                    <a:pt x="9841" y="5905"/>
                    <a:pt x="9841" y="3069"/>
                    <a:pt x="8073" y="1302"/>
                  </a:cubicBezTo>
                  <a:cubicBezTo>
                    <a:pt x="7205" y="434"/>
                    <a:pt x="6063" y="1"/>
                    <a:pt x="49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52"/>
            <p:cNvSpPr/>
            <p:nvPr/>
          </p:nvSpPr>
          <p:spPr>
            <a:xfrm>
              <a:off x="3698499" y="3544916"/>
              <a:ext cx="1110814" cy="283546"/>
            </a:xfrm>
            <a:custGeom>
              <a:avLst/>
              <a:gdLst/>
              <a:ahLst/>
              <a:cxnLst/>
              <a:rect l="l" t="t" r="r" b="b"/>
              <a:pathLst>
                <a:path w="32324" h="8251" extrusionOk="0">
                  <a:moveTo>
                    <a:pt x="2295" y="0"/>
                  </a:moveTo>
                  <a:cubicBezTo>
                    <a:pt x="1247" y="0"/>
                    <a:pt x="319" y="762"/>
                    <a:pt x="167" y="1857"/>
                  </a:cubicBezTo>
                  <a:cubicBezTo>
                    <a:pt x="0" y="3025"/>
                    <a:pt x="834" y="4125"/>
                    <a:pt x="2002" y="4292"/>
                  </a:cubicBezTo>
                  <a:lnTo>
                    <a:pt x="29722" y="8228"/>
                  </a:lnTo>
                  <a:cubicBezTo>
                    <a:pt x="29825" y="8243"/>
                    <a:pt x="29928" y="8250"/>
                    <a:pt x="30030" y="8250"/>
                  </a:cubicBezTo>
                  <a:cubicBezTo>
                    <a:pt x="31077" y="8250"/>
                    <a:pt x="32005" y="7488"/>
                    <a:pt x="32157" y="6394"/>
                  </a:cubicBezTo>
                  <a:cubicBezTo>
                    <a:pt x="32324" y="5226"/>
                    <a:pt x="31490" y="4125"/>
                    <a:pt x="30322" y="3959"/>
                  </a:cubicBezTo>
                  <a:lnTo>
                    <a:pt x="2602" y="22"/>
                  </a:lnTo>
                  <a:cubicBezTo>
                    <a:pt x="2499" y="8"/>
                    <a:pt x="2396" y="0"/>
                    <a:pt x="22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52"/>
            <p:cNvSpPr/>
            <p:nvPr/>
          </p:nvSpPr>
          <p:spPr>
            <a:xfrm>
              <a:off x="3685888" y="3888427"/>
              <a:ext cx="1110814" cy="327876"/>
            </a:xfrm>
            <a:custGeom>
              <a:avLst/>
              <a:gdLst/>
              <a:ahLst/>
              <a:cxnLst/>
              <a:rect l="l" t="t" r="r" b="b"/>
              <a:pathLst>
                <a:path w="32324" h="9541" extrusionOk="0">
                  <a:moveTo>
                    <a:pt x="4771" y="0"/>
                  </a:moveTo>
                  <a:cubicBezTo>
                    <a:pt x="2135" y="0"/>
                    <a:pt x="1" y="2135"/>
                    <a:pt x="1" y="4770"/>
                  </a:cubicBezTo>
                  <a:cubicBezTo>
                    <a:pt x="1" y="7405"/>
                    <a:pt x="2135" y="9540"/>
                    <a:pt x="4771" y="9540"/>
                  </a:cubicBezTo>
                  <a:lnTo>
                    <a:pt x="27554" y="9540"/>
                  </a:lnTo>
                  <a:cubicBezTo>
                    <a:pt x="30189" y="9540"/>
                    <a:pt x="32324" y="7405"/>
                    <a:pt x="32324" y="4770"/>
                  </a:cubicBezTo>
                  <a:cubicBezTo>
                    <a:pt x="32324" y="2135"/>
                    <a:pt x="30189" y="0"/>
                    <a:pt x="275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52"/>
            <p:cNvSpPr/>
            <p:nvPr/>
          </p:nvSpPr>
          <p:spPr>
            <a:xfrm>
              <a:off x="3685888" y="4353829"/>
              <a:ext cx="1341232" cy="191447"/>
            </a:xfrm>
            <a:custGeom>
              <a:avLst/>
              <a:gdLst/>
              <a:ahLst/>
              <a:cxnLst/>
              <a:rect l="l" t="t" r="r" b="b"/>
              <a:pathLst>
                <a:path w="39029" h="5571" extrusionOk="0">
                  <a:moveTo>
                    <a:pt x="2803" y="0"/>
                  </a:moveTo>
                  <a:cubicBezTo>
                    <a:pt x="1268" y="0"/>
                    <a:pt x="1" y="1234"/>
                    <a:pt x="1" y="2769"/>
                  </a:cubicBezTo>
                  <a:cubicBezTo>
                    <a:pt x="1" y="4303"/>
                    <a:pt x="1268" y="5571"/>
                    <a:pt x="2803" y="5571"/>
                  </a:cubicBezTo>
                  <a:lnTo>
                    <a:pt x="36260" y="5571"/>
                  </a:lnTo>
                  <a:cubicBezTo>
                    <a:pt x="37794" y="5571"/>
                    <a:pt x="39028" y="4303"/>
                    <a:pt x="39028" y="2769"/>
                  </a:cubicBezTo>
                  <a:cubicBezTo>
                    <a:pt x="39028" y="1234"/>
                    <a:pt x="37794" y="0"/>
                    <a:pt x="362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99"/>
        <p:cNvGrpSpPr/>
        <p:nvPr/>
      </p:nvGrpSpPr>
      <p:grpSpPr>
        <a:xfrm>
          <a:off x="0" y="0"/>
          <a:ext cx="0" cy="0"/>
          <a:chOff x="0" y="0"/>
          <a:chExt cx="0" cy="0"/>
        </a:xfrm>
      </p:grpSpPr>
      <p:sp>
        <p:nvSpPr>
          <p:cNvPr id="600" name="Google Shape;600;p28"/>
          <p:cNvSpPr txBox="1">
            <a:spLocks noGrp="1"/>
          </p:cNvSpPr>
          <p:nvPr>
            <p:ph type="title"/>
          </p:nvPr>
        </p:nvSpPr>
        <p:spPr>
          <a:xfrm>
            <a:off x="726225" y="123478"/>
            <a:ext cx="76914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PENGERTIAN KECELAKAAN</a:t>
            </a:r>
            <a:endParaRPr dirty="0"/>
          </a:p>
        </p:txBody>
      </p:sp>
      <p:sp>
        <p:nvSpPr>
          <p:cNvPr id="601" name="Google Shape;601;p28"/>
          <p:cNvSpPr txBox="1">
            <a:spLocks noGrp="1"/>
          </p:cNvSpPr>
          <p:nvPr>
            <p:ph type="subTitle" idx="1"/>
          </p:nvPr>
        </p:nvSpPr>
        <p:spPr>
          <a:xfrm>
            <a:off x="251520" y="771550"/>
            <a:ext cx="8526145" cy="2465437"/>
          </a:xfrm>
          <a:prstGeom prst="rect">
            <a:avLst/>
          </a:prstGeom>
        </p:spPr>
        <p:txBody>
          <a:bodyPr spcFirstLastPara="1" wrap="square" lIns="91425" tIns="91425" rIns="91425" bIns="91425" anchor="t" anchorCtr="0">
            <a:noAutofit/>
          </a:bodyPr>
          <a:lstStyle/>
          <a:p>
            <a:pPr marL="0" lvl="0" indent="0" algn="just">
              <a:lnSpc>
                <a:spcPct val="150000"/>
              </a:lnSpc>
            </a:pPr>
            <a:r>
              <a:rPr lang="id-ID" sz="2400" dirty="0" smtClean="0">
                <a:latin typeface="Tekton Pro" pitchFamily="34" charset="0"/>
                <a:ea typeface="Arial"/>
                <a:cs typeface="Arial"/>
                <a:sym typeface="Arial"/>
              </a:rPr>
              <a:t>Jika yang </a:t>
            </a:r>
            <a:r>
              <a:rPr lang="id-ID" sz="2400" dirty="0">
                <a:latin typeface="Tekton Pro" pitchFamily="34" charset="0"/>
                <a:ea typeface="Arial"/>
                <a:cs typeface="Arial"/>
                <a:sym typeface="Arial"/>
              </a:rPr>
              <a:t>akan terjadi diketahui akibat kelengahannya, peristiwa itu bukanlah "kecelakaan“ pada peringkat itu, dan orang yang lengah tersebut harus bertanggung jawab atas kerugian dan kecelakaan orang lain. Dalam "kecelakaan" yang sebenarnya, tak satupun pihak yang dapat dipersalahkan, karena peristiwa tersebut tidak dapat diperkirakan atau </a:t>
            </a:r>
            <a:r>
              <a:rPr lang="id-ID" sz="2400" dirty="0" smtClean="0">
                <a:latin typeface="Tekton Pro" pitchFamily="34" charset="0"/>
                <a:ea typeface="Arial"/>
                <a:cs typeface="Arial"/>
                <a:sym typeface="Arial"/>
              </a:rPr>
              <a:t>kemungkinan terjadinya </a:t>
            </a:r>
            <a:r>
              <a:rPr lang="id-ID" sz="2400" dirty="0">
                <a:latin typeface="Tekton Pro" pitchFamily="34" charset="0"/>
                <a:ea typeface="Arial"/>
                <a:cs typeface="Arial"/>
                <a:sym typeface="Arial"/>
              </a:rPr>
              <a:t>amat rendah. </a:t>
            </a:r>
            <a:endParaRPr lang="id-ID" sz="2400" dirty="0">
              <a:latin typeface="Tekton Pro" pitchFamily="34" charset="0"/>
              <a:ea typeface="Arial"/>
              <a:cs typeface="Arial"/>
              <a:sym typeface="Arial"/>
            </a:endParaRPr>
          </a:p>
        </p:txBody>
      </p:sp>
    </p:spTree>
    <p:extLst>
      <p:ext uri="{BB962C8B-B14F-4D97-AF65-F5344CB8AC3E}">
        <p14:creationId xmlns:p14="http://schemas.microsoft.com/office/powerpoint/2010/main" val="2921384962"/>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99"/>
        <p:cNvGrpSpPr/>
        <p:nvPr/>
      </p:nvGrpSpPr>
      <p:grpSpPr>
        <a:xfrm>
          <a:off x="0" y="0"/>
          <a:ext cx="0" cy="0"/>
          <a:chOff x="0" y="0"/>
          <a:chExt cx="0" cy="0"/>
        </a:xfrm>
      </p:grpSpPr>
      <p:sp>
        <p:nvSpPr>
          <p:cNvPr id="600" name="Google Shape;600;p28"/>
          <p:cNvSpPr txBox="1">
            <a:spLocks noGrp="1"/>
          </p:cNvSpPr>
          <p:nvPr>
            <p:ph type="title"/>
          </p:nvPr>
        </p:nvSpPr>
        <p:spPr>
          <a:xfrm>
            <a:off x="726225" y="123478"/>
            <a:ext cx="76914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PENGERTIAN KECELAKAAN</a:t>
            </a:r>
            <a:endParaRPr dirty="0"/>
          </a:p>
        </p:txBody>
      </p:sp>
      <p:sp>
        <p:nvSpPr>
          <p:cNvPr id="601" name="Google Shape;601;p28"/>
          <p:cNvSpPr txBox="1">
            <a:spLocks noGrp="1"/>
          </p:cNvSpPr>
          <p:nvPr>
            <p:ph type="subTitle" idx="1"/>
          </p:nvPr>
        </p:nvSpPr>
        <p:spPr>
          <a:xfrm>
            <a:off x="251520" y="771550"/>
            <a:ext cx="8526145" cy="3960440"/>
          </a:xfrm>
          <a:prstGeom prst="rect">
            <a:avLst/>
          </a:prstGeom>
        </p:spPr>
        <p:txBody>
          <a:bodyPr spcFirstLastPara="1" wrap="square" lIns="91425" tIns="91425" rIns="91425" bIns="91425" anchor="t" anchorCtr="0">
            <a:noAutofit/>
          </a:bodyPr>
          <a:lstStyle/>
          <a:p>
            <a:pPr marL="0" lvl="0" indent="0" algn="just">
              <a:lnSpc>
                <a:spcPct val="150000"/>
              </a:lnSpc>
            </a:pPr>
            <a:r>
              <a:rPr lang="id-ID" sz="2400" dirty="0">
                <a:latin typeface="Tekton Pro" pitchFamily="34" charset="0"/>
                <a:ea typeface="Arial"/>
                <a:cs typeface="Arial"/>
                <a:sym typeface="Arial"/>
              </a:rPr>
              <a:t>Kecelakaan kerja adalah kejadian yang tidak terduga dan tidak diharapkan. </a:t>
            </a:r>
            <a:r>
              <a:rPr lang="id-ID" sz="2400" dirty="0" smtClean="0">
                <a:latin typeface="Tekton Pro" pitchFamily="34" charset="0"/>
                <a:ea typeface="Arial"/>
                <a:cs typeface="Arial"/>
                <a:sym typeface="Arial"/>
              </a:rPr>
              <a:t>Biasanya kecelakaan </a:t>
            </a:r>
            <a:r>
              <a:rPr lang="id-ID" sz="2400" dirty="0">
                <a:latin typeface="Tekton Pro" pitchFamily="34" charset="0"/>
                <a:ea typeface="Arial"/>
                <a:cs typeface="Arial"/>
                <a:sym typeface="Arial"/>
              </a:rPr>
              <a:t>menyebabkan, kerugian material dan penderitaan dari yang paling </a:t>
            </a:r>
            <a:r>
              <a:rPr lang="id-ID" sz="2400" dirty="0" smtClean="0">
                <a:latin typeface="Tekton Pro" pitchFamily="34" charset="0"/>
                <a:ea typeface="Arial"/>
                <a:cs typeface="Arial"/>
                <a:sym typeface="Arial"/>
              </a:rPr>
              <a:t>ringan sampai </a:t>
            </a:r>
            <a:r>
              <a:rPr lang="id-ID" sz="2400" dirty="0">
                <a:latin typeface="Tekton Pro" pitchFamily="34" charset="0"/>
                <a:ea typeface="Arial"/>
                <a:cs typeface="Arial"/>
                <a:sym typeface="Arial"/>
              </a:rPr>
              <a:t>kepada yang paling berat. Kecelakaan di laboratorium dapat berbentuk</a:t>
            </a:r>
            <a:r>
              <a:rPr lang="id-ID" sz="2400" dirty="0" smtClean="0">
                <a:latin typeface="Tekton Pro" pitchFamily="34" charset="0"/>
                <a:ea typeface="Arial"/>
                <a:cs typeface="Arial"/>
                <a:sym typeface="Arial"/>
              </a:rPr>
              <a:t>:</a:t>
            </a:r>
          </a:p>
          <a:p>
            <a:pPr lvl="0" indent="-457200" algn="just">
              <a:lnSpc>
                <a:spcPct val="150000"/>
              </a:lnSpc>
              <a:buFont typeface="+mj-lt"/>
              <a:buAutoNum type="arabicPeriod"/>
            </a:pPr>
            <a:r>
              <a:rPr lang="id-ID" sz="2400" dirty="0" smtClean="0">
                <a:latin typeface="Tekton Pro" pitchFamily="34" charset="0"/>
                <a:ea typeface="Arial"/>
                <a:cs typeface="Arial"/>
                <a:sym typeface="Arial"/>
              </a:rPr>
              <a:t>Kecelakaan </a:t>
            </a:r>
            <a:r>
              <a:rPr lang="id-ID" sz="2400" dirty="0">
                <a:latin typeface="Tekton Pro" pitchFamily="34" charset="0"/>
                <a:ea typeface="Arial"/>
                <a:cs typeface="Arial"/>
                <a:sym typeface="Arial"/>
              </a:rPr>
              <a:t>medis, jika yang menjadi korban adalah </a:t>
            </a:r>
            <a:r>
              <a:rPr lang="id-ID" sz="2400" dirty="0" smtClean="0">
                <a:latin typeface="Tekton Pro" pitchFamily="34" charset="0"/>
                <a:ea typeface="Arial"/>
                <a:cs typeface="Arial"/>
                <a:sym typeface="Arial"/>
              </a:rPr>
              <a:t>pasien</a:t>
            </a:r>
          </a:p>
          <a:p>
            <a:pPr lvl="0" indent="-457200" algn="just">
              <a:lnSpc>
                <a:spcPct val="150000"/>
              </a:lnSpc>
              <a:buFont typeface="+mj-lt"/>
              <a:buAutoNum type="arabicPeriod"/>
            </a:pPr>
            <a:r>
              <a:rPr lang="id-ID" sz="2400" dirty="0" smtClean="0">
                <a:latin typeface="Tekton Pro" pitchFamily="34" charset="0"/>
                <a:ea typeface="Arial"/>
                <a:cs typeface="Arial"/>
                <a:sym typeface="Arial"/>
              </a:rPr>
              <a:t>Kecelakaan </a:t>
            </a:r>
            <a:r>
              <a:rPr lang="id-ID" sz="2400" dirty="0">
                <a:latin typeface="Tekton Pro" pitchFamily="34" charset="0"/>
                <a:ea typeface="Arial"/>
                <a:cs typeface="Arial"/>
                <a:sym typeface="Arial"/>
              </a:rPr>
              <a:t>kerja, jika yang menjadi korban adalah petugas laboratorium itu sendiri.</a:t>
            </a:r>
          </a:p>
          <a:p>
            <a:pPr marL="0" lvl="0" indent="0" algn="just">
              <a:lnSpc>
                <a:spcPct val="150000"/>
              </a:lnSpc>
            </a:pPr>
            <a:endParaRPr lang="id-ID" sz="2400" dirty="0" smtClean="0">
              <a:latin typeface="Tekton Pro" pitchFamily="34" charset="0"/>
              <a:ea typeface="Arial"/>
              <a:cs typeface="Arial"/>
              <a:sym typeface="Arial"/>
            </a:endParaRPr>
          </a:p>
          <a:p>
            <a:pPr marL="0" lvl="0" indent="0" algn="just">
              <a:lnSpc>
                <a:spcPct val="150000"/>
              </a:lnSpc>
            </a:pPr>
            <a:endParaRPr lang="id-ID" sz="2400" dirty="0">
              <a:latin typeface="Tekton Pro" pitchFamily="34" charset="0"/>
              <a:ea typeface="Arial"/>
              <a:cs typeface="Arial"/>
              <a:sym typeface="Arial"/>
            </a:endParaRPr>
          </a:p>
        </p:txBody>
      </p:sp>
    </p:spTree>
    <p:extLst>
      <p:ext uri="{BB962C8B-B14F-4D97-AF65-F5344CB8AC3E}">
        <p14:creationId xmlns:p14="http://schemas.microsoft.com/office/powerpoint/2010/main" val="1010238524"/>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7" name="Google Shape;647;p31"/>
          <p:cNvSpPr txBox="1">
            <a:spLocks noGrp="1"/>
          </p:cNvSpPr>
          <p:nvPr>
            <p:ph type="title"/>
          </p:nvPr>
        </p:nvSpPr>
        <p:spPr>
          <a:xfrm>
            <a:off x="726213" y="3075806"/>
            <a:ext cx="5091000" cy="841800"/>
          </a:xfrm>
          <a:prstGeom prst="rect">
            <a:avLst/>
          </a:prstGeom>
        </p:spPr>
        <p:txBody>
          <a:bodyPr spcFirstLastPara="1" wrap="square" lIns="91425" tIns="91425" rIns="91425" bIns="91425" anchor="ctr" anchorCtr="0">
            <a:noAutofit/>
          </a:bodyPr>
          <a:lstStyle/>
          <a:p>
            <a:pPr lvl="0"/>
            <a:r>
              <a:rPr lang="id-ID" sz="4400" dirty="0"/>
              <a:t>Penyebab Timbulnya Kecelakaan di Laboratorium </a:t>
            </a:r>
            <a:endParaRPr sz="4400" dirty="0"/>
          </a:p>
        </p:txBody>
      </p:sp>
      <p:sp>
        <p:nvSpPr>
          <p:cNvPr id="648" name="Google Shape;648;p31"/>
          <p:cNvSpPr txBox="1">
            <a:spLocks noGrp="1"/>
          </p:cNvSpPr>
          <p:nvPr>
            <p:ph type="title" idx="2"/>
          </p:nvPr>
        </p:nvSpPr>
        <p:spPr>
          <a:xfrm>
            <a:off x="726231" y="1375275"/>
            <a:ext cx="1664700" cy="98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a:t>
            </a:r>
            <a:r>
              <a:rPr lang="id-ID" dirty="0" smtClean="0"/>
              <a:t>2</a:t>
            </a:r>
            <a:endParaRPr dirty="0"/>
          </a:p>
        </p:txBody>
      </p:sp>
      <p:grpSp>
        <p:nvGrpSpPr>
          <p:cNvPr id="649" name="Google Shape;649;p31"/>
          <p:cNvGrpSpPr/>
          <p:nvPr/>
        </p:nvGrpSpPr>
        <p:grpSpPr>
          <a:xfrm>
            <a:off x="5498654" y="1324008"/>
            <a:ext cx="3645719" cy="3819703"/>
            <a:chOff x="4979855" y="780629"/>
            <a:chExt cx="4164157" cy="4362882"/>
          </a:xfrm>
        </p:grpSpPr>
        <p:grpSp>
          <p:nvGrpSpPr>
            <p:cNvPr id="650" name="Google Shape;650;p31"/>
            <p:cNvGrpSpPr/>
            <p:nvPr/>
          </p:nvGrpSpPr>
          <p:grpSpPr>
            <a:xfrm>
              <a:off x="4979855" y="780629"/>
              <a:ext cx="4164157" cy="4362882"/>
              <a:chOff x="3362597" y="3213574"/>
              <a:chExt cx="1842303" cy="1930052"/>
            </a:xfrm>
          </p:grpSpPr>
          <p:sp>
            <p:nvSpPr>
              <p:cNvPr id="651" name="Google Shape;651;p31"/>
              <p:cNvSpPr/>
              <p:nvPr/>
            </p:nvSpPr>
            <p:spPr>
              <a:xfrm>
                <a:off x="4157035" y="3466994"/>
                <a:ext cx="1047865" cy="1674217"/>
              </a:xfrm>
              <a:custGeom>
                <a:avLst/>
                <a:gdLst/>
                <a:ahLst/>
                <a:cxnLst/>
                <a:rect l="l" t="t" r="r" b="b"/>
                <a:pathLst>
                  <a:path w="14344" h="22918" extrusionOk="0">
                    <a:moveTo>
                      <a:pt x="4237" y="1"/>
                    </a:moveTo>
                    <a:lnTo>
                      <a:pt x="4237" y="5939"/>
                    </a:lnTo>
                    <a:cubicBezTo>
                      <a:pt x="4237" y="5972"/>
                      <a:pt x="4203" y="5972"/>
                      <a:pt x="4203" y="6005"/>
                    </a:cubicBezTo>
                    <a:lnTo>
                      <a:pt x="2569" y="11676"/>
                    </a:lnTo>
                    <a:lnTo>
                      <a:pt x="200" y="19915"/>
                    </a:lnTo>
                    <a:cubicBezTo>
                      <a:pt x="0" y="20649"/>
                      <a:pt x="134" y="21383"/>
                      <a:pt x="601" y="21983"/>
                    </a:cubicBezTo>
                    <a:cubicBezTo>
                      <a:pt x="1034" y="22584"/>
                      <a:pt x="1735" y="22917"/>
                      <a:pt x="2469" y="22917"/>
                    </a:cubicBezTo>
                    <a:lnTo>
                      <a:pt x="11875" y="22917"/>
                    </a:lnTo>
                    <a:cubicBezTo>
                      <a:pt x="12609" y="22917"/>
                      <a:pt x="13310" y="22584"/>
                      <a:pt x="13743" y="21983"/>
                    </a:cubicBezTo>
                    <a:cubicBezTo>
                      <a:pt x="14211" y="21416"/>
                      <a:pt x="14344" y="20649"/>
                      <a:pt x="14144" y="19949"/>
                    </a:cubicBezTo>
                    <a:lnTo>
                      <a:pt x="11809" y="11576"/>
                    </a:lnTo>
                    <a:lnTo>
                      <a:pt x="10241" y="6039"/>
                    </a:lnTo>
                    <a:cubicBezTo>
                      <a:pt x="10241" y="6039"/>
                      <a:pt x="10241" y="6005"/>
                      <a:pt x="10241" y="6005"/>
                    </a:cubicBezTo>
                    <a:lnTo>
                      <a:pt x="102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4359242" y="3274500"/>
                <a:ext cx="655646" cy="248671"/>
              </a:xfrm>
              <a:custGeom>
                <a:avLst/>
                <a:gdLst/>
                <a:ahLst/>
                <a:cxnLst/>
                <a:rect l="l" t="t" r="r" b="b"/>
                <a:pathLst>
                  <a:path w="8975" h="3404" extrusionOk="0">
                    <a:moveTo>
                      <a:pt x="1702" y="1"/>
                    </a:moveTo>
                    <a:cubicBezTo>
                      <a:pt x="768" y="1"/>
                      <a:pt x="1" y="768"/>
                      <a:pt x="1" y="1702"/>
                    </a:cubicBezTo>
                    <a:cubicBezTo>
                      <a:pt x="1" y="2636"/>
                      <a:pt x="768" y="3403"/>
                      <a:pt x="1702" y="3403"/>
                    </a:cubicBezTo>
                    <a:lnTo>
                      <a:pt x="7273" y="3403"/>
                    </a:lnTo>
                    <a:cubicBezTo>
                      <a:pt x="8207" y="3403"/>
                      <a:pt x="8974" y="2636"/>
                      <a:pt x="8974" y="1702"/>
                    </a:cubicBezTo>
                    <a:cubicBezTo>
                      <a:pt x="8974" y="768"/>
                      <a:pt x="8207" y="1"/>
                      <a:pt x="7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4157035" y="4312579"/>
                <a:ext cx="1047865" cy="831045"/>
              </a:xfrm>
              <a:custGeom>
                <a:avLst/>
                <a:gdLst/>
                <a:ahLst/>
                <a:cxnLst/>
                <a:rect l="l" t="t" r="r" b="b"/>
                <a:pathLst>
                  <a:path w="14344" h="11376" extrusionOk="0">
                    <a:moveTo>
                      <a:pt x="11809" y="1"/>
                    </a:moveTo>
                    <a:lnTo>
                      <a:pt x="9841" y="1102"/>
                    </a:lnTo>
                    <a:cubicBezTo>
                      <a:pt x="9657" y="1193"/>
                      <a:pt x="9460" y="1236"/>
                      <a:pt x="9264" y="1236"/>
                    </a:cubicBezTo>
                    <a:cubicBezTo>
                      <a:pt x="9033" y="1236"/>
                      <a:pt x="8805" y="1177"/>
                      <a:pt x="8606" y="1068"/>
                    </a:cubicBezTo>
                    <a:cubicBezTo>
                      <a:pt x="8173" y="801"/>
                      <a:pt x="7706" y="668"/>
                      <a:pt x="7239" y="668"/>
                    </a:cubicBezTo>
                    <a:cubicBezTo>
                      <a:pt x="6805" y="668"/>
                      <a:pt x="6338" y="768"/>
                      <a:pt x="5938" y="968"/>
                    </a:cubicBezTo>
                    <a:lnTo>
                      <a:pt x="5804" y="1035"/>
                    </a:lnTo>
                    <a:cubicBezTo>
                      <a:pt x="5621" y="1127"/>
                      <a:pt x="5418" y="1178"/>
                      <a:pt x="5211" y="1178"/>
                    </a:cubicBezTo>
                    <a:cubicBezTo>
                      <a:pt x="5041" y="1178"/>
                      <a:pt x="4869" y="1143"/>
                      <a:pt x="4704" y="1068"/>
                    </a:cubicBezTo>
                    <a:lnTo>
                      <a:pt x="2569" y="101"/>
                    </a:lnTo>
                    <a:lnTo>
                      <a:pt x="200" y="8340"/>
                    </a:lnTo>
                    <a:cubicBezTo>
                      <a:pt x="0" y="9074"/>
                      <a:pt x="134" y="9808"/>
                      <a:pt x="601" y="10408"/>
                    </a:cubicBezTo>
                    <a:cubicBezTo>
                      <a:pt x="1034" y="11009"/>
                      <a:pt x="1735" y="11376"/>
                      <a:pt x="2469" y="11376"/>
                    </a:cubicBezTo>
                    <a:lnTo>
                      <a:pt x="11875" y="11376"/>
                    </a:lnTo>
                    <a:cubicBezTo>
                      <a:pt x="12609" y="11376"/>
                      <a:pt x="13310" y="11009"/>
                      <a:pt x="13743" y="10408"/>
                    </a:cubicBezTo>
                    <a:cubicBezTo>
                      <a:pt x="14211" y="9841"/>
                      <a:pt x="14344" y="9074"/>
                      <a:pt x="14144" y="8374"/>
                    </a:cubicBezTo>
                    <a:lnTo>
                      <a:pt x="11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3484447" y="3630267"/>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8" y="18614"/>
                      <a:pt x="4004" y="20649"/>
                      <a:pt x="7139" y="20716"/>
                    </a:cubicBezTo>
                    <a:lnTo>
                      <a:pt x="7239" y="20716"/>
                    </a:lnTo>
                    <a:cubicBezTo>
                      <a:pt x="8440" y="20716"/>
                      <a:pt x="9574" y="20415"/>
                      <a:pt x="10608" y="19882"/>
                    </a:cubicBezTo>
                    <a:cubicBezTo>
                      <a:pt x="10675" y="19848"/>
                      <a:pt x="10742" y="19815"/>
                      <a:pt x="10775" y="19748"/>
                    </a:cubicBezTo>
                    <a:cubicBezTo>
                      <a:pt x="12310" y="18881"/>
                      <a:pt x="13510" y="17480"/>
                      <a:pt x="14111" y="15812"/>
                    </a:cubicBezTo>
                    <a:cubicBezTo>
                      <a:pt x="14378" y="15045"/>
                      <a:pt x="14511" y="14211"/>
                      <a:pt x="14511" y="13344"/>
                    </a:cubicBezTo>
                    <a:cubicBezTo>
                      <a:pt x="14511" y="11843"/>
                      <a:pt x="14077" y="10408"/>
                      <a:pt x="13277" y="9241"/>
                    </a:cubicBezTo>
                    <a:cubicBezTo>
                      <a:pt x="13244" y="9141"/>
                      <a:pt x="13344" y="9041"/>
                      <a:pt x="13277" y="8941"/>
                    </a:cubicBezTo>
                    <a:cubicBezTo>
                      <a:pt x="12476" y="7907"/>
                      <a:pt x="11209" y="7073"/>
                      <a:pt x="10375" y="6572"/>
                    </a:cubicBezTo>
                    <a:lnTo>
                      <a:pt x="10375" y="968"/>
                    </a:lnTo>
                    <a:cubicBezTo>
                      <a:pt x="10375" y="535"/>
                      <a:pt x="9774" y="1"/>
                      <a:pt x="9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3684317" y="3576719"/>
                <a:ext cx="655573" cy="248598"/>
              </a:xfrm>
              <a:custGeom>
                <a:avLst/>
                <a:gdLst/>
                <a:ahLst/>
                <a:cxnLst/>
                <a:rect l="l" t="t" r="r" b="b"/>
                <a:pathLst>
                  <a:path w="8974" h="3403" extrusionOk="0">
                    <a:moveTo>
                      <a:pt x="1701" y="0"/>
                    </a:moveTo>
                    <a:cubicBezTo>
                      <a:pt x="767" y="0"/>
                      <a:pt x="0" y="767"/>
                      <a:pt x="0" y="1701"/>
                    </a:cubicBezTo>
                    <a:cubicBezTo>
                      <a:pt x="0" y="2635"/>
                      <a:pt x="767" y="3402"/>
                      <a:pt x="1701" y="3402"/>
                    </a:cubicBezTo>
                    <a:lnTo>
                      <a:pt x="7272" y="3402"/>
                    </a:lnTo>
                    <a:cubicBezTo>
                      <a:pt x="8206" y="3402"/>
                      <a:pt x="8973" y="2635"/>
                      <a:pt x="8973" y="1701"/>
                    </a:cubicBezTo>
                    <a:cubicBezTo>
                      <a:pt x="8973" y="767"/>
                      <a:pt x="8206" y="0"/>
                      <a:pt x="7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3508847" y="4644969"/>
                <a:ext cx="1008928" cy="498656"/>
              </a:xfrm>
              <a:custGeom>
                <a:avLst/>
                <a:gdLst/>
                <a:ahLst/>
                <a:cxnLst/>
                <a:rect l="l" t="t" r="r" b="b"/>
                <a:pathLst>
                  <a:path w="13811" h="6826" extrusionOk="0">
                    <a:moveTo>
                      <a:pt x="4314" y="1"/>
                    </a:moveTo>
                    <a:cubicBezTo>
                      <a:pt x="3880" y="1"/>
                      <a:pt x="3443" y="108"/>
                      <a:pt x="3069" y="321"/>
                    </a:cubicBezTo>
                    <a:lnTo>
                      <a:pt x="0" y="1889"/>
                    </a:lnTo>
                    <a:cubicBezTo>
                      <a:pt x="1001" y="4724"/>
                      <a:pt x="3670" y="6759"/>
                      <a:pt x="6805" y="6826"/>
                    </a:cubicBezTo>
                    <a:lnTo>
                      <a:pt x="6905" y="6826"/>
                    </a:lnTo>
                    <a:cubicBezTo>
                      <a:pt x="8106" y="6826"/>
                      <a:pt x="9240" y="6525"/>
                      <a:pt x="10308" y="5992"/>
                    </a:cubicBezTo>
                    <a:cubicBezTo>
                      <a:pt x="10341" y="5958"/>
                      <a:pt x="10408" y="5925"/>
                      <a:pt x="10441" y="5858"/>
                    </a:cubicBezTo>
                    <a:cubicBezTo>
                      <a:pt x="11976" y="4991"/>
                      <a:pt x="13176" y="3590"/>
                      <a:pt x="13777" y="1922"/>
                    </a:cubicBezTo>
                    <a:cubicBezTo>
                      <a:pt x="13777" y="1855"/>
                      <a:pt x="13810" y="1822"/>
                      <a:pt x="13810" y="1789"/>
                    </a:cubicBezTo>
                    <a:cubicBezTo>
                      <a:pt x="13810" y="1789"/>
                      <a:pt x="12943" y="1322"/>
                      <a:pt x="12076" y="888"/>
                    </a:cubicBezTo>
                    <a:cubicBezTo>
                      <a:pt x="11557" y="618"/>
                      <a:pt x="10986" y="503"/>
                      <a:pt x="10412" y="503"/>
                    </a:cubicBezTo>
                    <a:cubicBezTo>
                      <a:pt x="10063"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7"/>
                      <a:pt x="4422" y="1"/>
                      <a:pt x="4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4783307" y="4622104"/>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0" y="67"/>
                    </a:cubicBezTo>
                    <a:lnTo>
                      <a:pt x="334" y="100"/>
                    </a:lnTo>
                    <a:cubicBezTo>
                      <a:pt x="334" y="134"/>
                      <a:pt x="300" y="134"/>
                      <a:pt x="267" y="167"/>
                    </a:cubicBezTo>
                    <a:cubicBezTo>
                      <a:pt x="267" y="167"/>
                      <a:pt x="234" y="200"/>
                      <a:pt x="234" y="200"/>
                    </a:cubicBezTo>
                    <a:cubicBezTo>
                      <a:pt x="200" y="234"/>
                      <a:pt x="200" y="234"/>
                      <a:pt x="167" y="267"/>
                    </a:cubicBezTo>
                    <a:cubicBezTo>
                      <a:pt x="167" y="267"/>
                      <a:pt x="134" y="300"/>
                      <a:pt x="134" y="334"/>
                    </a:cubicBezTo>
                    <a:lnTo>
                      <a:pt x="100" y="367"/>
                    </a:lnTo>
                    <a:cubicBezTo>
                      <a:pt x="100" y="401"/>
                      <a:pt x="67" y="434"/>
                      <a:pt x="67" y="434"/>
                    </a:cubicBezTo>
                    <a:cubicBezTo>
                      <a:pt x="67" y="467"/>
                      <a:pt x="67" y="501"/>
                      <a:pt x="33" y="534"/>
                    </a:cubicBezTo>
                    <a:cubicBezTo>
                      <a:pt x="33" y="534"/>
                      <a:pt x="33" y="567"/>
                      <a:pt x="33" y="601"/>
                    </a:cubicBezTo>
                    <a:cubicBezTo>
                      <a:pt x="33" y="601"/>
                      <a:pt x="33" y="634"/>
                      <a:pt x="33" y="667"/>
                    </a:cubicBezTo>
                    <a:cubicBezTo>
                      <a:pt x="0" y="701"/>
                      <a:pt x="0" y="701"/>
                      <a:pt x="0" y="734"/>
                    </a:cubicBezTo>
                    <a:cubicBezTo>
                      <a:pt x="0" y="767"/>
                      <a:pt x="0" y="801"/>
                      <a:pt x="33" y="801"/>
                    </a:cubicBezTo>
                    <a:cubicBezTo>
                      <a:pt x="33" y="834"/>
                      <a:pt x="33" y="868"/>
                      <a:pt x="33" y="868"/>
                    </a:cubicBezTo>
                    <a:cubicBezTo>
                      <a:pt x="33" y="901"/>
                      <a:pt x="33" y="934"/>
                      <a:pt x="33" y="968"/>
                    </a:cubicBezTo>
                    <a:cubicBezTo>
                      <a:pt x="67" y="968"/>
                      <a:pt x="67" y="1001"/>
                      <a:pt x="67" y="1034"/>
                    </a:cubicBezTo>
                    <a:cubicBezTo>
                      <a:pt x="67" y="1034"/>
                      <a:pt x="100" y="1068"/>
                      <a:pt x="100" y="1101"/>
                    </a:cubicBezTo>
                    <a:lnTo>
                      <a:pt x="134" y="1168"/>
                    </a:lnTo>
                    <a:cubicBezTo>
                      <a:pt x="167" y="1168"/>
                      <a:pt x="167" y="1201"/>
                      <a:pt x="167" y="1201"/>
                    </a:cubicBezTo>
                    <a:cubicBezTo>
                      <a:pt x="200" y="1234"/>
                      <a:pt x="200" y="1234"/>
                      <a:pt x="234" y="1268"/>
                    </a:cubicBezTo>
                    <a:cubicBezTo>
                      <a:pt x="234" y="1268"/>
                      <a:pt x="267" y="1301"/>
                      <a:pt x="267" y="1301"/>
                    </a:cubicBezTo>
                    <a:cubicBezTo>
                      <a:pt x="300" y="1335"/>
                      <a:pt x="334" y="1335"/>
                      <a:pt x="334" y="1368"/>
                    </a:cubicBezTo>
                    <a:lnTo>
                      <a:pt x="400" y="1401"/>
                    </a:lnTo>
                    <a:cubicBezTo>
                      <a:pt x="434" y="1401"/>
                      <a:pt x="434" y="1435"/>
                      <a:pt x="467" y="1435"/>
                    </a:cubicBezTo>
                    <a:cubicBezTo>
                      <a:pt x="500" y="1435"/>
                      <a:pt x="534" y="1435"/>
                      <a:pt x="534" y="1468"/>
                    </a:cubicBezTo>
                    <a:lnTo>
                      <a:pt x="601" y="1468"/>
                    </a:lnTo>
                    <a:cubicBezTo>
                      <a:pt x="634" y="1468"/>
                      <a:pt x="667" y="1468"/>
                      <a:pt x="701" y="1501"/>
                    </a:cubicBezTo>
                    <a:lnTo>
                      <a:pt x="834" y="1501"/>
                    </a:lnTo>
                    <a:cubicBezTo>
                      <a:pt x="867" y="1468"/>
                      <a:pt x="867" y="1468"/>
                      <a:pt x="901" y="1468"/>
                    </a:cubicBezTo>
                    <a:lnTo>
                      <a:pt x="967"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4"/>
                      <a:pt x="1334" y="1234"/>
                      <a:pt x="1334" y="1201"/>
                    </a:cubicBezTo>
                    <a:cubicBezTo>
                      <a:pt x="1334" y="1201"/>
                      <a:pt x="1368" y="1168"/>
                      <a:pt x="1368" y="1168"/>
                    </a:cubicBezTo>
                    <a:lnTo>
                      <a:pt x="1401" y="1101"/>
                    </a:lnTo>
                    <a:cubicBezTo>
                      <a:pt x="1434" y="1068"/>
                      <a:pt x="1434" y="1034"/>
                      <a:pt x="1434" y="1034"/>
                    </a:cubicBezTo>
                    <a:cubicBezTo>
                      <a:pt x="1468" y="1001"/>
                      <a:pt x="1468" y="968"/>
                      <a:pt x="1468" y="968"/>
                    </a:cubicBezTo>
                    <a:cubicBezTo>
                      <a:pt x="1468" y="934"/>
                      <a:pt x="1501" y="901"/>
                      <a:pt x="1501" y="868"/>
                    </a:cubicBezTo>
                    <a:cubicBezTo>
                      <a:pt x="1501" y="868"/>
                      <a:pt x="1501" y="834"/>
                      <a:pt x="1501" y="801"/>
                    </a:cubicBezTo>
                    <a:cubicBezTo>
                      <a:pt x="1501" y="801"/>
                      <a:pt x="1501" y="767"/>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4" y="434"/>
                    </a:cubicBezTo>
                    <a:cubicBezTo>
                      <a:pt x="1434" y="434"/>
                      <a:pt x="1434" y="401"/>
                      <a:pt x="1401" y="367"/>
                    </a:cubicBezTo>
                    <a:lnTo>
                      <a:pt x="1368" y="334"/>
                    </a:lnTo>
                    <a:cubicBezTo>
                      <a:pt x="1368" y="300"/>
                      <a:pt x="1368" y="267"/>
                      <a:pt x="1334" y="267"/>
                    </a:cubicBezTo>
                    <a:cubicBezTo>
                      <a:pt x="1334"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7" y="34"/>
                    </a:lnTo>
                    <a:cubicBezTo>
                      <a:pt x="967" y="0"/>
                      <a:pt x="934"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4532302" y="4707356"/>
                <a:ext cx="109725" cy="112209"/>
              </a:xfrm>
              <a:custGeom>
                <a:avLst/>
                <a:gdLst/>
                <a:ahLst/>
                <a:cxnLst/>
                <a:rect l="l" t="t" r="r" b="b"/>
                <a:pathLst>
                  <a:path w="1502" h="1536" extrusionOk="0">
                    <a:moveTo>
                      <a:pt x="667" y="1"/>
                    </a:moveTo>
                    <a:cubicBezTo>
                      <a:pt x="667" y="34"/>
                      <a:pt x="634" y="34"/>
                      <a:pt x="601" y="34"/>
                    </a:cubicBezTo>
                    <a:lnTo>
                      <a:pt x="534" y="34"/>
                    </a:lnTo>
                    <a:cubicBezTo>
                      <a:pt x="501" y="67"/>
                      <a:pt x="501" y="67"/>
                      <a:pt x="467" y="67"/>
                    </a:cubicBezTo>
                    <a:cubicBezTo>
                      <a:pt x="434" y="67"/>
                      <a:pt x="401" y="101"/>
                      <a:pt x="401" y="101"/>
                    </a:cubicBezTo>
                    <a:lnTo>
                      <a:pt x="334" y="134"/>
                    </a:lnTo>
                    <a:cubicBezTo>
                      <a:pt x="301" y="168"/>
                      <a:pt x="301" y="168"/>
                      <a:pt x="267" y="201"/>
                    </a:cubicBezTo>
                    <a:cubicBezTo>
                      <a:pt x="267" y="201"/>
                      <a:pt x="234" y="234"/>
                      <a:pt x="234" y="234"/>
                    </a:cubicBezTo>
                    <a:cubicBezTo>
                      <a:pt x="200" y="268"/>
                      <a:pt x="200" y="268"/>
                      <a:pt x="167" y="301"/>
                    </a:cubicBezTo>
                    <a:cubicBezTo>
                      <a:pt x="167" y="301"/>
                      <a:pt x="134" y="334"/>
                      <a:pt x="134" y="334"/>
                    </a:cubicBezTo>
                    <a:lnTo>
                      <a:pt x="100" y="401"/>
                    </a:lnTo>
                    <a:cubicBezTo>
                      <a:pt x="67" y="434"/>
                      <a:pt x="67" y="468"/>
                      <a:pt x="67" y="468"/>
                    </a:cubicBezTo>
                    <a:cubicBezTo>
                      <a:pt x="67" y="501"/>
                      <a:pt x="34" y="534"/>
                      <a:pt x="34" y="534"/>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1"/>
                      <a:pt x="67" y="1035"/>
                      <a:pt x="67" y="1068"/>
                    </a:cubicBezTo>
                    <a:cubicBezTo>
                      <a:pt x="67" y="1068"/>
                      <a:pt x="67" y="1102"/>
                      <a:pt x="100" y="1135"/>
                    </a:cubicBezTo>
                    <a:lnTo>
                      <a:pt x="134" y="1168"/>
                    </a:lnTo>
                    <a:cubicBezTo>
                      <a:pt x="134" y="1202"/>
                      <a:pt x="167" y="1202"/>
                      <a:pt x="167" y="1235"/>
                    </a:cubicBezTo>
                    <a:cubicBezTo>
                      <a:pt x="200" y="1268"/>
                      <a:pt x="200" y="1268"/>
                      <a:pt x="234" y="1302"/>
                    </a:cubicBezTo>
                    <a:cubicBezTo>
                      <a:pt x="234" y="1302"/>
                      <a:pt x="267" y="1335"/>
                      <a:pt x="267" y="1335"/>
                    </a:cubicBezTo>
                    <a:cubicBezTo>
                      <a:pt x="301" y="1368"/>
                      <a:pt x="301" y="1368"/>
                      <a:pt x="334" y="1402"/>
                    </a:cubicBezTo>
                    <a:lnTo>
                      <a:pt x="401" y="1435"/>
                    </a:lnTo>
                    <a:cubicBezTo>
                      <a:pt x="401" y="1435"/>
                      <a:pt x="434" y="1468"/>
                      <a:pt x="467" y="1468"/>
                    </a:cubicBezTo>
                    <a:cubicBezTo>
                      <a:pt x="501" y="1468"/>
                      <a:pt x="501" y="1468"/>
                      <a:pt x="534" y="1502"/>
                    </a:cubicBezTo>
                    <a:lnTo>
                      <a:pt x="667" y="1502"/>
                    </a:lnTo>
                    <a:cubicBezTo>
                      <a:pt x="701" y="1535"/>
                      <a:pt x="734" y="1535"/>
                      <a:pt x="734" y="1535"/>
                    </a:cubicBezTo>
                    <a:cubicBezTo>
                      <a:pt x="768" y="1535"/>
                      <a:pt x="801" y="1535"/>
                      <a:pt x="834" y="1502"/>
                    </a:cubicBezTo>
                    <a:lnTo>
                      <a:pt x="968" y="1502"/>
                    </a:lnTo>
                    <a:cubicBezTo>
                      <a:pt x="1001" y="1468"/>
                      <a:pt x="1001" y="1468"/>
                      <a:pt x="1034" y="1468"/>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1"/>
                      <a:pt x="1468" y="968"/>
                    </a:cubicBezTo>
                    <a:cubicBezTo>
                      <a:pt x="1468" y="968"/>
                      <a:pt x="1468" y="935"/>
                      <a:pt x="1468" y="901"/>
                    </a:cubicBezTo>
                    <a:cubicBezTo>
                      <a:pt x="1501" y="901"/>
                      <a:pt x="1501" y="868"/>
                      <a:pt x="1501" y="835"/>
                    </a:cubicBezTo>
                    <a:cubicBezTo>
                      <a:pt x="1501" y="801"/>
                      <a:pt x="1501" y="801"/>
                      <a:pt x="1501" y="768"/>
                    </a:cubicBezTo>
                    <a:cubicBezTo>
                      <a:pt x="1501" y="735"/>
                      <a:pt x="1501" y="701"/>
                      <a:pt x="1501" y="701"/>
                    </a:cubicBezTo>
                    <a:cubicBezTo>
                      <a:pt x="1501" y="668"/>
                      <a:pt x="1501" y="635"/>
                      <a:pt x="1468" y="635"/>
                    </a:cubicBezTo>
                    <a:cubicBezTo>
                      <a:pt x="1468" y="601"/>
                      <a:pt x="1468" y="568"/>
                      <a:pt x="1468" y="534"/>
                    </a:cubicBezTo>
                    <a:cubicBezTo>
                      <a:pt x="1468" y="534"/>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7"/>
                      <a:pt x="1034" y="67"/>
                    </a:cubicBezTo>
                    <a:cubicBezTo>
                      <a:pt x="1001" y="67"/>
                      <a:pt x="1001" y="67"/>
                      <a:pt x="968" y="34"/>
                    </a:cubicBezTo>
                    <a:lnTo>
                      <a:pt x="901" y="34"/>
                    </a:lnTo>
                    <a:cubicBezTo>
                      <a:pt x="868" y="34"/>
                      <a:pt x="834" y="34"/>
                      <a:pt x="8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4736993" y="4868219"/>
                <a:ext cx="109725" cy="109725"/>
              </a:xfrm>
              <a:custGeom>
                <a:avLst/>
                <a:gdLst/>
                <a:ahLst/>
                <a:cxnLst/>
                <a:rect l="l" t="t" r="r" b="b"/>
                <a:pathLst>
                  <a:path w="1502" h="1502" extrusionOk="0">
                    <a:moveTo>
                      <a:pt x="667"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0"/>
                      <a:pt x="234" y="200"/>
                      <a:pt x="200" y="234"/>
                    </a:cubicBezTo>
                    <a:cubicBezTo>
                      <a:pt x="200"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7"/>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0" y="1268"/>
                      <a:pt x="200"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7" y="1501"/>
                      <a:pt x="567" y="1501"/>
                      <a:pt x="601" y="1501"/>
                    </a:cubicBezTo>
                    <a:lnTo>
                      <a:pt x="901" y="1501"/>
                    </a:lnTo>
                    <a:cubicBezTo>
                      <a:pt x="901" y="1501"/>
                      <a:pt x="934" y="1501"/>
                      <a:pt x="968" y="1468"/>
                    </a:cubicBezTo>
                    <a:lnTo>
                      <a:pt x="1034"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1" y="868"/>
                      <a:pt x="1501" y="834"/>
                    </a:cubicBezTo>
                    <a:cubicBezTo>
                      <a:pt x="1501" y="801"/>
                      <a:pt x="1501" y="801"/>
                      <a:pt x="1501" y="768"/>
                    </a:cubicBezTo>
                    <a:cubicBezTo>
                      <a:pt x="1501" y="734"/>
                      <a:pt x="1501" y="701"/>
                      <a:pt x="1501" y="701"/>
                    </a:cubicBezTo>
                    <a:cubicBezTo>
                      <a:pt x="1468" y="667"/>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0"/>
                      <a:pt x="1235" y="200"/>
                      <a:pt x="1201" y="167"/>
                    </a:cubicBezTo>
                    <a:cubicBezTo>
                      <a:pt x="1201" y="167"/>
                      <a:pt x="1168" y="134"/>
                      <a:pt x="1168" y="134"/>
                    </a:cubicBezTo>
                    <a:lnTo>
                      <a:pt x="1101" y="100"/>
                    </a:lnTo>
                    <a:cubicBezTo>
                      <a:pt x="1068" y="100"/>
                      <a:pt x="1034" y="67"/>
                      <a:pt x="1034" y="67"/>
                    </a:cubicBezTo>
                    <a:cubicBezTo>
                      <a:pt x="1001" y="67"/>
                      <a:pt x="968" y="34"/>
                      <a:pt x="968" y="34"/>
                    </a:cubicBezTo>
                    <a:lnTo>
                      <a:pt x="901" y="34"/>
                    </a:lnTo>
                    <a:cubicBezTo>
                      <a:pt x="868" y="0"/>
                      <a:pt x="834" y="0"/>
                      <a:pt x="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4035185" y="3406141"/>
                <a:ext cx="1047938" cy="1674144"/>
              </a:xfrm>
              <a:custGeom>
                <a:avLst/>
                <a:gdLst/>
                <a:ahLst/>
                <a:cxnLst/>
                <a:rect l="l" t="t" r="r" b="b"/>
                <a:pathLst>
                  <a:path w="14345" h="22917" extrusionOk="0">
                    <a:moveTo>
                      <a:pt x="4237" y="0"/>
                    </a:moveTo>
                    <a:lnTo>
                      <a:pt x="4237" y="5938"/>
                    </a:lnTo>
                    <a:cubicBezTo>
                      <a:pt x="4237" y="5971"/>
                      <a:pt x="4203" y="5971"/>
                      <a:pt x="4203" y="6004"/>
                    </a:cubicBezTo>
                    <a:lnTo>
                      <a:pt x="2569" y="11675"/>
                    </a:lnTo>
                    <a:lnTo>
                      <a:pt x="201" y="19914"/>
                    </a:lnTo>
                    <a:cubicBezTo>
                      <a:pt x="0" y="20648"/>
                      <a:pt x="134" y="21382"/>
                      <a:pt x="601" y="21982"/>
                    </a:cubicBezTo>
                    <a:cubicBezTo>
                      <a:pt x="1035" y="22583"/>
                      <a:pt x="1735" y="22916"/>
                      <a:pt x="2469" y="22916"/>
                    </a:cubicBezTo>
                    <a:lnTo>
                      <a:pt x="11876" y="22916"/>
                    </a:lnTo>
                    <a:cubicBezTo>
                      <a:pt x="12609" y="22916"/>
                      <a:pt x="13310" y="22583"/>
                      <a:pt x="13744" y="21982"/>
                    </a:cubicBezTo>
                    <a:cubicBezTo>
                      <a:pt x="14211" y="21415"/>
                      <a:pt x="14344" y="20648"/>
                      <a:pt x="14144" y="19948"/>
                    </a:cubicBezTo>
                    <a:lnTo>
                      <a:pt x="11809" y="11575"/>
                    </a:lnTo>
                    <a:lnTo>
                      <a:pt x="10241" y="6038"/>
                    </a:lnTo>
                    <a:cubicBezTo>
                      <a:pt x="10241" y="6038"/>
                      <a:pt x="10241" y="6004"/>
                      <a:pt x="10241" y="6004"/>
                    </a:cubicBezTo>
                    <a:lnTo>
                      <a:pt x="102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4237465" y="3213574"/>
                <a:ext cx="655573" cy="248671"/>
              </a:xfrm>
              <a:custGeom>
                <a:avLst/>
                <a:gdLst/>
                <a:ahLst/>
                <a:cxnLst/>
                <a:rect l="l" t="t" r="r" b="b"/>
                <a:pathLst>
                  <a:path w="8974" h="3404" extrusionOk="0">
                    <a:moveTo>
                      <a:pt x="1701" y="1"/>
                    </a:moveTo>
                    <a:cubicBezTo>
                      <a:pt x="767" y="1"/>
                      <a:pt x="0" y="768"/>
                      <a:pt x="0" y="1702"/>
                    </a:cubicBezTo>
                    <a:cubicBezTo>
                      <a:pt x="0" y="2636"/>
                      <a:pt x="767" y="3403"/>
                      <a:pt x="1701" y="3403"/>
                    </a:cubicBezTo>
                    <a:lnTo>
                      <a:pt x="7272" y="3403"/>
                    </a:lnTo>
                    <a:cubicBezTo>
                      <a:pt x="8206" y="3403"/>
                      <a:pt x="8973" y="2636"/>
                      <a:pt x="8973" y="1702"/>
                    </a:cubicBezTo>
                    <a:cubicBezTo>
                      <a:pt x="8973" y="768"/>
                      <a:pt x="8206" y="1"/>
                      <a:pt x="7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4035185" y="4251653"/>
                <a:ext cx="1047938" cy="831045"/>
              </a:xfrm>
              <a:custGeom>
                <a:avLst/>
                <a:gdLst/>
                <a:ahLst/>
                <a:cxnLst/>
                <a:rect l="l" t="t" r="r" b="b"/>
                <a:pathLst>
                  <a:path w="14345" h="11376" extrusionOk="0">
                    <a:moveTo>
                      <a:pt x="11809" y="1"/>
                    </a:moveTo>
                    <a:lnTo>
                      <a:pt x="9841" y="1102"/>
                    </a:lnTo>
                    <a:cubicBezTo>
                      <a:pt x="9657" y="1194"/>
                      <a:pt x="9460" y="1236"/>
                      <a:pt x="9264" y="1236"/>
                    </a:cubicBezTo>
                    <a:cubicBezTo>
                      <a:pt x="9033" y="1236"/>
                      <a:pt x="8805" y="1177"/>
                      <a:pt x="8607" y="1068"/>
                    </a:cubicBezTo>
                    <a:cubicBezTo>
                      <a:pt x="8173" y="802"/>
                      <a:pt x="7706" y="668"/>
                      <a:pt x="7239" y="668"/>
                    </a:cubicBezTo>
                    <a:cubicBezTo>
                      <a:pt x="6805" y="668"/>
                      <a:pt x="6338" y="768"/>
                      <a:pt x="5938" y="968"/>
                    </a:cubicBezTo>
                    <a:lnTo>
                      <a:pt x="5805" y="1035"/>
                    </a:lnTo>
                    <a:cubicBezTo>
                      <a:pt x="5621" y="1127"/>
                      <a:pt x="5418" y="1178"/>
                      <a:pt x="5211" y="1178"/>
                    </a:cubicBezTo>
                    <a:cubicBezTo>
                      <a:pt x="5041" y="1178"/>
                      <a:pt x="4869" y="1144"/>
                      <a:pt x="4704" y="1068"/>
                    </a:cubicBezTo>
                    <a:lnTo>
                      <a:pt x="2569" y="101"/>
                    </a:lnTo>
                    <a:lnTo>
                      <a:pt x="201" y="8340"/>
                    </a:lnTo>
                    <a:cubicBezTo>
                      <a:pt x="0" y="9074"/>
                      <a:pt x="134" y="9808"/>
                      <a:pt x="601" y="10408"/>
                    </a:cubicBezTo>
                    <a:cubicBezTo>
                      <a:pt x="1035" y="11009"/>
                      <a:pt x="1735" y="11376"/>
                      <a:pt x="2469" y="11376"/>
                    </a:cubicBezTo>
                    <a:lnTo>
                      <a:pt x="11876" y="11376"/>
                    </a:lnTo>
                    <a:cubicBezTo>
                      <a:pt x="12609" y="11376"/>
                      <a:pt x="13310" y="11009"/>
                      <a:pt x="13744" y="10408"/>
                    </a:cubicBezTo>
                    <a:cubicBezTo>
                      <a:pt x="14211" y="9841"/>
                      <a:pt x="14344" y="9074"/>
                      <a:pt x="14144" y="8374"/>
                    </a:cubicBezTo>
                    <a:lnTo>
                      <a:pt x="118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3362597" y="3569341"/>
                <a:ext cx="1060138" cy="1513356"/>
              </a:xfrm>
              <a:custGeom>
                <a:avLst/>
                <a:gdLst/>
                <a:ahLst/>
                <a:cxnLst/>
                <a:rect l="l" t="t" r="r" b="b"/>
                <a:pathLst>
                  <a:path w="14512" h="20716" extrusionOk="0">
                    <a:moveTo>
                      <a:pt x="5038" y="1"/>
                    </a:moveTo>
                    <a:cubicBezTo>
                      <a:pt x="4604" y="1"/>
                      <a:pt x="4504" y="535"/>
                      <a:pt x="4504" y="968"/>
                    </a:cubicBezTo>
                    <a:lnTo>
                      <a:pt x="4504" y="6606"/>
                    </a:lnTo>
                    <a:cubicBezTo>
                      <a:pt x="1602" y="7740"/>
                      <a:pt x="1" y="10408"/>
                      <a:pt x="1" y="13344"/>
                    </a:cubicBezTo>
                    <a:cubicBezTo>
                      <a:pt x="1" y="14211"/>
                      <a:pt x="101" y="15045"/>
                      <a:pt x="368" y="15812"/>
                    </a:cubicBezTo>
                    <a:cubicBezTo>
                      <a:pt x="1369" y="18614"/>
                      <a:pt x="4004" y="20649"/>
                      <a:pt x="7139" y="20716"/>
                    </a:cubicBezTo>
                    <a:lnTo>
                      <a:pt x="7239" y="20716"/>
                    </a:lnTo>
                    <a:cubicBezTo>
                      <a:pt x="8440" y="20716"/>
                      <a:pt x="9574" y="20416"/>
                      <a:pt x="10608" y="19882"/>
                    </a:cubicBezTo>
                    <a:cubicBezTo>
                      <a:pt x="10675" y="19848"/>
                      <a:pt x="10742" y="19815"/>
                      <a:pt x="10775" y="19748"/>
                    </a:cubicBezTo>
                    <a:cubicBezTo>
                      <a:pt x="12310" y="18881"/>
                      <a:pt x="13511" y="17480"/>
                      <a:pt x="14111" y="15812"/>
                    </a:cubicBezTo>
                    <a:cubicBezTo>
                      <a:pt x="14378" y="15045"/>
                      <a:pt x="14511" y="14211"/>
                      <a:pt x="14511" y="13344"/>
                    </a:cubicBezTo>
                    <a:cubicBezTo>
                      <a:pt x="14511" y="11843"/>
                      <a:pt x="14078" y="10408"/>
                      <a:pt x="13277" y="9241"/>
                    </a:cubicBezTo>
                    <a:cubicBezTo>
                      <a:pt x="13244" y="9141"/>
                      <a:pt x="13344" y="9041"/>
                      <a:pt x="13277" y="8941"/>
                    </a:cubicBezTo>
                    <a:cubicBezTo>
                      <a:pt x="12476" y="7907"/>
                      <a:pt x="11209" y="7073"/>
                      <a:pt x="10375" y="6572"/>
                    </a:cubicBezTo>
                    <a:lnTo>
                      <a:pt x="10375" y="968"/>
                    </a:lnTo>
                    <a:cubicBezTo>
                      <a:pt x="10375" y="535"/>
                      <a:pt x="9775" y="1"/>
                      <a:pt x="9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3562467" y="3515793"/>
                <a:ext cx="655573" cy="248598"/>
              </a:xfrm>
              <a:custGeom>
                <a:avLst/>
                <a:gdLst/>
                <a:ahLst/>
                <a:cxnLst/>
                <a:rect l="l" t="t" r="r" b="b"/>
                <a:pathLst>
                  <a:path w="8974" h="3403" extrusionOk="0">
                    <a:moveTo>
                      <a:pt x="1701" y="0"/>
                    </a:moveTo>
                    <a:cubicBezTo>
                      <a:pt x="767" y="0"/>
                      <a:pt x="0" y="767"/>
                      <a:pt x="0" y="1701"/>
                    </a:cubicBezTo>
                    <a:cubicBezTo>
                      <a:pt x="0" y="2635"/>
                      <a:pt x="767" y="3403"/>
                      <a:pt x="1701" y="3403"/>
                    </a:cubicBezTo>
                    <a:lnTo>
                      <a:pt x="7272" y="3403"/>
                    </a:lnTo>
                    <a:cubicBezTo>
                      <a:pt x="8206" y="3403"/>
                      <a:pt x="8973" y="2635"/>
                      <a:pt x="8973" y="1701"/>
                    </a:cubicBezTo>
                    <a:cubicBezTo>
                      <a:pt x="8973" y="767"/>
                      <a:pt x="8206" y="0"/>
                      <a:pt x="7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3386996" y="4584043"/>
                <a:ext cx="1008928" cy="498656"/>
              </a:xfrm>
              <a:custGeom>
                <a:avLst/>
                <a:gdLst/>
                <a:ahLst/>
                <a:cxnLst/>
                <a:rect l="l" t="t" r="r" b="b"/>
                <a:pathLst>
                  <a:path w="13811" h="6826" extrusionOk="0">
                    <a:moveTo>
                      <a:pt x="4314" y="1"/>
                    </a:moveTo>
                    <a:cubicBezTo>
                      <a:pt x="3881" y="1"/>
                      <a:pt x="3443" y="108"/>
                      <a:pt x="3069" y="321"/>
                    </a:cubicBezTo>
                    <a:lnTo>
                      <a:pt x="0" y="1889"/>
                    </a:lnTo>
                    <a:cubicBezTo>
                      <a:pt x="1001" y="4724"/>
                      <a:pt x="3670" y="6759"/>
                      <a:pt x="6805" y="6826"/>
                    </a:cubicBezTo>
                    <a:lnTo>
                      <a:pt x="6905" y="6826"/>
                    </a:lnTo>
                    <a:cubicBezTo>
                      <a:pt x="8106" y="6826"/>
                      <a:pt x="9240" y="6526"/>
                      <a:pt x="10308" y="5992"/>
                    </a:cubicBezTo>
                    <a:cubicBezTo>
                      <a:pt x="10341" y="5958"/>
                      <a:pt x="10408" y="5925"/>
                      <a:pt x="10441" y="5858"/>
                    </a:cubicBezTo>
                    <a:cubicBezTo>
                      <a:pt x="11976" y="4991"/>
                      <a:pt x="13177" y="3590"/>
                      <a:pt x="13777" y="1922"/>
                    </a:cubicBezTo>
                    <a:cubicBezTo>
                      <a:pt x="13777" y="1856"/>
                      <a:pt x="13810" y="1822"/>
                      <a:pt x="13810" y="1789"/>
                    </a:cubicBezTo>
                    <a:cubicBezTo>
                      <a:pt x="13810" y="1789"/>
                      <a:pt x="12943" y="1322"/>
                      <a:pt x="12076" y="888"/>
                    </a:cubicBezTo>
                    <a:cubicBezTo>
                      <a:pt x="11557" y="618"/>
                      <a:pt x="10986" y="503"/>
                      <a:pt x="10412" y="503"/>
                    </a:cubicBezTo>
                    <a:cubicBezTo>
                      <a:pt x="10064" y="503"/>
                      <a:pt x="9714" y="546"/>
                      <a:pt x="9374" y="621"/>
                    </a:cubicBezTo>
                    <a:cubicBezTo>
                      <a:pt x="9107" y="688"/>
                      <a:pt x="8840" y="721"/>
                      <a:pt x="8540" y="721"/>
                    </a:cubicBezTo>
                    <a:cubicBezTo>
                      <a:pt x="7939" y="721"/>
                      <a:pt x="7472" y="588"/>
                      <a:pt x="7039" y="388"/>
                    </a:cubicBezTo>
                    <a:lnTo>
                      <a:pt x="7005" y="421"/>
                    </a:lnTo>
                    <a:lnTo>
                      <a:pt x="6905" y="354"/>
                    </a:lnTo>
                    <a:cubicBezTo>
                      <a:pt x="6505" y="154"/>
                      <a:pt x="6071" y="54"/>
                      <a:pt x="5638" y="54"/>
                    </a:cubicBezTo>
                    <a:cubicBezTo>
                      <a:pt x="5304" y="54"/>
                      <a:pt x="4971" y="54"/>
                      <a:pt x="4637" y="21"/>
                    </a:cubicBezTo>
                    <a:cubicBezTo>
                      <a:pt x="4530" y="8"/>
                      <a:pt x="4422"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4707909" y="4512373"/>
                <a:ext cx="109725" cy="109725"/>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4473840" y="4645973"/>
                <a:ext cx="109725" cy="112209"/>
              </a:xfrm>
              <a:custGeom>
                <a:avLst/>
                <a:gdLst/>
                <a:ahLst/>
                <a:cxnLst/>
                <a:rect l="l" t="t" r="r" b="b"/>
                <a:pathLst>
                  <a:path w="1502" h="1536" extrusionOk="0">
                    <a:moveTo>
                      <a:pt x="668" y="1"/>
                    </a:moveTo>
                    <a:cubicBezTo>
                      <a:pt x="668" y="34"/>
                      <a:pt x="634" y="34"/>
                      <a:pt x="601" y="34"/>
                    </a:cubicBezTo>
                    <a:lnTo>
                      <a:pt x="534" y="34"/>
                    </a:lnTo>
                    <a:cubicBezTo>
                      <a:pt x="501" y="68"/>
                      <a:pt x="501" y="68"/>
                      <a:pt x="467" y="68"/>
                    </a:cubicBezTo>
                    <a:cubicBezTo>
                      <a:pt x="434" y="68"/>
                      <a:pt x="401" y="101"/>
                      <a:pt x="401" y="101"/>
                    </a:cubicBezTo>
                    <a:lnTo>
                      <a:pt x="334" y="134"/>
                    </a:lnTo>
                    <a:cubicBezTo>
                      <a:pt x="301" y="168"/>
                      <a:pt x="301" y="168"/>
                      <a:pt x="267" y="201"/>
                    </a:cubicBezTo>
                    <a:cubicBezTo>
                      <a:pt x="267" y="201"/>
                      <a:pt x="234" y="234"/>
                      <a:pt x="234" y="234"/>
                    </a:cubicBezTo>
                    <a:cubicBezTo>
                      <a:pt x="201" y="268"/>
                      <a:pt x="201" y="268"/>
                      <a:pt x="167" y="301"/>
                    </a:cubicBezTo>
                    <a:cubicBezTo>
                      <a:pt x="167" y="301"/>
                      <a:pt x="134" y="334"/>
                      <a:pt x="134" y="334"/>
                    </a:cubicBezTo>
                    <a:lnTo>
                      <a:pt x="101" y="401"/>
                    </a:lnTo>
                    <a:cubicBezTo>
                      <a:pt x="67" y="434"/>
                      <a:pt x="67" y="468"/>
                      <a:pt x="67" y="468"/>
                    </a:cubicBezTo>
                    <a:cubicBezTo>
                      <a:pt x="67" y="501"/>
                      <a:pt x="34" y="535"/>
                      <a:pt x="34" y="535"/>
                    </a:cubicBezTo>
                    <a:cubicBezTo>
                      <a:pt x="34" y="568"/>
                      <a:pt x="34" y="601"/>
                      <a:pt x="34" y="635"/>
                    </a:cubicBezTo>
                    <a:cubicBezTo>
                      <a:pt x="0" y="635"/>
                      <a:pt x="0" y="668"/>
                      <a:pt x="0" y="701"/>
                    </a:cubicBezTo>
                    <a:cubicBezTo>
                      <a:pt x="0" y="701"/>
                      <a:pt x="0" y="735"/>
                      <a:pt x="0" y="768"/>
                    </a:cubicBezTo>
                    <a:cubicBezTo>
                      <a:pt x="0" y="801"/>
                      <a:pt x="0" y="835"/>
                      <a:pt x="0" y="835"/>
                    </a:cubicBezTo>
                    <a:cubicBezTo>
                      <a:pt x="0" y="868"/>
                      <a:pt x="0" y="901"/>
                      <a:pt x="34" y="901"/>
                    </a:cubicBezTo>
                    <a:cubicBezTo>
                      <a:pt x="34" y="935"/>
                      <a:pt x="34" y="968"/>
                      <a:pt x="34" y="968"/>
                    </a:cubicBezTo>
                    <a:cubicBezTo>
                      <a:pt x="34" y="1002"/>
                      <a:pt x="67" y="1035"/>
                      <a:pt x="67" y="1068"/>
                    </a:cubicBezTo>
                    <a:cubicBezTo>
                      <a:pt x="67" y="1068"/>
                      <a:pt x="67" y="1102"/>
                      <a:pt x="101" y="1135"/>
                    </a:cubicBezTo>
                    <a:lnTo>
                      <a:pt x="134" y="1168"/>
                    </a:lnTo>
                    <a:cubicBezTo>
                      <a:pt x="134" y="1202"/>
                      <a:pt x="167" y="1202"/>
                      <a:pt x="167" y="1235"/>
                    </a:cubicBezTo>
                    <a:cubicBezTo>
                      <a:pt x="201" y="1268"/>
                      <a:pt x="201" y="1268"/>
                      <a:pt x="234" y="1302"/>
                    </a:cubicBezTo>
                    <a:cubicBezTo>
                      <a:pt x="234" y="1302"/>
                      <a:pt x="267" y="1335"/>
                      <a:pt x="267" y="1335"/>
                    </a:cubicBezTo>
                    <a:cubicBezTo>
                      <a:pt x="301" y="1368"/>
                      <a:pt x="301" y="1368"/>
                      <a:pt x="334" y="1402"/>
                    </a:cubicBezTo>
                    <a:lnTo>
                      <a:pt x="401" y="1435"/>
                    </a:lnTo>
                    <a:cubicBezTo>
                      <a:pt x="401" y="1435"/>
                      <a:pt x="434" y="1469"/>
                      <a:pt x="467" y="1469"/>
                    </a:cubicBezTo>
                    <a:cubicBezTo>
                      <a:pt x="501" y="1469"/>
                      <a:pt x="501" y="1469"/>
                      <a:pt x="534" y="1502"/>
                    </a:cubicBezTo>
                    <a:lnTo>
                      <a:pt x="668" y="1502"/>
                    </a:lnTo>
                    <a:cubicBezTo>
                      <a:pt x="701" y="1535"/>
                      <a:pt x="734" y="1535"/>
                      <a:pt x="734" y="1535"/>
                    </a:cubicBezTo>
                    <a:cubicBezTo>
                      <a:pt x="768" y="1535"/>
                      <a:pt x="801" y="1535"/>
                      <a:pt x="834" y="1502"/>
                    </a:cubicBezTo>
                    <a:lnTo>
                      <a:pt x="968" y="1502"/>
                    </a:lnTo>
                    <a:cubicBezTo>
                      <a:pt x="1001" y="1469"/>
                      <a:pt x="1001" y="1469"/>
                      <a:pt x="1035" y="1469"/>
                    </a:cubicBezTo>
                    <a:cubicBezTo>
                      <a:pt x="1068" y="1435"/>
                      <a:pt x="1068" y="1435"/>
                      <a:pt x="1101" y="1435"/>
                    </a:cubicBezTo>
                    <a:lnTo>
                      <a:pt x="1168" y="1402"/>
                    </a:lnTo>
                    <a:cubicBezTo>
                      <a:pt x="1201" y="1368"/>
                      <a:pt x="1201" y="1368"/>
                      <a:pt x="1235" y="1335"/>
                    </a:cubicBezTo>
                    <a:cubicBezTo>
                      <a:pt x="1235" y="1335"/>
                      <a:pt x="1268" y="1302"/>
                      <a:pt x="1268" y="1302"/>
                    </a:cubicBezTo>
                    <a:cubicBezTo>
                      <a:pt x="1301" y="1268"/>
                      <a:pt x="1301" y="1268"/>
                      <a:pt x="1335" y="1235"/>
                    </a:cubicBezTo>
                    <a:cubicBezTo>
                      <a:pt x="1335" y="1235"/>
                      <a:pt x="1368" y="1202"/>
                      <a:pt x="1368" y="1168"/>
                    </a:cubicBezTo>
                    <a:lnTo>
                      <a:pt x="1401" y="1135"/>
                    </a:lnTo>
                    <a:cubicBezTo>
                      <a:pt x="1435" y="1102"/>
                      <a:pt x="1435" y="1068"/>
                      <a:pt x="1435" y="1068"/>
                    </a:cubicBezTo>
                    <a:cubicBezTo>
                      <a:pt x="1435" y="1035"/>
                      <a:pt x="1468" y="1002"/>
                      <a:pt x="1468" y="968"/>
                    </a:cubicBezTo>
                    <a:cubicBezTo>
                      <a:pt x="1468" y="968"/>
                      <a:pt x="1468" y="935"/>
                      <a:pt x="1468" y="901"/>
                    </a:cubicBezTo>
                    <a:cubicBezTo>
                      <a:pt x="1502" y="901"/>
                      <a:pt x="1502" y="868"/>
                      <a:pt x="1502" y="835"/>
                    </a:cubicBezTo>
                    <a:cubicBezTo>
                      <a:pt x="1502" y="801"/>
                      <a:pt x="1502" y="801"/>
                      <a:pt x="1502" y="768"/>
                    </a:cubicBezTo>
                    <a:cubicBezTo>
                      <a:pt x="1502" y="735"/>
                      <a:pt x="1502" y="701"/>
                      <a:pt x="1502" y="701"/>
                    </a:cubicBezTo>
                    <a:cubicBezTo>
                      <a:pt x="1502" y="668"/>
                      <a:pt x="1502" y="635"/>
                      <a:pt x="1468" y="635"/>
                    </a:cubicBezTo>
                    <a:cubicBezTo>
                      <a:pt x="1468" y="601"/>
                      <a:pt x="1468" y="568"/>
                      <a:pt x="1468" y="535"/>
                    </a:cubicBezTo>
                    <a:cubicBezTo>
                      <a:pt x="1468" y="535"/>
                      <a:pt x="1435" y="501"/>
                      <a:pt x="1435" y="468"/>
                    </a:cubicBezTo>
                    <a:cubicBezTo>
                      <a:pt x="1435" y="468"/>
                      <a:pt x="1435" y="434"/>
                      <a:pt x="1401" y="401"/>
                    </a:cubicBezTo>
                    <a:lnTo>
                      <a:pt x="1368" y="334"/>
                    </a:lnTo>
                    <a:cubicBezTo>
                      <a:pt x="1368" y="334"/>
                      <a:pt x="1335" y="301"/>
                      <a:pt x="1335" y="301"/>
                    </a:cubicBezTo>
                    <a:cubicBezTo>
                      <a:pt x="1301" y="268"/>
                      <a:pt x="1301" y="268"/>
                      <a:pt x="1268" y="234"/>
                    </a:cubicBezTo>
                    <a:cubicBezTo>
                      <a:pt x="1268" y="234"/>
                      <a:pt x="1235" y="201"/>
                      <a:pt x="1235" y="201"/>
                    </a:cubicBezTo>
                    <a:cubicBezTo>
                      <a:pt x="1201" y="168"/>
                      <a:pt x="1201" y="168"/>
                      <a:pt x="1168" y="134"/>
                    </a:cubicBezTo>
                    <a:lnTo>
                      <a:pt x="1101" y="101"/>
                    </a:lnTo>
                    <a:cubicBezTo>
                      <a:pt x="1068" y="101"/>
                      <a:pt x="1068" y="68"/>
                      <a:pt x="1035" y="68"/>
                    </a:cubicBezTo>
                    <a:cubicBezTo>
                      <a:pt x="1001" y="68"/>
                      <a:pt x="1001" y="68"/>
                      <a:pt x="968" y="34"/>
                    </a:cubicBezTo>
                    <a:lnTo>
                      <a:pt x="901" y="34"/>
                    </a:lnTo>
                    <a:cubicBezTo>
                      <a:pt x="868" y="34"/>
                      <a:pt x="834" y="34"/>
                      <a:pt x="8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4626105" y="4839437"/>
                <a:ext cx="109725" cy="109725"/>
              </a:xfrm>
              <a:custGeom>
                <a:avLst/>
                <a:gdLst/>
                <a:ahLst/>
                <a:cxnLst/>
                <a:rect l="l" t="t" r="r" b="b"/>
                <a:pathLst>
                  <a:path w="1502" h="1502" extrusionOk="0">
                    <a:moveTo>
                      <a:pt x="668" y="0"/>
                    </a:moveTo>
                    <a:cubicBezTo>
                      <a:pt x="634" y="0"/>
                      <a:pt x="634" y="34"/>
                      <a:pt x="601" y="34"/>
                    </a:cubicBezTo>
                    <a:lnTo>
                      <a:pt x="534" y="34"/>
                    </a:lnTo>
                    <a:cubicBezTo>
                      <a:pt x="501" y="34"/>
                      <a:pt x="467" y="67"/>
                      <a:pt x="467" y="67"/>
                    </a:cubicBezTo>
                    <a:cubicBezTo>
                      <a:pt x="434" y="67"/>
                      <a:pt x="401" y="100"/>
                      <a:pt x="401" y="100"/>
                    </a:cubicBezTo>
                    <a:lnTo>
                      <a:pt x="334" y="134"/>
                    </a:lnTo>
                    <a:cubicBezTo>
                      <a:pt x="301" y="167"/>
                      <a:pt x="301" y="167"/>
                      <a:pt x="267" y="167"/>
                    </a:cubicBezTo>
                    <a:cubicBezTo>
                      <a:pt x="234" y="201"/>
                      <a:pt x="234" y="201"/>
                      <a:pt x="201" y="234"/>
                    </a:cubicBezTo>
                    <a:cubicBezTo>
                      <a:pt x="201" y="234"/>
                      <a:pt x="167" y="267"/>
                      <a:pt x="167" y="301"/>
                    </a:cubicBezTo>
                    <a:cubicBezTo>
                      <a:pt x="134" y="301"/>
                      <a:pt x="134" y="334"/>
                      <a:pt x="134" y="334"/>
                    </a:cubicBezTo>
                    <a:lnTo>
                      <a:pt x="67" y="401"/>
                    </a:lnTo>
                    <a:cubicBezTo>
                      <a:pt x="67" y="434"/>
                      <a:pt x="67" y="467"/>
                      <a:pt x="67" y="467"/>
                    </a:cubicBezTo>
                    <a:cubicBezTo>
                      <a:pt x="34" y="501"/>
                      <a:pt x="34" y="534"/>
                      <a:pt x="34" y="534"/>
                    </a:cubicBezTo>
                    <a:cubicBezTo>
                      <a:pt x="34" y="567"/>
                      <a:pt x="0" y="601"/>
                      <a:pt x="0" y="601"/>
                    </a:cubicBezTo>
                    <a:cubicBezTo>
                      <a:pt x="0" y="634"/>
                      <a:pt x="0" y="668"/>
                      <a:pt x="0" y="701"/>
                    </a:cubicBezTo>
                    <a:cubicBezTo>
                      <a:pt x="0" y="701"/>
                      <a:pt x="0" y="734"/>
                      <a:pt x="0" y="768"/>
                    </a:cubicBezTo>
                    <a:cubicBezTo>
                      <a:pt x="0" y="801"/>
                      <a:pt x="0" y="801"/>
                      <a:pt x="0" y="834"/>
                    </a:cubicBezTo>
                    <a:cubicBezTo>
                      <a:pt x="0" y="868"/>
                      <a:pt x="0" y="868"/>
                      <a:pt x="0" y="901"/>
                    </a:cubicBezTo>
                    <a:cubicBezTo>
                      <a:pt x="0" y="934"/>
                      <a:pt x="34" y="968"/>
                      <a:pt x="34" y="968"/>
                    </a:cubicBezTo>
                    <a:cubicBezTo>
                      <a:pt x="34" y="1001"/>
                      <a:pt x="34" y="1034"/>
                      <a:pt x="67" y="1034"/>
                    </a:cubicBezTo>
                    <a:cubicBezTo>
                      <a:pt x="67" y="1068"/>
                      <a:pt x="67" y="1101"/>
                      <a:pt x="67" y="1101"/>
                    </a:cubicBezTo>
                    <a:lnTo>
                      <a:pt x="134" y="1168"/>
                    </a:lnTo>
                    <a:cubicBezTo>
                      <a:pt x="134" y="1201"/>
                      <a:pt x="134" y="1201"/>
                      <a:pt x="167" y="1235"/>
                    </a:cubicBezTo>
                    <a:cubicBezTo>
                      <a:pt x="167" y="1235"/>
                      <a:pt x="201" y="1268"/>
                      <a:pt x="201" y="1301"/>
                    </a:cubicBezTo>
                    <a:cubicBezTo>
                      <a:pt x="234" y="1301"/>
                      <a:pt x="234" y="1335"/>
                      <a:pt x="267" y="1335"/>
                    </a:cubicBezTo>
                    <a:cubicBezTo>
                      <a:pt x="267" y="1368"/>
                      <a:pt x="301" y="1368"/>
                      <a:pt x="334" y="1368"/>
                    </a:cubicBezTo>
                    <a:lnTo>
                      <a:pt x="401" y="1435"/>
                    </a:lnTo>
                    <a:cubicBezTo>
                      <a:pt x="401" y="1435"/>
                      <a:pt x="434" y="1435"/>
                      <a:pt x="467" y="1468"/>
                    </a:cubicBezTo>
                    <a:lnTo>
                      <a:pt x="534" y="1468"/>
                    </a:lnTo>
                    <a:cubicBezTo>
                      <a:pt x="568" y="1501"/>
                      <a:pt x="568" y="1501"/>
                      <a:pt x="601" y="1501"/>
                    </a:cubicBezTo>
                    <a:lnTo>
                      <a:pt x="901" y="1501"/>
                    </a:lnTo>
                    <a:cubicBezTo>
                      <a:pt x="901" y="1501"/>
                      <a:pt x="934" y="1501"/>
                      <a:pt x="968" y="1468"/>
                    </a:cubicBezTo>
                    <a:lnTo>
                      <a:pt x="1035" y="1468"/>
                    </a:lnTo>
                    <a:cubicBezTo>
                      <a:pt x="1068" y="1435"/>
                      <a:pt x="1068" y="1435"/>
                      <a:pt x="1101" y="1435"/>
                    </a:cubicBezTo>
                    <a:lnTo>
                      <a:pt x="1168" y="1368"/>
                    </a:lnTo>
                    <a:cubicBezTo>
                      <a:pt x="1168" y="1368"/>
                      <a:pt x="1201" y="1368"/>
                      <a:pt x="1201" y="1335"/>
                    </a:cubicBezTo>
                    <a:cubicBezTo>
                      <a:pt x="1235" y="1335"/>
                      <a:pt x="1268" y="1301"/>
                      <a:pt x="1268" y="1301"/>
                    </a:cubicBezTo>
                    <a:cubicBezTo>
                      <a:pt x="1301" y="1268"/>
                      <a:pt x="1301" y="1268"/>
                      <a:pt x="1335" y="1235"/>
                    </a:cubicBezTo>
                    <a:cubicBezTo>
                      <a:pt x="1335" y="1201"/>
                      <a:pt x="1335" y="1201"/>
                      <a:pt x="1368" y="1168"/>
                    </a:cubicBezTo>
                    <a:lnTo>
                      <a:pt x="1401" y="1101"/>
                    </a:lnTo>
                    <a:cubicBezTo>
                      <a:pt x="1401" y="1101"/>
                      <a:pt x="1435" y="1068"/>
                      <a:pt x="1435" y="1034"/>
                    </a:cubicBezTo>
                    <a:cubicBezTo>
                      <a:pt x="1435" y="1034"/>
                      <a:pt x="1435" y="1001"/>
                      <a:pt x="1468" y="968"/>
                    </a:cubicBezTo>
                    <a:cubicBezTo>
                      <a:pt x="1468" y="968"/>
                      <a:pt x="1468" y="934"/>
                      <a:pt x="1468" y="901"/>
                    </a:cubicBezTo>
                    <a:cubicBezTo>
                      <a:pt x="1468" y="901"/>
                      <a:pt x="1502" y="868"/>
                      <a:pt x="1502" y="834"/>
                    </a:cubicBezTo>
                    <a:cubicBezTo>
                      <a:pt x="1502" y="801"/>
                      <a:pt x="1502" y="801"/>
                      <a:pt x="1502" y="768"/>
                    </a:cubicBezTo>
                    <a:cubicBezTo>
                      <a:pt x="1502" y="734"/>
                      <a:pt x="1502" y="701"/>
                      <a:pt x="1502" y="701"/>
                    </a:cubicBezTo>
                    <a:cubicBezTo>
                      <a:pt x="1468" y="668"/>
                      <a:pt x="1468" y="634"/>
                      <a:pt x="1468" y="601"/>
                    </a:cubicBezTo>
                    <a:cubicBezTo>
                      <a:pt x="1468" y="601"/>
                      <a:pt x="1468" y="567"/>
                      <a:pt x="1468" y="534"/>
                    </a:cubicBezTo>
                    <a:cubicBezTo>
                      <a:pt x="1435" y="534"/>
                      <a:pt x="1435" y="501"/>
                      <a:pt x="1435" y="467"/>
                    </a:cubicBezTo>
                    <a:cubicBezTo>
                      <a:pt x="1435" y="467"/>
                      <a:pt x="1401" y="434"/>
                      <a:pt x="1401" y="401"/>
                    </a:cubicBezTo>
                    <a:lnTo>
                      <a:pt x="1368" y="334"/>
                    </a:lnTo>
                    <a:cubicBezTo>
                      <a:pt x="1335" y="334"/>
                      <a:pt x="1335" y="301"/>
                      <a:pt x="1335" y="301"/>
                    </a:cubicBezTo>
                    <a:cubicBezTo>
                      <a:pt x="1301" y="267"/>
                      <a:pt x="1301" y="234"/>
                      <a:pt x="1268" y="234"/>
                    </a:cubicBezTo>
                    <a:cubicBezTo>
                      <a:pt x="1268" y="201"/>
                      <a:pt x="1235" y="201"/>
                      <a:pt x="1201" y="167"/>
                    </a:cubicBezTo>
                    <a:cubicBezTo>
                      <a:pt x="1201" y="167"/>
                      <a:pt x="1168" y="134"/>
                      <a:pt x="1168" y="134"/>
                    </a:cubicBezTo>
                    <a:lnTo>
                      <a:pt x="1101" y="100"/>
                    </a:lnTo>
                    <a:cubicBezTo>
                      <a:pt x="1068" y="100"/>
                      <a:pt x="1035" y="67"/>
                      <a:pt x="1035" y="67"/>
                    </a:cubicBezTo>
                    <a:cubicBezTo>
                      <a:pt x="1001" y="67"/>
                      <a:pt x="968" y="34"/>
                      <a:pt x="968" y="34"/>
                    </a:cubicBezTo>
                    <a:lnTo>
                      <a:pt x="901" y="34"/>
                    </a:lnTo>
                    <a:cubicBezTo>
                      <a:pt x="868" y="0"/>
                      <a:pt x="834" y="0"/>
                      <a:pt x="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31"/>
            <p:cNvSpPr/>
            <p:nvPr/>
          </p:nvSpPr>
          <p:spPr>
            <a:xfrm>
              <a:off x="5687038" y="399278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5935038" y="4352538"/>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6449388" y="4104513"/>
              <a:ext cx="248010" cy="248033"/>
            </a:xfrm>
            <a:custGeom>
              <a:avLst/>
              <a:gdLst/>
              <a:ahLst/>
              <a:cxnLst/>
              <a:rect l="l" t="t" r="r" b="b"/>
              <a:pathLst>
                <a:path w="1502" h="1502" extrusionOk="0">
                  <a:moveTo>
                    <a:pt x="601" y="0"/>
                  </a:moveTo>
                  <a:cubicBezTo>
                    <a:pt x="601" y="0"/>
                    <a:pt x="567" y="0"/>
                    <a:pt x="534" y="34"/>
                  </a:cubicBezTo>
                  <a:lnTo>
                    <a:pt x="467" y="34"/>
                  </a:lnTo>
                  <a:cubicBezTo>
                    <a:pt x="434" y="67"/>
                    <a:pt x="434" y="67"/>
                    <a:pt x="401" y="67"/>
                  </a:cubicBezTo>
                  <a:lnTo>
                    <a:pt x="334" y="100"/>
                  </a:lnTo>
                  <a:cubicBezTo>
                    <a:pt x="334" y="134"/>
                    <a:pt x="300" y="134"/>
                    <a:pt x="267" y="167"/>
                  </a:cubicBezTo>
                  <a:cubicBezTo>
                    <a:pt x="267" y="167"/>
                    <a:pt x="234" y="200"/>
                    <a:pt x="234" y="200"/>
                  </a:cubicBezTo>
                  <a:cubicBezTo>
                    <a:pt x="200" y="234"/>
                    <a:pt x="200" y="234"/>
                    <a:pt x="167" y="267"/>
                  </a:cubicBezTo>
                  <a:cubicBezTo>
                    <a:pt x="167" y="267"/>
                    <a:pt x="134" y="301"/>
                    <a:pt x="134" y="334"/>
                  </a:cubicBezTo>
                  <a:lnTo>
                    <a:pt x="100" y="367"/>
                  </a:lnTo>
                  <a:cubicBezTo>
                    <a:pt x="100" y="401"/>
                    <a:pt x="67" y="434"/>
                    <a:pt x="67" y="434"/>
                  </a:cubicBezTo>
                  <a:cubicBezTo>
                    <a:pt x="67" y="467"/>
                    <a:pt x="67" y="501"/>
                    <a:pt x="34" y="534"/>
                  </a:cubicBezTo>
                  <a:cubicBezTo>
                    <a:pt x="34" y="534"/>
                    <a:pt x="34" y="567"/>
                    <a:pt x="34" y="601"/>
                  </a:cubicBezTo>
                  <a:cubicBezTo>
                    <a:pt x="34" y="601"/>
                    <a:pt x="34" y="634"/>
                    <a:pt x="34" y="667"/>
                  </a:cubicBezTo>
                  <a:cubicBezTo>
                    <a:pt x="0" y="701"/>
                    <a:pt x="0" y="701"/>
                    <a:pt x="0" y="734"/>
                  </a:cubicBezTo>
                  <a:cubicBezTo>
                    <a:pt x="0" y="768"/>
                    <a:pt x="0" y="801"/>
                    <a:pt x="34" y="801"/>
                  </a:cubicBezTo>
                  <a:cubicBezTo>
                    <a:pt x="34" y="834"/>
                    <a:pt x="34" y="868"/>
                    <a:pt x="34" y="868"/>
                  </a:cubicBezTo>
                  <a:cubicBezTo>
                    <a:pt x="34" y="901"/>
                    <a:pt x="34" y="934"/>
                    <a:pt x="34" y="968"/>
                  </a:cubicBezTo>
                  <a:cubicBezTo>
                    <a:pt x="67" y="968"/>
                    <a:pt x="67" y="1001"/>
                    <a:pt x="67" y="1034"/>
                  </a:cubicBezTo>
                  <a:cubicBezTo>
                    <a:pt x="67" y="1034"/>
                    <a:pt x="100" y="1068"/>
                    <a:pt x="100" y="1101"/>
                  </a:cubicBezTo>
                  <a:lnTo>
                    <a:pt x="134" y="1168"/>
                  </a:lnTo>
                  <a:cubicBezTo>
                    <a:pt x="167" y="1168"/>
                    <a:pt x="167" y="1201"/>
                    <a:pt x="167" y="1201"/>
                  </a:cubicBezTo>
                  <a:cubicBezTo>
                    <a:pt x="200" y="1235"/>
                    <a:pt x="200" y="1235"/>
                    <a:pt x="234" y="1268"/>
                  </a:cubicBezTo>
                  <a:cubicBezTo>
                    <a:pt x="234" y="1268"/>
                    <a:pt x="267" y="1301"/>
                    <a:pt x="267" y="1301"/>
                  </a:cubicBezTo>
                  <a:cubicBezTo>
                    <a:pt x="300" y="1335"/>
                    <a:pt x="334" y="1335"/>
                    <a:pt x="334" y="1368"/>
                  </a:cubicBezTo>
                  <a:lnTo>
                    <a:pt x="401" y="1401"/>
                  </a:lnTo>
                  <a:cubicBezTo>
                    <a:pt x="434" y="1401"/>
                    <a:pt x="434" y="1435"/>
                    <a:pt x="467" y="1435"/>
                  </a:cubicBezTo>
                  <a:cubicBezTo>
                    <a:pt x="501" y="1435"/>
                    <a:pt x="534" y="1435"/>
                    <a:pt x="534" y="1468"/>
                  </a:cubicBezTo>
                  <a:lnTo>
                    <a:pt x="601" y="1468"/>
                  </a:lnTo>
                  <a:cubicBezTo>
                    <a:pt x="634" y="1468"/>
                    <a:pt x="667" y="1468"/>
                    <a:pt x="701" y="1501"/>
                  </a:cubicBezTo>
                  <a:lnTo>
                    <a:pt x="834" y="1501"/>
                  </a:lnTo>
                  <a:cubicBezTo>
                    <a:pt x="868" y="1468"/>
                    <a:pt x="868" y="1468"/>
                    <a:pt x="901" y="1468"/>
                  </a:cubicBezTo>
                  <a:lnTo>
                    <a:pt x="968" y="1468"/>
                  </a:lnTo>
                  <a:cubicBezTo>
                    <a:pt x="1001" y="1435"/>
                    <a:pt x="1034" y="1435"/>
                    <a:pt x="1034" y="1435"/>
                  </a:cubicBezTo>
                  <a:cubicBezTo>
                    <a:pt x="1068" y="1435"/>
                    <a:pt x="1101" y="1401"/>
                    <a:pt x="1101" y="1401"/>
                  </a:cubicBezTo>
                  <a:lnTo>
                    <a:pt x="1168" y="1368"/>
                  </a:lnTo>
                  <a:cubicBezTo>
                    <a:pt x="1201" y="1335"/>
                    <a:pt x="1201" y="1335"/>
                    <a:pt x="1234" y="1301"/>
                  </a:cubicBezTo>
                  <a:cubicBezTo>
                    <a:pt x="1234" y="1301"/>
                    <a:pt x="1268" y="1268"/>
                    <a:pt x="1301" y="1268"/>
                  </a:cubicBezTo>
                  <a:cubicBezTo>
                    <a:pt x="1301" y="1235"/>
                    <a:pt x="1335" y="1235"/>
                    <a:pt x="1335" y="1201"/>
                  </a:cubicBezTo>
                  <a:cubicBezTo>
                    <a:pt x="1335" y="1201"/>
                    <a:pt x="1368" y="1168"/>
                    <a:pt x="1368" y="1168"/>
                  </a:cubicBezTo>
                  <a:lnTo>
                    <a:pt x="1401" y="1101"/>
                  </a:lnTo>
                  <a:cubicBezTo>
                    <a:pt x="1435" y="1068"/>
                    <a:pt x="1435" y="1034"/>
                    <a:pt x="1435" y="1034"/>
                  </a:cubicBezTo>
                  <a:cubicBezTo>
                    <a:pt x="1468" y="1001"/>
                    <a:pt x="1468" y="968"/>
                    <a:pt x="1468" y="968"/>
                  </a:cubicBezTo>
                  <a:cubicBezTo>
                    <a:pt x="1468" y="934"/>
                    <a:pt x="1501" y="901"/>
                    <a:pt x="1501" y="868"/>
                  </a:cubicBezTo>
                  <a:cubicBezTo>
                    <a:pt x="1501" y="868"/>
                    <a:pt x="1501" y="834"/>
                    <a:pt x="1501" y="801"/>
                  </a:cubicBezTo>
                  <a:cubicBezTo>
                    <a:pt x="1501" y="801"/>
                    <a:pt x="1501" y="768"/>
                    <a:pt x="1501" y="734"/>
                  </a:cubicBezTo>
                  <a:cubicBezTo>
                    <a:pt x="1501" y="701"/>
                    <a:pt x="1501" y="701"/>
                    <a:pt x="1501" y="667"/>
                  </a:cubicBezTo>
                  <a:cubicBezTo>
                    <a:pt x="1501" y="634"/>
                    <a:pt x="1501" y="601"/>
                    <a:pt x="1501" y="601"/>
                  </a:cubicBezTo>
                  <a:cubicBezTo>
                    <a:pt x="1501" y="567"/>
                    <a:pt x="1468" y="534"/>
                    <a:pt x="1468" y="534"/>
                  </a:cubicBezTo>
                  <a:cubicBezTo>
                    <a:pt x="1468" y="501"/>
                    <a:pt x="1468" y="467"/>
                    <a:pt x="1435" y="434"/>
                  </a:cubicBezTo>
                  <a:cubicBezTo>
                    <a:pt x="1435" y="434"/>
                    <a:pt x="1435" y="401"/>
                    <a:pt x="1401" y="367"/>
                  </a:cubicBezTo>
                  <a:lnTo>
                    <a:pt x="1368" y="334"/>
                  </a:lnTo>
                  <a:cubicBezTo>
                    <a:pt x="1368" y="301"/>
                    <a:pt x="1368" y="267"/>
                    <a:pt x="1335" y="267"/>
                  </a:cubicBezTo>
                  <a:cubicBezTo>
                    <a:pt x="1335" y="234"/>
                    <a:pt x="1301" y="234"/>
                    <a:pt x="1301" y="200"/>
                  </a:cubicBezTo>
                  <a:cubicBezTo>
                    <a:pt x="1268" y="200"/>
                    <a:pt x="1268" y="167"/>
                    <a:pt x="1234" y="167"/>
                  </a:cubicBezTo>
                  <a:cubicBezTo>
                    <a:pt x="1201" y="134"/>
                    <a:pt x="1201" y="134"/>
                    <a:pt x="1168" y="100"/>
                  </a:cubicBezTo>
                  <a:lnTo>
                    <a:pt x="1101" y="67"/>
                  </a:lnTo>
                  <a:cubicBezTo>
                    <a:pt x="1101" y="67"/>
                    <a:pt x="1068" y="67"/>
                    <a:pt x="1034" y="34"/>
                  </a:cubicBezTo>
                  <a:lnTo>
                    <a:pt x="968" y="34"/>
                  </a:lnTo>
                  <a:cubicBezTo>
                    <a:pt x="968" y="0"/>
                    <a:pt x="934" y="0"/>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50193209"/>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8"/>
          <p:cNvSpPr txBox="1">
            <a:spLocks noGrp="1"/>
          </p:cNvSpPr>
          <p:nvPr>
            <p:ph type="title"/>
          </p:nvPr>
        </p:nvSpPr>
        <p:spPr>
          <a:xfrm>
            <a:off x="726225" y="542925"/>
            <a:ext cx="7691400" cy="457200"/>
          </a:xfrm>
          <a:prstGeom prst="rect">
            <a:avLst/>
          </a:prstGeom>
        </p:spPr>
        <p:txBody>
          <a:bodyPr spcFirstLastPara="1" wrap="square" lIns="91425" tIns="91425" rIns="91425" bIns="91425" anchor="ctr" anchorCtr="0">
            <a:noAutofit/>
          </a:bodyPr>
          <a:lstStyle/>
          <a:p>
            <a:pPr lvl="0"/>
            <a:r>
              <a:rPr lang="id-ID" dirty="0"/>
              <a:t>Penyebab Timbulnya Kecelakaan di Laboratorium </a:t>
            </a:r>
            <a:endParaRPr lang="id-ID" dirty="0"/>
          </a:p>
        </p:txBody>
      </p:sp>
      <p:sp>
        <p:nvSpPr>
          <p:cNvPr id="601" name="Google Shape;601;p28"/>
          <p:cNvSpPr txBox="1">
            <a:spLocks noGrp="1"/>
          </p:cNvSpPr>
          <p:nvPr>
            <p:ph type="subTitle" idx="1"/>
          </p:nvPr>
        </p:nvSpPr>
        <p:spPr>
          <a:xfrm>
            <a:off x="726225" y="1114425"/>
            <a:ext cx="7691400" cy="1817365"/>
          </a:xfrm>
          <a:prstGeom prst="rect">
            <a:avLst/>
          </a:prstGeom>
        </p:spPr>
        <p:txBody>
          <a:bodyPr spcFirstLastPara="1" wrap="square" lIns="91425" tIns="91425" rIns="91425" bIns="91425" anchor="t" anchorCtr="0">
            <a:noAutofit/>
          </a:bodyPr>
          <a:lstStyle/>
          <a:p>
            <a:pPr marL="0" lvl="0" indent="0" algn="just"/>
            <a:r>
              <a:rPr lang="id-ID" sz="2400" dirty="0">
                <a:latin typeface="Tekton Pro" pitchFamily="34" charset="0"/>
                <a:ea typeface="Arial"/>
                <a:cs typeface="Arial"/>
                <a:sym typeface="Arial"/>
              </a:rPr>
              <a:t>Beberapa penyebab timbulnya kecelakaan di laboratorium, antara lain :</a:t>
            </a:r>
          </a:p>
          <a:p>
            <a:pPr lvl="0" indent="-457200" algn="just">
              <a:buFont typeface="+mj-lt"/>
              <a:buAutoNum type="arabicPeriod"/>
            </a:pPr>
            <a:r>
              <a:rPr lang="id-ID" sz="2400" dirty="0" smtClean="0">
                <a:latin typeface="Tekton Pro" pitchFamily="34" charset="0"/>
                <a:ea typeface="Arial"/>
                <a:cs typeface="Arial"/>
                <a:sym typeface="Arial"/>
              </a:rPr>
              <a:t>Adanya </a:t>
            </a:r>
            <a:r>
              <a:rPr lang="id-ID" sz="2400" dirty="0">
                <a:latin typeface="Tekton Pro" pitchFamily="34" charset="0"/>
                <a:ea typeface="Arial"/>
                <a:cs typeface="Arial"/>
                <a:sym typeface="Arial"/>
              </a:rPr>
              <a:t>bahan-bahan kimia dan agen biologi yang berbahaya di </a:t>
            </a:r>
            <a:r>
              <a:rPr lang="id-ID" sz="2400" dirty="0" smtClean="0">
                <a:latin typeface="Tekton Pro" pitchFamily="34" charset="0"/>
                <a:ea typeface="Arial"/>
                <a:cs typeface="Arial"/>
                <a:sym typeface="Arial"/>
              </a:rPr>
              <a:t>laboratorium.</a:t>
            </a:r>
          </a:p>
          <a:p>
            <a:pPr lvl="0" indent="-457200" algn="just">
              <a:buFont typeface="+mj-lt"/>
              <a:buAutoNum type="arabicPeriod"/>
            </a:pPr>
            <a:r>
              <a:rPr lang="id-ID" sz="2400" dirty="0" smtClean="0">
                <a:latin typeface="Tekton Pro" pitchFamily="34" charset="0"/>
                <a:ea typeface="Arial"/>
                <a:cs typeface="Arial"/>
                <a:sym typeface="Arial"/>
              </a:rPr>
              <a:t>Adanya </a:t>
            </a:r>
            <a:r>
              <a:rPr lang="id-ID" sz="2400" dirty="0">
                <a:latin typeface="Tekton Pro" pitchFamily="34" charset="0"/>
                <a:ea typeface="Arial"/>
                <a:cs typeface="Arial"/>
                <a:sym typeface="Arial"/>
              </a:rPr>
              <a:t>sumber penunjang lain dalam laboratorium yang juga berpotensi </a:t>
            </a:r>
            <a:r>
              <a:rPr lang="id-ID" sz="2400" dirty="0" smtClean="0">
                <a:latin typeface="Tekton Pro" pitchFamily="34" charset="0"/>
                <a:ea typeface="Arial"/>
                <a:cs typeface="Arial"/>
                <a:sym typeface="Arial"/>
              </a:rPr>
              <a:t>bahaya (sumber </a:t>
            </a:r>
            <a:r>
              <a:rPr lang="id-ID" sz="2400" dirty="0">
                <a:latin typeface="Tekton Pro" pitchFamily="34" charset="0"/>
                <a:ea typeface="Arial"/>
                <a:cs typeface="Arial"/>
                <a:sym typeface="Arial"/>
              </a:rPr>
              <a:t>api, gas, air, dan listrik</a:t>
            </a:r>
            <a:r>
              <a:rPr lang="id-ID" sz="2400" dirty="0" smtClean="0">
                <a:latin typeface="Tekton Pro" pitchFamily="34" charset="0"/>
                <a:ea typeface="Arial"/>
                <a:cs typeface="Arial"/>
                <a:sym typeface="Arial"/>
              </a:rPr>
              <a:t>).</a:t>
            </a:r>
          </a:p>
          <a:p>
            <a:pPr lvl="0" indent="-457200" algn="just">
              <a:buFont typeface="+mj-lt"/>
              <a:buAutoNum type="arabicPeriod"/>
            </a:pPr>
            <a:r>
              <a:rPr lang="id-ID" sz="2400" dirty="0" smtClean="0">
                <a:latin typeface="Tekton Pro" pitchFamily="34" charset="0"/>
                <a:ea typeface="Arial"/>
                <a:cs typeface="Arial"/>
                <a:sym typeface="Arial"/>
              </a:rPr>
              <a:t>Kondisi </a:t>
            </a:r>
            <a:r>
              <a:rPr lang="id-ID" sz="2400" dirty="0">
                <a:latin typeface="Tekton Pro" pitchFamily="34" charset="0"/>
                <a:ea typeface="Arial"/>
                <a:cs typeface="Arial"/>
                <a:sym typeface="Arial"/>
              </a:rPr>
              <a:t>ruangan yang kotor dan tidak </a:t>
            </a:r>
            <a:r>
              <a:rPr lang="id-ID" sz="2400" dirty="0" smtClean="0">
                <a:latin typeface="Tekton Pro" pitchFamily="34" charset="0"/>
                <a:ea typeface="Arial"/>
                <a:cs typeface="Arial"/>
                <a:sym typeface="Arial"/>
              </a:rPr>
              <a:t>terorganisir.</a:t>
            </a:r>
          </a:p>
          <a:p>
            <a:pPr lvl="0" indent="-457200" algn="just">
              <a:buFont typeface="+mj-lt"/>
              <a:buAutoNum type="arabicPeriod"/>
            </a:pPr>
            <a:r>
              <a:rPr lang="id-ID" sz="2400" dirty="0" smtClean="0">
                <a:latin typeface="Tekton Pro" pitchFamily="34" charset="0"/>
                <a:ea typeface="Arial"/>
                <a:cs typeface="Arial"/>
                <a:sym typeface="Arial"/>
              </a:rPr>
              <a:t>Kurangnya </a:t>
            </a:r>
            <a:r>
              <a:rPr lang="id-ID" sz="2400" dirty="0">
                <a:latin typeface="Tekton Pro" pitchFamily="34" charset="0"/>
                <a:ea typeface="Arial"/>
                <a:cs typeface="Arial"/>
                <a:sym typeface="Arial"/>
              </a:rPr>
              <a:t>pengetahuan dan pemahaman tentang alat, bahan, dan proses dalam </a:t>
            </a:r>
            <a:r>
              <a:rPr lang="id-ID" sz="2400" dirty="0" smtClean="0">
                <a:latin typeface="Tekton Pro" pitchFamily="34" charset="0"/>
                <a:ea typeface="Arial"/>
                <a:cs typeface="Arial"/>
                <a:sym typeface="Arial"/>
              </a:rPr>
              <a:t>suatupraktikum</a:t>
            </a:r>
            <a:r>
              <a:rPr lang="id-ID" sz="2400" dirty="0">
                <a:latin typeface="Tekton Pro" pitchFamily="34" charset="0"/>
                <a:ea typeface="Arial"/>
                <a:cs typeface="Arial"/>
                <a:sym typeface="Arial"/>
              </a:rPr>
              <a:t>.</a:t>
            </a:r>
          </a:p>
          <a:p>
            <a:pPr marL="0" lvl="0" indent="0" algn="ctr" rtl="0">
              <a:spcBef>
                <a:spcPts val="0"/>
              </a:spcBef>
              <a:spcAft>
                <a:spcPts val="0"/>
              </a:spcAft>
              <a:buNone/>
            </a:pPr>
            <a:endParaRPr sz="2400" dirty="0">
              <a:solidFill>
                <a:schemeClr val="dk2"/>
              </a:solidFill>
              <a:latin typeface="Arial"/>
              <a:ea typeface="Arial"/>
              <a:cs typeface="Arial"/>
              <a:sym typeface="Arial"/>
            </a:endParaRPr>
          </a:p>
        </p:txBody>
      </p:sp>
    </p:spTree>
    <p:extLst>
      <p:ext uri="{BB962C8B-B14F-4D97-AF65-F5344CB8AC3E}">
        <p14:creationId xmlns:p14="http://schemas.microsoft.com/office/powerpoint/2010/main" val="2081117984"/>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1" name="Google Shape;601;p28"/>
          <p:cNvSpPr txBox="1">
            <a:spLocks noGrp="1"/>
          </p:cNvSpPr>
          <p:nvPr>
            <p:ph type="subTitle" idx="1"/>
          </p:nvPr>
        </p:nvSpPr>
        <p:spPr>
          <a:xfrm>
            <a:off x="539552" y="339502"/>
            <a:ext cx="8136904" cy="4392488"/>
          </a:xfrm>
          <a:prstGeom prst="rect">
            <a:avLst/>
          </a:prstGeom>
        </p:spPr>
        <p:txBody>
          <a:bodyPr spcFirstLastPara="1" wrap="square" lIns="91425" tIns="91425" rIns="91425" bIns="91425" anchor="t" anchorCtr="0">
            <a:noAutofit/>
          </a:bodyPr>
          <a:lstStyle/>
          <a:p>
            <a:pPr marL="0" lvl="0" indent="0" algn="just"/>
            <a:r>
              <a:rPr lang="id-ID" sz="2400" dirty="0">
                <a:latin typeface="Tekton Pro" pitchFamily="34" charset="0"/>
                <a:ea typeface="Arial"/>
                <a:cs typeface="Arial"/>
                <a:sym typeface="Arial"/>
              </a:rPr>
              <a:t>5. Kurang jelasnya petunjuk kegiatan laboratorium.</a:t>
            </a:r>
          </a:p>
          <a:p>
            <a:pPr marL="0" lvl="0" indent="0" algn="just"/>
            <a:r>
              <a:rPr lang="id-ID" sz="2400" dirty="0">
                <a:latin typeface="Tekton Pro" pitchFamily="34" charset="0"/>
                <a:ea typeface="Arial"/>
                <a:cs typeface="Arial"/>
                <a:sym typeface="Arial"/>
              </a:rPr>
              <a:t>6. Kurangnya pengawasan dari pembimbing selama melakukan kegiatan </a:t>
            </a:r>
            <a:r>
              <a:rPr lang="id-ID" sz="2400" dirty="0" smtClean="0">
                <a:latin typeface="Tekton Pro" pitchFamily="34" charset="0"/>
                <a:ea typeface="Arial"/>
                <a:cs typeface="Arial"/>
                <a:sym typeface="Arial"/>
              </a:rPr>
              <a:t>di laboratorium</a:t>
            </a:r>
            <a:r>
              <a:rPr lang="id-ID" sz="2400" dirty="0">
                <a:latin typeface="Tekton Pro" pitchFamily="34" charset="0"/>
                <a:ea typeface="Arial"/>
                <a:cs typeface="Arial"/>
                <a:sym typeface="Arial"/>
              </a:rPr>
              <a:t>.</a:t>
            </a:r>
          </a:p>
          <a:p>
            <a:pPr marL="0" lvl="0" indent="0" algn="just"/>
            <a:r>
              <a:rPr lang="id-ID" sz="2400" dirty="0">
                <a:latin typeface="Tekton Pro" pitchFamily="34" charset="0"/>
                <a:ea typeface="Arial"/>
                <a:cs typeface="Arial"/>
                <a:sym typeface="Arial"/>
              </a:rPr>
              <a:t>7. Kekeliruan dalam merencanakan atau mendesain </a:t>
            </a:r>
            <a:r>
              <a:rPr lang="id-ID" sz="2400" dirty="0" smtClean="0">
                <a:latin typeface="Tekton Pro" pitchFamily="34" charset="0"/>
                <a:ea typeface="Arial"/>
                <a:cs typeface="Arial"/>
                <a:sym typeface="Arial"/>
              </a:rPr>
              <a:t>prosedur percobaan </a:t>
            </a:r>
            <a:r>
              <a:rPr lang="id-ID" sz="2400" dirty="0">
                <a:latin typeface="Tekton Pro" pitchFamily="34" charset="0"/>
                <a:ea typeface="Arial"/>
                <a:cs typeface="Arial"/>
                <a:sym typeface="Arial"/>
              </a:rPr>
              <a:t>(praktikum).</a:t>
            </a:r>
          </a:p>
          <a:p>
            <a:pPr marL="0" lvl="0" indent="0" algn="just"/>
            <a:r>
              <a:rPr lang="id-ID" sz="2400" dirty="0">
                <a:latin typeface="Tekton Pro" pitchFamily="34" charset="0"/>
                <a:ea typeface="Arial"/>
                <a:cs typeface="Arial"/>
                <a:sym typeface="Arial"/>
              </a:rPr>
              <a:t>8. Kurang ketersediaan alat pengaman, perlengkapan pelindung badan, maupun </a:t>
            </a:r>
            <a:r>
              <a:rPr lang="id-ID" sz="2400" dirty="0" smtClean="0">
                <a:latin typeface="Tekton Pro" pitchFamily="34" charset="0"/>
                <a:ea typeface="Arial"/>
                <a:cs typeface="Arial"/>
                <a:sym typeface="Arial"/>
              </a:rPr>
              <a:t>alat pengaman </a:t>
            </a:r>
            <a:r>
              <a:rPr lang="id-ID" sz="2400" dirty="0">
                <a:latin typeface="Tekton Pro" pitchFamily="34" charset="0"/>
                <a:ea typeface="Arial"/>
                <a:cs typeface="Arial"/>
                <a:sym typeface="Arial"/>
              </a:rPr>
              <a:t>lainnya.</a:t>
            </a:r>
          </a:p>
          <a:p>
            <a:pPr marL="0" lvl="0" indent="0" algn="just"/>
            <a:r>
              <a:rPr lang="id-ID" sz="2400" dirty="0">
                <a:latin typeface="Tekton Pro" pitchFamily="34" charset="0"/>
                <a:ea typeface="Arial"/>
                <a:cs typeface="Arial"/>
                <a:sym typeface="Arial"/>
              </a:rPr>
              <a:t>9. Tidak menggunakan peralatan atau bahan yang sesuai.</a:t>
            </a:r>
          </a:p>
          <a:p>
            <a:pPr marL="0" lvl="0" indent="0" algn="just"/>
            <a:r>
              <a:rPr lang="id-ID" sz="2400" dirty="0">
                <a:latin typeface="Tekton Pro" pitchFamily="34" charset="0"/>
                <a:ea typeface="Arial"/>
                <a:cs typeface="Arial"/>
                <a:sym typeface="Arial"/>
              </a:rPr>
              <a:t>10. Tidak dipatuhinya instruksi atau aturan tata tertib</a:t>
            </a:r>
            <a:r>
              <a:rPr lang="id-ID" sz="2400" dirty="0" smtClean="0">
                <a:latin typeface="Tekton Pro" pitchFamily="34" charset="0"/>
                <a:ea typeface="Arial"/>
                <a:cs typeface="Arial"/>
                <a:sym typeface="Arial"/>
              </a:rPr>
              <a:t>.</a:t>
            </a:r>
          </a:p>
          <a:p>
            <a:pPr marL="0" lvl="0" indent="0" algn="just"/>
            <a:r>
              <a:rPr lang="id-ID" sz="2400" dirty="0" smtClean="0">
                <a:latin typeface="Tekton Pro" pitchFamily="34" charset="0"/>
                <a:ea typeface="Arial"/>
                <a:cs typeface="Arial"/>
                <a:sym typeface="Arial"/>
              </a:rPr>
              <a:t>11. Tidak </a:t>
            </a:r>
            <a:r>
              <a:rPr lang="id-ID" sz="2400" dirty="0">
                <a:latin typeface="Tekton Pro" pitchFamily="34" charset="0"/>
                <a:ea typeface="Arial"/>
                <a:cs typeface="Arial"/>
                <a:sym typeface="Arial"/>
              </a:rPr>
              <a:t>cermat atau kurang bersikap hati-hati dalam melakukan percobaan</a:t>
            </a:r>
          </a:p>
          <a:p>
            <a:pPr marL="0" lvl="0" indent="0" algn="just"/>
            <a:endParaRPr lang="id-ID" sz="2400" dirty="0">
              <a:latin typeface="Tekton Pro" pitchFamily="34" charset="0"/>
              <a:ea typeface="Arial"/>
              <a:cs typeface="Arial"/>
              <a:sym typeface="Arial"/>
            </a:endParaRPr>
          </a:p>
          <a:p>
            <a:pPr marL="0" lvl="0" indent="0" algn="ctr" rtl="0">
              <a:spcBef>
                <a:spcPts val="0"/>
              </a:spcBef>
              <a:spcAft>
                <a:spcPts val="0"/>
              </a:spcAft>
              <a:buNone/>
            </a:pPr>
            <a:endParaRPr sz="2400" dirty="0">
              <a:solidFill>
                <a:schemeClr val="dk2"/>
              </a:solidFill>
              <a:latin typeface="Arial"/>
              <a:ea typeface="Arial"/>
              <a:cs typeface="Arial"/>
              <a:sym typeface="Arial"/>
            </a:endParaRPr>
          </a:p>
        </p:txBody>
      </p:sp>
    </p:spTree>
    <p:extLst>
      <p:ext uri="{BB962C8B-B14F-4D97-AF65-F5344CB8AC3E}">
        <p14:creationId xmlns:p14="http://schemas.microsoft.com/office/powerpoint/2010/main" val="2117991368"/>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Microscopy Materials! by Slidesgo">
  <a:themeElements>
    <a:clrScheme name="Simple Light">
      <a:dk1>
        <a:srgbClr val="000000"/>
      </a:dk1>
      <a:lt1>
        <a:srgbClr val="FFFFFF"/>
      </a:lt1>
      <a:dk2>
        <a:srgbClr val="223572"/>
      </a:dk2>
      <a:lt2>
        <a:srgbClr val="9BDBFF"/>
      </a:lt2>
      <a:accent1>
        <a:srgbClr val="E1F1FF"/>
      </a:accent1>
      <a:accent2>
        <a:srgbClr val="80FCFF"/>
      </a:accent2>
      <a:accent3>
        <a:srgbClr val="72A9D8"/>
      </a:accent3>
      <a:accent4>
        <a:srgbClr val="FFA7D4"/>
      </a:accent4>
      <a:accent5>
        <a:srgbClr val="A2F869"/>
      </a:accent5>
      <a:accent6>
        <a:srgbClr val="244677"/>
      </a:accent6>
      <a:hlink>
        <a:srgbClr val="24467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498</TotalTime>
  <Words>2016</Words>
  <Application>Microsoft Office PowerPoint</Application>
  <PresentationFormat>On-screen Show (16:9)</PresentationFormat>
  <Paragraphs>193</Paragraphs>
  <Slides>43</Slides>
  <Notes>43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Itim</vt:lpstr>
      <vt:lpstr>Tekton Pro</vt:lpstr>
      <vt:lpstr>Passion One</vt:lpstr>
      <vt:lpstr>Nunito SemiBold</vt:lpstr>
      <vt:lpstr>Microscopy Materials! by Slidesgo</vt:lpstr>
      <vt:lpstr>JENIS-JENIS KECELAKAAN YANG DAPAT TERJADI DI LABOLATORIUM </vt:lpstr>
      <vt:lpstr>Kelompok 5:</vt:lpstr>
      <vt:lpstr>Pengertian Kecelakaan</vt:lpstr>
      <vt:lpstr>PENGERTIAN KECELAKAAN</vt:lpstr>
      <vt:lpstr>PENGERTIAN KECELAKAAN</vt:lpstr>
      <vt:lpstr>PENGERTIAN KECELAKAAN</vt:lpstr>
      <vt:lpstr>Penyebab Timbulnya Kecelakaan di Laboratorium </vt:lpstr>
      <vt:lpstr>Penyebab Timbulnya Kecelakaan di Laboratorium </vt:lpstr>
      <vt:lpstr>PowerPoint Presentation</vt:lpstr>
      <vt:lpstr>Jenis-Jenis Kecelakaan yang Dapat Terjadi Di Laboratorium </vt:lpstr>
      <vt:lpstr>Jenis – jenis kecelakaan yang dapat terjadi antaralain :</vt:lpstr>
      <vt:lpstr>Jenis – jenis kecelakaan yang dapat terjadi antaralain :</vt:lpstr>
      <vt:lpstr>Langkah-langkah dan Upaya Menghindari Kecelakaan</vt:lpstr>
      <vt:lpstr>Langkah-langkah dan Upaya Menghindari Kecelakaan</vt:lpstr>
      <vt:lpstr> Aturan-aturan yang Perlu Diperhatikan dan Ditaati </vt:lpstr>
      <vt:lpstr>PowerPoint Presentation</vt:lpstr>
      <vt:lpstr>PowerPoint Presentation</vt:lpstr>
      <vt:lpstr>PowerPoint Presentation</vt:lpstr>
      <vt:lpstr>PowerPoint Presentation</vt:lpstr>
      <vt:lpstr>PowerPoint Presentation</vt:lpstr>
      <vt:lpstr>PowerPoint Presentation</vt:lpstr>
      <vt:lpstr>upaya yang dapat dilakukan untuk mencegah terjadinya kecelakaan di laboratorium adalah sebagai berikut :</vt:lpstr>
      <vt:lpstr>PowerPoint Presentation</vt:lpstr>
      <vt:lpstr>PowerPoint Presentation</vt:lpstr>
      <vt:lpstr>Bahaya Listrik dalam Laboratorium</vt:lpstr>
      <vt:lpstr>Untuk menghindari bahaya listrik perhatikan saran berikut ini.</vt:lpstr>
      <vt:lpstr>Bahaya Radiasi</vt:lpstr>
      <vt:lpstr>Bahaya Radiasi</vt:lpstr>
      <vt:lpstr>Radiasi Mengionkan</vt:lpstr>
      <vt:lpstr>Radiasi Tidak Mengionkan</vt:lpstr>
      <vt:lpstr>PowerPoint Presentation</vt:lpstr>
      <vt:lpstr>Bahaya Hayati (biologis)</vt:lpstr>
      <vt:lpstr>saran-saran yang perlu diperhatikan dalam percobaan-percobaan yang berkaitan dengan mikroorganisme :</vt:lpstr>
      <vt:lpstr>PowerPoint Presentation</vt:lpstr>
      <vt:lpstr>PowerPoint Presentation</vt:lpstr>
      <vt:lpstr>PowerPoint Presentation</vt:lpstr>
      <vt:lpstr>Bahaya Mekanik</vt:lpstr>
      <vt:lpstr>Bahaya mekanik yang mungkin perlu diantipasi adalah:</vt:lpstr>
      <vt:lpstr>Kesimpulan</vt:lpstr>
      <vt:lpstr>PowerPoint Presentation</vt:lpstr>
      <vt:lpstr>PowerPoint Presentation</vt:lpstr>
      <vt:lpstr>PowerPoint Presentation</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JENIS-JENIS KECELAKAAN YANG DAPAT TERJADI DI LABOLATORIUM </dc:title>
  <dc:creator>Acer</dc:creator>
  <cp:lastModifiedBy>Acer</cp:lastModifiedBy>
  <cp:revision>39</cp:revision>
  <dcterms:modified xsi:type="dcterms:W3CDTF">2022-03-30T10:47:10Z</dcterms:modified>
</cp:coreProperties>
</file>