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0" r:id="rId10"/>
    <p:sldId id="258" r:id="rId11"/>
    <p:sldId id="259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9DCA2-7FAC-49A8-8F8A-273ACAE592F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A411C1-94B6-44EC-9F4E-D71DF48278DF}">
      <dgm:prSet phldrT="[Text]"/>
      <dgm:spPr/>
      <dgm:t>
        <a:bodyPr/>
        <a:lstStyle/>
        <a:p>
          <a:r>
            <a:rPr lang="id-ID" dirty="0" smtClean="0"/>
            <a:t>Gaya Magnet</a:t>
          </a:r>
          <a:endParaRPr lang="id-ID" dirty="0"/>
        </a:p>
      </dgm:t>
    </dgm:pt>
    <dgm:pt modelId="{10B37045-5B36-4A60-AA79-C0B4D2CB2DF6}" type="parTrans" cxnId="{E0CBF1F7-267E-4E99-9799-DBAEC9806BE1}">
      <dgm:prSet/>
      <dgm:spPr/>
      <dgm:t>
        <a:bodyPr/>
        <a:lstStyle/>
        <a:p>
          <a:endParaRPr lang="id-ID"/>
        </a:p>
      </dgm:t>
    </dgm:pt>
    <dgm:pt modelId="{D306F630-0124-4CBD-8A4E-95377503B2A0}" type="sibTrans" cxnId="{E0CBF1F7-267E-4E99-9799-DBAEC9806BE1}">
      <dgm:prSet/>
      <dgm:spPr/>
      <dgm:t>
        <a:bodyPr/>
        <a:lstStyle/>
        <a:p>
          <a:endParaRPr lang="id-ID"/>
        </a:p>
      </dgm:t>
    </dgm:pt>
    <dgm:pt modelId="{06D2EE64-FADA-4A23-BCA4-A2B6E7660C1F}">
      <dgm:prSet phldrT="[Text]"/>
      <dgm:spPr/>
      <dgm:t>
        <a:bodyPr/>
        <a:lstStyle/>
        <a:p>
          <a:r>
            <a:rPr lang="en-US" dirty="0" smtClean="0"/>
            <a:t>F 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gaya</a:t>
          </a:r>
          <a:r>
            <a:rPr lang="en-US" dirty="0" smtClean="0"/>
            <a:t> Coulomb (N)</a:t>
          </a:r>
          <a:endParaRPr lang="id-ID" dirty="0"/>
        </a:p>
      </dgm:t>
    </dgm:pt>
    <dgm:pt modelId="{F5409D47-BC94-4797-A4DE-40BE95DCDC14}" type="parTrans" cxnId="{11AAAAF4-FD8E-45AD-8D06-05B35243CDEF}">
      <dgm:prSet/>
      <dgm:spPr/>
      <dgm:t>
        <a:bodyPr/>
        <a:lstStyle/>
        <a:p>
          <a:endParaRPr lang="id-ID"/>
        </a:p>
      </dgm:t>
    </dgm:pt>
    <dgm:pt modelId="{8D284EE0-D226-45C4-9079-39DD9F930B6B}" type="sibTrans" cxnId="{11AAAAF4-FD8E-45AD-8D06-05B35243CDEF}">
      <dgm:prSet/>
      <dgm:spPr/>
      <dgm:t>
        <a:bodyPr/>
        <a:lstStyle/>
        <a:p>
          <a:endParaRPr lang="id-ID"/>
        </a:p>
      </dgm:t>
    </dgm:pt>
    <dgm:pt modelId="{DFF843D2-E92E-42AC-A4B5-70C063699EA7}">
      <dgm:prSet phldrT="[Text]"/>
      <dgm:spPr/>
      <dgm:t>
        <a:bodyPr/>
        <a:lstStyle/>
        <a:p>
          <a:r>
            <a:rPr lang="id-ID" dirty="0" smtClean="0"/>
            <a:t>Kuat Medan Magnet</a:t>
          </a:r>
          <a:endParaRPr lang="id-ID" dirty="0"/>
        </a:p>
      </dgm:t>
    </dgm:pt>
    <dgm:pt modelId="{56BEEF07-39FB-49F6-BC98-F717DCAB2A2E}" type="parTrans" cxnId="{7C37021A-2516-4A75-B83D-947D04388511}">
      <dgm:prSet/>
      <dgm:spPr/>
      <dgm:t>
        <a:bodyPr/>
        <a:lstStyle/>
        <a:p>
          <a:endParaRPr lang="id-ID"/>
        </a:p>
      </dgm:t>
    </dgm:pt>
    <dgm:pt modelId="{75C3E12A-6FE5-44DB-85DA-F62D99C20B2F}" type="sibTrans" cxnId="{7C37021A-2516-4A75-B83D-947D04388511}">
      <dgm:prSet/>
      <dgm:spPr/>
      <dgm:t>
        <a:bodyPr/>
        <a:lstStyle/>
        <a:p>
          <a:endParaRPr lang="id-ID"/>
        </a:p>
      </dgm:t>
    </dgm:pt>
    <dgm:pt modelId="{E0CE1532-2022-4115-8BFF-3998EC59F27F}">
      <dgm:prSet phldrT="[Text]"/>
      <dgm:spPr/>
      <dgm:t>
        <a:bodyPr/>
        <a:lstStyle/>
        <a:p>
          <a:r>
            <a:rPr lang="en-US" dirty="0" smtClean="0"/>
            <a:t>H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en-US" dirty="0" err="1" smtClean="0"/>
            <a:t>medan</a:t>
          </a:r>
          <a:r>
            <a:rPr lang="en-US" dirty="0" smtClean="0"/>
            <a:t> magnet (</a:t>
          </a:r>
          <a:r>
            <a:rPr lang="id-ID" dirty="0" smtClean="0"/>
            <a:t>A-</a:t>
          </a:r>
          <a:r>
            <a:rPr lang="id-ID" baseline="30000" dirty="0" smtClean="0"/>
            <a:t>1</a:t>
          </a:r>
          <a:r>
            <a:rPr lang="en-US" dirty="0" smtClean="0"/>
            <a:t> ) </a:t>
          </a:r>
          <a:endParaRPr lang="id-ID" dirty="0"/>
        </a:p>
      </dgm:t>
    </dgm:pt>
    <dgm:pt modelId="{CA6B6933-CE3F-4B0F-8184-878C75AA4AFF}" type="parTrans" cxnId="{D0490FCD-F800-4743-B3C8-58B4D5BCF35B}">
      <dgm:prSet/>
      <dgm:spPr/>
      <dgm:t>
        <a:bodyPr/>
        <a:lstStyle/>
        <a:p>
          <a:endParaRPr lang="id-ID"/>
        </a:p>
      </dgm:t>
    </dgm:pt>
    <dgm:pt modelId="{C490660E-6F1E-4409-A43D-2637DF0DA527}" type="sibTrans" cxnId="{D0490FCD-F800-4743-B3C8-58B4D5BCF35B}">
      <dgm:prSet/>
      <dgm:spPr/>
      <dgm:t>
        <a:bodyPr/>
        <a:lstStyle/>
        <a:p>
          <a:endParaRPr lang="id-ID"/>
        </a:p>
      </dgm:t>
    </dgm:pt>
    <dgm:pt modelId="{A28D7017-8266-423A-A18F-51FA8E74F7BB}">
      <dgm:prSet phldrT="[Text]"/>
      <dgm:spPr/>
      <dgm:t>
        <a:bodyPr/>
        <a:lstStyle/>
        <a:p>
          <a:r>
            <a:rPr lang="id-ID" dirty="0" smtClean="0"/>
            <a:t>Momen Magnet</a:t>
          </a:r>
          <a:endParaRPr lang="id-ID" dirty="0"/>
        </a:p>
      </dgm:t>
    </dgm:pt>
    <dgm:pt modelId="{B34B5108-F206-49E5-ABC2-F803FA674A9C}" type="parTrans" cxnId="{98C22DDF-6284-4C08-A9D8-0A2C6C7E03B1}">
      <dgm:prSet/>
      <dgm:spPr/>
      <dgm:t>
        <a:bodyPr/>
        <a:lstStyle/>
        <a:p>
          <a:endParaRPr lang="id-ID"/>
        </a:p>
      </dgm:t>
    </dgm:pt>
    <dgm:pt modelId="{AC3C3766-550E-4402-9544-0BEB90A12122}" type="sibTrans" cxnId="{98C22DDF-6284-4C08-A9D8-0A2C6C7E03B1}">
      <dgm:prSet/>
      <dgm:spPr/>
      <dgm:t>
        <a:bodyPr/>
        <a:lstStyle/>
        <a:p>
          <a:endParaRPr lang="id-ID"/>
        </a:p>
      </dgm:t>
    </dgm:pt>
    <dgm:pt modelId="{9BF52FAD-2CAA-4393-B027-5C83C01210EB}">
      <dgm:prSet phldrT="[Text]"/>
      <dgm:spPr/>
      <dgm:t>
        <a:bodyPr/>
        <a:lstStyle/>
        <a:p>
          <a:r>
            <a:rPr lang="en-US" dirty="0" smtClean="0"/>
            <a:t>M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momen</a:t>
          </a:r>
          <a:r>
            <a:rPr lang="en-US" dirty="0" smtClean="0"/>
            <a:t> magnet ( </a:t>
          </a:r>
          <a:r>
            <a:rPr lang="id-ID" dirty="0" smtClean="0"/>
            <a:t>m.C</a:t>
          </a:r>
          <a:r>
            <a:rPr lang="en-US" dirty="0" smtClean="0"/>
            <a:t>. )</a:t>
          </a:r>
          <a:endParaRPr lang="id-ID" dirty="0"/>
        </a:p>
      </dgm:t>
    </dgm:pt>
    <dgm:pt modelId="{D3B8FC9F-79B7-41C7-B27A-7ED09FF0DA8C}" type="parTrans" cxnId="{61A01F5F-126F-47B3-A36F-598DE3432B40}">
      <dgm:prSet/>
      <dgm:spPr/>
      <dgm:t>
        <a:bodyPr/>
        <a:lstStyle/>
        <a:p>
          <a:endParaRPr lang="id-ID"/>
        </a:p>
      </dgm:t>
    </dgm:pt>
    <dgm:pt modelId="{9852CACB-2643-48F6-833E-4DB085A29172}" type="sibTrans" cxnId="{61A01F5F-126F-47B3-A36F-598DE3432B40}">
      <dgm:prSet/>
      <dgm:spPr/>
      <dgm:t>
        <a:bodyPr/>
        <a:lstStyle/>
        <a:p>
          <a:endParaRPr lang="id-ID"/>
        </a:p>
      </dgm:t>
    </dgm:pt>
    <dgm:pt modelId="{06AC225D-B4A8-4096-9FBE-875CDD732298}">
      <dgm:prSet/>
      <dgm:spPr/>
      <dgm:t>
        <a:bodyPr/>
        <a:lstStyle/>
        <a:p>
          <a:r>
            <a:rPr lang="en-US" dirty="0" smtClean="0"/>
            <a:t>rˆ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vektor</a:t>
          </a:r>
          <a:r>
            <a:rPr lang="en-US" dirty="0" smtClean="0"/>
            <a:t> </a:t>
          </a:r>
          <a:r>
            <a:rPr lang="en-US" dirty="0" err="1" smtClean="0"/>
            <a:t>satuan</a:t>
          </a:r>
          <a:endParaRPr lang="id-ID" dirty="0"/>
        </a:p>
      </dgm:t>
    </dgm:pt>
    <dgm:pt modelId="{D00A5D03-735D-40B5-B6DF-E84EC4BA6649}" type="parTrans" cxnId="{6A591E46-6106-484D-8649-5CDF56EA67B0}">
      <dgm:prSet/>
      <dgm:spPr/>
      <dgm:t>
        <a:bodyPr/>
        <a:lstStyle/>
        <a:p>
          <a:endParaRPr lang="id-ID"/>
        </a:p>
      </dgm:t>
    </dgm:pt>
    <dgm:pt modelId="{1532BC58-78B3-4716-9ABE-E1511BDF4CE5}" type="sibTrans" cxnId="{6A591E46-6106-484D-8649-5CDF56EA67B0}">
      <dgm:prSet/>
      <dgm:spPr/>
      <dgm:t>
        <a:bodyPr/>
        <a:lstStyle/>
        <a:p>
          <a:endParaRPr lang="id-ID"/>
        </a:p>
      </dgm:t>
    </dgm:pt>
    <dgm:pt modelId="{F68CBDD2-DBAF-4C43-9583-856C12DEAA02}">
      <dgm:prSet/>
      <dgm:spPr/>
      <dgm:t>
        <a:bodyPr/>
        <a:lstStyle/>
        <a:p>
          <a:r>
            <a:rPr lang="en-US" dirty="0" smtClean="0"/>
            <a:t>p1 </a:t>
          </a:r>
          <a:r>
            <a:rPr lang="en-US" dirty="0" err="1" smtClean="0"/>
            <a:t>dan</a:t>
          </a:r>
          <a:r>
            <a:rPr lang="en-US" dirty="0" smtClean="0"/>
            <a:t> p2 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banyaknya</a:t>
          </a:r>
          <a:r>
            <a:rPr lang="en-US" dirty="0" smtClean="0"/>
            <a:t> </a:t>
          </a:r>
          <a:r>
            <a:rPr lang="en-US" dirty="0" err="1" smtClean="0"/>
            <a:t>muatan</a:t>
          </a:r>
          <a:r>
            <a:rPr lang="en-US" dirty="0" smtClean="0"/>
            <a:t> magnet (C) </a:t>
          </a:r>
          <a:endParaRPr lang="id-ID" dirty="0"/>
        </a:p>
      </dgm:t>
    </dgm:pt>
    <dgm:pt modelId="{33722963-49CF-4FAB-8F60-E3287EF0720B}" type="parTrans" cxnId="{0FBA0E5F-FA97-491F-BA4F-D710EBC9B583}">
      <dgm:prSet/>
      <dgm:spPr/>
      <dgm:t>
        <a:bodyPr/>
        <a:lstStyle/>
        <a:p>
          <a:endParaRPr lang="id-ID"/>
        </a:p>
      </dgm:t>
    </dgm:pt>
    <dgm:pt modelId="{0A69A1DD-858E-4134-920C-E40742CBB15F}" type="sibTrans" cxnId="{0FBA0E5F-FA97-491F-BA4F-D710EBC9B583}">
      <dgm:prSet/>
      <dgm:spPr/>
      <dgm:t>
        <a:bodyPr/>
        <a:lstStyle/>
        <a:p>
          <a:endParaRPr lang="id-ID"/>
        </a:p>
      </dgm:t>
    </dgm:pt>
    <dgm:pt modelId="{7288A8C6-AD88-4DCC-8881-CD65319575D5}">
      <dgm:prSet phldrT="[Text]"/>
      <dgm:spPr/>
      <dgm:t>
        <a:bodyPr/>
        <a:lstStyle/>
        <a:p>
          <a:r>
            <a:rPr lang="en-US" dirty="0" smtClean="0"/>
            <a:t>r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jarak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(m)</a:t>
          </a:r>
          <a:endParaRPr lang="id-ID" dirty="0"/>
        </a:p>
      </dgm:t>
    </dgm:pt>
    <dgm:pt modelId="{22DAA996-7A72-4B60-A296-66426E0C162F}" type="parTrans" cxnId="{187427EA-1C66-483D-8D18-5E537C97A39B}">
      <dgm:prSet/>
      <dgm:spPr/>
      <dgm:t>
        <a:bodyPr/>
        <a:lstStyle/>
        <a:p>
          <a:endParaRPr lang="id-ID"/>
        </a:p>
      </dgm:t>
    </dgm:pt>
    <dgm:pt modelId="{4DE5CE6F-353D-43BA-A092-6697E0C14F37}" type="sibTrans" cxnId="{187427EA-1C66-483D-8D18-5E537C97A39B}">
      <dgm:prSet/>
      <dgm:spPr/>
      <dgm:t>
        <a:bodyPr/>
        <a:lstStyle/>
        <a:p>
          <a:endParaRPr lang="id-ID"/>
        </a:p>
      </dgm:t>
    </dgm:pt>
    <dgm:pt modelId="{6DB070FF-E46F-4552-9A77-CFCF345A1536}">
      <dgm:prSet/>
      <dgm:spPr/>
      <dgm:t>
        <a:bodyPr/>
        <a:lstStyle/>
        <a:p>
          <a:r>
            <a:rPr lang="en-US" dirty="0" smtClean="0"/>
            <a:t>m’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</a:t>
          </a:r>
          <a:r>
            <a:rPr lang="en-US" dirty="0" err="1" smtClean="0"/>
            <a:t>khayal</a:t>
          </a:r>
          <a:r>
            <a:rPr lang="en-US" dirty="0" smtClean="0"/>
            <a:t> yang </a:t>
          </a:r>
          <a:r>
            <a:rPr lang="en-US" dirty="0" err="1" smtClean="0"/>
            <a:t>diukur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(m)</a:t>
          </a:r>
          <a:endParaRPr lang="id-ID" dirty="0"/>
        </a:p>
      </dgm:t>
    </dgm:pt>
    <dgm:pt modelId="{CFA7A737-2FC5-47B5-9C69-340D61315540}" type="parTrans" cxnId="{152B0D32-561B-4041-9656-00F9186F83A0}">
      <dgm:prSet/>
      <dgm:spPr/>
      <dgm:t>
        <a:bodyPr/>
        <a:lstStyle/>
        <a:p>
          <a:endParaRPr lang="id-ID"/>
        </a:p>
      </dgm:t>
    </dgm:pt>
    <dgm:pt modelId="{CB638B0C-4848-44E0-9D8E-4967EA2A2C96}" type="sibTrans" cxnId="{152B0D32-561B-4041-9656-00F9186F83A0}">
      <dgm:prSet/>
      <dgm:spPr/>
      <dgm:t>
        <a:bodyPr/>
        <a:lstStyle/>
        <a:p>
          <a:endParaRPr lang="id-ID"/>
        </a:p>
      </dgm:t>
    </dgm:pt>
    <dgm:pt modelId="{ABFC306D-48E1-46D4-9021-7F901368865C}">
      <dgm:prSet/>
      <dgm:spPr/>
      <dgm:t>
        <a:bodyPr/>
        <a:lstStyle/>
        <a:p>
          <a:r>
            <a:rPr lang="en-US" dirty="0" err="1" smtClean="0"/>
            <a:t>Momen</a:t>
          </a:r>
          <a:r>
            <a:rPr lang="en-US" dirty="0" smtClean="0"/>
            <a:t> Magnet </a:t>
          </a:r>
          <a:endParaRPr lang="id-ID" dirty="0" smtClean="0"/>
        </a:p>
        <a:p>
          <a:r>
            <a:rPr lang="en-US" dirty="0" smtClean="0"/>
            <a:t>M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momen</a:t>
          </a:r>
          <a:r>
            <a:rPr lang="en-US" dirty="0" smtClean="0"/>
            <a:t> magnet ( </a:t>
          </a:r>
          <a:r>
            <a:rPr lang="id-ID" dirty="0" smtClean="0"/>
            <a:t>m.C</a:t>
          </a:r>
          <a:r>
            <a:rPr lang="en-US" dirty="0" smtClean="0"/>
            <a:t>. )</a:t>
          </a:r>
          <a:endParaRPr lang="id-ID" dirty="0" smtClean="0"/>
        </a:p>
        <a:p>
          <a:r>
            <a:rPr lang="en-US" dirty="0" smtClean="0"/>
            <a:t>m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magnet( </a:t>
          </a:r>
          <a:r>
            <a:rPr lang="id-ID" dirty="0" smtClean="0"/>
            <a:t>m</a:t>
          </a:r>
          <a:r>
            <a:rPr lang="en-US" dirty="0" smtClean="0"/>
            <a:t>) </a:t>
          </a:r>
          <a:endParaRPr lang="id-ID" dirty="0" smtClean="0"/>
        </a:p>
        <a:p>
          <a:r>
            <a:rPr lang="en-US" dirty="0" smtClean="0"/>
            <a:t>1rˆ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arah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unit </a:t>
          </a:r>
          <a:r>
            <a:rPr lang="en-US" dirty="0" err="1" smtClean="0"/>
            <a:t>vektor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</a:t>
          </a:r>
          <a:r>
            <a:rPr lang="en-US" dirty="0" err="1" smtClean="0"/>
            <a:t>negatif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</a:t>
          </a:r>
          <a:r>
            <a:rPr lang="en-US" dirty="0" err="1" smtClean="0"/>
            <a:t>positif</a:t>
          </a:r>
          <a:r>
            <a:rPr lang="en-US" dirty="0" smtClean="0"/>
            <a:t> </a:t>
          </a:r>
          <a:endParaRPr lang="id-ID" dirty="0" smtClean="0"/>
        </a:p>
        <a:p>
          <a:r>
            <a:rPr lang="en-US" dirty="0" smtClean="0"/>
            <a:t>r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jarak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(m) </a:t>
          </a:r>
          <a:endParaRPr lang="id-ID" dirty="0"/>
        </a:p>
      </dgm:t>
    </dgm:pt>
    <dgm:pt modelId="{40172F54-E862-4D2E-9046-D0376BD5469A}" type="parTrans" cxnId="{AB3DEBF6-B43E-4786-AFC9-2358A0C156B2}">
      <dgm:prSet/>
      <dgm:spPr/>
      <dgm:t>
        <a:bodyPr/>
        <a:lstStyle/>
        <a:p>
          <a:endParaRPr lang="id-ID"/>
        </a:p>
      </dgm:t>
    </dgm:pt>
    <dgm:pt modelId="{027050FB-C89E-4DC6-BA0C-0E916F6E2D1D}" type="sibTrans" cxnId="{AB3DEBF6-B43E-4786-AFC9-2358A0C156B2}">
      <dgm:prSet/>
      <dgm:spPr/>
      <dgm:t>
        <a:bodyPr/>
        <a:lstStyle/>
        <a:p>
          <a:endParaRPr lang="id-ID"/>
        </a:p>
      </dgm:t>
    </dgm:pt>
    <dgm:pt modelId="{8090A2B3-CB4E-40F0-AFD5-BCB566DA8EC6}">
      <dgm:prSet/>
      <dgm:spPr/>
      <dgm:t>
        <a:bodyPr/>
        <a:lstStyle/>
        <a:p>
          <a:r>
            <a:rPr lang="en-US" smtClean="0"/>
            <a:t>m adalah kutub magnet( </a:t>
          </a:r>
          <a:r>
            <a:rPr lang="id-ID" smtClean="0"/>
            <a:t>m</a:t>
          </a:r>
          <a:r>
            <a:rPr lang="en-US" smtClean="0"/>
            <a:t>) </a:t>
          </a:r>
          <a:endParaRPr lang="id-ID"/>
        </a:p>
      </dgm:t>
    </dgm:pt>
    <dgm:pt modelId="{04B88B3F-903A-49EB-934D-D1C74CFD31B3}" type="parTrans" cxnId="{EDDCA2A5-792B-4CFA-9758-104B753355E0}">
      <dgm:prSet/>
      <dgm:spPr/>
      <dgm:t>
        <a:bodyPr/>
        <a:lstStyle/>
        <a:p>
          <a:endParaRPr lang="id-ID"/>
        </a:p>
      </dgm:t>
    </dgm:pt>
    <dgm:pt modelId="{0EB7C261-A2E8-40D5-A186-33779B99D424}" type="sibTrans" cxnId="{EDDCA2A5-792B-4CFA-9758-104B753355E0}">
      <dgm:prSet/>
      <dgm:spPr/>
      <dgm:t>
        <a:bodyPr/>
        <a:lstStyle/>
        <a:p>
          <a:endParaRPr lang="id-ID"/>
        </a:p>
      </dgm:t>
    </dgm:pt>
    <dgm:pt modelId="{3D88C95F-2BE0-4FE1-8B0A-054A535333EB}">
      <dgm:prSet/>
      <dgm:spPr/>
      <dgm:t>
        <a:bodyPr/>
        <a:lstStyle/>
        <a:p>
          <a:r>
            <a:rPr lang="en-US" smtClean="0"/>
            <a:t>1rˆ adalah arah dari unit vektor dari kutub negatif ke kutub positif </a:t>
          </a:r>
          <a:endParaRPr lang="id-ID"/>
        </a:p>
      </dgm:t>
    </dgm:pt>
    <dgm:pt modelId="{1C04A411-D102-4C23-9100-2202F0641DC6}" type="parTrans" cxnId="{F792260F-4491-41E3-9739-1939F9E9C9A5}">
      <dgm:prSet/>
      <dgm:spPr/>
      <dgm:t>
        <a:bodyPr/>
        <a:lstStyle/>
        <a:p>
          <a:endParaRPr lang="id-ID"/>
        </a:p>
      </dgm:t>
    </dgm:pt>
    <dgm:pt modelId="{AEDA985A-637B-4C41-869A-E4C323C340A9}" type="sibTrans" cxnId="{F792260F-4491-41E3-9739-1939F9E9C9A5}">
      <dgm:prSet/>
      <dgm:spPr/>
      <dgm:t>
        <a:bodyPr/>
        <a:lstStyle/>
        <a:p>
          <a:endParaRPr lang="id-ID"/>
        </a:p>
      </dgm:t>
    </dgm:pt>
    <dgm:pt modelId="{9C6F2DA0-7150-421D-97F8-2883D91B8F89}">
      <dgm:prSet/>
      <dgm:spPr/>
      <dgm:t>
        <a:bodyPr/>
        <a:lstStyle/>
        <a:p>
          <a:r>
            <a:rPr lang="en-US" dirty="0" smtClean="0"/>
            <a:t>r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jarak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dua</a:t>
          </a:r>
          <a:r>
            <a:rPr lang="en-US" dirty="0" smtClean="0"/>
            <a:t> </a:t>
          </a:r>
          <a:r>
            <a:rPr lang="en-US" dirty="0" err="1" smtClean="0"/>
            <a:t>kutub</a:t>
          </a:r>
          <a:r>
            <a:rPr lang="en-US" dirty="0" smtClean="0"/>
            <a:t> (m)</a:t>
          </a:r>
          <a:endParaRPr lang="id-ID" dirty="0"/>
        </a:p>
      </dgm:t>
    </dgm:pt>
    <dgm:pt modelId="{D72E0011-9F94-4A9D-825F-FA9556E196CB}" type="parTrans" cxnId="{A98FA329-F931-482B-990C-61BC993BAE15}">
      <dgm:prSet/>
      <dgm:spPr/>
      <dgm:t>
        <a:bodyPr/>
        <a:lstStyle/>
        <a:p>
          <a:endParaRPr lang="id-ID"/>
        </a:p>
      </dgm:t>
    </dgm:pt>
    <dgm:pt modelId="{EB8F8249-8F25-47B1-A128-315C1196FDBB}" type="sibTrans" cxnId="{A98FA329-F931-482B-990C-61BC993BAE15}">
      <dgm:prSet/>
      <dgm:spPr/>
      <dgm:t>
        <a:bodyPr/>
        <a:lstStyle/>
        <a:p>
          <a:endParaRPr lang="id-ID"/>
        </a:p>
      </dgm:t>
    </dgm:pt>
    <dgm:pt modelId="{12EC831D-BD8F-4C23-B011-8C6ACF7AE753}" type="pres">
      <dgm:prSet presAssocID="{5219DCA2-7FAC-49A8-8F8A-273ACAE592F7}" presName="linear" presStyleCnt="0">
        <dgm:presLayoutVars>
          <dgm:dir/>
          <dgm:resizeHandles val="exact"/>
        </dgm:presLayoutVars>
      </dgm:prSet>
      <dgm:spPr/>
    </dgm:pt>
    <dgm:pt modelId="{6DC4D930-A0E0-4AF0-9E0E-D35C9B18F72E}" type="pres">
      <dgm:prSet presAssocID="{40A411C1-94B6-44EC-9F4E-D71DF48278DF}" presName="comp" presStyleCnt="0"/>
      <dgm:spPr/>
    </dgm:pt>
    <dgm:pt modelId="{F7750048-AF1C-44CA-903A-E2545B8C2901}" type="pres">
      <dgm:prSet presAssocID="{40A411C1-94B6-44EC-9F4E-D71DF48278DF}" presName="box" presStyleLbl="node1" presStyleIdx="0" presStyleCnt="4"/>
      <dgm:spPr/>
      <dgm:t>
        <a:bodyPr/>
        <a:lstStyle/>
        <a:p>
          <a:endParaRPr lang="id-ID"/>
        </a:p>
      </dgm:t>
    </dgm:pt>
    <dgm:pt modelId="{343DEFEC-AE1E-49BD-ADDD-C0ABF49CD62E}" type="pres">
      <dgm:prSet presAssocID="{40A411C1-94B6-44EC-9F4E-D71DF48278DF}" presName="img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l="-16938" t="2179" r="-16228" b="-2179"/>
          </a:stretch>
        </a:blipFill>
      </dgm:spPr>
    </dgm:pt>
    <dgm:pt modelId="{CC360A34-CA05-45F8-A9EC-EC30522CF8CA}" type="pres">
      <dgm:prSet presAssocID="{40A411C1-94B6-44EC-9F4E-D71DF48278D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FBEE9D-9869-4566-9DBE-671ED1EAFF83}" type="pres">
      <dgm:prSet presAssocID="{D306F630-0124-4CBD-8A4E-95377503B2A0}" presName="spacer" presStyleCnt="0"/>
      <dgm:spPr/>
    </dgm:pt>
    <dgm:pt modelId="{60678F54-4437-44B7-BCA7-9AC3A77C7477}" type="pres">
      <dgm:prSet presAssocID="{DFF843D2-E92E-42AC-A4B5-70C063699EA7}" presName="comp" presStyleCnt="0"/>
      <dgm:spPr/>
    </dgm:pt>
    <dgm:pt modelId="{975A83CB-8B3F-4147-BA34-BE1FEEC9DDB3}" type="pres">
      <dgm:prSet presAssocID="{DFF843D2-E92E-42AC-A4B5-70C063699EA7}" presName="box" presStyleLbl="node1" presStyleIdx="1" presStyleCnt="4"/>
      <dgm:spPr/>
      <dgm:t>
        <a:bodyPr/>
        <a:lstStyle/>
        <a:p>
          <a:endParaRPr lang="id-ID"/>
        </a:p>
      </dgm:t>
    </dgm:pt>
    <dgm:pt modelId="{BCF70408-F62E-41A9-8C62-BAC34973CCCD}" type="pres">
      <dgm:prSet presAssocID="{DFF843D2-E92E-42AC-A4B5-70C063699EA7}" presName="img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l="-35370" t="-1090" r="-18632" b="1090"/>
          </a:stretch>
        </a:blipFill>
      </dgm:spPr>
    </dgm:pt>
    <dgm:pt modelId="{FC91746F-56A4-4A1A-B7A7-CE41FCA6A15D}" type="pres">
      <dgm:prSet presAssocID="{DFF843D2-E92E-42AC-A4B5-70C063699E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273CEE-BE07-4EFE-B49A-F3995F9BBF63}" type="pres">
      <dgm:prSet presAssocID="{75C3E12A-6FE5-44DB-85DA-F62D99C20B2F}" presName="spacer" presStyleCnt="0"/>
      <dgm:spPr/>
    </dgm:pt>
    <dgm:pt modelId="{F4741808-CAA5-44AC-91B6-7A770F648A7B}" type="pres">
      <dgm:prSet presAssocID="{A28D7017-8266-423A-A18F-51FA8E74F7BB}" presName="comp" presStyleCnt="0"/>
      <dgm:spPr/>
    </dgm:pt>
    <dgm:pt modelId="{94628D1F-A3C9-4E39-AE52-AC571621DA49}" type="pres">
      <dgm:prSet presAssocID="{A28D7017-8266-423A-A18F-51FA8E74F7BB}" presName="box" presStyleLbl="node1" presStyleIdx="2" presStyleCnt="4"/>
      <dgm:spPr/>
      <dgm:t>
        <a:bodyPr/>
        <a:lstStyle/>
        <a:p>
          <a:endParaRPr lang="id-ID"/>
        </a:p>
      </dgm:t>
    </dgm:pt>
    <dgm:pt modelId="{E1796F55-49C6-48DE-8D41-31F0DC3570DC}" type="pres">
      <dgm:prSet presAssocID="{A28D7017-8266-423A-A18F-51FA8E74F7BB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B9221C-8812-4E07-B511-45F70750F6E1}" type="pres">
      <dgm:prSet presAssocID="{A28D7017-8266-423A-A18F-51FA8E74F7B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AD12D5-331D-40DD-9B2E-916D1378D5CF}" type="pres">
      <dgm:prSet presAssocID="{AC3C3766-550E-4402-9544-0BEB90A12122}" presName="spacer" presStyleCnt="0"/>
      <dgm:spPr/>
    </dgm:pt>
    <dgm:pt modelId="{2EB10E48-08FB-45FB-8480-E54315CFD828}" type="pres">
      <dgm:prSet presAssocID="{ABFC306D-48E1-46D4-9021-7F901368865C}" presName="comp" presStyleCnt="0"/>
      <dgm:spPr/>
    </dgm:pt>
    <dgm:pt modelId="{6D70BD01-D824-40CE-94E2-D5E8A4F5F566}" type="pres">
      <dgm:prSet presAssocID="{ABFC306D-48E1-46D4-9021-7F901368865C}" presName="box" presStyleLbl="node1" presStyleIdx="3" presStyleCnt="4"/>
      <dgm:spPr/>
      <dgm:t>
        <a:bodyPr/>
        <a:lstStyle/>
        <a:p>
          <a:endParaRPr lang="id-ID"/>
        </a:p>
      </dgm:t>
    </dgm:pt>
    <dgm:pt modelId="{377E50C3-D39A-4DC7-855A-972D75C6AAB8}" type="pres">
      <dgm:prSet presAssocID="{ABFC306D-48E1-46D4-9021-7F901368865C}" presName="img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5E597D3-2687-4EB5-B0B5-680D6E43412C}" type="pres">
      <dgm:prSet presAssocID="{ABFC306D-48E1-46D4-9021-7F901368865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0CBF1F7-267E-4E99-9799-DBAEC9806BE1}" srcId="{5219DCA2-7FAC-49A8-8F8A-273ACAE592F7}" destId="{40A411C1-94B6-44EC-9F4E-D71DF48278DF}" srcOrd="0" destOrd="0" parTransId="{10B37045-5B36-4A60-AA79-C0B4D2CB2DF6}" sibTransId="{D306F630-0124-4CBD-8A4E-95377503B2A0}"/>
    <dgm:cxn modelId="{A726E632-5B33-4605-BB45-8398DD440EE6}" type="presOf" srcId="{3D88C95F-2BE0-4FE1-8B0A-054A535333EB}" destId="{94628D1F-A3C9-4E39-AE52-AC571621DA49}" srcOrd="0" destOrd="3" presId="urn:microsoft.com/office/officeart/2005/8/layout/vList4"/>
    <dgm:cxn modelId="{AB3DEBF6-B43E-4786-AFC9-2358A0C156B2}" srcId="{5219DCA2-7FAC-49A8-8F8A-273ACAE592F7}" destId="{ABFC306D-48E1-46D4-9021-7F901368865C}" srcOrd="3" destOrd="0" parTransId="{40172F54-E862-4D2E-9046-D0376BD5469A}" sibTransId="{027050FB-C89E-4DC6-BA0C-0E916F6E2D1D}"/>
    <dgm:cxn modelId="{37554A7D-43BD-45AF-A3F9-F06F852F8587}" type="presOf" srcId="{F68CBDD2-DBAF-4C43-9583-856C12DEAA02}" destId="{F7750048-AF1C-44CA-903A-E2545B8C2901}" srcOrd="0" destOrd="4" presId="urn:microsoft.com/office/officeart/2005/8/layout/vList4"/>
    <dgm:cxn modelId="{61A01F5F-126F-47B3-A36F-598DE3432B40}" srcId="{A28D7017-8266-423A-A18F-51FA8E74F7BB}" destId="{9BF52FAD-2CAA-4393-B027-5C83C01210EB}" srcOrd="0" destOrd="0" parTransId="{D3B8FC9F-79B7-41C7-B27A-7ED09FF0DA8C}" sibTransId="{9852CACB-2643-48F6-833E-4DB085A29172}"/>
    <dgm:cxn modelId="{F792260F-4491-41E3-9739-1939F9E9C9A5}" srcId="{A28D7017-8266-423A-A18F-51FA8E74F7BB}" destId="{3D88C95F-2BE0-4FE1-8B0A-054A535333EB}" srcOrd="2" destOrd="0" parTransId="{1C04A411-D102-4C23-9100-2202F0641DC6}" sibTransId="{AEDA985A-637B-4C41-869A-E4C323C340A9}"/>
    <dgm:cxn modelId="{7C37021A-2516-4A75-B83D-947D04388511}" srcId="{5219DCA2-7FAC-49A8-8F8A-273ACAE592F7}" destId="{DFF843D2-E92E-42AC-A4B5-70C063699EA7}" srcOrd="1" destOrd="0" parTransId="{56BEEF07-39FB-49F6-BC98-F717DCAB2A2E}" sibTransId="{75C3E12A-6FE5-44DB-85DA-F62D99C20B2F}"/>
    <dgm:cxn modelId="{0CC522F8-70A7-4802-9B17-359A5B59BB94}" type="presOf" srcId="{6DB070FF-E46F-4552-9A77-CFCF345A1536}" destId="{975A83CB-8B3F-4147-BA34-BE1FEEC9DDB3}" srcOrd="0" destOrd="2" presId="urn:microsoft.com/office/officeart/2005/8/layout/vList4"/>
    <dgm:cxn modelId="{1D1F2A3F-8135-49CC-9797-D816CE0D10E9}" type="presOf" srcId="{8090A2B3-CB4E-40F0-AFD5-BCB566DA8EC6}" destId="{94628D1F-A3C9-4E39-AE52-AC571621DA49}" srcOrd="0" destOrd="2" presId="urn:microsoft.com/office/officeart/2005/8/layout/vList4"/>
    <dgm:cxn modelId="{EDDCA2A5-792B-4CFA-9758-104B753355E0}" srcId="{A28D7017-8266-423A-A18F-51FA8E74F7BB}" destId="{8090A2B3-CB4E-40F0-AFD5-BCB566DA8EC6}" srcOrd="1" destOrd="0" parTransId="{04B88B3F-903A-49EB-934D-D1C74CFD31B3}" sibTransId="{0EB7C261-A2E8-40D5-A186-33779B99D424}"/>
    <dgm:cxn modelId="{646FB062-8FA8-4114-A6DC-772DCEC2F932}" type="presOf" srcId="{8090A2B3-CB4E-40F0-AFD5-BCB566DA8EC6}" destId="{4AB9221C-8812-4E07-B511-45F70750F6E1}" srcOrd="1" destOrd="2" presId="urn:microsoft.com/office/officeart/2005/8/layout/vList4"/>
    <dgm:cxn modelId="{C1707EBF-6D25-4F74-9CD0-3D8690F9D677}" type="presOf" srcId="{3D88C95F-2BE0-4FE1-8B0A-054A535333EB}" destId="{4AB9221C-8812-4E07-B511-45F70750F6E1}" srcOrd="1" destOrd="3" presId="urn:microsoft.com/office/officeart/2005/8/layout/vList4"/>
    <dgm:cxn modelId="{A98FA329-F931-482B-990C-61BC993BAE15}" srcId="{A28D7017-8266-423A-A18F-51FA8E74F7BB}" destId="{9C6F2DA0-7150-421D-97F8-2883D91B8F89}" srcOrd="3" destOrd="0" parTransId="{D72E0011-9F94-4A9D-825F-FA9556E196CB}" sibTransId="{EB8F8249-8F25-47B1-A128-315C1196FDBB}"/>
    <dgm:cxn modelId="{04B46799-6F9A-4FD0-AFD8-3846D2591454}" type="presOf" srcId="{9BF52FAD-2CAA-4393-B027-5C83C01210EB}" destId="{4AB9221C-8812-4E07-B511-45F70750F6E1}" srcOrd="1" destOrd="1" presId="urn:microsoft.com/office/officeart/2005/8/layout/vList4"/>
    <dgm:cxn modelId="{187427EA-1C66-483D-8D18-5E537C97A39B}" srcId="{40A411C1-94B6-44EC-9F4E-D71DF48278DF}" destId="{7288A8C6-AD88-4DCC-8881-CD65319575D5}" srcOrd="1" destOrd="0" parTransId="{22DAA996-7A72-4B60-A296-66426E0C162F}" sibTransId="{4DE5CE6F-353D-43BA-A092-6697E0C14F37}"/>
    <dgm:cxn modelId="{11AAAAF4-FD8E-45AD-8D06-05B35243CDEF}" srcId="{40A411C1-94B6-44EC-9F4E-D71DF48278DF}" destId="{06D2EE64-FADA-4A23-BCA4-A2B6E7660C1F}" srcOrd="0" destOrd="0" parTransId="{F5409D47-BC94-4797-A4DE-40BE95DCDC14}" sibTransId="{8D284EE0-D226-45C4-9079-39DD9F930B6B}"/>
    <dgm:cxn modelId="{F012C70A-2C4E-4657-946D-F776E2C41A9A}" type="presOf" srcId="{06D2EE64-FADA-4A23-BCA4-A2B6E7660C1F}" destId="{CC360A34-CA05-45F8-A9EC-EC30522CF8CA}" srcOrd="1" destOrd="1" presId="urn:microsoft.com/office/officeart/2005/8/layout/vList4"/>
    <dgm:cxn modelId="{76D0826F-F549-405F-8FA7-0C20972626E0}" type="presOf" srcId="{9BF52FAD-2CAA-4393-B027-5C83C01210EB}" destId="{94628D1F-A3C9-4E39-AE52-AC571621DA49}" srcOrd="0" destOrd="1" presId="urn:microsoft.com/office/officeart/2005/8/layout/vList4"/>
    <dgm:cxn modelId="{6A591E46-6106-484D-8649-5CDF56EA67B0}" srcId="{40A411C1-94B6-44EC-9F4E-D71DF48278DF}" destId="{06AC225D-B4A8-4096-9FBE-875CDD732298}" srcOrd="2" destOrd="0" parTransId="{D00A5D03-735D-40B5-B6DF-E84EC4BA6649}" sibTransId="{1532BC58-78B3-4716-9ABE-E1511BDF4CE5}"/>
    <dgm:cxn modelId="{C45DD875-BAAB-421D-B623-1B526B2C1CD3}" type="presOf" srcId="{9C6F2DA0-7150-421D-97F8-2883D91B8F89}" destId="{94628D1F-A3C9-4E39-AE52-AC571621DA49}" srcOrd="0" destOrd="4" presId="urn:microsoft.com/office/officeart/2005/8/layout/vList4"/>
    <dgm:cxn modelId="{8B01F9E0-1741-454E-B092-500E5CD3A8A8}" type="presOf" srcId="{40A411C1-94B6-44EC-9F4E-D71DF48278DF}" destId="{F7750048-AF1C-44CA-903A-E2545B8C2901}" srcOrd="0" destOrd="0" presId="urn:microsoft.com/office/officeart/2005/8/layout/vList4"/>
    <dgm:cxn modelId="{152B0D32-561B-4041-9656-00F9186F83A0}" srcId="{DFF843D2-E92E-42AC-A4B5-70C063699EA7}" destId="{6DB070FF-E46F-4552-9A77-CFCF345A1536}" srcOrd="1" destOrd="0" parTransId="{CFA7A737-2FC5-47B5-9C69-340D61315540}" sibTransId="{CB638B0C-4848-44E0-9D8E-4967EA2A2C96}"/>
    <dgm:cxn modelId="{77968DBE-3795-4138-A678-68967F27A7A2}" type="presOf" srcId="{06AC225D-B4A8-4096-9FBE-875CDD732298}" destId="{F7750048-AF1C-44CA-903A-E2545B8C2901}" srcOrd="0" destOrd="3" presId="urn:microsoft.com/office/officeart/2005/8/layout/vList4"/>
    <dgm:cxn modelId="{6E78CFA6-24BB-444E-998C-D2411843C72F}" type="presOf" srcId="{DFF843D2-E92E-42AC-A4B5-70C063699EA7}" destId="{975A83CB-8B3F-4147-BA34-BE1FEEC9DDB3}" srcOrd="0" destOrd="0" presId="urn:microsoft.com/office/officeart/2005/8/layout/vList4"/>
    <dgm:cxn modelId="{692DD4FF-844F-46F5-94B3-E8A44DC532E9}" type="presOf" srcId="{F68CBDD2-DBAF-4C43-9583-856C12DEAA02}" destId="{CC360A34-CA05-45F8-A9EC-EC30522CF8CA}" srcOrd="1" destOrd="4" presId="urn:microsoft.com/office/officeart/2005/8/layout/vList4"/>
    <dgm:cxn modelId="{9E1E8A36-FB55-4BAF-96D7-D0E7C2EE52AF}" type="presOf" srcId="{9C6F2DA0-7150-421D-97F8-2883D91B8F89}" destId="{4AB9221C-8812-4E07-B511-45F70750F6E1}" srcOrd="1" destOrd="4" presId="urn:microsoft.com/office/officeart/2005/8/layout/vList4"/>
    <dgm:cxn modelId="{C6A8015B-CD8A-48B7-BCBF-DA458DA96F79}" type="presOf" srcId="{E0CE1532-2022-4115-8BFF-3998EC59F27F}" destId="{975A83CB-8B3F-4147-BA34-BE1FEEC9DDB3}" srcOrd="0" destOrd="1" presId="urn:microsoft.com/office/officeart/2005/8/layout/vList4"/>
    <dgm:cxn modelId="{B76B76E7-CA76-4C20-8DFF-11F926EA7B8F}" type="presOf" srcId="{ABFC306D-48E1-46D4-9021-7F901368865C}" destId="{6D70BD01-D824-40CE-94E2-D5E8A4F5F566}" srcOrd="0" destOrd="0" presId="urn:microsoft.com/office/officeart/2005/8/layout/vList4"/>
    <dgm:cxn modelId="{31E7F6D3-7B79-4AFE-91B9-4F951E51D5BB}" type="presOf" srcId="{5219DCA2-7FAC-49A8-8F8A-273ACAE592F7}" destId="{12EC831D-BD8F-4C23-B011-8C6ACF7AE753}" srcOrd="0" destOrd="0" presId="urn:microsoft.com/office/officeart/2005/8/layout/vList4"/>
    <dgm:cxn modelId="{98C22DDF-6284-4C08-A9D8-0A2C6C7E03B1}" srcId="{5219DCA2-7FAC-49A8-8F8A-273ACAE592F7}" destId="{A28D7017-8266-423A-A18F-51FA8E74F7BB}" srcOrd="2" destOrd="0" parTransId="{B34B5108-F206-49E5-ABC2-F803FA674A9C}" sibTransId="{AC3C3766-550E-4402-9544-0BEB90A12122}"/>
    <dgm:cxn modelId="{149A3D45-700F-4246-AC7C-3CB030A14AE9}" type="presOf" srcId="{6DB070FF-E46F-4552-9A77-CFCF345A1536}" destId="{FC91746F-56A4-4A1A-B7A7-CE41FCA6A15D}" srcOrd="1" destOrd="2" presId="urn:microsoft.com/office/officeart/2005/8/layout/vList4"/>
    <dgm:cxn modelId="{9C0AA2C9-FA38-430E-B072-14F7B796FE25}" type="presOf" srcId="{ABFC306D-48E1-46D4-9021-7F901368865C}" destId="{05E597D3-2687-4EB5-B0B5-680D6E43412C}" srcOrd="1" destOrd="0" presId="urn:microsoft.com/office/officeart/2005/8/layout/vList4"/>
    <dgm:cxn modelId="{81CC3607-F459-4319-A5D2-BCE091AC52B8}" type="presOf" srcId="{7288A8C6-AD88-4DCC-8881-CD65319575D5}" destId="{CC360A34-CA05-45F8-A9EC-EC30522CF8CA}" srcOrd="1" destOrd="2" presId="urn:microsoft.com/office/officeart/2005/8/layout/vList4"/>
    <dgm:cxn modelId="{F0E90778-4453-49A8-B940-BCEC15DB5062}" type="presOf" srcId="{40A411C1-94B6-44EC-9F4E-D71DF48278DF}" destId="{CC360A34-CA05-45F8-A9EC-EC30522CF8CA}" srcOrd="1" destOrd="0" presId="urn:microsoft.com/office/officeart/2005/8/layout/vList4"/>
    <dgm:cxn modelId="{7454363A-1925-4E00-B2D6-157C8D9085F1}" type="presOf" srcId="{06AC225D-B4A8-4096-9FBE-875CDD732298}" destId="{CC360A34-CA05-45F8-A9EC-EC30522CF8CA}" srcOrd="1" destOrd="3" presId="urn:microsoft.com/office/officeart/2005/8/layout/vList4"/>
    <dgm:cxn modelId="{CE93F96E-314B-445C-BD04-80BCD801477E}" type="presOf" srcId="{E0CE1532-2022-4115-8BFF-3998EC59F27F}" destId="{FC91746F-56A4-4A1A-B7A7-CE41FCA6A15D}" srcOrd="1" destOrd="1" presId="urn:microsoft.com/office/officeart/2005/8/layout/vList4"/>
    <dgm:cxn modelId="{2CD63770-C3DE-4080-9B8B-04D5B89074A7}" type="presOf" srcId="{06D2EE64-FADA-4A23-BCA4-A2B6E7660C1F}" destId="{F7750048-AF1C-44CA-903A-E2545B8C2901}" srcOrd="0" destOrd="1" presId="urn:microsoft.com/office/officeart/2005/8/layout/vList4"/>
    <dgm:cxn modelId="{51A01FE1-2240-4F9D-9C4E-06A38632324D}" type="presOf" srcId="{7288A8C6-AD88-4DCC-8881-CD65319575D5}" destId="{F7750048-AF1C-44CA-903A-E2545B8C2901}" srcOrd="0" destOrd="2" presId="urn:microsoft.com/office/officeart/2005/8/layout/vList4"/>
    <dgm:cxn modelId="{2065D94B-72C2-4074-82D5-AE62A50A05E8}" type="presOf" srcId="{DFF843D2-E92E-42AC-A4B5-70C063699EA7}" destId="{FC91746F-56A4-4A1A-B7A7-CE41FCA6A15D}" srcOrd="1" destOrd="0" presId="urn:microsoft.com/office/officeart/2005/8/layout/vList4"/>
    <dgm:cxn modelId="{7EC9C1B9-0BC6-4310-ACBD-D1B1EA3881A1}" type="presOf" srcId="{A28D7017-8266-423A-A18F-51FA8E74F7BB}" destId="{94628D1F-A3C9-4E39-AE52-AC571621DA49}" srcOrd="0" destOrd="0" presId="urn:microsoft.com/office/officeart/2005/8/layout/vList4"/>
    <dgm:cxn modelId="{0FBA0E5F-FA97-491F-BA4F-D710EBC9B583}" srcId="{40A411C1-94B6-44EC-9F4E-D71DF48278DF}" destId="{F68CBDD2-DBAF-4C43-9583-856C12DEAA02}" srcOrd="3" destOrd="0" parTransId="{33722963-49CF-4FAB-8F60-E3287EF0720B}" sibTransId="{0A69A1DD-858E-4134-920C-E40742CBB15F}"/>
    <dgm:cxn modelId="{D0490FCD-F800-4743-B3C8-58B4D5BCF35B}" srcId="{DFF843D2-E92E-42AC-A4B5-70C063699EA7}" destId="{E0CE1532-2022-4115-8BFF-3998EC59F27F}" srcOrd="0" destOrd="0" parTransId="{CA6B6933-CE3F-4B0F-8184-878C75AA4AFF}" sibTransId="{C490660E-6F1E-4409-A43D-2637DF0DA527}"/>
    <dgm:cxn modelId="{12538DA9-468C-4872-92AC-A798F50ABB89}" type="presOf" srcId="{A28D7017-8266-423A-A18F-51FA8E74F7BB}" destId="{4AB9221C-8812-4E07-B511-45F70750F6E1}" srcOrd="1" destOrd="0" presId="urn:microsoft.com/office/officeart/2005/8/layout/vList4"/>
    <dgm:cxn modelId="{98D19436-FB7C-4839-972F-772191122E48}" type="presParOf" srcId="{12EC831D-BD8F-4C23-B011-8C6ACF7AE753}" destId="{6DC4D930-A0E0-4AF0-9E0E-D35C9B18F72E}" srcOrd="0" destOrd="0" presId="urn:microsoft.com/office/officeart/2005/8/layout/vList4"/>
    <dgm:cxn modelId="{38A78DD9-735B-4F2C-BDB4-C32576BAFE70}" type="presParOf" srcId="{6DC4D930-A0E0-4AF0-9E0E-D35C9B18F72E}" destId="{F7750048-AF1C-44CA-903A-E2545B8C2901}" srcOrd="0" destOrd="0" presId="urn:microsoft.com/office/officeart/2005/8/layout/vList4"/>
    <dgm:cxn modelId="{66553694-CD89-4185-993C-8D21524CBA29}" type="presParOf" srcId="{6DC4D930-A0E0-4AF0-9E0E-D35C9B18F72E}" destId="{343DEFEC-AE1E-49BD-ADDD-C0ABF49CD62E}" srcOrd="1" destOrd="0" presId="urn:microsoft.com/office/officeart/2005/8/layout/vList4"/>
    <dgm:cxn modelId="{CD539AC1-9BB5-4294-9EFB-E3A1FE068BDC}" type="presParOf" srcId="{6DC4D930-A0E0-4AF0-9E0E-D35C9B18F72E}" destId="{CC360A34-CA05-45F8-A9EC-EC30522CF8CA}" srcOrd="2" destOrd="0" presId="urn:microsoft.com/office/officeart/2005/8/layout/vList4"/>
    <dgm:cxn modelId="{EE7E0356-B29D-4E25-84AE-5A3173F2E52C}" type="presParOf" srcId="{12EC831D-BD8F-4C23-B011-8C6ACF7AE753}" destId="{EAFBEE9D-9869-4566-9DBE-671ED1EAFF83}" srcOrd="1" destOrd="0" presId="urn:microsoft.com/office/officeart/2005/8/layout/vList4"/>
    <dgm:cxn modelId="{C88FC703-3EAF-4FB3-95DB-AB4E64A4D023}" type="presParOf" srcId="{12EC831D-BD8F-4C23-B011-8C6ACF7AE753}" destId="{60678F54-4437-44B7-BCA7-9AC3A77C7477}" srcOrd="2" destOrd="0" presId="urn:microsoft.com/office/officeart/2005/8/layout/vList4"/>
    <dgm:cxn modelId="{3741CEF9-2F5C-467F-84EC-D0F3A328452E}" type="presParOf" srcId="{60678F54-4437-44B7-BCA7-9AC3A77C7477}" destId="{975A83CB-8B3F-4147-BA34-BE1FEEC9DDB3}" srcOrd="0" destOrd="0" presId="urn:microsoft.com/office/officeart/2005/8/layout/vList4"/>
    <dgm:cxn modelId="{733DD20B-8091-48EF-974D-349ADC75AAD1}" type="presParOf" srcId="{60678F54-4437-44B7-BCA7-9AC3A77C7477}" destId="{BCF70408-F62E-41A9-8C62-BAC34973CCCD}" srcOrd="1" destOrd="0" presId="urn:microsoft.com/office/officeart/2005/8/layout/vList4"/>
    <dgm:cxn modelId="{556F2CE4-F8ED-4907-A1E3-45E46A786F70}" type="presParOf" srcId="{60678F54-4437-44B7-BCA7-9AC3A77C7477}" destId="{FC91746F-56A4-4A1A-B7A7-CE41FCA6A15D}" srcOrd="2" destOrd="0" presId="urn:microsoft.com/office/officeart/2005/8/layout/vList4"/>
    <dgm:cxn modelId="{A32576E0-9E95-4309-8B7E-B6F9B3FF269D}" type="presParOf" srcId="{12EC831D-BD8F-4C23-B011-8C6ACF7AE753}" destId="{45273CEE-BE07-4EFE-B49A-F3995F9BBF63}" srcOrd="3" destOrd="0" presId="urn:microsoft.com/office/officeart/2005/8/layout/vList4"/>
    <dgm:cxn modelId="{79721374-A509-4D8E-B42F-948754022956}" type="presParOf" srcId="{12EC831D-BD8F-4C23-B011-8C6ACF7AE753}" destId="{F4741808-CAA5-44AC-91B6-7A770F648A7B}" srcOrd="4" destOrd="0" presId="urn:microsoft.com/office/officeart/2005/8/layout/vList4"/>
    <dgm:cxn modelId="{52741D74-B4AE-4F0E-90B2-BA2BBD6E051C}" type="presParOf" srcId="{F4741808-CAA5-44AC-91B6-7A770F648A7B}" destId="{94628D1F-A3C9-4E39-AE52-AC571621DA49}" srcOrd="0" destOrd="0" presId="urn:microsoft.com/office/officeart/2005/8/layout/vList4"/>
    <dgm:cxn modelId="{D470F1C5-FF39-4063-A9AD-D58CBE436B76}" type="presParOf" srcId="{F4741808-CAA5-44AC-91B6-7A770F648A7B}" destId="{E1796F55-49C6-48DE-8D41-31F0DC3570DC}" srcOrd="1" destOrd="0" presId="urn:microsoft.com/office/officeart/2005/8/layout/vList4"/>
    <dgm:cxn modelId="{09423A42-A25A-4283-A4D5-477DF8DFF838}" type="presParOf" srcId="{F4741808-CAA5-44AC-91B6-7A770F648A7B}" destId="{4AB9221C-8812-4E07-B511-45F70750F6E1}" srcOrd="2" destOrd="0" presId="urn:microsoft.com/office/officeart/2005/8/layout/vList4"/>
    <dgm:cxn modelId="{51CED482-D35D-46C2-A1A1-139CC1FB9E47}" type="presParOf" srcId="{12EC831D-BD8F-4C23-B011-8C6ACF7AE753}" destId="{DFAD12D5-331D-40DD-9B2E-916D1378D5CF}" srcOrd="5" destOrd="0" presId="urn:microsoft.com/office/officeart/2005/8/layout/vList4"/>
    <dgm:cxn modelId="{364EA4FB-6763-48CB-8413-D59A4AA39B80}" type="presParOf" srcId="{12EC831D-BD8F-4C23-B011-8C6ACF7AE753}" destId="{2EB10E48-08FB-45FB-8480-E54315CFD828}" srcOrd="6" destOrd="0" presId="urn:microsoft.com/office/officeart/2005/8/layout/vList4"/>
    <dgm:cxn modelId="{F8746783-3D0F-4A05-B9AF-A86141BDE023}" type="presParOf" srcId="{2EB10E48-08FB-45FB-8480-E54315CFD828}" destId="{6D70BD01-D824-40CE-94E2-D5E8A4F5F566}" srcOrd="0" destOrd="0" presId="urn:microsoft.com/office/officeart/2005/8/layout/vList4"/>
    <dgm:cxn modelId="{0C7F0D97-84D5-4E2B-93DC-CCB420C0F25A}" type="presParOf" srcId="{2EB10E48-08FB-45FB-8480-E54315CFD828}" destId="{377E50C3-D39A-4DC7-855A-972D75C6AAB8}" srcOrd="1" destOrd="0" presId="urn:microsoft.com/office/officeart/2005/8/layout/vList4"/>
    <dgm:cxn modelId="{85D9ADA3-FD39-4DA8-8517-7E1720C07024}" type="presParOf" srcId="{2EB10E48-08FB-45FB-8480-E54315CFD828}" destId="{05E597D3-2687-4EB5-B0B5-680D6E43412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F895D-91F1-4051-9052-219459C710D2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25A5D6C-E3C0-4ED5-BDD2-4073AD0377B5}">
      <dgm:prSet phldrT="[Text]"/>
      <dgm:spPr/>
      <dgm:t>
        <a:bodyPr/>
        <a:lstStyle/>
        <a:p>
          <a:r>
            <a:rPr lang="id-ID" dirty="0" smtClean="0"/>
            <a:t>Diamagnetik</a:t>
          </a:r>
          <a:endParaRPr lang="id-ID" dirty="0"/>
        </a:p>
      </dgm:t>
    </dgm:pt>
    <dgm:pt modelId="{D25BD42E-C09E-452D-A892-FBE7CBE72C06}" type="parTrans" cxnId="{19D2CA5F-95E1-405C-88EC-C16F2868FCC1}">
      <dgm:prSet/>
      <dgm:spPr/>
      <dgm:t>
        <a:bodyPr/>
        <a:lstStyle/>
        <a:p>
          <a:endParaRPr lang="id-ID"/>
        </a:p>
      </dgm:t>
    </dgm:pt>
    <dgm:pt modelId="{B6C0D640-3249-4326-B919-FDAE170D05A3}" type="sibTrans" cxnId="{19D2CA5F-95E1-405C-88EC-C16F2868FCC1}">
      <dgm:prSet/>
      <dgm:spPr/>
      <dgm:t>
        <a:bodyPr/>
        <a:lstStyle/>
        <a:p>
          <a:endParaRPr lang="id-ID"/>
        </a:p>
      </dgm:t>
    </dgm:pt>
    <dgm:pt modelId="{B20DE413-6D09-497F-8A1C-CBF4481DB044}">
      <dgm:prSet phldrT="[Text]"/>
      <dgm:spPr/>
      <dgm:t>
        <a:bodyPr/>
        <a:lstStyle/>
        <a:p>
          <a:r>
            <a:rPr lang="id-ID" dirty="0" smtClean="0"/>
            <a:t>Paramagnetik</a:t>
          </a:r>
          <a:endParaRPr lang="id-ID" dirty="0"/>
        </a:p>
      </dgm:t>
    </dgm:pt>
    <dgm:pt modelId="{EFFFE691-B394-4A43-8489-9CA07E5DC6D3}" type="parTrans" cxnId="{ACA40B60-17DD-44ED-A762-86E83F043313}">
      <dgm:prSet/>
      <dgm:spPr/>
      <dgm:t>
        <a:bodyPr/>
        <a:lstStyle/>
        <a:p>
          <a:endParaRPr lang="id-ID"/>
        </a:p>
      </dgm:t>
    </dgm:pt>
    <dgm:pt modelId="{E0ACAE33-2169-4151-9D22-6EB7BA3D9FAB}" type="sibTrans" cxnId="{ACA40B60-17DD-44ED-A762-86E83F043313}">
      <dgm:prSet/>
      <dgm:spPr/>
      <dgm:t>
        <a:bodyPr/>
        <a:lstStyle/>
        <a:p>
          <a:endParaRPr lang="id-ID"/>
        </a:p>
      </dgm:t>
    </dgm:pt>
    <dgm:pt modelId="{8536664A-6F92-4AF2-B0FF-718393E12904}">
      <dgm:prSet phldrT="[Text]"/>
      <dgm:spPr/>
      <dgm:t>
        <a:bodyPr/>
        <a:lstStyle/>
        <a:p>
          <a:r>
            <a:rPr lang="id-ID" dirty="0" smtClean="0"/>
            <a:t>Ferromagnetik</a:t>
          </a:r>
          <a:endParaRPr lang="id-ID" dirty="0"/>
        </a:p>
      </dgm:t>
    </dgm:pt>
    <dgm:pt modelId="{9540BEFA-9159-487C-8981-65E46C605BFF}" type="parTrans" cxnId="{6F52DF76-846D-4E13-A2DD-07CD68F9DD73}">
      <dgm:prSet/>
      <dgm:spPr/>
      <dgm:t>
        <a:bodyPr/>
        <a:lstStyle/>
        <a:p>
          <a:endParaRPr lang="id-ID"/>
        </a:p>
      </dgm:t>
    </dgm:pt>
    <dgm:pt modelId="{4A56859F-8B89-49B2-AD58-14987F3CD021}" type="sibTrans" cxnId="{6F52DF76-846D-4E13-A2DD-07CD68F9DD73}">
      <dgm:prSet/>
      <dgm:spPr/>
      <dgm:t>
        <a:bodyPr/>
        <a:lstStyle/>
        <a:p>
          <a:endParaRPr lang="id-ID"/>
        </a:p>
      </dgm:t>
    </dgm:pt>
    <dgm:pt modelId="{F9771274-3CFB-4AB1-89DD-4DF67C7B14B2}">
      <dgm:prSet phldrT="[Text]"/>
      <dgm:spPr/>
      <dgm:t>
        <a:bodyPr/>
        <a:lstStyle/>
        <a:p>
          <a:r>
            <a:rPr lang="id-ID" dirty="0" smtClean="0"/>
            <a:t>Antiferromagnetik</a:t>
          </a:r>
          <a:endParaRPr lang="id-ID" dirty="0"/>
        </a:p>
      </dgm:t>
    </dgm:pt>
    <dgm:pt modelId="{3E0E2C94-7F96-4046-B5F2-305439AE01FA}" type="parTrans" cxnId="{19527B43-314C-4F3C-B5A1-09DC1712B118}">
      <dgm:prSet/>
      <dgm:spPr/>
      <dgm:t>
        <a:bodyPr/>
        <a:lstStyle/>
        <a:p>
          <a:endParaRPr lang="id-ID"/>
        </a:p>
      </dgm:t>
    </dgm:pt>
    <dgm:pt modelId="{134972DE-61FC-4E90-BAAF-81082F90A34E}" type="sibTrans" cxnId="{19527B43-314C-4F3C-B5A1-09DC1712B118}">
      <dgm:prSet/>
      <dgm:spPr/>
      <dgm:t>
        <a:bodyPr/>
        <a:lstStyle/>
        <a:p>
          <a:endParaRPr lang="id-ID"/>
        </a:p>
      </dgm:t>
    </dgm:pt>
    <dgm:pt modelId="{AE59ACA2-A801-4CF1-B1CE-1342193C2B64}">
      <dgm:prSet phldrT="[Text]"/>
      <dgm:spPr/>
      <dgm:t>
        <a:bodyPr/>
        <a:lstStyle/>
        <a:p>
          <a:r>
            <a:rPr lang="id-ID" dirty="0" smtClean="0"/>
            <a:t>Ferrimagnetik</a:t>
          </a:r>
          <a:endParaRPr lang="id-ID" dirty="0"/>
        </a:p>
      </dgm:t>
    </dgm:pt>
    <dgm:pt modelId="{4AB67197-801B-4FBA-B7D1-036C8A7B3556}" type="parTrans" cxnId="{361CDF57-B5EB-4F30-99E0-2D847173D1A8}">
      <dgm:prSet/>
      <dgm:spPr/>
      <dgm:t>
        <a:bodyPr/>
        <a:lstStyle/>
        <a:p>
          <a:endParaRPr lang="id-ID"/>
        </a:p>
      </dgm:t>
    </dgm:pt>
    <dgm:pt modelId="{C43CE90E-F030-420E-88E9-7E6FA763E25F}" type="sibTrans" cxnId="{361CDF57-B5EB-4F30-99E0-2D847173D1A8}">
      <dgm:prSet/>
      <dgm:spPr/>
      <dgm:t>
        <a:bodyPr/>
        <a:lstStyle/>
        <a:p>
          <a:endParaRPr lang="id-ID"/>
        </a:p>
      </dgm:t>
    </dgm:pt>
    <dgm:pt modelId="{CD9B7919-9DD9-4515-A1D8-A5CAC7245EEA}" type="pres">
      <dgm:prSet presAssocID="{A37F895D-91F1-4051-9052-219459C710D2}" presName="Name0" presStyleCnt="0">
        <dgm:presLayoutVars>
          <dgm:dir/>
          <dgm:resizeHandles val="exact"/>
        </dgm:presLayoutVars>
      </dgm:prSet>
      <dgm:spPr/>
    </dgm:pt>
    <dgm:pt modelId="{FEFB1B14-BEBB-4904-8EAF-9B1A9911B594}" type="pres">
      <dgm:prSet presAssocID="{125A5D6C-E3C0-4ED5-BDD2-4073AD0377B5}" presName="compNode" presStyleCnt="0"/>
      <dgm:spPr/>
    </dgm:pt>
    <dgm:pt modelId="{85A1FE1D-4A3C-486B-8926-1A0B0169EA8F}" type="pres">
      <dgm:prSet presAssocID="{125A5D6C-E3C0-4ED5-BDD2-4073AD0377B5}" presName="pictRect" presStyleLbl="node1" presStyleIdx="0" presStyleCnt="5" custLinFactNeighborX="-24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EE8A54-E73A-4DE8-8E6A-202A1E08F342}" type="pres">
      <dgm:prSet presAssocID="{125A5D6C-E3C0-4ED5-BDD2-4073AD0377B5}" presName="textRect" presStyleLbl="revTx" presStyleIdx="0" presStyleCnt="5">
        <dgm:presLayoutVars>
          <dgm:bulletEnabled val="1"/>
        </dgm:presLayoutVars>
      </dgm:prSet>
      <dgm:spPr/>
    </dgm:pt>
    <dgm:pt modelId="{0D8EF7B0-7555-4F93-BBC5-6049A94AFF4C}" type="pres">
      <dgm:prSet presAssocID="{B6C0D640-3249-4326-B919-FDAE170D05A3}" presName="sibTrans" presStyleLbl="sibTrans2D1" presStyleIdx="0" presStyleCnt="0"/>
      <dgm:spPr/>
    </dgm:pt>
    <dgm:pt modelId="{C43C7DEA-A325-406E-8B86-83A0D2CCA0F8}" type="pres">
      <dgm:prSet presAssocID="{B20DE413-6D09-497F-8A1C-CBF4481DB044}" presName="compNode" presStyleCnt="0"/>
      <dgm:spPr/>
    </dgm:pt>
    <dgm:pt modelId="{1262E563-0DE8-4E21-A601-E352D7398A8A}" type="pres">
      <dgm:prSet presAssocID="{B20DE413-6D09-497F-8A1C-CBF4481DB044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BD414F3-B826-4CE5-9472-D38709CB05B4}" type="pres">
      <dgm:prSet presAssocID="{B20DE413-6D09-497F-8A1C-CBF4481DB044}" presName="textRect" presStyleLbl="revTx" presStyleIdx="1" presStyleCnt="5">
        <dgm:presLayoutVars>
          <dgm:bulletEnabled val="1"/>
        </dgm:presLayoutVars>
      </dgm:prSet>
      <dgm:spPr/>
    </dgm:pt>
    <dgm:pt modelId="{C4671936-8A9B-427A-9378-20D2BC96C169}" type="pres">
      <dgm:prSet presAssocID="{E0ACAE33-2169-4151-9D22-6EB7BA3D9FAB}" presName="sibTrans" presStyleLbl="sibTrans2D1" presStyleIdx="0" presStyleCnt="0"/>
      <dgm:spPr/>
    </dgm:pt>
    <dgm:pt modelId="{14EC7E0B-9792-4040-BDED-C97EFED766DD}" type="pres">
      <dgm:prSet presAssocID="{8536664A-6F92-4AF2-B0FF-718393E12904}" presName="compNode" presStyleCnt="0"/>
      <dgm:spPr/>
    </dgm:pt>
    <dgm:pt modelId="{DE57EB26-C8A0-4118-B7E0-D9CDDEDE867F}" type="pres">
      <dgm:prSet presAssocID="{8536664A-6F92-4AF2-B0FF-718393E12904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47B4D0C-F53E-4F55-A5B9-3767FEEF0053}" type="pres">
      <dgm:prSet presAssocID="{8536664A-6F92-4AF2-B0FF-718393E12904}" presName="textRect" presStyleLbl="revTx" presStyleIdx="2" presStyleCnt="5">
        <dgm:presLayoutVars>
          <dgm:bulletEnabled val="1"/>
        </dgm:presLayoutVars>
      </dgm:prSet>
      <dgm:spPr/>
    </dgm:pt>
    <dgm:pt modelId="{5FA15230-4632-412B-86D3-F1141FF62006}" type="pres">
      <dgm:prSet presAssocID="{4A56859F-8B89-49B2-AD58-14987F3CD021}" presName="sibTrans" presStyleLbl="sibTrans2D1" presStyleIdx="0" presStyleCnt="0"/>
      <dgm:spPr/>
    </dgm:pt>
    <dgm:pt modelId="{CC4EBAEC-F015-477F-BD22-A46794120E4C}" type="pres">
      <dgm:prSet presAssocID="{F9771274-3CFB-4AB1-89DD-4DF67C7B14B2}" presName="compNode" presStyleCnt="0"/>
      <dgm:spPr/>
    </dgm:pt>
    <dgm:pt modelId="{7956CE56-84C2-4781-B14C-EA4C77A2F1F7}" type="pres">
      <dgm:prSet presAssocID="{F9771274-3CFB-4AB1-89DD-4DF67C7B14B2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06D0D89-8653-4EDE-A987-92A436CF0BA0}" type="pres">
      <dgm:prSet presAssocID="{F9771274-3CFB-4AB1-89DD-4DF67C7B14B2}" presName="textRect" presStyleLbl="revTx" presStyleIdx="3" presStyleCnt="5">
        <dgm:presLayoutVars>
          <dgm:bulletEnabled val="1"/>
        </dgm:presLayoutVars>
      </dgm:prSet>
      <dgm:spPr/>
    </dgm:pt>
    <dgm:pt modelId="{E6F0FC05-996E-44D4-B6B5-F9CE7F4BDFF7}" type="pres">
      <dgm:prSet presAssocID="{134972DE-61FC-4E90-BAAF-81082F90A34E}" presName="sibTrans" presStyleLbl="sibTrans2D1" presStyleIdx="0" presStyleCnt="0"/>
      <dgm:spPr/>
    </dgm:pt>
    <dgm:pt modelId="{CC78EB5C-F054-465F-B099-A4FF65408638}" type="pres">
      <dgm:prSet presAssocID="{AE59ACA2-A801-4CF1-B1CE-1342193C2B64}" presName="compNode" presStyleCnt="0"/>
      <dgm:spPr/>
    </dgm:pt>
    <dgm:pt modelId="{B99F1F02-CC74-4EAA-A324-922EA1EE78A3}" type="pres">
      <dgm:prSet presAssocID="{AE59ACA2-A801-4CF1-B1CE-1342193C2B64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372E007-61C7-45E8-AB97-800BA648B11F}" type="pres">
      <dgm:prSet presAssocID="{AE59ACA2-A801-4CF1-B1CE-1342193C2B64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466368-846B-44F8-BF42-65812BBB276A}" type="presOf" srcId="{8536664A-6F92-4AF2-B0FF-718393E12904}" destId="{747B4D0C-F53E-4F55-A5B9-3767FEEF0053}" srcOrd="0" destOrd="0" presId="urn:microsoft.com/office/officeart/2005/8/layout/pList1"/>
    <dgm:cxn modelId="{A0BC3763-A8AA-401E-ADEF-AC77B892E02B}" type="presOf" srcId="{125A5D6C-E3C0-4ED5-BDD2-4073AD0377B5}" destId="{14EE8A54-E73A-4DE8-8E6A-202A1E08F342}" srcOrd="0" destOrd="0" presId="urn:microsoft.com/office/officeart/2005/8/layout/pList1"/>
    <dgm:cxn modelId="{5C2897DB-0952-43BE-AB13-170890E76A59}" type="presOf" srcId="{4A56859F-8B89-49B2-AD58-14987F3CD021}" destId="{5FA15230-4632-412B-86D3-F1141FF62006}" srcOrd="0" destOrd="0" presId="urn:microsoft.com/office/officeart/2005/8/layout/pList1"/>
    <dgm:cxn modelId="{9723C117-2526-47D0-A9BD-BDB4D7FD8BA2}" type="presOf" srcId="{B20DE413-6D09-497F-8A1C-CBF4481DB044}" destId="{8BD414F3-B826-4CE5-9472-D38709CB05B4}" srcOrd="0" destOrd="0" presId="urn:microsoft.com/office/officeart/2005/8/layout/pList1"/>
    <dgm:cxn modelId="{2179A1F1-7713-4746-887B-0BB1B1D8538E}" type="presOf" srcId="{E0ACAE33-2169-4151-9D22-6EB7BA3D9FAB}" destId="{C4671936-8A9B-427A-9378-20D2BC96C169}" srcOrd="0" destOrd="0" presId="urn:microsoft.com/office/officeart/2005/8/layout/pList1"/>
    <dgm:cxn modelId="{F91753D9-1E0A-4996-B077-EEB85FF17FFB}" type="presOf" srcId="{B6C0D640-3249-4326-B919-FDAE170D05A3}" destId="{0D8EF7B0-7555-4F93-BBC5-6049A94AFF4C}" srcOrd="0" destOrd="0" presId="urn:microsoft.com/office/officeart/2005/8/layout/pList1"/>
    <dgm:cxn modelId="{D17DA642-3C7D-4D55-BCBB-4212D95A03FD}" type="presOf" srcId="{F9771274-3CFB-4AB1-89DD-4DF67C7B14B2}" destId="{606D0D89-8653-4EDE-A987-92A436CF0BA0}" srcOrd="0" destOrd="0" presId="urn:microsoft.com/office/officeart/2005/8/layout/pList1"/>
    <dgm:cxn modelId="{16CB9998-CD9F-4D34-A3F1-9B40CDE9CDE0}" type="presOf" srcId="{AE59ACA2-A801-4CF1-B1CE-1342193C2B64}" destId="{5372E007-61C7-45E8-AB97-800BA648B11F}" srcOrd="0" destOrd="0" presId="urn:microsoft.com/office/officeart/2005/8/layout/pList1"/>
    <dgm:cxn modelId="{19D2CA5F-95E1-405C-88EC-C16F2868FCC1}" srcId="{A37F895D-91F1-4051-9052-219459C710D2}" destId="{125A5D6C-E3C0-4ED5-BDD2-4073AD0377B5}" srcOrd="0" destOrd="0" parTransId="{D25BD42E-C09E-452D-A892-FBE7CBE72C06}" sibTransId="{B6C0D640-3249-4326-B919-FDAE170D05A3}"/>
    <dgm:cxn modelId="{67BE6EF6-B5D5-4A64-9A4C-77E31CBE2B50}" type="presOf" srcId="{A37F895D-91F1-4051-9052-219459C710D2}" destId="{CD9B7919-9DD9-4515-A1D8-A5CAC7245EEA}" srcOrd="0" destOrd="0" presId="urn:microsoft.com/office/officeart/2005/8/layout/pList1"/>
    <dgm:cxn modelId="{ACA40B60-17DD-44ED-A762-86E83F043313}" srcId="{A37F895D-91F1-4051-9052-219459C710D2}" destId="{B20DE413-6D09-497F-8A1C-CBF4481DB044}" srcOrd="1" destOrd="0" parTransId="{EFFFE691-B394-4A43-8489-9CA07E5DC6D3}" sibTransId="{E0ACAE33-2169-4151-9D22-6EB7BA3D9FAB}"/>
    <dgm:cxn modelId="{361CDF57-B5EB-4F30-99E0-2D847173D1A8}" srcId="{A37F895D-91F1-4051-9052-219459C710D2}" destId="{AE59ACA2-A801-4CF1-B1CE-1342193C2B64}" srcOrd="4" destOrd="0" parTransId="{4AB67197-801B-4FBA-B7D1-036C8A7B3556}" sibTransId="{C43CE90E-F030-420E-88E9-7E6FA763E25F}"/>
    <dgm:cxn modelId="{5A7B5CE8-55C7-4571-8D16-4119487BDF3B}" type="presOf" srcId="{134972DE-61FC-4E90-BAAF-81082F90A34E}" destId="{E6F0FC05-996E-44D4-B6B5-F9CE7F4BDFF7}" srcOrd="0" destOrd="0" presId="urn:microsoft.com/office/officeart/2005/8/layout/pList1"/>
    <dgm:cxn modelId="{19527B43-314C-4F3C-B5A1-09DC1712B118}" srcId="{A37F895D-91F1-4051-9052-219459C710D2}" destId="{F9771274-3CFB-4AB1-89DD-4DF67C7B14B2}" srcOrd="3" destOrd="0" parTransId="{3E0E2C94-7F96-4046-B5F2-305439AE01FA}" sibTransId="{134972DE-61FC-4E90-BAAF-81082F90A34E}"/>
    <dgm:cxn modelId="{6F52DF76-846D-4E13-A2DD-07CD68F9DD73}" srcId="{A37F895D-91F1-4051-9052-219459C710D2}" destId="{8536664A-6F92-4AF2-B0FF-718393E12904}" srcOrd="2" destOrd="0" parTransId="{9540BEFA-9159-487C-8981-65E46C605BFF}" sibTransId="{4A56859F-8B89-49B2-AD58-14987F3CD021}"/>
    <dgm:cxn modelId="{16F3AB6A-B534-4678-872C-D26600051F80}" type="presParOf" srcId="{CD9B7919-9DD9-4515-A1D8-A5CAC7245EEA}" destId="{FEFB1B14-BEBB-4904-8EAF-9B1A9911B594}" srcOrd="0" destOrd="0" presId="urn:microsoft.com/office/officeart/2005/8/layout/pList1"/>
    <dgm:cxn modelId="{1FBB69DC-32DB-48C5-A758-1A3CA07824A2}" type="presParOf" srcId="{FEFB1B14-BEBB-4904-8EAF-9B1A9911B594}" destId="{85A1FE1D-4A3C-486B-8926-1A0B0169EA8F}" srcOrd="0" destOrd="0" presId="urn:microsoft.com/office/officeart/2005/8/layout/pList1"/>
    <dgm:cxn modelId="{9E6D241A-7015-46F1-A735-30718108EE62}" type="presParOf" srcId="{FEFB1B14-BEBB-4904-8EAF-9B1A9911B594}" destId="{14EE8A54-E73A-4DE8-8E6A-202A1E08F342}" srcOrd="1" destOrd="0" presId="urn:microsoft.com/office/officeart/2005/8/layout/pList1"/>
    <dgm:cxn modelId="{DB39F7E0-A61A-4667-82ED-480FA1F53E9A}" type="presParOf" srcId="{CD9B7919-9DD9-4515-A1D8-A5CAC7245EEA}" destId="{0D8EF7B0-7555-4F93-BBC5-6049A94AFF4C}" srcOrd="1" destOrd="0" presId="urn:microsoft.com/office/officeart/2005/8/layout/pList1"/>
    <dgm:cxn modelId="{DA784A40-0872-4280-AE33-9E9D6DAD47EA}" type="presParOf" srcId="{CD9B7919-9DD9-4515-A1D8-A5CAC7245EEA}" destId="{C43C7DEA-A325-406E-8B86-83A0D2CCA0F8}" srcOrd="2" destOrd="0" presId="urn:microsoft.com/office/officeart/2005/8/layout/pList1"/>
    <dgm:cxn modelId="{6A08ADF6-B523-4856-AE1B-4FAA695F37BB}" type="presParOf" srcId="{C43C7DEA-A325-406E-8B86-83A0D2CCA0F8}" destId="{1262E563-0DE8-4E21-A601-E352D7398A8A}" srcOrd="0" destOrd="0" presId="urn:microsoft.com/office/officeart/2005/8/layout/pList1"/>
    <dgm:cxn modelId="{ED438002-689F-4DC6-BD7C-2B980DE4F6B5}" type="presParOf" srcId="{C43C7DEA-A325-406E-8B86-83A0D2CCA0F8}" destId="{8BD414F3-B826-4CE5-9472-D38709CB05B4}" srcOrd="1" destOrd="0" presId="urn:microsoft.com/office/officeart/2005/8/layout/pList1"/>
    <dgm:cxn modelId="{02C122F5-7E21-4E60-9B23-E41780236CF8}" type="presParOf" srcId="{CD9B7919-9DD9-4515-A1D8-A5CAC7245EEA}" destId="{C4671936-8A9B-427A-9378-20D2BC96C169}" srcOrd="3" destOrd="0" presId="urn:microsoft.com/office/officeart/2005/8/layout/pList1"/>
    <dgm:cxn modelId="{6A18655D-0212-4B99-98C3-3A3C8EE519FC}" type="presParOf" srcId="{CD9B7919-9DD9-4515-A1D8-A5CAC7245EEA}" destId="{14EC7E0B-9792-4040-BDED-C97EFED766DD}" srcOrd="4" destOrd="0" presId="urn:microsoft.com/office/officeart/2005/8/layout/pList1"/>
    <dgm:cxn modelId="{320A8F08-AEC9-4B9C-8C44-A031B460F228}" type="presParOf" srcId="{14EC7E0B-9792-4040-BDED-C97EFED766DD}" destId="{DE57EB26-C8A0-4118-B7E0-D9CDDEDE867F}" srcOrd="0" destOrd="0" presId="urn:microsoft.com/office/officeart/2005/8/layout/pList1"/>
    <dgm:cxn modelId="{79143998-B2D9-4537-87B2-E8E3199CC9AB}" type="presParOf" srcId="{14EC7E0B-9792-4040-BDED-C97EFED766DD}" destId="{747B4D0C-F53E-4F55-A5B9-3767FEEF0053}" srcOrd="1" destOrd="0" presId="urn:microsoft.com/office/officeart/2005/8/layout/pList1"/>
    <dgm:cxn modelId="{24E4280E-E17D-455B-AF33-697FE4A6EDFB}" type="presParOf" srcId="{CD9B7919-9DD9-4515-A1D8-A5CAC7245EEA}" destId="{5FA15230-4632-412B-86D3-F1141FF62006}" srcOrd="5" destOrd="0" presId="urn:microsoft.com/office/officeart/2005/8/layout/pList1"/>
    <dgm:cxn modelId="{1A583CB3-A9F1-42D5-8C11-B4318C23B413}" type="presParOf" srcId="{CD9B7919-9DD9-4515-A1D8-A5CAC7245EEA}" destId="{CC4EBAEC-F015-477F-BD22-A46794120E4C}" srcOrd="6" destOrd="0" presId="urn:microsoft.com/office/officeart/2005/8/layout/pList1"/>
    <dgm:cxn modelId="{515BF004-F20C-4230-AC5E-C0A7CD30B81D}" type="presParOf" srcId="{CC4EBAEC-F015-477F-BD22-A46794120E4C}" destId="{7956CE56-84C2-4781-B14C-EA4C77A2F1F7}" srcOrd="0" destOrd="0" presId="urn:microsoft.com/office/officeart/2005/8/layout/pList1"/>
    <dgm:cxn modelId="{9CACD022-FFE5-4EA6-BFE0-BB255F94857E}" type="presParOf" srcId="{CC4EBAEC-F015-477F-BD22-A46794120E4C}" destId="{606D0D89-8653-4EDE-A987-92A436CF0BA0}" srcOrd="1" destOrd="0" presId="urn:microsoft.com/office/officeart/2005/8/layout/pList1"/>
    <dgm:cxn modelId="{3D36071A-3979-4705-AD53-EBEC498637F7}" type="presParOf" srcId="{CD9B7919-9DD9-4515-A1D8-A5CAC7245EEA}" destId="{E6F0FC05-996E-44D4-B6B5-F9CE7F4BDFF7}" srcOrd="7" destOrd="0" presId="urn:microsoft.com/office/officeart/2005/8/layout/pList1"/>
    <dgm:cxn modelId="{D8FDF326-D5B9-41AA-8F44-E6BD16B05ED7}" type="presParOf" srcId="{CD9B7919-9DD9-4515-A1D8-A5CAC7245EEA}" destId="{CC78EB5C-F054-465F-B099-A4FF65408638}" srcOrd="8" destOrd="0" presId="urn:microsoft.com/office/officeart/2005/8/layout/pList1"/>
    <dgm:cxn modelId="{E579F8B5-FFF6-4164-97DE-338EA4B1AF62}" type="presParOf" srcId="{CC78EB5C-F054-465F-B099-A4FF65408638}" destId="{B99F1F02-CC74-4EAA-A324-922EA1EE78A3}" srcOrd="0" destOrd="0" presId="urn:microsoft.com/office/officeart/2005/8/layout/pList1"/>
    <dgm:cxn modelId="{FEC358BF-1E05-4BB9-A852-93E676C19BF7}" type="presParOf" srcId="{CC78EB5C-F054-465F-B099-A4FF65408638}" destId="{5372E007-61C7-45E8-AB97-800BA648B11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50048-AF1C-44CA-903A-E2545B8C2901}">
      <dsp:nvSpPr>
        <dsp:cNvPr id="0" name=""/>
        <dsp:cNvSpPr/>
      </dsp:nvSpPr>
      <dsp:spPr>
        <a:xfrm>
          <a:off x="0" y="0"/>
          <a:ext cx="8568952" cy="1238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Gaya Magnet</a:t>
          </a:r>
          <a:endParaRPr lang="id-ID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F 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gaya</a:t>
          </a:r>
          <a:r>
            <a:rPr lang="en-US" sz="900" kern="1200" dirty="0" smtClean="0"/>
            <a:t> Coulomb (N)</a:t>
          </a:r>
          <a:endParaRPr lang="id-ID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jarak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antara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kutub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(m)</a:t>
          </a:r>
          <a:endParaRPr lang="id-ID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rˆ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vektor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satuan</a:t>
          </a:r>
          <a:endParaRPr lang="id-ID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p1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p2 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kuat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kutub</a:t>
          </a:r>
          <a:r>
            <a:rPr lang="en-US" sz="900" kern="1200" dirty="0" smtClean="0"/>
            <a:t> </a:t>
          </a:r>
          <a:r>
            <a:rPr lang="en-US" sz="900" kern="1200" dirty="0" err="1" smtClean="0"/>
            <a:t>yaitu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banyaknya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muatan</a:t>
          </a:r>
          <a:r>
            <a:rPr lang="en-US" sz="900" kern="1200" dirty="0" smtClean="0"/>
            <a:t> magnet (C) </a:t>
          </a:r>
          <a:endParaRPr lang="id-ID" sz="900" kern="1200" dirty="0"/>
        </a:p>
      </dsp:txBody>
      <dsp:txXfrm>
        <a:off x="1837638" y="0"/>
        <a:ext cx="6731313" cy="1238481"/>
      </dsp:txXfrm>
    </dsp:sp>
    <dsp:sp modelId="{343DEFEC-AE1E-49BD-ADDD-C0ABF49CD62E}">
      <dsp:nvSpPr>
        <dsp:cNvPr id="0" name=""/>
        <dsp:cNvSpPr/>
      </dsp:nvSpPr>
      <dsp:spPr>
        <a:xfrm>
          <a:off x="123848" y="123848"/>
          <a:ext cx="1713790" cy="9907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l="-16938" t="2179" r="-16228" b="-21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83CB-8B3F-4147-BA34-BE1FEEC9DDB3}">
      <dsp:nvSpPr>
        <dsp:cNvPr id="0" name=""/>
        <dsp:cNvSpPr/>
      </dsp:nvSpPr>
      <dsp:spPr>
        <a:xfrm>
          <a:off x="0" y="1362329"/>
          <a:ext cx="8568952" cy="1238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Kuat Medan Magnet</a:t>
          </a:r>
          <a:endParaRPr lang="id-ID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kuat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medan</a:t>
          </a:r>
          <a:r>
            <a:rPr lang="en-US" sz="900" kern="1200" dirty="0" smtClean="0"/>
            <a:t> magnet (</a:t>
          </a:r>
          <a:r>
            <a:rPr lang="id-ID" sz="900" kern="1200" dirty="0" smtClean="0"/>
            <a:t>A-</a:t>
          </a:r>
          <a:r>
            <a:rPr lang="id-ID" sz="900" kern="1200" baseline="30000" dirty="0" smtClean="0"/>
            <a:t>1</a:t>
          </a:r>
          <a:r>
            <a:rPr lang="en-US" sz="900" kern="1200" dirty="0" smtClean="0"/>
            <a:t> ) </a:t>
          </a:r>
          <a:endParaRPr lang="id-ID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m’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kutub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khayal</a:t>
          </a:r>
          <a:r>
            <a:rPr lang="en-US" sz="900" kern="1200" dirty="0" smtClean="0"/>
            <a:t> yang </a:t>
          </a:r>
          <a:r>
            <a:rPr lang="en-US" sz="900" kern="1200" dirty="0" err="1" smtClean="0"/>
            <a:t>diukur</a:t>
          </a:r>
          <a:r>
            <a:rPr lang="en-US" sz="900" kern="1200" dirty="0" smtClean="0"/>
            <a:t> </a:t>
          </a:r>
          <a:r>
            <a:rPr lang="en-US" sz="900" kern="1200" dirty="0" err="1" smtClean="0"/>
            <a:t>oleh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alat</a:t>
          </a:r>
          <a:r>
            <a:rPr lang="en-US" sz="900" kern="1200" dirty="0" smtClean="0"/>
            <a:t> (m)</a:t>
          </a:r>
          <a:endParaRPr lang="id-ID" sz="900" kern="1200" dirty="0"/>
        </a:p>
      </dsp:txBody>
      <dsp:txXfrm>
        <a:off x="1837638" y="1362329"/>
        <a:ext cx="6731313" cy="1238481"/>
      </dsp:txXfrm>
    </dsp:sp>
    <dsp:sp modelId="{BCF70408-F62E-41A9-8C62-BAC34973CCCD}">
      <dsp:nvSpPr>
        <dsp:cNvPr id="0" name=""/>
        <dsp:cNvSpPr/>
      </dsp:nvSpPr>
      <dsp:spPr>
        <a:xfrm>
          <a:off x="123848" y="1486177"/>
          <a:ext cx="1713790" cy="99078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35370" t="-1090" r="-18632" b="109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28D1F-A3C9-4E39-AE52-AC571621DA49}">
      <dsp:nvSpPr>
        <dsp:cNvPr id="0" name=""/>
        <dsp:cNvSpPr/>
      </dsp:nvSpPr>
      <dsp:spPr>
        <a:xfrm>
          <a:off x="0" y="2724658"/>
          <a:ext cx="8568952" cy="1238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Momen Magnet</a:t>
          </a:r>
          <a:endParaRPr lang="id-ID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M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momen</a:t>
          </a:r>
          <a:r>
            <a:rPr lang="en-US" sz="900" kern="1200" dirty="0" smtClean="0"/>
            <a:t> magnet ( </a:t>
          </a:r>
          <a:r>
            <a:rPr lang="id-ID" sz="900" kern="1200" dirty="0" smtClean="0"/>
            <a:t>m.C</a:t>
          </a:r>
          <a:r>
            <a:rPr lang="en-US" sz="900" kern="1200" dirty="0" smtClean="0"/>
            <a:t>. )</a:t>
          </a:r>
          <a:endParaRPr lang="id-ID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m adalah kutub magnet( </a:t>
          </a:r>
          <a:r>
            <a:rPr lang="id-ID" sz="900" kern="1200" smtClean="0"/>
            <a:t>m</a:t>
          </a:r>
          <a:r>
            <a:rPr lang="en-US" sz="900" kern="1200" smtClean="0"/>
            <a:t>) </a:t>
          </a:r>
          <a:endParaRPr lang="id-ID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1rˆ adalah arah dari unit vektor dari kutub negatif ke kutub positif </a:t>
          </a:r>
          <a:endParaRPr lang="id-ID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 </a:t>
          </a:r>
          <a:r>
            <a:rPr lang="en-US" sz="900" kern="1200" dirty="0" err="1" smtClean="0"/>
            <a:t>adalah</a:t>
          </a:r>
          <a:r>
            <a:rPr lang="en-US" sz="900" kern="1200" dirty="0" smtClean="0"/>
            <a:t> </a:t>
          </a:r>
          <a:r>
            <a:rPr lang="en-US" sz="900" kern="1200" dirty="0" err="1" smtClean="0"/>
            <a:t>jarak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antara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dua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kutub</a:t>
          </a:r>
          <a:r>
            <a:rPr lang="en-US" sz="900" kern="1200" dirty="0" smtClean="0"/>
            <a:t> (m)</a:t>
          </a:r>
          <a:endParaRPr lang="id-ID" sz="900" kern="1200" dirty="0"/>
        </a:p>
      </dsp:txBody>
      <dsp:txXfrm>
        <a:off x="1837638" y="2724658"/>
        <a:ext cx="6731313" cy="1238481"/>
      </dsp:txXfrm>
    </dsp:sp>
    <dsp:sp modelId="{E1796F55-49C6-48DE-8D41-31F0DC3570DC}">
      <dsp:nvSpPr>
        <dsp:cNvPr id="0" name=""/>
        <dsp:cNvSpPr/>
      </dsp:nvSpPr>
      <dsp:spPr>
        <a:xfrm>
          <a:off x="123848" y="2848507"/>
          <a:ext cx="1713790" cy="99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0BD01-D824-40CE-94E2-D5E8A4F5F566}">
      <dsp:nvSpPr>
        <dsp:cNvPr id="0" name=""/>
        <dsp:cNvSpPr/>
      </dsp:nvSpPr>
      <dsp:spPr>
        <a:xfrm>
          <a:off x="0" y="4086988"/>
          <a:ext cx="8568952" cy="1238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Momen</a:t>
          </a:r>
          <a:r>
            <a:rPr lang="en-US" sz="1200" kern="1200" dirty="0" smtClean="0"/>
            <a:t> Magnet </a:t>
          </a:r>
          <a:endParaRPr lang="id-ID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momen</a:t>
          </a:r>
          <a:r>
            <a:rPr lang="en-US" sz="1200" kern="1200" dirty="0" smtClean="0"/>
            <a:t> magnet ( </a:t>
          </a:r>
          <a:r>
            <a:rPr lang="id-ID" sz="1200" kern="1200" dirty="0" smtClean="0"/>
            <a:t>m.C</a:t>
          </a:r>
          <a:r>
            <a:rPr lang="en-US" sz="1200" kern="1200" dirty="0" smtClean="0"/>
            <a:t>. )</a:t>
          </a:r>
          <a:endParaRPr lang="id-ID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kutub</a:t>
          </a:r>
          <a:r>
            <a:rPr lang="en-US" sz="1200" kern="1200" dirty="0" smtClean="0"/>
            <a:t> magnet( </a:t>
          </a:r>
          <a:r>
            <a:rPr lang="id-ID" sz="1200" kern="1200" dirty="0" smtClean="0"/>
            <a:t>m</a:t>
          </a:r>
          <a:r>
            <a:rPr lang="en-US" sz="1200" kern="1200" dirty="0" smtClean="0"/>
            <a:t>) </a:t>
          </a:r>
          <a:endParaRPr lang="id-ID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1rˆ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arah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dari</a:t>
          </a:r>
          <a:r>
            <a:rPr lang="en-US" sz="1200" kern="1200" dirty="0" smtClean="0"/>
            <a:t> unit </a:t>
          </a:r>
          <a:r>
            <a:rPr lang="en-US" sz="1200" kern="1200" dirty="0" err="1" smtClean="0"/>
            <a:t>vektor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kutub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negatif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kutub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positif</a:t>
          </a:r>
          <a:r>
            <a:rPr lang="en-US" sz="1200" kern="1200" dirty="0" smtClean="0"/>
            <a:t> </a:t>
          </a:r>
          <a:endParaRPr lang="id-ID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 </a:t>
          </a:r>
          <a:r>
            <a:rPr lang="en-US" sz="1200" kern="1200" dirty="0" err="1" smtClean="0"/>
            <a:t>adalah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jarak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antara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dua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kutub</a:t>
          </a:r>
          <a:r>
            <a:rPr lang="en-US" sz="1200" kern="1200" dirty="0" smtClean="0"/>
            <a:t> (m) </a:t>
          </a:r>
          <a:endParaRPr lang="id-ID" sz="1200" kern="1200" dirty="0"/>
        </a:p>
      </dsp:txBody>
      <dsp:txXfrm>
        <a:off x="1837638" y="4086988"/>
        <a:ext cx="6731313" cy="1238481"/>
      </dsp:txXfrm>
    </dsp:sp>
    <dsp:sp modelId="{377E50C3-D39A-4DC7-855A-972D75C6AAB8}">
      <dsp:nvSpPr>
        <dsp:cNvPr id="0" name=""/>
        <dsp:cNvSpPr/>
      </dsp:nvSpPr>
      <dsp:spPr>
        <a:xfrm>
          <a:off x="123848" y="4210836"/>
          <a:ext cx="1713790" cy="990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1FE1D-4A3C-486B-8926-1A0B0169EA8F}">
      <dsp:nvSpPr>
        <dsp:cNvPr id="0" name=""/>
        <dsp:cNvSpPr/>
      </dsp:nvSpPr>
      <dsp:spPr>
        <a:xfrm>
          <a:off x="527573" y="262"/>
          <a:ext cx="2315604" cy="159545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E8A54-E73A-4DE8-8E6A-202A1E08F342}">
      <dsp:nvSpPr>
        <dsp:cNvPr id="0" name=""/>
        <dsp:cNvSpPr/>
      </dsp:nvSpPr>
      <dsp:spPr>
        <a:xfrm>
          <a:off x="584583" y="1595714"/>
          <a:ext cx="2315604" cy="8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Diamagnetik</a:t>
          </a:r>
          <a:endParaRPr lang="id-ID" sz="2100" kern="1200" dirty="0"/>
        </a:p>
      </dsp:txBody>
      <dsp:txXfrm>
        <a:off x="584583" y="1595714"/>
        <a:ext cx="2315604" cy="859089"/>
      </dsp:txXfrm>
    </dsp:sp>
    <dsp:sp modelId="{1262E563-0DE8-4E21-A601-E352D7398A8A}">
      <dsp:nvSpPr>
        <dsp:cNvPr id="0" name=""/>
        <dsp:cNvSpPr/>
      </dsp:nvSpPr>
      <dsp:spPr>
        <a:xfrm>
          <a:off x="3131845" y="262"/>
          <a:ext cx="2315604" cy="159545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414F3-B826-4CE5-9472-D38709CB05B4}">
      <dsp:nvSpPr>
        <dsp:cNvPr id="0" name=""/>
        <dsp:cNvSpPr/>
      </dsp:nvSpPr>
      <dsp:spPr>
        <a:xfrm>
          <a:off x="3131845" y="1595714"/>
          <a:ext cx="2315604" cy="8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Paramagnetik</a:t>
          </a:r>
          <a:endParaRPr lang="id-ID" sz="2100" kern="1200" dirty="0"/>
        </a:p>
      </dsp:txBody>
      <dsp:txXfrm>
        <a:off x="3131845" y="1595714"/>
        <a:ext cx="2315604" cy="859089"/>
      </dsp:txXfrm>
    </dsp:sp>
    <dsp:sp modelId="{DE57EB26-C8A0-4118-B7E0-D9CDDEDE867F}">
      <dsp:nvSpPr>
        <dsp:cNvPr id="0" name=""/>
        <dsp:cNvSpPr/>
      </dsp:nvSpPr>
      <dsp:spPr>
        <a:xfrm>
          <a:off x="5679108" y="262"/>
          <a:ext cx="2315604" cy="159545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B4D0C-F53E-4F55-A5B9-3767FEEF0053}">
      <dsp:nvSpPr>
        <dsp:cNvPr id="0" name=""/>
        <dsp:cNvSpPr/>
      </dsp:nvSpPr>
      <dsp:spPr>
        <a:xfrm>
          <a:off x="5679108" y="1595714"/>
          <a:ext cx="2315604" cy="8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Ferromagnetik</a:t>
          </a:r>
          <a:endParaRPr lang="id-ID" sz="2100" kern="1200" dirty="0"/>
        </a:p>
      </dsp:txBody>
      <dsp:txXfrm>
        <a:off x="5679108" y="1595714"/>
        <a:ext cx="2315604" cy="859089"/>
      </dsp:txXfrm>
    </dsp:sp>
    <dsp:sp modelId="{7956CE56-84C2-4781-B14C-EA4C77A2F1F7}">
      <dsp:nvSpPr>
        <dsp:cNvPr id="0" name=""/>
        <dsp:cNvSpPr/>
      </dsp:nvSpPr>
      <dsp:spPr>
        <a:xfrm>
          <a:off x="1858214" y="2686364"/>
          <a:ext cx="2315604" cy="159545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0D89-8653-4EDE-A987-92A436CF0BA0}">
      <dsp:nvSpPr>
        <dsp:cNvPr id="0" name=""/>
        <dsp:cNvSpPr/>
      </dsp:nvSpPr>
      <dsp:spPr>
        <a:xfrm>
          <a:off x="1858214" y="4281815"/>
          <a:ext cx="2315604" cy="8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Antiferromagnetik</a:t>
          </a:r>
          <a:endParaRPr lang="id-ID" sz="2100" kern="1200" dirty="0"/>
        </a:p>
      </dsp:txBody>
      <dsp:txXfrm>
        <a:off x="1858214" y="4281815"/>
        <a:ext cx="2315604" cy="859089"/>
      </dsp:txXfrm>
    </dsp:sp>
    <dsp:sp modelId="{B99F1F02-CC74-4EAA-A324-922EA1EE78A3}">
      <dsp:nvSpPr>
        <dsp:cNvPr id="0" name=""/>
        <dsp:cNvSpPr/>
      </dsp:nvSpPr>
      <dsp:spPr>
        <a:xfrm>
          <a:off x="4405476" y="2686364"/>
          <a:ext cx="2315604" cy="159545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2E007-61C7-45E8-AB97-800BA648B11F}">
      <dsp:nvSpPr>
        <dsp:cNvPr id="0" name=""/>
        <dsp:cNvSpPr/>
      </dsp:nvSpPr>
      <dsp:spPr>
        <a:xfrm>
          <a:off x="4405476" y="4281815"/>
          <a:ext cx="2315604" cy="859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Ferrimagnetik</a:t>
          </a:r>
          <a:endParaRPr lang="id-ID" sz="2100" kern="1200" dirty="0"/>
        </a:p>
      </dsp:txBody>
      <dsp:txXfrm>
        <a:off x="4405476" y="4281815"/>
        <a:ext cx="2315604" cy="859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4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822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11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52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65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685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324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889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114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28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93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4043-A9A7-4569-9E6D-6653B9F28A2F}" type="datetimeFigureOut">
              <a:rPr lang="id-ID" smtClean="0"/>
              <a:t>19/04/2019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77CF4-698C-4CD9-8DD3-05F356DA0D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69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KEMAGNETAN BUMI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id-ID" dirty="0" smtClean="0"/>
              <a:t>Oleh:</a:t>
            </a:r>
          </a:p>
          <a:p>
            <a:r>
              <a:rPr lang="id-ID" dirty="0" smtClean="0"/>
              <a:t>Siti Nur Setiatun (1823025004)</a:t>
            </a:r>
          </a:p>
          <a:p>
            <a:r>
              <a:rPr lang="id-ID" dirty="0" smtClean="0"/>
              <a:t>Dwi Septiawati (1823025005)</a:t>
            </a:r>
            <a:endParaRPr lang="id-ID" dirty="0"/>
          </a:p>
        </p:txBody>
      </p:sp>
      <p:sp>
        <p:nvSpPr>
          <p:cNvPr id="4" name="AutoShape 2" descr="Hasil gambar untuk kemagnetan bu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2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2311" r="2695" b="5224"/>
          <a:stretch/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9342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r="4217" b="10177"/>
          <a:stretch/>
        </p:blipFill>
        <p:spPr>
          <a:xfrm>
            <a:off x="-1" y="260648"/>
            <a:ext cx="9144001" cy="6597352"/>
          </a:xfrm>
        </p:spPr>
      </p:pic>
    </p:spTree>
    <p:extLst>
      <p:ext uri="{BB962C8B-B14F-4D97-AF65-F5344CB8AC3E}">
        <p14:creationId xmlns:p14="http://schemas.microsoft.com/office/powerpoint/2010/main" val="42302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Teori Pembentukan Magnet Bumi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id-ID" dirty="0" smtClean="0"/>
              <a:t>Teori Dinamo</a:t>
            </a:r>
          </a:p>
          <a:p>
            <a:pPr marL="514350" indent="-514350">
              <a:buAutoNum type="alphaLcPeriod"/>
            </a:pPr>
            <a:endParaRPr lang="id-ID" dirty="0"/>
          </a:p>
          <a:p>
            <a:pPr marL="514350" indent="-514350">
              <a:buAutoNum type="alphaLcPeriod"/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67687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91264" cy="5433467"/>
          </a:xfrm>
        </p:spPr>
        <p:txBody>
          <a:bodyPr/>
          <a:lstStyle/>
          <a:p>
            <a:r>
              <a:rPr lang="id-ID" dirty="0"/>
              <a:t>Terdapat tiga syarat agar teori dinamo dapar beroperasi, yaitu :</a:t>
            </a:r>
          </a:p>
          <a:p>
            <a:pPr lvl="0"/>
            <a:r>
              <a:rPr lang="id-ID" dirty="0"/>
              <a:t>Medium cair yang konduktif secara elektrik,</a:t>
            </a:r>
          </a:p>
          <a:p>
            <a:pPr lvl="0"/>
            <a:r>
              <a:rPr lang="id-ID" dirty="0"/>
              <a:t>Energi kinetik yang dihasilkan oleh rotasi planet,</a:t>
            </a:r>
          </a:p>
          <a:p>
            <a:pPr lvl="0"/>
            <a:r>
              <a:rPr lang="id-ID" dirty="0"/>
              <a:t>Sumber energi internal untuk mengarahkan gerakan konvektif dalam cairan</a:t>
            </a:r>
            <a:r>
              <a:rPr lang="id-ID" dirty="0" smtClean="0"/>
              <a:t>.</a:t>
            </a:r>
          </a:p>
          <a:p>
            <a:pPr marL="0" lv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b. TeoriAlternatif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Pengaruh Kemagnetan Bumi</a:t>
            </a:r>
            <a:endParaRPr lang="id-ID" dirty="0"/>
          </a:p>
        </p:txBody>
      </p:sp>
      <p:pic>
        <p:nvPicPr>
          <p:cNvPr id="4" name="Content Placeholder 3" descr="E:\index 3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84784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index 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789040"/>
            <a:ext cx="478802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27984" y="1628800"/>
            <a:ext cx="4716016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sifat-sifat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magnetik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yang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radiasi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korpuskuler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mengisi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antar</a:t>
            </a:r>
            <a:r>
              <a:rPr lang="en-US" dirty="0">
                <a:solidFill>
                  <a:schemeClr val="tx1"/>
                </a:solidFill>
              </a:rPr>
              <a:t> planet yang </a:t>
            </a:r>
            <a:r>
              <a:rPr lang="en-US" dirty="0" err="1">
                <a:solidFill>
                  <a:schemeClr val="tx1"/>
                </a:solidFill>
              </a:rPr>
              <a:t>disebut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surya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>
                <a:solidFill>
                  <a:schemeClr val="tx1"/>
                </a:solidFill>
              </a:rPr>
              <a:t>solar wind</a:t>
            </a:r>
            <a:r>
              <a:rPr lang="en-US" dirty="0">
                <a:solidFill>
                  <a:schemeClr val="tx1"/>
                </a:solidFill>
              </a:rPr>
              <a:t>) yang </a:t>
            </a:r>
            <a:r>
              <a:rPr lang="en-US" dirty="0" err="1">
                <a:solidFill>
                  <a:schemeClr val="tx1"/>
                </a:solidFill>
              </a:rPr>
              <a:t>setelah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magnet </a:t>
            </a:r>
            <a:r>
              <a:rPr lang="en-US" dirty="0" err="1">
                <a:solidFill>
                  <a:schemeClr val="tx1"/>
                </a:solidFill>
              </a:rPr>
              <a:t>bumi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magnetosfera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Akibat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magnetosfera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bentuknya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menjadi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hembusan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angin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surya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77072"/>
            <a:ext cx="4427984" cy="2780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Partikel-partikel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datang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dihadang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oleh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magnetosfera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terkungkung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ini</a:t>
            </a:r>
            <a:r>
              <a:rPr lang="en-US" dirty="0">
                <a:solidFill>
                  <a:schemeClr val="tx1"/>
                </a:solidFill>
              </a:rPr>
              <a:t>. Daerah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terkungkungnya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partikel-partikel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dinamakan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Sabuk</a:t>
            </a:r>
            <a:r>
              <a:rPr lang="en-US" dirty="0">
                <a:solidFill>
                  <a:schemeClr val="tx1"/>
                </a:solidFill>
              </a:rPr>
              <a:t> Van Allen (</a:t>
            </a:r>
            <a:r>
              <a:rPr lang="en-US" i="1" dirty="0">
                <a:solidFill>
                  <a:schemeClr val="tx1"/>
                </a:solidFill>
              </a:rPr>
              <a:t>Van Allen Belts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503737" y="3029942"/>
            <a:ext cx="5640263" cy="382805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8640"/>
            <a:ext cx="5371678" cy="3211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643" y="3429000"/>
            <a:ext cx="3651539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badai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semula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berbahaya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melepaskan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cahaya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dikenal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aurora.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332656"/>
            <a:ext cx="3779912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Magnetosfer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tameng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membelokkan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partikel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menghampirinya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badai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matahari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sendiri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nantinya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dibelokkan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kutub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bumi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17635684"/>
              </p:ext>
            </p:extLst>
          </p:nvPr>
        </p:nvGraphicFramePr>
        <p:xfrm>
          <a:off x="323528" y="1196752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6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/>
              <a:t>Magnet 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kemagnetan</a:t>
            </a:r>
            <a:r>
              <a:rPr lang="en-US" dirty="0"/>
              <a:t> (Am -1 ) </a:t>
            </a:r>
            <a:endParaRPr lang="id-ID" dirty="0"/>
          </a:p>
          <a:p>
            <a:r>
              <a:rPr lang="id-ID" dirty="0"/>
              <a:t>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(</a:t>
            </a:r>
            <a:r>
              <a:rPr lang="en-US" dirty="0" err="1"/>
              <a:t>m.C</a:t>
            </a:r>
            <a:r>
              <a:rPr lang="en-US" dirty="0"/>
              <a:t>) </a:t>
            </a:r>
            <a:endParaRPr lang="id-ID" dirty="0"/>
          </a:p>
          <a:p>
            <a:r>
              <a:rPr lang="id-ID" dirty="0"/>
              <a:t>v</a:t>
            </a:r>
            <a:r>
              <a:rPr lang="en-US" dirty="0" err="1"/>
              <a:t>adalah</a:t>
            </a:r>
            <a:r>
              <a:rPr lang="en-US" dirty="0"/>
              <a:t> volume (m 3 ) </a:t>
            </a:r>
            <a:endParaRPr lang="id-ID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139952" y="1700808"/>
            <a:ext cx="201622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Induksi</a:t>
            </a:r>
            <a:r>
              <a:rPr lang="en-US" dirty="0"/>
              <a:t> Magnet ( B ) </a:t>
            </a:r>
            <a:endParaRPr lang="id-ID" dirty="0" smtClean="0"/>
          </a:p>
          <a:p>
            <a:pPr lvl="0"/>
            <a:endParaRPr lang="id-ID" dirty="0"/>
          </a:p>
          <a:p>
            <a:r>
              <a:rPr lang="en-US" dirty="0" err="1" smtClean="0"/>
              <a:t>dimana</a:t>
            </a:r>
            <a:r>
              <a:rPr lang="en-US" dirty="0"/>
              <a:t>: </a:t>
            </a: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r>
              <a:rPr lang="en-US" dirty="0" err="1"/>
              <a:t>Dimana</a:t>
            </a:r>
            <a:r>
              <a:rPr lang="en-US" dirty="0"/>
              <a:t> H </a:t>
            </a:r>
            <a:r>
              <a:rPr lang="en-US" dirty="0" err="1"/>
              <a:t>dan</a:t>
            </a:r>
            <a:r>
              <a:rPr lang="en-US" dirty="0"/>
              <a:t> M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. </a:t>
            </a:r>
            <a:r>
              <a:rPr lang="en-US" dirty="0" err="1"/>
              <a:t>Satuan</a:t>
            </a:r>
            <a:r>
              <a:rPr lang="en-US" dirty="0"/>
              <a:t> SI </a:t>
            </a:r>
            <a:r>
              <a:rPr lang="en-US" dirty="0" err="1"/>
              <a:t>untuk</a:t>
            </a:r>
            <a:r>
              <a:rPr lang="en-US" dirty="0"/>
              <a:t> B </a:t>
            </a:r>
            <a:r>
              <a:rPr lang="en-US" dirty="0" err="1"/>
              <a:t>adalah</a:t>
            </a:r>
            <a:r>
              <a:rPr lang="en-US" dirty="0"/>
              <a:t> tesla = 1 newton/ ampere meter = 1 </a:t>
            </a:r>
            <a:r>
              <a:rPr lang="en-US" dirty="0" err="1"/>
              <a:t>Wb</a:t>
            </a:r>
            <a:r>
              <a:rPr lang="en-US" dirty="0"/>
              <a:t>/ m 2 ( Telford, 1990). </a:t>
            </a:r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2016224" cy="457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784" y="1916832"/>
            <a:ext cx="2376264" cy="94297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60548" y="2957512"/>
            <a:ext cx="1795428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Medan </a:t>
            </a:r>
            <a:r>
              <a:rPr lang="en-US" dirty="0" err="1"/>
              <a:t>Magnetik</a:t>
            </a:r>
            <a:r>
              <a:rPr lang="en-US" dirty="0"/>
              <a:t> </a:t>
            </a:r>
            <a:r>
              <a:rPr lang="en-US" dirty="0" err="1" smtClean="0"/>
              <a:t>Bumi</a:t>
            </a:r>
            <a:endParaRPr lang="id-ID" dirty="0" smtClean="0"/>
          </a:p>
          <a:p>
            <a:pPr lvl="0"/>
            <a:r>
              <a:rPr lang="en-US" dirty="0" err="1"/>
              <a:t>Deklinasi</a:t>
            </a:r>
            <a:r>
              <a:rPr lang="en-US" dirty="0"/>
              <a:t> (D), </a:t>
            </a:r>
            <a:r>
              <a:rPr lang="en-US" dirty="0" err="1"/>
              <a:t>yaitu</a:t>
            </a:r>
            <a:r>
              <a:rPr lang="en-US" dirty="0"/>
              <a:t> </a:t>
            </a:r>
            <a:endParaRPr lang="id-ID" dirty="0" smtClean="0"/>
          </a:p>
          <a:p>
            <a:pPr marL="0" lvl="0" indent="0">
              <a:buNone/>
            </a:pP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endParaRPr lang="id-ID" dirty="0" smtClean="0"/>
          </a:p>
          <a:p>
            <a:pPr marL="0" lvl="0" indent="0">
              <a:buNone/>
            </a:pP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 </a:t>
            </a:r>
            <a:endParaRPr lang="id-ID" dirty="0" smtClean="0"/>
          </a:p>
          <a:p>
            <a:pPr marL="0" lvl="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. </a:t>
            </a:r>
            <a:endParaRPr lang="id-ID" dirty="0"/>
          </a:p>
          <a:p>
            <a:pPr lvl="0"/>
            <a:r>
              <a:rPr lang="en-US" dirty="0" err="1"/>
              <a:t>Inklinasi</a:t>
            </a:r>
            <a:r>
              <a:rPr lang="en-US" dirty="0"/>
              <a:t> (I),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endParaRPr lang="id-ID" dirty="0" smtClean="0"/>
          </a:p>
          <a:p>
            <a:pPr marL="0" lvl="0" indent="0">
              <a:buNone/>
            </a:pPr>
            <a:r>
              <a:rPr lang="en-US" dirty="0" smtClean="0"/>
              <a:t>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endParaRPr lang="id-ID" dirty="0" smtClean="0"/>
          </a:p>
          <a:p>
            <a:pPr marL="0" lvl="0" indent="0">
              <a:buNone/>
            </a:pPr>
            <a:r>
              <a:rPr lang="en-US" dirty="0" err="1" smtClean="0"/>
              <a:t>magnetik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horizontal yang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horizontal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  <a:endParaRPr lang="id-ID" dirty="0"/>
          </a:p>
          <a:p>
            <a:pPr lvl="0"/>
            <a:r>
              <a:rPr lang="en-US" dirty="0" err="1"/>
              <a:t>Intensitas</a:t>
            </a:r>
            <a:r>
              <a:rPr lang="en-US" dirty="0"/>
              <a:t> horizontal (B),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total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horizontal. </a:t>
            </a:r>
            <a:endParaRPr lang="id-ID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id-ID" dirty="0"/>
          </a:p>
          <a:p>
            <a:pPr lvl="0"/>
            <a:endParaRPr lang="id-ID" b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8729" r="16546" b="9424"/>
          <a:stretch/>
        </p:blipFill>
        <p:spPr bwMode="auto">
          <a:xfrm>
            <a:off x="4283968" y="1052736"/>
            <a:ext cx="4968552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6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Medan magnet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  <a:endParaRPr lang="id-ID" dirty="0" smtClean="0"/>
          </a:p>
          <a:p>
            <a:pPr lvl="0"/>
            <a:r>
              <a:rPr lang="en-US" dirty="0"/>
              <a:t>Medan </a:t>
            </a:r>
            <a:r>
              <a:rPr lang="en-US" dirty="0" err="1"/>
              <a:t>Utama</a:t>
            </a:r>
            <a:r>
              <a:rPr lang="en-US" dirty="0"/>
              <a:t> </a:t>
            </a:r>
            <a:endParaRPr lang="id-ID" dirty="0"/>
          </a:p>
          <a:p>
            <a:pPr marL="0" indent="0">
              <a:buNone/>
            </a:pP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magnet </a:t>
            </a:r>
            <a:r>
              <a:rPr lang="en-US" dirty="0" err="1"/>
              <a:t>bumi</a:t>
            </a:r>
            <a:r>
              <a:rPr lang="en-US" dirty="0"/>
              <a:t> ± 99 %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variasinya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endParaRPr lang="id-ID" dirty="0"/>
          </a:p>
          <a:p>
            <a:pPr lvl="0"/>
            <a:r>
              <a:rPr lang="en-US" dirty="0"/>
              <a:t>Medan </a:t>
            </a:r>
            <a:r>
              <a:rPr lang="en-US" dirty="0" err="1"/>
              <a:t>luar</a:t>
            </a:r>
            <a:r>
              <a:rPr lang="en-US" dirty="0"/>
              <a:t> </a:t>
            </a:r>
            <a:endParaRPr lang="id-ID" dirty="0"/>
          </a:p>
          <a:p>
            <a:pPr marL="0" indent="0">
              <a:buNone/>
            </a:pP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ionisasi</a:t>
            </a:r>
            <a:r>
              <a:rPr lang="en-US" dirty="0"/>
              <a:t> di </a:t>
            </a:r>
            <a:r>
              <a:rPr lang="en-US" dirty="0" err="1"/>
              <a:t>atmosfer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ultraviolet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terionisasi</a:t>
            </a:r>
            <a:r>
              <a:rPr lang="en-US" dirty="0"/>
              <a:t> di </a:t>
            </a:r>
            <a:r>
              <a:rPr lang="en-US" dirty="0" err="1"/>
              <a:t>atmosfer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 </a:t>
            </a:r>
            <a:endParaRPr lang="id-ID" dirty="0"/>
          </a:p>
          <a:p>
            <a:pPr marL="0" indent="0">
              <a:buNone/>
            </a:pPr>
            <a:endParaRPr lang="id-ID" dirty="0"/>
          </a:p>
          <a:p>
            <a:pPr lvl="0"/>
            <a:r>
              <a:rPr lang="id-ID" dirty="0"/>
              <a:t>Medan magnet anomali </a:t>
            </a:r>
          </a:p>
          <a:p>
            <a:pPr marL="0" indent="0">
              <a:buNone/>
            </a:pPr>
            <a:r>
              <a:rPr lang="id-ID" dirty="0"/>
              <a:t>Medan magnet anomali sering juga disebut medan magnet lokal (</a:t>
            </a:r>
            <a:r>
              <a:rPr lang="id-ID" i="1" dirty="0"/>
              <a:t>crustal field</a:t>
            </a:r>
            <a:r>
              <a:rPr lang="id-ID" dirty="0"/>
              <a:t>). Medan magnet ini dihasilkan oleh batuan yang mengandung mineral bermagnet seperti magnetit (Fe</a:t>
            </a:r>
            <a:r>
              <a:rPr lang="id-ID" baseline="-25000" dirty="0"/>
              <a:t>7</a:t>
            </a:r>
            <a:r>
              <a:rPr lang="id-ID" dirty="0"/>
              <a:t>S</a:t>
            </a:r>
            <a:r>
              <a:rPr lang="id-ID" baseline="-25000" dirty="0"/>
              <a:t>5</a:t>
            </a:r>
            <a:r>
              <a:rPr lang="id-ID" dirty="0"/>
              <a:t>), </a:t>
            </a:r>
            <a:r>
              <a:rPr lang="id-ID" i="1" dirty="0"/>
              <a:t>titanomagnetite </a:t>
            </a:r>
            <a:r>
              <a:rPr lang="id-ID" dirty="0"/>
              <a:t>(Fe</a:t>
            </a:r>
            <a:r>
              <a:rPr lang="id-ID" baseline="-25000" dirty="0"/>
              <a:t>2</a:t>
            </a:r>
            <a:r>
              <a:rPr lang="id-ID" dirty="0"/>
              <a:t>TiO</a:t>
            </a:r>
            <a:r>
              <a:rPr lang="id-ID" baseline="-25000" dirty="0"/>
              <a:t>4</a:t>
            </a:r>
            <a:r>
              <a:rPr lang="id-ID" dirty="0"/>
              <a:t>) dan lain-lain yang berada di kerak bumi.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48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b="1" dirty="0" err="1"/>
              <a:t>Teori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 smtClean="0"/>
              <a:t>Kemagnetan</a:t>
            </a:r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256584"/>
          </a:xfrm>
        </p:spPr>
        <p:txBody>
          <a:bodyPr>
            <a:normAutofit/>
          </a:bodyPr>
          <a:lstStyle/>
          <a:p>
            <a:r>
              <a:rPr lang="en-US" dirty="0" err="1"/>
              <a:t>Anomali</a:t>
            </a:r>
            <a:r>
              <a:rPr lang="en-US" dirty="0"/>
              <a:t> Medan </a:t>
            </a:r>
            <a:r>
              <a:rPr lang="en-US" dirty="0" err="1" smtClean="0"/>
              <a:t>Magnetik</a:t>
            </a:r>
            <a:endParaRPr lang="id-ID" dirty="0" smtClean="0"/>
          </a:p>
          <a:p>
            <a:endParaRPr lang="id-ID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2736304" cy="6480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1560" y="2631959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B</a:t>
            </a:r>
            <a:r>
              <a:rPr lang="id-ID" sz="3200" baseline="-25000" dirty="0"/>
              <a:t>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medan</a:t>
            </a:r>
            <a:r>
              <a:rPr lang="en-US" sz="3200" dirty="0"/>
              <a:t> </a:t>
            </a:r>
            <a:r>
              <a:rPr lang="en-US" sz="3200" dirty="0" err="1"/>
              <a:t>anomali</a:t>
            </a:r>
            <a:r>
              <a:rPr lang="en-US" sz="3200" dirty="0"/>
              <a:t> magnet </a:t>
            </a:r>
            <a:endParaRPr lang="id-ID" sz="3200" dirty="0"/>
          </a:p>
          <a:p>
            <a:r>
              <a:rPr lang="en-US" sz="3200" dirty="0"/>
              <a:t>B</a:t>
            </a:r>
            <a:r>
              <a:rPr lang="en-US" sz="3200" baseline="-25000" dirty="0"/>
              <a:t>T</a:t>
            </a:r>
            <a:r>
              <a:rPr lang="en-US" sz="3200" dirty="0"/>
              <a:t> 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medan</a:t>
            </a:r>
            <a:r>
              <a:rPr lang="en-US" sz="3200" dirty="0"/>
              <a:t> magnet total </a:t>
            </a:r>
            <a:endParaRPr lang="id-ID" sz="3200" dirty="0"/>
          </a:p>
          <a:p>
            <a:r>
              <a:rPr lang="en-US" sz="3200" dirty="0"/>
              <a:t>B</a:t>
            </a:r>
            <a:r>
              <a:rPr lang="en-US" sz="3200" baseline="-25000" dirty="0"/>
              <a:t>M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medan</a:t>
            </a:r>
            <a:r>
              <a:rPr lang="en-US" sz="3200" dirty="0"/>
              <a:t> magnet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bumi</a:t>
            </a:r>
            <a:r>
              <a:rPr lang="en-US" sz="3200" dirty="0"/>
              <a:t> </a:t>
            </a:r>
            <a:endParaRPr lang="id-ID" sz="3200" dirty="0"/>
          </a:p>
          <a:p>
            <a:r>
              <a:rPr lang="en-US" sz="3200" dirty="0"/>
              <a:t>B</a:t>
            </a:r>
            <a:r>
              <a:rPr lang="en-US" sz="3200" baseline="-25000" dirty="0"/>
              <a:t>0</a:t>
            </a:r>
            <a:r>
              <a:rPr lang="en-US" sz="3200" dirty="0"/>
              <a:t> 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medan</a:t>
            </a:r>
            <a:r>
              <a:rPr lang="en-US" sz="3200" dirty="0"/>
              <a:t> magnet </a:t>
            </a:r>
            <a:r>
              <a:rPr lang="en-US" sz="3200" dirty="0" err="1"/>
              <a:t>luar</a:t>
            </a:r>
            <a:r>
              <a:rPr lang="en-US" sz="3200" dirty="0"/>
              <a:t>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468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/>
              <a:t>Sifat-Sifat</a:t>
            </a:r>
            <a:r>
              <a:rPr lang="en-US" sz="3200" b="1" dirty="0"/>
              <a:t> </a:t>
            </a:r>
            <a:r>
              <a:rPr lang="en-US" sz="3200" b="1" dirty="0" err="1"/>
              <a:t>Kemagnetan</a:t>
            </a:r>
            <a:r>
              <a:rPr lang="en-US" sz="3200" b="1" dirty="0"/>
              <a:t> </a:t>
            </a:r>
            <a:r>
              <a:rPr lang="id-ID" sz="1600" dirty="0"/>
              <a:t/>
            </a:r>
            <a:br>
              <a:rPr lang="id-ID" sz="1600" dirty="0"/>
            </a:b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712003"/>
              </p:ext>
            </p:extLst>
          </p:nvPr>
        </p:nvGraphicFramePr>
        <p:xfrm>
          <a:off x="457200" y="1600200"/>
          <a:ext cx="857929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01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3"/>
          </a:xfrm>
        </p:spPr>
      </p:pic>
    </p:spTree>
    <p:extLst>
      <p:ext uri="{BB962C8B-B14F-4D97-AF65-F5344CB8AC3E}">
        <p14:creationId xmlns:p14="http://schemas.microsoft.com/office/powerpoint/2010/main" val="38099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619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KEMAGNETAN BUMI</vt:lpstr>
      <vt:lpstr>Teori Dasar Kemagnetan</vt:lpstr>
      <vt:lpstr>Teori Dasar Kemagnetan</vt:lpstr>
      <vt:lpstr>Teori Dasar Kemagnetan</vt:lpstr>
      <vt:lpstr>Teori Dasar Kemagnetan</vt:lpstr>
      <vt:lpstr>Teori Dasar Kemagnetan</vt:lpstr>
      <vt:lpstr>Teori Dasar Kemagnetan</vt:lpstr>
      <vt:lpstr>Sifat-Sifat Kemagnetan  </vt:lpstr>
      <vt:lpstr>PowerPoint Presentation</vt:lpstr>
      <vt:lpstr>PowerPoint Presentation</vt:lpstr>
      <vt:lpstr>PowerPoint Presentation</vt:lpstr>
      <vt:lpstr>Teori Pembentukan Magnet Bumi </vt:lpstr>
      <vt:lpstr>PowerPoint Presentation</vt:lpstr>
      <vt:lpstr>Pengaruh Kemagnetan Bumi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KEMAGNETAN BUMI</dc:title>
  <dc:creator>User</dc:creator>
  <cp:lastModifiedBy>User</cp:lastModifiedBy>
  <cp:revision>9</cp:revision>
  <dcterms:created xsi:type="dcterms:W3CDTF">2019-04-19T11:45:41Z</dcterms:created>
  <dcterms:modified xsi:type="dcterms:W3CDTF">2019-04-19T15:10:34Z</dcterms:modified>
</cp:coreProperties>
</file>