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4" r:id="rId1"/>
  </p:sldMasterIdLst>
  <p:notesMasterIdLst>
    <p:notesMasterId r:id="rId11"/>
  </p:notesMasterIdLst>
  <p:sldIdLst>
    <p:sldId id="256" r:id="rId2"/>
    <p:sldId id="266" r:id="rId3"/>
    <p:sldId id="257" r:id="rId4"/>
    <p:sldId id="260" r:id="rId5"/>
    <p:sldId id="262" r:id="rId6"/>
    <p:sldId id="261" r:id="rId7"/>
    <p:sldId id="264" r:id="rId8"/>
    <p:sldId id="265" r:id="rId9"/>
    <p:sldId id="267" r:id="rId10"/>
  </p:sldIdLst>
  <p:sldSz cx="9144000" cy="5143500" type="screen16x9"/>
  <p:notesSz cx="6858000" cy="9144000"/>
  <p:embeddedFontLst>
    <p:embeddedFont>
      <p:font typeface="Itim" panose="020B0604020202020204" charset="-34"/>
      <p:regular r:id="rId12"/>
    </p:embeddedFont>
    <p:embeddedFont>
      <p:font typeface="Calibri" panose="020F0502020204030204" pitchFamily="34"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3BF2FB6-420F-4D49-8FC3-201355B0386C}">
  <a:tblStyle styleId="{33BF2FB6-420F-4D49-8FC3-201355B0386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236" y="36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76609193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7"/>
        <p:cNvGrpSpPr/>
        <p:nvPr/>
      </p:nvGrpSpPr>
      <p:grpSpPr>
        <a:xfrm>
          <a:off x="0" y="0"/>
          <a:ext cx="0" cy="0"/>
          <a:chOff x="0" y="0"/>
          <a:chExt cx="0" cy="0"/>
        </a:xfrm>
      </p:grpSpPr>
      <p:sp>
        <p:nvSpPr>
          <p:cNvPr id="788" name="Google Shape;788;g8b238304a6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9" name="Google Shape;789;g8b238304a6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64211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1"/>
        <p:cNvGrpSpPr/>
        <p:nvPr/>
      </p:nvGrpSpPr>
      <p:grpSpPr>
        <a:xfrm>
          <a:off x="0" y="0"/>
          <a:ext cx="0" cy="0"/>
          <a:chOff x="0" y="0"/>
          <a:chExt cx="0" cy="0"/>
        </a:xfrm>
      </p:grpSpPr>
      <p:sp>
        <p:nvSpPr>
          <p:cNvPr id="1222" name="Google Shape;1222;g8bca512db4_0_18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3" name="Google Shape;1223;g8bca512db4_0_18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57428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6"/>
        <p:cNvGrpSpPr/>
        <p:nvPr/>
      </p:nvGrpSpPr>
      <p:grpSpPr>
        <a:xfrm>
          <a:off x="0" y="0"/>
          <a:ext cx="0" cy="0"/>
          <a:chOff x="0" y="0"/>
          <a:chExt cx="0" cy="0"/>
        </a:xfrm>
      </p:grpSpPr>
      <p:sp>
        <p:nvSpPr>
          <p:cNvPr id="817" name="Google Shape;817;g8bca512db4_0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8" name="Google Shape;818;g8bca512db4_0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87090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9"/>
        <p:cNvGrpSpPr/>
        <p:nvPr/>
      </p:nvGrpSpPr>
      <p:grpSpPr>
        <a:xfrm>
          <a:off x="0" y="0"/>
          <a:ext cx="0" cy="0"/>
          <a:chOff x="0" y="0"/>
          <a:chExt cx="0" cy="0"/>
        </a:xfrm>
      </p:grpSpPr>
      <p:sp>
        <p:nvSpPr>
          <p:cNvPr id="940" name="Google Shape;940;g8b8338ba29_0_5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1" name="Google Shape;941;g8b8338ba29_0_5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50597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8"/>
        <p:cNvGrpSpPr/>
        <p:nvPr/>
      </p:nvGrpSpPr>
      <p:grpSpPr>
        <a:xfrm>
          <a:off x="0" y="0"/>
          <a:ext cx="0" cy="0"/>
          <a:chOff x="0" y="0"/>
          <a:chExt cx="0" cy="0"/>
        </a:xfrm>
      </p:grpSpPr>
      <p:sp>
        <p:nvSpPr>
          <p:cNvPr id="1049" name="Google Shape;1049;g8b93f3d687_1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0" name="Google Shape;1050;g8b93f3d687_1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356483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5"/>
        <p:cNvGrpSpPr/>
        <p:nvPr/>
      </p:nvGrpSpPr>
      <p:grpSpPr>
        <a:xfrm>
          <a:off x="0" y="0"/>
          <a:ext cx="0" cy="0"/>
          <a:chOff x="0" y="0"/>
          <a:chExt cx="0" cy="0"/>
        </a:xfrm>
      </p:grpSpPr>
      <p:sp>
        <p:nvSpPr>
          <p:cNvPr id="986" name="Google Shape;986;g8b951196ad_0_1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7" name="Google Shape;987;g8b951196ad_0_1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506195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1"/>
        <p:cNvGrpSpPr/>
        <p:nvPr/>
      </p:nvGrpSpPr>
      <p:grpSpPr>
        <a:xfrm>
          <a:off x="0" y="0"/>
          <a:ext cx="0" cy="0"/>
          <a:chOff x="0" y="0"/>
          <a:chExt cx="0" cy="0"/>
        </a:xfrm>
      </p:grpSpPr>
      <p:sp>
        <p:nvSpPr>
          <p:cNvPr id="1122" name="Google Shape;1122;g8bca512db4_0_14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3" name="Google Shape;1123;g8bca512db4_0_14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15720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5"/>
        <p:cNvGrpSpPr/>
        <p:nvPr/>
      </p:nvGrpSpPr>
      <p:grpSpPr>
        <a:xfrm>
          <a:off x="0" y="0"/>
          <a:ext cx="0" cy="0"/>
          <a:chOff x="0" y="0"/>
          <a:chExt cx="0" cy="0"/>
        </a:xfrm>
      </p:grpSpPr>
      <p:sp>
        <p:nvSpPr>
          <p:cNvPr id="1176" name="Google Shape;1176;g8bca512db4_0_16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7" name="Google Shape;1177;g8bca512db4_0_16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02854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0"/>
        <p:cNvGrpSpPr/>
        <p:nvPr/>
      </p:nvGrpSpPr>
      <p:grpSpPr>
        <a:xfrm>
          <a:off x="0" y="0"/>
          <a:ext cx="0" cy="0"/>
          <a:chOff x="0" y="0"/>
          <a:chExt cx="0" cy="0"/>
        </a:xfrm>
      </p:grpSpPr>
      <p:sp>
        <p:nvSpPr>
          <p:cNvPr id="1241" name="Google Shape;1241;g8bca512db4_0_18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2" name="Google Shape;1242;g8bca512db4_0_18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68120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EAD1DC"/>
        </a:solidFill>
        <a:effectLst/>
      </p:bgPr>
    </p:bg>
    <p:spTree>
      <p:nvGrpSpPr>
        <p:cNvPr id="1" name="Shape 8"/>
        <p:cNvGrpSpPr/>
        <p:nvPr/>
      </p:nvGrpSpPr>
      <p:grpSpPr>
        <a:xfrm>
          <a:off x="0" y="0"/>
          <a:ext cx="0" cy="0"/>
          <a:chOff x="0" y="0"/>
          <a:chExt cx="0" cy="0"/>
        </a:xfrm>
      </p:grpSpPr>
      <p:sp>
        <p:nvSpPr>
          <p:cNvPr id="9" name="Google Shape;9;p2"/>
          <p:cNvSpPr/>
          <p:nvPr/>
        </p:nvSpPr>
        <p:spPr>
          <a:xfrm>
            <a:off x="716575" y="0"/>
            <a:ext cx="8579795" cy="5143484"/>
          </a:xfrm>
          <a:custGeom>
            <a:avLst/>
            <a:gdLst/>
            <a:ahLst/>
            <a:cxnLst/>
            <a:rect l="l" t="t" r="r" b="b"/>
            <a:pathLst>
              <a:path w="128517" h="78770" extrusionOk="0">
                <a:moveTo>
                  <a:pt x="35" y="1"/>
                </a:moveTo>
                <a:lnTo>
                  <a:pt x="0" y="78769"/>
                </a:lnTo>
                <a:lnTo>
                  <a:pt x="128517" y="78769"/>
                </a:lnTo>
                <a:cubicBezTo>
                  <a:pt x="61260" y="76442"/>
                  <a:pt x="7739" y="332"/>
                  <a:pt x="7739" y="332"/>
                </a:cubicBezTo>
                <a:lnTo>
                  <a:pt x="3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1754550" y="1135650"/>
            <a:ext cx="5634900" cy="2872200"/>
          </a:xfrm>
          <a:prstGeom prst="plaque">
            <a:avLst>
              <a:gd name="adj" fmla="val 11691"/>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 name="Google Shape;11;p2"/>
          <p:cNvCxnSpPr/>
          <p:nvPr/>
        </p:nvCxnSpPr>
        <p:spPr>
          <a:xfrm>
            <a:off x="2572800" y="3116850"/>
            <a:ext cx="3998400" cy="0"/>
          </a:xfrm>
          <a:prstGeom prst="straightConnector1">
            <a:avLst/>
          </a:prstGeom>
          <a:noFill/>
          <a:ln w="19050" cap="flat" cmpd="sng">
            <a:solidFill>
              <a:schemeClr val="dk2"/>
            </a:solidFill>
            <a:prstDash val="solid"/>
            <a:round/>
            <a:headEnd type="none" w="med" len="med"/>
            <a:tailEnd type="none" w="med" len="med"/>
          </a:ln>
        </p:spPr>
      </p:cxnSp>
      <p:cxnSp>
        <p:nvCxnSpPr>
          <p:cNvPr id="12" name="Google Shape;12;p2"/>
          <p:cNvCxnSpPr/>
          <p:nvPr/>
        </p:nvCxnSpPr>
        <p:spPr>
          <a:xfrm>
            <a:off x="2572800" y="2222750"/>
            <a:ext cx="3998400" cy="0"/>
          </a:xfrm>
          <a:prstGeom prst="straightConnector1">
            <a:avLst/>
          </a:prstGeom>
          <a:noFill/>
          <a:ln w="19050" cap="flat" cmpd="sng">
            <a:solidFill>
              <a:schemeClr val="dk2"/>
            </a:solidFill>
            <a:prstDash val="solid"/>
            <a:round/>
            <a:headEnd type="none" w="med" len="med"/>
            <a:tailEnd type="none" w="med" len="med"/>
          </a:ln>
        </p:spPr>
      </p:cxnSp>
      <p:grpSp>
        <p:nvGrpSpPr>
          <p:cNvPr id="13" name="Google Shape;13;p2"/>
          <p:cNvGrpSpPr/>
          <p:nvPr/>
        </p:nvGrpSpPr>
        <p:grpSpPr>
          <a:xfrm rot="697126">
            <a:off x="8280187" y="-46678"/>
            <a:ext cx="1305393" cy="1346461"/>
            <a:chOff x="1492000" y="427450"/>
            <a:chExt cx="1188000" cy="1225375"/>
          </a:xfrm>
        </p:grpSpPr>
        <p:sp>
          <p:nvSpPr>
            <p:cNvPr id="14" name="Google Shape;14;p2"/>
            <p:cNvSpPr/>
            <p:nvPr/>
          </p:nvSpPr>
          <p:spPr>
            <a:xfrm>
              <a:off x="1492000" y="427450"/>
              <a:ext cx="1188000" cy="1225375"/>
            </a:xfrm>
            <a:custGeom>
              <a:avLst/>
              <a:gdLst/>
              <a:ahLst/>
              <a:cxnLst/>
              <a:rect l="l" t="t" r="r" b="b"/>
              <a:pathLst>
                <a:path w="47520" h="49015" extrusionOk="0">
                  <a:moveTo>
                    <a:pt x="44863" y="698"/>
                  </a:moveTo>
                  <a:lnTo>
                    <a:pt x="44863" y="698"/>
                  </a:lnTo>
                  <a:cubicBezTo>
                    <a:pt x="45260" y="745"/>
                    <a:pt x="45657" y="763"/>
                    <a:pt x="46048" y="763"/>
                  </a:cubicBezTo>
                  <a:cubicBezTo>
                    <a:pt x="46274" y="763"/>
                    <a:pt x="46497" y="757"/>
                    <a:pt x="46717" y="748"/>
                  </a:cubicBezTo>
                  <a:lnTo>
                    <a:pt x="46717" y="748"/>
                  </a:lnTo>
                  <a:cubicBezTo>
                    <a:pt x="46667" y="8567"/>
                    <a:pt x="46617" y="16387"/>
                    <a:pt x="46642" y="24207"/>
                  </a:cubicBezTo>
                  <a:cubicBezTo>
                    <a:pt x="46667" y="32076"/>
                    <a:pt x="46366" y="40046"/>
                    <a:pt x="46868" y="47891"/>
                  </a:cubicBezTo>
                  <a:cubicBezTo>
                    <a:pt x="46818" y="47891"/>
                    <a:pt x="46792" y="47866"/>
                    <a:pt x="46767" y="47866"/>
                  </a:cubicBezTo>
                  <a:cubicBezTo>
                    <a:pt x="39987" y="48053"/>
                    <a:pt x="33211" y="48100"/>
                    <a:pt x="26436" y="48100"/>
                  </a:cubicBezTo>
                  <a:cubicBezTo>
                    <a:pt x="19684" y="48100"/>
                    <a:pt x="12934" y="48054"/>
                    <a:pt x="6180" y="48054"/>
                  </a:cubicBezTo>
                  <a:cubicBezTo>
                    <a:pt x="4304" y="48054"/>
                    <a:pt x="2428" y="48057"/>
                    <a:pt x="552" y="48066"/>
                  </a:cubicBezTo>
                  <a:cubicBezTo>
                    <a:pt x="802" y="38116"/>
                    <a:pt x="1203" y="28066"/>
                    <a:pt x="1203" y="18066"/>
                  </a:cubicBezTo>
                  <a:cubicBezTo>
                    <a:pt x="1203" y="12452"/>
                    <a:pt x="1078" y="6863"/>
                    <a:pt x="727" y="1299"/>
                  </a:cubicBezTo>
                  <a:lnTo>
                    <a:pt x="752" y="1299"/>
                  </a:lnTo>
                  <a:cubicBezTo>
                    <a:pt x="1098" y="1362"/>
                    <a:pt x="1492" y="1415"/>
                    <a:pt x="1880" y="1415"/>
                  </a:cubicBezTo>
                  <a:cubicBezTo>
                    <a:pt x="2112" y="1415"/>
                    <a:pt x="2341" y="1396"/>
                    <a:pt x="2557" y="1349"/>
                  </a:cubicBezTo>
                  <a:lnTo>
                    <a:pt x="2557" y="1349"/>
                  </a:lnTo>
                  <a:cubicBezTo>
                    <a:pt x="2406" y="1650"/>
                    <a:pt x="2406" y="2051"/>
                    <a:pt x="2582" y="2377"/>
                  </a:cubicBezTo>
                  <a:cubicBezTo>
                    <a:pt x="2901" y="2970"/>
                    <a:pt x="3636" y="3314"/>
                    <a:pt x="4314" y="3314"/>
                  </a:cubicBezTo>
                  <a:cubicBezTo>
                    <a:pt x="4381" y="3314"/>
                    <a:pt x="4447" y="3311"/>
                    <a:pt x="4512" y="3304"/>
                  </a:cubicBezTo>
                  <a:cubicBezTo>
                    <a:pt x="5740" y="3229"/>
                    <a:pt x="6316" y="1700"/>
                    <a:pt x="5539" y="873"/>
                  </a:cubicBezTo>
                  <a:lnTo>
                    <a:pt x="5539" y="873"/>
                  </a:lnTo>
                  <a:cubicBezTo>
                    <a:pt x="5943" y="910"/>
                    <a:pt x="6360" y="933"/>
                    <a:pt x="6771" y="933"/>
                  </a:cubicBezTo>
                  <a:cubicBezTo>
                    <a:pt x="6921" y="933"/>
                    <a:pt x="7071" y="930"/>
                    <a:pt x="7218" y="923"/>
                  </a:cubicBezTo>
                  <a:lnTo>
                    <a:pt x="7218" y="923"/>
                  </a:lnTo>
                  <a:cubicBezTo>
                    <a:pt x="6918" y="1199"/>
                    <a:pt x="6742" y="1700"/>
                    <a:pt x="6792" y="2101"/>
                  </a:cubicBezTo>
                  <a:cubicBezTo>
                    <a:pt x="6842" y="2778"/>
                    <a:pt x="7344" y="3254"/>
                    <a:pt x="7995" y="3354"/>
                  </a:cubicBezTo>
                  <a:cubicBezTo>
                    <a:pt x="8078" y="3367"/>
                    <a:pt x="8161" y="3373"/>
                    <a:pt x="8244" y="3373"/>
                  </a:cubicBezTo>
                  <a:cubicBezTo>
                    <a:pt x="8813" y="3373"/>
                    <a:pt x="9362" y="3077"/>
                    <a:pt x="9624" y="2552"/>
                  </a:cubicBezTo>
                  <a:cubicBezTo>
                    <a:pt x="9850" y="2076"/>
                    <a:pt x="9850" y="1475"/>
                    <a:pt x="9599" y="998"/>
                  </a:cubicBezTo>
                  <a:cubicBezTo>
                    <a:pt x="10025" y="998"/>
                    <a:pt x="10451" y="973"/>
                    <a:pt x="10903" y="898"/>
                  </a:cubicBezTo>
                  <a:lnTo>
                    <a:pt x="10903" y="898"/>
                  </a:lnTo>
                  <a:cubicBezTo>
                    <a:pt x="10652" y="1149"/>
                    <a:pt x="10527" y="1500"/>
                    <a:pt x="10552" y="1876"/>
                  </a:cubicBezTo>
                  <a:cubicBezTo>
                    <a:pt x="10627" y="2527"/>
                    <a:pt x="11178" y="3029"/>
                    <a:pt x="11830" y="3104"/>
                  </a:cubicBezTo>
                  <a:cubicBezTo>
                    <a:pt x="11905" y="3116"/>
                    <a:pt x="11981" y="3122"/>
                    <a:pt x="12056" y="3122"/>
                  </a:cubicBezTo>
                  <a:cubicBezTo>
                    <a:pt x="12607" y="3122"/>
                    <a:pt x="13138" y="2806"/>
                    <a:pt x="13359" y="2277"/>
                  </a:cubicBezTo>
                  <a:cubicBezTo>
                    <a:pt x="13559" y="1826"/>
                    <a:pt x="13509" y="1299"/>
                    <a:pt x="13258" y="898"/>
                  </a:cubicBezTo>
                  <a:cubicBezTo>
                    <a:pt x="13576" y="898"/>
                    <a:pt x="13904" y="909"/>
                    <a:pt x="14237" y="909"/>
                  </a:cubicBezTo>
                  <a:cubicBezTo>
                    <a:pt x="14403" y="909"/>
                    <a:pt x="14570" y="907"/>
                    <a:pt x="14737" y="898"/>
                  </a:cubicBezTo>
                  <a:lnTo>
                    <a:pt x="14737" y="898"/>
                  </a:lnTo>
                  <a:cubicBezTo>
                    <a:pt x="14273" y="1850"/>
                    <a:pt x="14626" y="3103"/>
                    <a:pt x="15816" y="3103"/>
                  </a:cubicBezTo>
                  <a:cubicBezTo>
                    <a:pt x="15911" y="3103"/>
                    <a:pt x="16010" y="3095"/>
                    <a:pt x="16116" y="3079"/>
                  </a:cubicBezTo>
                  <a:cubicBezTo>
                    <a:pt x="17268" y="2928"/>
                    <a:pt x="17644" y="1625"/>
                    <a:pt x="17093" y="798"/>
                  </a:cubicBezTo>
                  <a:lnTo>
                    <a:pt x="17093" y="798"/>
                  </a:lnTo>
                  <a:cubicBezTo>
                    <a:pt x="17569" y="823"/>
                    <a:pt x="18070" y="823"/>
                    <a:pt x="18572" y="823"/>
                  </a:cubicBezTo>
                  <a:cubicBezTo>
                    <a:pt x="18183" y="1796"/>
                    <a:pt x="18761" y="2957"/>
                    <a:pt x="19917" y="2957"/>
                  </a:cubicBezTo>
                  <a:cubicBezTo>
                    <a:pt x="19952" y="2957"/>
                    <a:pt x="19989" y="2956"/>
                    <a:pt x="20025" y="2953"/>
                  </a:cubicBezTo>
                  <a:cubicBezTo>
                    <a:pt x="21103" y="2878"/>
                    <a:pt x="21604" y="1775"/>
                    <a:pt x="21203" y="898"/>
                  </a:cubicBezTo>
                  <a:lnTo>
                    <a:pt x="21203" y="898"/>
                  </a:lnTo>
                  <a:cubicBezTo>
                    <a:pt x="21579" y="923"/>
                    <a:pt x="21930" y="923"/>
                    <a:pt x="22306" y="923"/>
                  </a:cubicBezTo>
                  <a:cubicBezTo>
                    <a:pt x="21963" y="1782"/>
                    <a:pt x="22460" y="2905"/>
                    <a:pt x="23492" y="2905"/>
                  </a:cubicBezTo>
                  <a:cubicBezTo>
                    <a:pt x="23514" y="2905"/>
                    <a:pt x="23536" y="2904"/>
                    <a:pt x="23559" y="2903"/>
                  </a:cubicBezTo>
                  <a:cubicBezTo>
                    <a:pt x="24436" y="2878"/>
                    <a:pt x="25339" y="1775"/>
                    <a:pt x="25013" y="1024"/>
                  </a:cubicBezTo>
                  <a:cubicBezTo>
                    <a:pt x="25489" y="998"/>
                    <a:pt x="25940" y="998"/>
                    <a:pt x="26391" y="923"/>
                  </a:cubicBezTo>
                  <a:lnTo>
                    <a:pt x="26391" y="923"/>
                  </a:lnTo>
                  <a:cubicBezTo>
                    <a:pt x="26141" y="1450"/>
                    <a:pt x="25990" y="2001"/>
                    <a:pt x="26391" y="2502"/>
                  </a:cubicBezTo>
                  <a:cubicBezTo>
                    <a:pt x="26730" y="2921"/>
                    <a:pt x="27291" y="3117"/>
                    <a:pt x="27809" y="3117"/>
                  </a:cubicBezTo>
                  <a:cubicBezTo>
                    <a:pt x="27942" y="3117"/>
                    <a:pt x="28073" y="3104"/>
                    <a:pt x="28196" y="3079"/>
                  </a:cubicBezTo>
                  <a:cubicBezTo>
                    <a:pt x="29173" y="2828"/>
                    <a:pt x="29675" y="1625"/>
                    <a:pt x="29073" y="923"/>
                  </a:cubicBezTo>
                  <a:lnTo>
                    <a:pt x="30226" y="923"/>
                  </a:lnTo>
                  <a:cubicBezTo>
                    <a:pt x="29910" y="1969"/>
                    <a:pt x="30584" y="3132"/>
                    <a:pt x="31769" y="3132"/>
                  </a:cubicBezTo>
                  <a:cubicBezTo>
                    <a:pt x="31806" y="3132"/>
                    <a:pt x="31843" y="3131"/>
                    <a:pt x="31880" y="3129"/>
                  </a:cubicBezTo>
                  <a:cubicBezTo>
                    <a:pt x="33108" y="3029"/>
                    <a:pt x="33685" y="1750"/>
                    <a:pt x="33208" y="773"/>
                  </a:cubicBezTo>
                  <a:lnTo>
                    <a:pt x="33208" y="773"/>
                  </a:lnTo>
                  <a:cubicBezTo>
                    <a:pt x="33559" y="798"/>
                    <a:pt x="33885" y="823"/>
                    <a:pt x="34236" y="848"/>
                  </a:cubicBezTo>
                  <a:cubicBezTo>
                    <a:pt x="33885" y="1800"/>
                    <a:pt x="34436" y="2928"/>
                    <a:pt x="35589" y="2928"/>
                  </a:cubicBezTo>
                  <a:cubicBezTo>
                    <a:pt x="35602" y="2929"/>
                    <a:pt x="35614" y="2929"/>
                    <a:pt x="35626" y="2929"/>
                  </a:cubicBezTo>
                  <a:cubicBezTo>
                    <a:pt x="36682" y="2929"/>
                    <a:pt x="37315" y="1865"/>
                    <a:pt x="37018" y="973"/>
                  </a:cubicBezTo>
                  <a:cubicBezTo>
                    <a:pt x="37319" y="948"/>
                    <a:pt x="37645" y="923"/>
                    <a:pt x="37945" y="898"/>
                  </a:cubicBezTo>
                  <a:lnTo>
                    <a:pt x="37945" y="898"/>
                  </a:lnTo>
                  <a:cubicBezTo>
                    <a:pt x="37695" y="1775"/>
                    <a:pt x="38221" y="2753"/>
                    <a:pt x="39274" y="2803"/>
                  </a:cubicBezTo>
                  <a:cubicBezTo>
                    <a:pt x="39298" y="2804"/>
                    <a:pt x="39323" y="2805"/>
                    <a:pt x="39347" y="2805"/>
                  </a:cubicBezTo>
                  <a:cubicBezTo>
                    <a:pt x="40334" y="2805"/>
                    <a:pt x="40996" y="1829"/>
                    <a:pt x="40727" y="948"/>
                  </a:cubicBezTo>
                  <a:lnTo>
                    <a:pt x="40727" y="948"/>
                  </a:lnTo>
                  <a:cubicBezTo>
                    <a:pt x="41028" y="1024"/>
                    <a:pt x="41329" y="1049"/>
                    <a:pt x="41630" y="1074"/>
                  </a:cubicBezTo>
                  <a:cubicBezTo>
                    <a:pt x="41228" y="1800"/>
                    <a:pt x="41880" y="2928"/>
                    <a:pt x="42858" y="3079"/>
                  </a:cubicBezTo>
                  <a:cubicBezTo>
                    <a:pt x="42948" y="3092"/>
                    <a:pt x="43038" y="3099"/>
                    <a:pt x="43126" y="3099"/>
                  </a:cubicBezTo>
                  <a:cubicBezTo>
                    <a:pt x="44355" y="3099"/>
                    <a:pt x="45307" y="1844"/>
                    <a:pt x="44863" y="698"/>
                  </a:cubicBezTo>
                  <a:close/>
                  <a:moveTo>
                    <a:pt x="47088" y="0"/>
                  </a:moveTo>
                  <a:cubicBezTo>
                    <a:pt x="46975" y="0"/>
                    <a:pt x="46861" y="48"/>
                    <a:pt x="46792" y="146"/>
                  </a:cubicBezTo>
                  <a:cubicBezTo>
                    <a:pt x="46603" y="146"/>
                    <a:pt x="46411" y="145"/>
                    <a:pt x="46218" y="145"/>
                  </a:cubicBezTo>
                  <a:cubicBezTo>
                    <a:pt x="45543" y="145"/>
                    <a:pt x="44854" y="160"/>
                    <a:pt x="44211" y="297"/>
                  </a:cubicBezTo>
                  <a:cubicBezTo>
                    <a:pt x="44061" y="347"/>
                    <a:pt x="44061" y="572"/>
                    <a:pt x="44211" y="597"/>
                  </a:cubicBezTo>
                  <a:lnTo>
                    <a:pt x="44286" y="597"/>
                  </a:lnTo>
                  <a:cubicBezTo>
                    <a:pt x="44462" y="1199"/>
                    <a:pt x="44512" y="1851"/>
                    <a:pt x="43935" y="2277"/>
                  </a:cubicBezTo>
                  <a:cubicBezTo>
                    <a:pt x="43706" y="2437"/>
                    <a:pt x="43435" y="2556"/>
                    <a:pt x="43161" y="2556"/>
                  </a:cubicBezTo>
                  <a:cubicBezTo>
                    <a:pt x="43135" y="2556"/>
                    <a:pt x="43109" y="2555"/>
                    <a:pt x="43083" y="2552"/>
                  </a:cubicBezTo>
                  <a:cubicBezTo>
                    <a:pt x="42908" y="2502"/>
                    <a:pt x="42757" y="2452"/>
                    <a:pt x="42582" y="2427"/>
                  </a:cubicBezTo>
                  <a:cubicBezTo>
                    <a:pt x="41980" y="2126"/>
                    <a:pt x="41955" y="1675"/>
                    <a:pt x="42482" y="1099"/>
                  </a:cubicBezTo>
                  <a:cubicBezTo>
                    <a:pt x="42807" y="998"/>
                    <a:pt x="42732" y="547"/>
                    <a:pt x="42406" y="522"/>
                  </a:cubicBezTo>
                  <a:cubicBezTo>
                    <a:pt x="42002" y="490"/>
                    <a:pt x="41577" y="437"/>
                    <a:pt x="41158" y="437"/>
                  </a:cubicBezTo>
                  <a:cubicBezTo>
                    <a:pt x="40927" y="437"/>
                    <a:pt x="40699" y="453"/>
                    <a:pt x="40477" y="497"/>
                  </a:cubicBezTo>
                  <a:cubicBezTo>
                    <a:pt x="40451" y="489"/>
                    <a:pt x="40422" y="484"/>
                    <a:pt x="40393" y="484"/>
                  </a:cubicBezTo>
                  <a:cubicBezTo>
                    <a:pt x="40251" y="484"/>
                    <a:pt x="40093" y="582"/>
                    <a:pt x="40176" y="748"/>
                  </a:cubicBezTo>
                  <a:cubicBezTo>
                    <a:pt x="40426" y="1399"/>
                    <a:pt x="40226" y="2277"/>
                    <a:pt x="39374" y="2302"/>
                  </a:cubicBezTo>
                  <a:cubicBezTo>
                    <a:pt x="39362" y="2302"/>
                    <a:pt x="39351" y="2302"/>
                    <a:pt x="39340" y="2302"/>
                  </a:cubicBezTo>
                  <a:cubicBezTo>
                    <a:pt x="38464" y="2302"/>
                    <a:pt x="38177" y="1341"/>
                    <a:pt x="38622" y="698"/>
                  </a:cubicBezTo>
                  <a:cubicBezTo>
                    <a:pt x="38722" y="547"/>
                    <a:pt x="38597" y="297"/>
                    <a:pt x="38396" y="297"/>
                  </a:cubicBezTo>
                  <a:cubicBezTo>
                    <a:pt x="37845" y="372"/>
                    <a:pt x="37319" y="447"/>
                    <a:pt x="36792" y="572"/>
                  </a:cubicBezTo>
                  <a:cubicBezTo>
                    <a:pt x="36767" y="547"/>
                    <a:pt x="36742" y="522"/>
                    <a:pt x="36717" y="472"/>
                  </a:cubicBezTo>
                  <a:cubicBezTo>
                    <a:pt x="36687" y="435"/>
                    <a:pt x="36647" y="420"/>
                    <a:pt x="36606" y="420"/>
                  </a:cubicBezTo>
                  <a:cubicBezTo>
                    <a:pt x="36478" y="420"/>
                    <a:pt x="36335" y="571"/>
                    <a:pt x="36391" y="723"/>
                  </a:cubicBezTo>
                  <a:cubicBezTo>
                    <a:pt x="36341" y="798"/>
                    <a:pt x="36391" y="948"/>
                    <a:pt x="36492" y="973"/>
                  </a:cubicBezTo>
                  <a:cubicBezTo>
                    <a:pt x="36735" y="1630"/>
                    <a:pt x="36459" y="2429"/>
                    <a:pt x="35662" y="2429"/>
                  </a:cubicBezTo>
                  <a:cubicBezTo>
                    <a:pt x="35638" y="2429"/>
                    <a:pt x="35614" y="2429"/>
                    <a:pt x="35589" y="2427"/>
                  </a:cubicBezTo>
                  <a:cubicBezTo>
                    <a:pt x="34687" y="2402"/>
                    <a:pt x="34436" y="1374"/>
                    <a:pt x="34913" y="723"/>
                  </a:cubicBezTo>
                  <a:cubicBezTo>
                    <a:pt x="35063" y="572"/>
                    <a:pt x="34888" y="322"/>
                    <a:pt x="34687" y="322"/>
                  </a:cubicBezTo>
                  <a:cubicBezTo>
                    <a:pt x="34086" y="322"/>
                    <a:pt x="33509" y="322"/>
                    <a:pt x="32908" y="347"/>
                  </a:cubicBezTo>
                  <a:cubicBezTo>
                    <a:pt x="32873" y="312"/>
                    <a:pt x="32831" y="298"/>
                    <a:pt x="32787" y="298"/>
                  </a:cubicBezTo>
                  <a:cubicBezTo>
                    <a:pt x="32641" y="298"/>
                    <a:pt x="32485" y="462"/>
                    <a:pt x="32582" y="597"/>
                  </a:cubicBezTo>
                  <a:cubicBezTo>
                    <a:pt x="33098" y="1359"/>
                    <a:pt x="32867" y="2554"/>
                    <a:pt x="31843" y="2554"/>
                  </a:cubicBezTo>
                  <a:cubicBezTo>
                    <a:pt x="31822" y="2554"/>
                    <a:pt x="31801" y="2553"/>
                    <a:pt x="31780" y="2552"/>
                  </a:cubicBezTo>
                  <a:cubicBezTo>
                    <a:pt x="30827" y="2527"/>
                    <a:pt x="30477" y="1550"/>
                    <a:pt x="30878" y="798"/>
                  </a:cubicBezTo>
                  <a:cubicBezTo>
                    <a:pt x="31003" y="623"/>
                    <a:pt x="30853" y="397"/>
                    <a:pt x="30652" y="397"/>
                  </a:cubicBezTo>
                  <a:cubicBezTo>
                    <a:pt x="29975" y="397"/>
                    <a:pt x="29374" y="497"/>
                    <a:pt x="28722" y="648"/>
                  </a:cubicBezTo>
                  <a:cubicBezTo>
                    <a:pt x="28697" y="623"/>
                    <a:pt x="28647" y="597"/>
                    <a:pt x="28622" y="572"/>
                  </a:cubicBezTo>
                  <a:cubicBezTo>
                    <a:pt x="28590" y="561"/>
                    <a:pt x="28559" y="556"/>
                    <a:pt x="28528" y="556"/>
                  </a:cubicBezTo>
                  <a:cubicBezTo>
                    <a:pt x="28295" y="556"/>
                    <a:pt x="28127" y="863"/>
                    <a:pt x="28371" y="973"/>
                  </a:cubicBezTo>
                  <a:cubicBezTo>
                    <a:pt x="29098" y="1349"/>
                    <a:pt x="28923" y="2277"/>
                    <a:pt x="28196" y="2552"/>
                  </a:cubicBezTo>
                  <a:cubicBezTo>
                    <a:pt x="28045" y="2590"/>
                    <a:pt x="27901" y="2609"/>
                    <a:pt x="27760" y="2609"/>
                  </a:cubicBezTo>
                  <a:cubicBezTo>
                    <a:pt x="27619" y="2609"/>
                    <a:pt x="27482" y="2590"/>
                    <a:pt x="27344" y="2552"/>
                  </a:cubicBezTo>
                  <a:cubicBezTo>
                    <a:pt x="26517" y="2001"/>
                    <a:pt x="26391" y="1399"/>
                    <a:pt x="26993" y="798"/>
                  </a:cubicBezTo>
                  <a:cubicBezTo>
                    <a:pt x="27118" y="623"/>
                    <a:pt x="27043" y="372"/>
                    <a:pt x="26817" y="372"/>
                  </a:cubicBezTo>
                  <a:cubicBezTo>
                    <a:pt x="26091" y="397"/>
                    <a:pt x="25339" y="497"/>
                    <a:pt x="24612" y="572"/>
                  </a:cubicBezTo>
                  <a:cubicBezTo>
                    <a:pt x="24587" y="572"/>
                    <a:pt x="24562" y="547"/>
                    <a:pt x="24537" y="547"/>
                  </a:cubicBezTo>
                  <a:cubicBezTo>
                    <a:pt x="24503" y="522"/>
                    <a:pt x="24467" y="511"/>
                    <a:pt x="24432" y="511"/>
                  </a:cubicBezTo>
                  <a:cubicBezTo>
                    <a:pt x="24361" y="511"/>
                    <a:pt x="24294" y="556"/>
                    <a:pt x="24261" y="623"/>
                  </a:cubicBezTo>
                  <a:cubicBezTo>
                    <a:pt x="24086" y="698"/>
                    <a:pt x="24111" y="998"/>
                    <a:pt x="24336" y="998"/>
                  </a:cubicBezTo>
                  <a:lnTo>
                    <a:pt x="24436" y="998"/>
                  </a:lnTo>
                  <a:cubicBezTo>
                    <a:pt x="24637" y="1299"/>
                    <a:pt x="24512" y="1800"/>
                    <a:pt x="24336" y="2026"/>
                  </a:cubicBezTo>
                  <a:cubicBezTo>
                    <a:pt x="24134" y="2249"/>
                    <a:pt x="23882" y="2373"/>
                    <a:pt x="23608" y="2373"/>
                  </a:cubicBezTo>
                  <a:cubicBezTo>
                    <a:pt x="23543" y="2373"/>
                    <a:pt x="23476" y="2366"/>
                    <a:pt x="23409" y="2352"/>
                  </a:cubicBezTo>
                  <a:cubicBezTo>
                    <a:pt x="22732" y="2252"/>
                    <a:pt x="22381" y="1425"/>
                    <a:pt x="22857" y="823"/>
                  </a:cubicBezTo>
                  <a:cubicBezTo>
                    <a:pt x="22983" y="673"/>
                    <a:pt x="22908" y="472"/>
                    <a:pt x="22707" y="447"/>
                  </a:cubicBezTo>
                  <a:cubicBezTo>
                    <a:pt x="22439" y="428"/>
                    <a:pt x="22171" y="420"/>
                    <a:pt x="21903" y="420"/>
                  </a:cubicBezTo>
                  <a:cubicBezTo>
                    <a:pt x="21469" y="420"/>
                    <a:pt x="21036" y="441"/>
                    <a:pt x="20602" y="472"/>
                  </a:cubicBezTo>
                  <a:cubicBezTo>
                    <a:pt x="20351" y="497"/>
                    <a:pt x="20351" y="848"/>
                    <a:pt x="20602" y="873"/>
                  </a:cubicBezTo>
                  <a:lnTo>
                    <a:pt x="20652" y="873"/>
                  </a:lnTo>
                  <a:cubicBezTo>
                    <a:pt x="21028" y="1525"/>
                    <a:pt x="20777" y="2452"/>
                    <a:pt x="19925" y="2452"/>
                  </a:cubicBezTo>
                  <a:cubicBezTo>
                    <a:pt x="18998" y="2452"/>
                    <a:pt x="18747" y="1349"/>
                    <a:pt x="19198" y="698"/>
                  </a:cubicBezTo>
                  <a:cubicBezTo>
                    <a:pt x="19299" y="547"/>
                    <a:pt x="19173" y="322"/>
                    <a:pt x="18973" y="322"/>
                  </a:cubicBezTo>
                  <a:cubicBezTo>
                    <a:pt x="18529" y="322"/>
                    <a:pt x="18085" y="305"/>
                    <a:pt x="17641" y="305"/>
                  </a:cubicBezTo>
                  <a:cubicBezTo>
                    <a:pt x="17308" y="305"/>
                    <a:pt x="16975" y="315"/>
                    <a:pt x="16642" y="347"/>
                  </a:cubicBezTo>
                  <a:lnTo>
                    <a:pt x="16592" y="347"/>
                  </a:lnTo>
                  <a:cubicBezTo>
                    <a:pt x="16592" y="347"/>
                    <a:pt x="16567" y="322"/>
                    <a:pt x="16542" y="322"/>
                  </a:cubicBezTo>
                  <a:cubicBezTo>
                    <a:pt x="16503" y="299"/>
                    <a:pt x="16465" y="289"/>
                    <a:pt x="16428" y="289"/>
                  </a:cubicBezTo>
                  <a:cubicBezTo>
                    <a:pt x="16226" y="289"/>
                    <a:pt x="16083" y="595"/>
                    <a:pt x="16316" y="723"/>
                  </a:cubicBezTo>
                  <a:cubicBezTo>
                    <a:pt x="17068" y="1224"/>
                    <a:pt x="17118" y="2427"/>
                    <a:pt x="16065" y="2628"/>
                  </a:cubicBezTo>
                  <a:cubicBezTo>
                    <a:pt x="16001" y="2641"/>
                    <a:pt x="15937" y="2648"/>
                    <a:pt x="15874" y="2648"/>
                  </a:cubicBezTo>
                  <a:cubicBezTo>
                    <a:pt x="15009" y="2648"/>
                    <a:pt x="14351" y="1430"/>
                    <a:pt x="15238" y="823"/>
                  </a:cubicBezTo>
                  <a:cubicBezTo>
                    <a:pt x="15414" y="723"/>
                    <a:pt x="15339" y="472"/>
                    <a:pt x="15113" y="447"/>
                  </a:cubicBezTo>
                  <a:cubicBezTo>
                    <a:pt x="14835" y="428"/>
                    <a:pt x="14558" y="420"/>
                    <a:pt x="14279" y="420"/>
                  </a:cubicBezTo>
                  <a:cubicBezTo>
                    <a:pt x="13827" y="420"/>
                    <a:pt x="13372" y="441"/>
                    <a:pt x="12908" y="472"/>
                  </a:cubicBezTo>
                  <a:cubicBezTo>
                    <a:pt x="12882" y="497"/>
                    <a:pt x="12857" y="497"/>
                    <a:pt x="12807" y="522"/>
                  </a:cubicBezTo>
                  <a:cubicBezTo>
                    <a:pt x="12682" y="522"/>
                    <a:pt x="12582" y="748"/>
                    <a:pt x="12682" y="898"/>
                  </a:cubicBezTo>
                  <a:cubicBezTo>
                    <a:pt x="13208" y="1525"/>
                    <a:pt x="13008" y="2628"/>
                    <a:pt x="12030" y="2628"/>
                  </a:cubicBezTo>
                  <a:cubicBezTo>
                    <a:pt x="11103" y="2628"/>
                    <a:pt x="10627" y="1274"/>
                    <a:pt x="11604" y="923"/>
                  </a:cubicBezTo>
                  <a:cubicBezTo>
                    <a:pt x="11730" y="873"/>
                    <a:pt x="11730" y="698"/>
                    <a:pt x="11629" y="673"/>
                  </a:cubicBezTo>
                  <a:cubicBezTo>
                    <a:pt x="11604" y="572"/>
                    <a:pt x="11554" y="472"/>
                    <a:pt x="11429" y="472"/>
                  </a:cubicBezTo>
                  <a:cubicBezTo>
                    <a:pt x="11209" y="457"/>
                    <a:pt x="10984" y="449"/>
                    <a:pt x="10758" y="449"/>
                  </a:cubicBezTo>
                  <a:cubicBezTo>
                    <a:pt x="10236" y="449"/>
                    <a:pt x="9705" y="493"/>
                    <a:pt x="9198" y="597"/>
                  </a:cubicBezTo>
                  <a:cubicBezTo>
                    <a:pt x="9187" y="596"/>
                    <a:pt x="9176" y="595"/>
                    <a:pt x="9164" y="595"/>
                  </a:cubicBezTo>
                  <a:cubicBezTo>
                    <a:pt x="9020" y="595"/>
                    <a:pt x="8857" y="736"/>
                    <a:pt x="8973" y="898"/>
                  </a:cubicBezTo>
                  <a:cubicBezTo>
                    <a:pt x="9248" y="1299"/>
                    <a:pt x="9424" y="1750"/>
                    <a:pt x="9223" y="2227"/>
                  </a:cubicBezTo>
                  <a:cubicBezTo>
                    <a:pt x="9070" y="2620"/>
                    <a:pt x="8688" y="2842"/>
                    <a:pt x="8276" y="2842"/>
                  </a:cubicBezTo>
                  <a:cubicBezTo>
                    <a:pt x="8216" y="2842"/>
                    <a:pt x="8156" y="2838"/>
                    <a:pt x="8095" y="2828"/>
                  </a:cubicBezTo>
                  <a:cubicBezTo>
                    <a:pt x="7669" y="2778"/>
                    <a:pt x="7344" y="2452"/>
                    <a:pt x="7344" y="2001"/>
                  </a:cubicBezTo>
                  <a:cubicBezTo>
                    <a:pt x="7319" y="1600"/>
                    <a:pt x="7544" y="1299"/>
                    <a:pt x="7845" y="1024"/>
                  </a:cubicBezTo>
                  <a:cubicBezTo>
                    <a:pt x="7920" y="948"/>
                    <a:pt x="7920" y="873"/>
                    <a:pt x="7870" y="798"/>
                  </a:cubicBezTo>
                  <a:cubicBezTo>
                    <a:pt x="7945" y="698"/>
                    <a:pt x="7895" y="497"/>
                    <a:pt x="7770" y="472"/>
                  </a:cubicBezTo>
                  <a:cubicBezTo>
                    <a:pt x="7476" y="428"/>
                    <a:pt x="7177" y="412"/>
                    <a:pt x="6874" y="412"/>
                  </a:cubicBezTo>
                  <a:cubicBezTo>
                    <a:pt x="6324" y="412"/>
                    <a:pt x="5763" y="465"/>
                    <a:pt x="5213" y="497"/>
                  </a:cubicBezTo>
                  <a:cubicBezTo>
                    <a:pt x="5163" y="497"/>
                    <a:pt x="5113" y="522"/>
                    <a:pt x="5088" y="572"/>
                  </a:cubicBezTo>
                  <a:cubicBezTo>
                    <a:pt x="5069" y="567"/>
                    <a:pt x="5050" y="565"/>
                    <a:pt x="5032" y="565"/>
                  </a:cubicBezTo>
                  <a:cubicBezTo>
                    <a:pt x="4879" y="565"/>
                    <a:pt x="4756" y="736"/>
                    <a:pt x="4913" y="848"/>
                  </a:cubicBezTo>
                  <a:cubicBezTo>
                    <a:pt x="5213" y="1099"/>
                    <a:pt x="5464" y="1425"/>
                    <a:pt x="5439" y="1826"/>
                  </a:cubicBezTo>
                  <a:cubicBezTo>
                    <a:pt x="5389" y="2327"/>
                    <a:pt x="4988" y="2728"/>
                    <a:pt x="4512" y="2778"/>
                  </a:cubicBezTo>
                  <a:cubicBezTo>
                    <a:pt x="4478" y="2781"/>
                    <a:pt x="4444" y="2783"/>
                    <a:pt x="4409" y="2783"/>
                  </a:cubicBezTo>
                  <a:cubicBezTo>
                    <a:pt x="3603" y="2783"/>
                    <a:pt x="2415" y="1966"/>
                    <a:pt x="3208" y="1149"/>
                  </a:cubicBezTo>
                  <a:cubicBezTo>
                    <a:pt x="3312" y="1045"/>
                    <a:pt x="3210" y="873"/>
                    <a:pt x="3087" y="873"/>
                  </a:cubicBezTo>
                  <a:cubicBezTo>
                    <a:pt x="3061" y="873"/>
                    <a:pt x="3034" y="881"/>
                    <a:pt x="3008" y="898"/>
                  </a:cubicBezTo>
                  <a:lnTo>
                    <a:pt x="2983" y="898"/>
                  </a:lnTo>
                  <a:cubicBezTo>
                    <a:pt x="2933" y="873"/>
                    <a:pt x="2907" y="848"/>
                    <a:pt x="2857" y="848"/>
                  </a:cubicBezTo>
                  <a:cubicBezTo>
                    <a:pt x="2773" y="836"/>
                    <a:pt x="2689" y="831"/>
                    <a:pt x="2605" y="831"/>
                  </a:cubicBezTo>
                  <a:cubicBezTo>
                    <a:pt x="2339" y="831"/>
                    <a:pt x="2077" y="879"/>
                    <a:pt x="1830" y="898"/>
                  </a:cubicBezTo>
                  <a:cubicBezTo>
                    <a:pt x="1479" y="923"/>
                    <a:pt x="1153" y="923"/>
                    <a:pt x="802" y="923"/>
                  </a:cubicBezTo>
                  <a:cubicBezTo>
                    <a:pt x="752" y="923"/>
                    <a:pt x="727" y="923"/>
                    <a:pt x="702" y="948"/>
                  </a:cubicBezTo>
                  <a:cubicBezTo>
                    <a:pt x="669" y="893"/>
                    <a:pt x="606" y="862"/>
                    <a:pt x="547" y="862"/>
                  </a:cubicBezTo>
                  <a:cubicBezTo>
                    <a:pt x="472" y="862"/>
                    <a:pt x="401" y="912"/>
                    <a:pt x="401" y="1024"/>
                  </a:cubicBezTo>
                  <a:cubicBezTo>
                    <a:pt x="151" y="8693"/>
                    <a:pt x="552" y="16412"/>
                    <a:pt x="501" y="24106"/>
                  </a:cubicBezTo>
                  <a:cubicBezTo>
                    <a:pt x="451" y="32126"/>
                    <a:pt x="226" y="40147"/>
                    <a:pt x="0" y="48167"/>
                  </a:cubicBezTo>
                  <a:cubicBezTo>
                    <a:pt x="0" y="48346"/>
                    <a:pt x="141" y="48435"/>
                    <a:pt x="276" y="48435"/>
                  </a:cubicBezTo>
                  <a:cubicBezTo>
                    <a:pt x="330" y="48435"/>
                    <a:pt x="383" y="48421"/>
                    <a:pt x="426" y="48392"/>
                  </a:cubicBezTo>
                  <a:cubicBezTo>
                    <a:pt x="451" y="48417"/>
                    <a:pt x="501" y="48442"/>
                    <a:pt x="552" y="48442"/>
                  </a:cubicBezTo>
                  <a:cubicBezTo>
                    <a:pt x="6395" y="48873"/>
                    <a:pt x="12274" y="49015"/>
                    <a:pt x="18164" y="49015"/>
                  </a:cubicBezTo>
                  <a:cubicBezTo>
                    <a:pt x="27709" y="49015"/>
                    <a:pt x="37282" y="48642"/>
                    <a:pt x="46767" y="48518"/>
                  </a:cubicBezTo>
                  <a:cubicBezTo>
                    <a:pt x="46968" y="48518"/>
                    <a:pt x="47068" y="48367"/>
                    <a:pt x="47068" y="48217"/>
                  </a:cubicBezTo>
                  <a:cubicBezTo>
                    <a:pt x="47118" y="48217"/>
                    <a:pt x="47193" y="48167"/>
                    <a:pt x="47193" y="48066"/>
                  </a:cubicBezTo>
                  <a:cubicBezTo>
                    <a:pt x="47519" y="40147"/>
                    <a:pt x="47118" y="32152"/>
                    <a:pt x="47168" y="24207"/>
                  </a:cubicBezTo>
                  <a:cubicBezTo>
                    <a:pt x="47193" y="16237"/>
                    <a:pt x="47269" y="8292"/>
                    <a:pt x="47419" y="347"/>
                  </a:cubicBezTo>
                  <a:cubicBezTo>
                    <a:pt x="47434" y="118"/>
                    <a:pt x="47263" y="0"/>
                    <a:pt x="47088"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505775" y="444875"/>
              <a:ext cx="1157925" cy="1185100"/>
            </a:xfrm>
            <a:custGeom>
              <a:avLst/>
              <a:gdLst/>
              <a:ahLst/>
              <a:cxnLst/>
              <a:rect l="l" t="t" r="r" b="b"/>
              <a:pathLst>
                <a:path w="46317" h="47404" extrusionOk="0">
                  <a:moveTo>
                    <a:pt x="19694" y="12839"/>
                  </a:moveTo>
                  <a:cubicBezTo>
                    <a:pt x="25666" y="12839"/>
                    <a:pt x="31640" y="12924"/>
                    <a:pt x="37606" y="12924"/>
                  </a:cubicBezTo>
                  <a:cubicBezTo>
                    <a:pt x="38998" y="12924"/>
                    <a:pt x="40389" y="12919"/>
                    <a:pt x="41780" y="12908"/>
                  </a:cubicBezTo>
                  <a:cubicBezTo>
                    <a:pt x="42031" y="12908"/>
                    <a:pt x="42031" y="13309"/>
                    <a:pt x="41780" y="13309"/>
                  </a:cubicBezTo>
                  <a:cubicBezTo>
                    <a:pt x="40353" y="13295"/>
                    <a:pt x="38925" y="13288"/>
                    <a:pt x="37497" y="13288"/>
                  </a:cubicBezTo>
                  <a:cubicBezTo>
                    <a:pt x="30111" y="13288"/>
                    <a:pt x="22711" y="13452"/>
                    <a:pt x="15319" y="13452"/>
                  </a:cubicBezTo>
                  <a:cubicBezTo>
                    <a:pt x="11840" y="13452"/>
                    <a:pt x="8362" y="13415"/>
                    <a:pt x="4888" y="13309"/>
                  </a:cubicBezTo>
                  <a:cubicBezTo>
                    <a:pt x="4763" y="13309"/>
                    <a:pt x="4763" y="13109"/>
                    <a:pt x="4888" y="13109"/>
                  </a:cubicBezTo>
                  <a:cubicBezTo>
                    <a:pt x="9817" y="12897"/>
                    <a:pt x="14755" y="12839"/>
                    <a:pt x="19694" y="12839"/>
                  </a:cubicBezTo>
                  <a:close/>
                  <a:moveTo>
                    <a:pt x="41778" y="16165"/>
                  </a:moveTo>
                  <a:cubicBezTo>
                    <a:pt x="42081" y="16165"/>
                    <a:pt x="42073" y="16643"/>
                    <a:pt x="41755" y="16667"/>
                  </a:cubicBezTo>
                  <a:cubicBezTo>
                    <a:pt x="33336" y="16859"/>
                    <a:pt x="24820" y="17221"/>
                    <a:pt x="16342" y="17221"/>
                  </a:cubicBezTo>
                  <a:cubicBezTo>
                    <a:pt x="12630" y="17221"/>
                    <a:pt x="8925" y="17151"/>
                    <a:pt x="5239" y="16968"/>
                  </a:cubicBezTo>
                  <a:cubicBezTo>
                    <a:pt x="5113" y="16968"/>
                    <a:pt x="5113" y="16793"/>
                    <a:pt x="5239" y="16793"/>
                  </a:cubicBezTo>
                  <a:cubicBezTo>
                    <a:pt x="17369" y="16166"/>
                    <a:pt x="29625" y="16467"/>
                    <a:pt x="41755" y="16166"/>
                  </a:cubicBezTo>
                  <a:cubicBezTo>
                    <a:pt x="41763" y="16166"/>
                    <a:pt x="41771" y="16165"/>
                    <a:pt x="41778" y="16165"/>
                  </a:cubicBezTo>
                  <a:close/>
                  <a:moveTo>
                    <a:pt x="30937" y="19611"/>
                  </a:moveTo>
                  <a:cubicBezTo>
                    <a:pt x="34361" y="19611"/>
                    <a:pt x="37787" y="19640"/>
                    <a:pt x="41204" y="19725"/>
                  </a:cubicBezTo>
                  <a:cubicBezTo>
                    <a:pt x="41505" y="19750"/>
                    <a:pt x="41505" y="20201"/>
                    <a:pt x="41204" y="20201"/>
                  </a:cubicBezTo>
                  <a:cubicBezTo>
                    <a:pt x="36567" y="20163"/>
                    <a:pt x="31916" y="20110"/>
                    <a:pt x="27273" y="20110"/>
                  </a:cubicBezTo>
                  <a:cubicBezTo>
                    <a:pt x="25867" y="20110"/>
                    <a:pt x="24462" y="20114"/>
                    <a:pt x="23058" y="20126"/>
                  </a:cubicBezTo>
                  <a:cubicBezTo>
                    <a:pt x="18090" y="20167"/>
                    <a:pt x="13089" y="20446"/>
                    <a:pt x="8109" y="20446"/>
                  </a:cubicBezTo>
                  <a:cubicBezTo>
                    <a:pt x="7034" y="20446"/>
                    <a:pt x="5960" y="20433"/>
                    <a:pt x="4888" y="20402"/>
                  </a:cubicBezTo>
                  <a:cubicBezTo>
                    <a:pt x="4737" y="20402"/>
                    <a:pt x="4763" y="20176"/>
                    <a:pt x="4888" y="20176"/>
                  </a:cubicBezTo>
                  <a:cubicBezTo>
                    <a:pt x="10903" y="19575"/>
                    <a:pt x="17018" y="19700"/>
                    <a:pt x="23058" y="19650"/>
                  </a:cubicBezTo>
                  <a:cubicBezTo>
                    <a:pt x="25681" y="19628"/>
                    <a:pt x="28309" y="19611"/>
                    <a:pt x="30937" y="19611"/>
                  </a:cubicBezTo>
                  <a:close/>
                  <a:moveTo>
                    <a:pt x="29043" y="23158"/>
                  </a:moveTo>
                  <a:cubicBezTo>
                    <a:pt x="32026" y="23158"/>
                    <a:pt x="35010" y="23162"/>
                    <a:pt x="37992" y="23162"/>
                  </a:cubicBezTo>
                  <a:cubicBezTo>
                    <a:pt x="39330" y="23162"/>
                    <a:pt x="40668" y="23161"/>
                    <a:pt x="42006" y="23159"/>
                  </a:cubicBezTo>
                  <a:cubicBezTo>
                    <a:pt x="42013" y="23158"/>
                    <a:pt x="42021" y="23158"/>
                    <a:pt x="42028" y="23158"/>
                  </a:cubicBezTo>
                  <a:cubicBezTo>
                    <a:pt x="42357" y="23158"/>
                    <a:pt x="42349" y="23710"/>
                    <a:pt x="42006" y="23710"/>
                  </a:cubicBezTo>
                  <a:cubicBezTo>
                    <a:pt x="33957" y="23743"/>
                    <a:pt x="25897" y="23862"/>
                    <a:pt x="17848" y="23862"/>
                  </a:cubicBezTo>
                  <a:cubicBezTo>
                    <a:pt x="13641" y="23862"/>
                    <a:pt x="9437" y="23830"/>
                    <a:pt x="5239" y="23735"/>
                  </a:cubicBezTo>
                  <a:cubicBezTo>
                    <a:pt x="5038" y="23735"/>
                    <a:pt x="5063" y="23459"/>
                    <a:pt x="5239" y="23434"/>
                  </a:cubicBezTo>
                  <a:cubicBezTo>
                    <a:pt x="13159" y="23191"/>
                    <a:pt x="21101" y="23158"/>
                    <a:pt x="29043" y="23158"/>
                  </a:cubicBezTo>
                  <a:close/>
                  <a:moveTo>
                    <a:pt x="41678" y="26667"/>
                  </a:moveTo>
                  <a:cubicBezTo>
                    <a:pt x="41981" y="26667"/>
                    <a:pt x="41973" y="27144"/>
                    <a:pt x="41655" y="27144"/>
                  </a:cubicBezTo>
                  <a:cubicBezTo>
                    <a:pt x="33375" y="27482"/>
                    <a:pt x="25039" y="27820"/>
                    <a:pt x="16714" y="27820"/>
                  </a:cubicBezTo>
                  <a:cubicBezTo>
                    <a:pt x="12691" y="27820"/>
                    <a:pt x="8672" y="27741"/>
                    <a:pt x="4662" y="27545"/>
                  </a:cubicBezTo>
                  <a:cubicBezTo>
                    <a:pt x="4462" y="27545"/>
                    <a:pt x="4462" y="27219"/>
                    <a:pt x="4662" y="27219"/>
                  </a:cubicBezTo>
                  <a:cubicBezTo>
                    <a:pt x="16993" y="27018"/>
                    <a:pt x="29324" y="27194"/>
                    <a:pt x="41655" y="26668"/>
                  </a:cubicBezTo>
                  <a:cubicBezTo>
                    <a:pt x="41663" y="26667"/>
                    <a:pt x="41671" y="26667"/>
                    <a:pt x="41678" y="26667"/>
                  </a:cubicBezTo>
                  <a:close/>
                  <a:moveTo>
                    <a:pt x="31837" y="30448"/>
                  </a:moveTo>
                  <a:cubicBezTo>
                    <a:pt x="35001" y="30448"/>
                    <a:pt x="38165" y="30457"/>
                    <a:pt x="41329" y="30477"/>
                  </a:cubicBezTo>
                  <a:cubicBezTo>
                    <a:pt x="41605" y="30477"/>
                    <a:pt x="41605" y="30928"/>
                    <a:pt x="41329" y="30928"/>
                  </a:cubicBezTo>
                  <a:cubicBezTo>
                    <a:pt x="33886" y="31036"/>
                    <a:pt x="26444" y="31087"/>
                    <a:pt x="19001" y="31087"/>
                  </a:cubicBezTo>
                  <a:cubicBezTo>
                    <a:pt x="14338" y="31087"/>
                    <a:pt x="9676" y="31067"/>
                    <a:pt x="5013" y="31028"/>
                  </a:cubicBezTo>
                  <a:cubicBezTo>
                    <a:pt x="4763" y="31028"/>
                    <a:pt x="4763" y="30678"/>
                    <a:pt x="5013" y="30653"/>
                  </a:cubicBezTo>
                  <a:cubicBezTo>
                    <a:pt x="13954" y="30523"/>
                    <a:pt x="22895" y="30448"/>
                    <a:pt x="31837" y="30448"/>
                  </a:cubicBezTo>
                  <a:close/>
                  <a:moveTo>
                    <a:pt x="41079" y="33485"/>
                  </a:moveTo>
                  <a:cubicBezTo>
                    <a:pt x="41429" y="33485"/>
                    <a:pt x="41429" y="34011"/>
                    <a:pt x="41079" y="34011"/>
                  </a:cubicBezTo>
                  <a:cubicBezTo>
                    <a:pt x="29149" y="34136"/>
                    <a:pt x="17194" y="34387"/>
                    <a:pt x="5239" y="34487"/>
                  </a:cubicBezTo>
                  <a:cubicBezTo>
                    <a:pt x="4938" y="34487"/>
                    <a:pt x="4938" y="34036"/>
                    <a:pt x="5239" y="34036"/>
                  </a:cubicBezTo>
                  <a:cubicBezTo>
                    <a:pt x="17169" y="33660"/>
                    <a:pt x="29149" y="33560"/>
                    <a:pt x="41079" y="33485"/>
                  </a:cubicBezTo>
                  <a:close/>
                  <a:moveTo>
                    <a:pt x="41079" y="36617"/>
                  </a:moveTo>
                  <a:cubicBezTo>
                    <a:pt x="41404" y="36617"/>
                    <a:pt x="41404" y="37094"/>
                    <a:pt x="41079" y="37094"/>
                  </a:cubicBezTo>
                  <a:cubicBezTo>
                    <a:pt x="30993" y="37304"/>
                    <a:pt x="20855" y="37549"/>
                    <a:pt x="10738" y="37549"/>
                  </a:cubicBezTo>
                  <a:cubicBezTo>
                    <a:pt x="8787" y="37549"/>
                    <a:pt x="6837" y="37540"/>
                    <a:pt x="4888" y="37520"/>
                  </a:cubicBezTo>
                  <a:cubicBezTo>
                    <a:pt x="4612" y="37520"/>
                    <a:pt x="4612" y="37094"/>
                    <a:pt x="4888" y="37094"/>
                  </a:cubicBezTo>
                  <a:cubicBezTo>
                    <a:pt x="16943" y="36693"/>
                    <a:pt x="29023" y="36668"/>
                    <a:pt x="41079" y="36617"/>
                  </a:cubicBezTo>
                  <a:close/>
                  <a:moveTo>
                    <a:pt x="35737" y="40152"/>
                  </a:moveTo>
                  <a:cubicBezTo>
                    <a:pt x="37600" y="40152"/>
                    <a:pt x="39464" y="40188"/>
                    <a:pt x="41329" y="40277"/>
                  </a:cubicBezTo>
                  <a:cubicBezTo>
                    <a:pt x="41722" y="40301"/>
                    <a:pt x="41730" y="40904"/>
                    <a:pt x="41352" y="40904"/>
                  </a:cubicBezTo>
                  <a:cubicBezTo>
                    <a:pt x="41345" y="40904"/>
                    <a:pt x="41337" y="40904"/>
                    <a:pt x="41329" y="40903"/>
                  </a:cubicBezTo>
                  <a:cubicBezTo>
                    <a:pt x="39822" y="40831"/>
                    <a:pt x="38312" y="40801"/>
                    <a:pt x="36801" y="40801"/>
                  </a:cubicBezTo>
                  <a:cubicBezTo>
                    <a:pt x="29527" y="40801"/>
                    <a:pt x="22222" y="41492"/>
                    <a:pt x="14950" y="41492"/>
                  </a:cubicBezTo>
                  <a:cubicBezTo>
                    <a:pt x="11629" y="41492"/>
                    <a:pt x="8314" y="41348"/>
                    <a:pt x="5013" y="40928"/>
                  </a:cubicBezTo>
                  <a:cubicBezTo>
                    <a:pt x="4813" y="40903"/>
                    <a:pt x="4788" y="40602"/>
                    <a:pt x="5013" y="40602"/>
                  </a:cubicBezTo>
                  <a:cubicBezTo>
                    <a:pt x="7338" y="40747"/>
                    <a:pt x="9660" y="40802"/>
                    <a:pt x="11980" y="40802"/>
                  </a:cubicBezTo>
                  <a:cubicBezTo>
                    <a:pt x="19905" y="40802"/>
                    <a:pt x="27810" y="40152"/>
                    <a:pt x="35737" y="40152"/>
                  </a:cubicBezTo>
                  <a:close/>
                  <a:moveTo>
                    <a:pt x="44312" y="1"/>
                  </a:moveTo>
                  <a:lnTo>
                    <a:pt x="44312" y="1"/>
                  </a:lnTo>
                  <a:cubicBezTo>
                    <a:pt x="44756" y="1147"/>
                    <a:pt x="43804" y="2402"/>
                    <a:pt x="42575" y="2402"/>
                  </a:cubicBezTo>
                  <a:cubicBezTo>
                    <a:pt x="42487" y="2402"/>
                    <a:pt x="42397" y="2395"/>
                    <a:pt x="42307" y="2382"/>
                  </a:cubicBezTo>
                  <a:cubicBezTo>
                    <a:pt x="41329" y="2231"/>
                    <a:pt x="40652" y="1103"/>
                    <a:pt x="41079" y="377"/>
                  </a:cubicBezTo>
                  <a:cubicBezTo>
                    <a:pt x="40778" y="352"/>
                    <a:pt x="40477" y="327"/>
                    <a:pt x="40176" y="251"/>
                  </a:cubicBezTo>
                  <a:lnTo>
                    <a:pt x="40176" y="251"/>
                  </a:lnTo>
                  <a:cubicBezTo>
                    <a:pt x="40445" y="1132"/>
                    <a:pt x="39783" y="2108"/>
                    <a:pt x="38796" y="2108"/>
                  </a:cubicBezTo>
                  <a:cubicBezTo>
                    <a:pt x="38772" y="2108"/>
                    <a:pt x="38747" y="2107"/>
                    <a:pt x="38723" y="2106"/>
                  </a:cubicBezTo>
                  <a:cubicBezTo>
                    <a:pt x="37670" y="2056"/>
                    <a:pt x="37144" y="1078"/>
                    <a:pt x="37394" y="201"/>
                  </a:cubicBezTo>
                  <a:lnTo>
                    <a:pt x="37394" y="201"/>
                  </a:lnTo>
                  <a:cubicBezTo>
                    <a:pt x="37094" y="226"/>
                    <a:pt x="36768" y="251"/>
                    <a:pt x="36467" y="276"/>
                  </a:cubicBezTo>
                  <a:cubicBezTo>
                    <a:pt x="36764" y="1168"/>
                    <a:pt x="36131" y="2232"/>
                    <a:pt x="35075" y="2232"/>
                  </a:cubicBezTo>
                  <a:cubicBezTo>
                    <a:pt x="35063" y="2232"/>
                    <a:pt x="35051" y="2232"/>
                    <a:pt x="35038" y="2231"/>
                  </a:cubicBezTo>
                  <a:cubicBezTo>
                    <a:pt x="33885" y="2231"/>
                    <a:pt x="33334" y="1103"/>
                    <a:pt x="33685" y="151"/>
                  </a:cubicBezTo>
                  <a:cubicBezTo>
                    <a:pt x="33334" y="126"/>
                    <a:pt x="33008" y="101"/>
                    <a:pt x="32657" y="76"/>
                  </a:cubicBezTo>
                  <a:lnTo>
                    <a:pt x="32657" y="76"/>
                  </a:lnTo>
                  <a:cubicBezTo>
                    <a:pt x="33134" y="1053"/>
                    <a:pt x="32557" y="2332"/>
                    <a:pt x="31329" y="2432"/>
                  </a:cubicBezTo>
                  <a:cubicBezTo>
                    <a:pt x="31292" y="2434"/>
                    <a:pt x="31255" y="2435"/>
                    <a:pt x="31218" y="2435"/>
                  </a:cubicBezTo>
                  <a:cubicBezTo>
                    <a:pt x="30032" y="2435"/>
                    <a:pt x="29335" y="1272"/>
                    <a:pt x="29675" y="226"/>
                  </a:cubicBezTo>
                  <a:lnTo>
                    <a:pt x="28522" y="226"/>
                  </a:lnTo>
                  <a:cubicBezTo>
                    <a:pt x="29124" y="928"/>
                    <a:pt x="28622" y="2131"/>
                    <a:pt x="27645" y="2382"/>
                  </a:cubicBezTo>
                  <a:cubicBezTo>
                    <a:pt x="27522" y="2407"/>
                    <a:pt x="27391" y="2420"/>
                    <a:pt x="27258" y="2420"/>
                  </a:cubicBezTo>
                  <a:cubicBezTo>
                    <a:pt x="26740" y="2420"/>
                    <a:pt x="26179" y="2224"/>
                    <a:pt x="25840" y="1805"/>
                  </a:cubicBezTo>
                  <a:cubicBezTo>
                    <a:pt x="25439" y="1304"/>
                    <a:pt x="25590" y="753"/>
                    <a:pt x="25840" y="226"/>
                  </a:cubicBezTo>
                  <a:lnTo>
                    <a:pt x="25840" y="226"/>
                  </a:lnTo>
                  <a:cubicBezTo>
                    <a:pt x="25389" y="301"/>
                    <a:pt x="24938" y="301"/>
                    <a:pt x="24462" y="327"/>
                  </a:cubicBezTo>
                  <a:cubicBezTo>
                    <a:pt x="24788" y="1078"/>
                    <a:pt x="23885" y="2181"/>
                    <a:pt x="23008" y="2206"/>
                  </a:cubicBezTo>
                  <a:cubicBezTo>
                    <a:pt x="22985" y="2207"/>
                    <a:pt x="22963" y="2208"/>
                    <a:pt x="22941" y="2208"/>
                  </a:cubicBezTo>
                  <a:cubicBezTo>
                    <a:pt x="21909" y="2208"/>
                    <a:pt x="21412" y="1085"/>
                    <a:pt x="21755" y="226"/>
                  </a:cubicBezTo>
                  <a:cubicBezTo>
                    <a:pt x="21379" y="226"/>
                    <a:pt x="21028" y="226"/>
                    <a:pt x="20652" y="201"/>
                  </a:cubicBezTo>
                  <a:lnTo>
                    <a:pt x="20652" y="201"/>
                  </a:lnTo>
                  <a:cubicBezTo>
                    <a:pt x="21053" y="1078"/>
                    <a:pt x="20552" y="2181"/>
                    <a:pt x="19474" y="2256"/>
                  </a:cubicBezTo>
                  <a:cubicBezTo>
                    <a:pt x="19438" y="2259"/>
                    <a:pt x="19401" y="2260"/>
                    <a:pt x="19366" y="2260"/>
                  </a:cubicBezTo>
                  <a:cubicBezTo>
                    <a:pt x="18210" y="2260"/>
                    <a:pt x="17632" y="1099"/>
                    <a:pt x="18021" y="126"/>
                  </a:cubicBezTo>
                  <a:cubicBezTo>
                    <a:pt x="17519" y="126"/>
                    <a:pt x="17018" y="126"/>
                    <a:pt x="16542" y="101"/>
                  </a:cubicBezTo>
                  <a:lnTo>
                    <a:pt x="16542" y="101"/>
                  </a:lnTo>
                  <a:cubicBezTo>
                    <a:pt x="17093" y="928"/>
                    <a:pt x="16717" y="2231"/>
                    <a:pt x="15565" y="2382"/>
                  </a:cubicBezTo>
                  <a:cubicBezTo>
                    <a:pt x="15459" y="2398"/>
                    <a:pt x="15360" y="2406"/>
                    <a:pt x="15265" y="2406"/>
                  </a:cubicBezTo>
                  <a:cubicBezTo>
                    <a:pt x="14075" y="2406"/>
                    <a:pt x="13722" y="1153"/>
                    <a:pt x="14186" y="201"/>
                  </a:cubicBezTo>
                  <a:lnTo>
                    <a:pt x="14186" y="201"/>
                  </a:lnTo>
                  <a:cubicBezTo>
                    <a:pt x="14019" y="210"/>
                    <a:pt x="13852" y="212"/>
                    <a:pt x="13686" y="212"/>
                  </a:cubicBezTo>
                  <a:cubicBezTo>
                    <a:pt x="13353" y="212"/>
                    <a:pt x="13025" y="201"/>
                    <a:pt x="12707" y="201"/>
                  </a:cubicBezTo>
                  <a:cubicBezTo>
                    <a:pt x="12958" y="602"/>
                    <a:pt x="13008" y="1129"/>
                    <a:pt x="12808" y="1580"/>
                  </a:cubicBezTo>
                  <a:cubicBezTo>
                    <a:pt x="12587" y="2109"/>
                    <a:pt x="12056" y="2425"/>
                    <a:pt x="11505" y="2425"/>
                  </a:cubicBezTo>
                  <a:cubicBezTo>
                    <a:pt x="11430" y="2425"/>
                    <a:pt x="11354" y="2419"/>
                    <a:pt x="11279" y="2407"/>
                  </a:cubicBezTo>
                  <a:cubicBezTo>
                    <a:pt x="10627" y="2332"/>
                    <a:pt x="10076" y="1830"/>
                    <a:pt x="10001" y="1179"/>
                  </a:cubicBezTo>
                  <a:cubicBezTo>
                    <a:pt x="9976" y="803"/>
                    <a:pt x="10101" y="452"/>
                    <a:pt x="10352" y="201"/>
                  </a:cubicBezTo>
                  <a:lnTo>
                    <a:pt x="10352" y="201"/>
                  </a:lnTo>
                  <a:cubicBezTo>
                    <a:pt x="9900" y="276"/>
                    <a:pt x="9474" y="301"/>
                    <a:pt x="9048" y="301"/>
                  </a:cubicBezTo>
                  <a:cubicBezTo>
                    <a:pt x="9299" y="778"/>
                    <a:pt x="9299" y="1379"/>
                    <a:pt x="9073" y="1855"/>
                  </a:cubicBezTo>
                  <a:cubicBezTo>
                    <a:pt x="8811" y="2380"/>
                    <a:pt x="8262" y="2676"/>
                    <a:pt x="7693" y="2676"/>
                  </a:cubicBezTo>
                  <a:cubicBezTo>
                    <a:pt x="7610" y="2676"/>
                    <a:pt x="7527" y="2670"/>
                    <a:pt x="7444" y="2657"/>
                  </a:cubicBezTo>
                  <a:cubicBezTo>
                    <a:pt x="6793" y="2557"/>
                    <a:pt x="6291" y="2081"/>
                    <a:pt x="6241" y="1404"/>
                  </a:cubicBezTo>
                  <a:cubicBezTo>
                    <a:pt x="6191" y="1003"/>
                    <a:pt x="6367" y="502"/>
                    <a:pt x="6667" y="226"/>
                  </a:cubicBezTo>
                  <a:lnTo>
                    <a:pt x="6667" y="226"/>
                  </a:lnTo>
                  <a:cubicBezTo>
                    <a:pt x="6520" y="233"/>
                    <a:pt x="6370" y="236"/>
                    <a:pt x="6220" y="236"/>
                  </a:cubicBezTo>
                  <a:cubicBezTo>
                    <a:pt x="5809" y="236"/>
                    <a:pt x="5392" y="213"/>
                    <a:pt x="4988" y="176"/>
                  </a:cubicBezTo>
                  <a:lnTo>
                    <a:pt x="4988" y="176"/>
                  </a:lnTo>
                  <a:cubicBezTo>
                    <a:pt x="5765" y="1003"/>
                    <a:pt x="5189" y="2532"/>
                    <a:pt x="3961" y="2607"/>
                  </a:cubicBezTo>
                  <a:cubicBezTo>
                    <a:pt x="3896" y="2614"/>
                    <a:pt x="3830" y="2617"/>
                    <a:pt x="3763" y="2617"/>
                  </a:cubicBezTo>
                  <a:cubicBezTo>
                    <a:pt x="3085" y="2617"/>
                    <a:pt x="2350" y="2273"/>
                    <a:pt x="2031" y="1680"/>
                  </a:cubicBezTo>
                  <a:cubicBezTo>
                    <a:pt x="1855" y="1354"/>
                    <a:pt x="1855" y="953"/>
                    <a:pt x="2006" y="652"/>
                  </a:cubicBezTo>
                  <a:lnTo>
                    <a:pt x="2006" y="652"/>
                  </a:lnTo>
                  <a:cubicBezTo>
                    <a:pt x="1790" y="699"/>
                    <a:pt x="1561" y="718"/>
                    <a:pt x="1329" y="718"/>
                  </a:cubicBezTo>
                  <a:cubicBezTo>
                    <a:pt x="941" y="718"/>
                    <a:pt x="547" y="665"/>
                    <a:pt x="201" y="602"/>
                  </a:cubicBezTo>
                  <a:lnTo>
                    <a:pt x="176" y="602"/>
                  </a:lnTo>
                  <a:cubicBezTo>
                    <a:pt x="527" y="6166"/>
                    <a:pt x="652" y="11755"/>
                    <a:pt x="652" y="17369"/>
                  </a:cubicBezTo>
                  <a:cubicBezTo>
                    <a:pt x="652" y="27369"/>
                    <a:pt x="251" y="37419"/>
                    <a:pt x="1" y="47369"/>
                  </a:cubicBezTo>
                  <a:cubicBezTo>
                    <a:pt x="1877" y="47360"/>
                    <a:pt x="3753" y="47357"/>
                    <a:pt x="5629" y="47357"/>
                  </a:cubicBezTo>
                  <a:cubicBezTo>
                    <a:pt x="12383" y="47357"/>
                    <a:pt x="19133" y="47403"/>
                    <a:pt x="25885" y="47403"/>
                  </a:cubicBezTo>
                  <a:cubicBezTo>
                    <a:pt x="32660" y="47403"/>
                    <a:pt x="39436" y="47356"/>
                    <a:pt x="46216" y="47169"/>
                  </a:cubicBezTo>
                  <a:cubicBezTo>
                    <a:pt x="46241" y="47169"/>
                    <a:pt x="46267" y="47194"/>
                    <a:pt x="46317" y="47194"/>
                  </a:cubicBezTo>
                  <a:cubicBezTo>
                    <a:pt x="45815" y="39349"/>
                    <a:pt x="46116" y="31379"/>
                    <a:pt x="46091" y="23510"/>
                  </a:cubicBezTo>
                  <a:cubicBezTo>
                    <a:pt x="46066" y="15690"/>
                    <a:pt x="46116" y="7870"/>
                    <a:pt x="46166" y="51"/>
                  </a:cubicBezTo>
                  <a:lnTo>
                    <a:pt x="46166" y="51"/>
                  </a:lnTo>
                  <a:cubicBezTo>
                    <a:pt x="45946" y="60"/>
                    <a:pt x="45723" y="66"/>
                    <a:pt x="45497" y="66"/>
                  </a:cubicBezTo>
                  <a:cubicBezTo>
                    <a:pt x="45106" y="66"/>
                    <a:pt x="44709" y="48"/>
                    <a:pt x="443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631725" y="1023800"/>
              <a:ext cx="932975" cy="17650"/>
            </a:xfrm>
            <a:custGeom>
              <a:avLst/>
              <a:gdLst/>
              <a:ahLst/>
              <a:cxnLst/>
              <a:rect l="l" t="t" r="r" b="b"/>
              <a:pathLst>
                <a:path w="37319" h="706" extrusionOk="0">
                  <a:moveTo>
                    <a:pt x="24005" y="1"/>
                  </a:moveTo>
                  <a:cubicBezTo>
                    <a:pt x="16063" y="1"/>
                    <a:pt x="8121" y="34"/>
                    <a:pt x="201" y="277"/>
                  </a:cubicBezTo>
                  <a:cubicBezTo>
                    <a:pt x="25" y="302"/>
                    <a:pt x="0" y="578"/>
                    <a:pt x="201" y="578"/>
                  </a:cubicBezTo>
                  <a:cubicBezTo>
                    <a:pt x="4399" y="673"/>
                    <a:pt x="8603" y="705"/>
                    <a:pt x="12810" y="705"/>
                  </a:cubicBezTo>
                  <a:cubicBezTo>
                    <a:pt x="20859" y="705"/>
                    <a:pt x="28919" y="586"/>
                    <a:pt x="36968" y="553"/>
                  </a:cubicBezTo>
                  <a:cubicBezTo>
                    <a:pt x="37311" y="553"/>
                    <a:pt x="37319" y="1"/>
                    <a:pt x="36990" y="1"/>
                  </a:cubicBezTo>
                  <a:cubicBezTo>
                    <a:pt x="36983" y="1"/>
                    <a:pt x="36975" y="1"/>
                    <a:pt x="36968" y="2"/>
                  </a:cubicBezTo>
                  <a:cubicBezTo>
                    <a:pt x="35630" y="4"/>
                    <a:pt x="34292" y="5"/>
                    <a:pt x="32954" y="5"/>
                  </a:cubicBezTo>
                  <a:cubicBezTo>
                    <a:pt x="29972" y="5"/>
                    <a:pt x="26988" y="1"/>
                    <a:pt x="24005"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633600" y="849000"/>
              <a:ext cx="924200" cy="26400"/>
            </a:xfrm>
            <a:custGeom>
              <a:avLst/>
              <a:gdLst/>
              <a:ahLst/>
              <a:cxnLst/>
              <a:rect l="l" t="t" r="r" b="b"/>
              <a:pathLst>
                <a:path w="36968" h="1056" extrusionOk="0">
                  <a:moveTo>
                    <a:pt x="36665" y="0"/>
                  </a:moveTo>
                  <a:cubicBezTo>
                    <a:pt x="36658" y="0"/>
                    <a:pt x="36650" y="1"/>
                    <a:pt x="36642" y="1"/>
                  </a:cubicBezTo>
                  <a:cubicBezTo>
                    <a:pt x="24512" y="302"/>
                    <a:pt x="12256" y="1"/>
                    <a:pt x="126" y="628"/>
                  </a:cubicBezTo>
                  <a:cubicBezTo>
                    <a:pt x="0" y="628"/>
                    <a:pt x="0" y="803"/>
                    <a:pt x="126" y="803"/>
                  </a:cubicBezTo>
                  <a:cubicBezTo>
                    <a:pt x="3812" y="986"/>
                    <a:pt x="7517" y="1056"/>
                    <a:pt x="11229" y="1056"/>
                  </a:cubicBezTo>
                  <a:cubicBezTo>
                    <a:pt x="19707" y="1056"/>
                    <a:pt x="28223" y="694"/>
                    <a:pt x="36642" y="502"/>
                  </a:cubicBezTo>
                  <a:cubicBezTo>
                    <a:pt x="36960" y="478"/>
                    <a:pt x="36968" y="0"/>
                    <a:pt x="3666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624825" y="765850"/>
              <a:ext cx="931725" cy="15325"/>
            </a:xfrm>
            <a:custGeom>
              <a:avLst/>
              <a:gdLst/>
              <a:ahLst/>
              <a:cxnLst/>
              <a:rect l="l" t="t" r="r" b="b"/>
              <a:pathLst>
                <a:path w="37269" h="613" extrusionOk="0">
                  <a:moveTo>
                    <a:pt x="14932" y="0"/>
                  </a:moveTo>
                  <a:cubicBezTo>
                    <a:pt x="9993" y="0"/>
                    <a:pt x="5055" y="58"/>
                    <a:pt x="126" y="270"/>
                  </a:cubicBezTo>
                  <a:cubicBezTo>
                    <a:pt x="1" y="270"/>
                    <a:pt x="1" y="470"/>
                    <a:pt x="126" y="470"/>
                  </a:cubicBezTo>
                  <a:cubicBezTo>
                    <a:pt x="3600" y="576"/>
                    <a:pt x="7078" y="613"/>
                    <a:pt x="10557" y="613"/>
                  </a:cubicBezTo>
                  <a:cubicBezTo>
                    <a:pt x="17949" y="613"/>
                    <a:pt x="25349" y="449"/>
                    <a:pt x="32735" y="449"/>
                  </a:cubicBezTo>
                  <a:cubicBezTo>
                    <a:pt x="34163" y="449"/>
                    <a:pt x="35591" y="456"/>
                    <a:pt x="37018" y="470"/>
                  </a:cubicBezTo>
                  <a:cubicBezTo>
                    <a:pt x="37269" y="470"/>
                    <a:pt x="37269" y="69"/>
                    <a:pt x="37018" y="69"/>
                  </a:cubicBezTo>
                  <a:cubicBezTo>
                    <a:pt x="35627" y="80"/>
                    <a:pt x="34236" y="85"/>
                    <a:pt x="32844" y="85"/>
                  </a:cubicBezTo>
                  <a:cubicBezTo>
                    <a:pt x="26878" y="85"/>
                    <a:pt x="20904" y="0"/>
                    <a:pt x="14932"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617300" y="1111525"/>
              <a:ext cx="938000" cy="28850"/>
            </a:xfrm>
            <a:custGeom>
              <a:avLst/>
              <a:gdLst/>
              <a:ahLst/>
              <a:cxnLst/>
              <a:rect l="l" t="t" r="r" b="b"/>
              <a:pathLst>
                <a:path w="37520" h="1154" extrusionOk="0">
                  <a:moveTo>
                    <a:pt x="37217" y="1"/>
                  </a:moveTo>
                  <a:cubicBezTo>
                    <a:pt x="37210" y="1"/>
                    <a:pt x="37202" y="1"/>
                    <a:pt x="37194" y="2"/>
                  </a:cubicBezTo>
                  <a:cubicBezTo>
                    <a:pt x="24863" y="528"/>
                    <a:pt x="12532" y="352"/>
                    <a:pt x="201" y="553"/>
                  </a:cubicBezTo>
                  <a:cubicBezTo>
                    <a:pt x="1" y="553"/>
                    <a:pt x="1" y="879"/>
                    <a:pt x="201" y="879"/>
                  </a:cubicBezTo>
                  <a:cubicBezTo>
                    <a:pt x="4211" y="1075"/>
                    <a:pt x="8230" y="1154"/>
                    <a:pt x="12253" y="1154"/>
                  </a:cubicBezTo>
                  <a:cubicBezTo>
                    <a:pt x="20578" y="1154"/>
                    <a:pt x="28914" y="816"/>
                    <a:pt x="37194" y="478"/>
                  </a:cubicBezTo>
                  <a:cubicBezTo>
                    <a:pt x="37512" y="478"/>
                    <a:pt x="37520" y="1"/>
                    <a:pt x="3721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624825" y="1206075"/>
              <a:ext cx="921075" cy="16000"/>
            </a:xfrm>
            <a:custGeom>
              <a:avLst/>
              <a:gdLst/>
              <a:ahLst/>
              <a:cxnLst/>
              <a:rect l="l" t="t" r="r" b="b"/>
              <a:pathLst>
                <a:path w="36843" h="640" extrusionOk="0">
                  <a:moveTo>
                    <a:pt x="27075" y="0"/>
                  </a:moveTo>
                  <a:cubicBezTo>
                    <a:pt x="18133" y="0"/>
                    <a:pt x="9192" y="75"/>
                    <a:pt x="251" y="205"/>
                  </a:cubicBezTo>
                  <a:cubicBezTo>
                    <a:pt x="1" y="230"/>
                    <a:pt x="1" y="580"/>
                    <a:pt x="251" y="580"/>
                  </a:cubicBezTo>
                  <a:cubicBezTo>
                    <a:pt x="4914" y="619"/>
                    <a:pt x="9576" y="639"/>
                    <a:pt x="14239" y="639"/>
                  </a:cubicBezTo>
                  <a:cubicBezTo>
                    <a:pt x="21682" y="639"/>
                    <a:pt x="29124" y="588"/>
                    <a:pt x="36567" y="480"/>
                  </a:cubicBezTo>
                  <a:cubicBezTo>
                    <a:pt x="36843" y="480"/>
                    <a:pt x="36843" y="29"/>
                    <a:pt x="36567" y="29"/>
                  </a:cubicBezTo>
                  <a:cubicBezTo>
                    <a:pt x="33403" y="9"/>
                    <a:pt x="30239" y="0"/>
                    <a:pt x="2707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625450" y="1448675"/>
              <a:ext cx="923575" cy="33500"/>
            </a:xfrm>
            <a:custGeom>
              <a:avLst/>
              <a:gdLst/>
              <a:ahLst/>
              <a:cxnLst/>
              <a:rect l="l" t="t" r="r" b="b"/>
              <a:pathLst>
                <a:path w="36943" h="1340" extrusionOk="0">
                  <a:moveTo>
                    <a:pt x="30950" y="0"/>
                  </a:moveTo>
                  <a:cubicBezTo>
                    <a:pt x="23023" y="0"/>
                    <a:pt x="15118" y="650"/>
                    <a:pt x="7193" y="650"/>
                  </a:cubicBezTo>
                  <a:cubicBezTo>
                    <a:pt x="4873" y="650"/>
                    <a:pt x="2551" y="595"/>
                    <a:pt x="226" y="450"/>
                  </a:cubicBezTo>
                  <a:cubicBezTo>
                    <a:pt x="1" y="450"/>
                    <a:pt x="26" y="751"/>
                    <a:pt x="226" y="776"/>
                  </a:cubicBezTo>
                  <a:cubicBezTo>
                    <a:pt x="3527" y="1196"/>
                    <a:pt x="6842" y="1340"/>
                    <a:pt x="10163" y="1340"/>
                  </a:cubicBezTo>
                  <a:cubicBezTo>
                    <a:pt x="17435" y="1340"/>
                    <a:pt x="24740" y="649"/>
                    <a:pt x="32014" y="649"/>
                  </a:cubicBezTo>
                  <a:cubicBezTo>
                    <a:pt x="33525" y="649"/>
                    <a:pt x="35035" y="679"/>
                    <a:pt x="36542" y="751"/>
                  </a:cubicBezTo>
                  <a:cubicBezTo>
                    <a:pt x="36550" y="752"/>
                    <a:pt x="36558" y="752"/>
                    <a:pt x="36565" y="752"/>
                  </a:cubicBezTo>
                  <a:cubicBezTo>
                    <a:pt x="36943" y="752"/>
                    <a:pt x="36935" y="149"/>
                    <a:pt x="36542" y="125"/>
                  </a:cubicBezTo>
                  <a:cubicBezTo>
                    <a:pt x="34677" y="36"/>
                    <a:pt x="32813" y="0"/>
                    <a:pt x="3095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1624200" y="934225"/>
              <a:ext cx="919200" cy="21800"/>
            </a:xfrm>
            <a:custGeom>
              <a:avLst/>
              <a:gdLst/>
              <a:ahLst/>
              <a:cxnLst/>
              <a:rect l="l" t="t" r="r" b="b"/>
              <a:pathLst>
                <a:path w="36768" h="872" extrusionOk="0">
                  <a:moveTo>
                    <a:pt x="26200" y="37"/>
                  </a:moveTo>
                  <a:cubicBezTo>
                    <a:pt x="23572" y="37"/>
                    <a:pt x="20944" y="54"/>
                    <a:pt x="18321" y="76"/>
                  </a:cubicBezTo>
                  <a:cubicBezTo>
                    <a:pt x="12281" y="126"/>
                    <a:pt x="6166" y="1"/>
                    <a:pt x="151" y="602"/>
                  </a:cubicBezTo>
                  <a:cubicBezTo>
                    <a:pt x="26" y="602"/>
                    <a:pt x="0" y="828"/>
                    <a:pt x="151" y="828"/>
                  </a:cubicBezTo>
                  <a:cubicBezTo>
                    <a:pt x="1223" y="859"/>
                    <a:pt x="2297" y="872"/>
                    <a:pt x="3372" y="872"/>
                  </a:cubicBezTo>
                  <a:cubicBezTo>
                    <a:pt x="8352" y="872"/>
                    <a:pt x="13353" y="593"/>
                    <a:pt x="18321" y="552"/>
                  </a:cubicBezTo>
                  <a:cubicBezTo>
                    <a:pt x="19725" y="540"/>
                    <a:pt x="21130" y="536"/>
                    <a:pt x="22536" y="536"/>
                  </a:cubicBezTo>
                  <a:cubicBezTo>
                    <a:pt x="27179" y="536"/>
                    <a:pt x="31830" y="589"/>
                    <a:pt x="36467" y="627"/>
                  </a:cubicBezTo>
                  <a:cubicBezTo>
                    <a:pt x="36768" y="627"/>
                    <a:pt x="36768" y="176"/>
                    <a:pt x="36467" y="151"/>
                  </a:cubicBezTo>
                  <a:cubicBezTo>
                    <a:pt x="33050" y="66"/>
                    <a:pt x="29624" y="37"/>
                    <a:pt x="26200" y="37"/>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629200" y="1281975"/>
              <a:ext cx="912325" cy="25100"/>
            </a:xfrm>
            <a:custGeom>
              <a:avLst/>
              <a:gdLst/>
              <a:ahLst/>
              <a:cxnLst/>
              <a:rect l="l" t="t" r="r" b="b"/>
              <a:pathLst>
                <a:path w="36493" h="1004" extrusionOk="0">
                  <a:moveTo>
                    <a:pt x="36142" y="1"/>
                  </a:moveTo>
                  <a:cubicBezTo>
                    <a:pt x="24212" y="76"/>
                    <a:pt x="12232" y="176"/>
                    <a:pt x="302" y="552"/>
                  </a:cubicBezTo>
                  <a:cubicBezTo>
                    <a:pt x="1" y="552"/>
                    <a:pt x="1" y="1003"/>
                    <a:pt x="302" y="1003"/>
                  </a:cubicBezTo>
                  <a:cubicBezTo>
                    <a:pt x="12257" y="903"/>
                    <a:pt x="24212" y="652"/>
                    <a:pt x="36142" y="527"/>
                  </a:cubicBezTo>
                  <a:cubicBezTo>
                    <a:pt x="36492" y="527"/>
                    <a:pt x="36492" y="1"/>
                    <a:pt x="36142"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621075" y="1360300"/>
              <a:ext cx="919825" cy="23325"/>
            </a:xfrm>
            <a:custGeom>
              <a:avLst/>
              <a:gdLst/>
              <a:ahLst/>
              <a:cxnLst/>
              <a:rect l="l" t="t" r="r" b="b"/>
              <a:pathLst>
                <a:path w="36793" h="933" extrusionOk="0">
                  <a:moveTo>
                    <a:pt x="36467" y="0"/>
                  </a:moveTo>
                  <a:cubicBezTo>
                    <a:pt x="24411" y="51"/>
                    <a:pt x="12331" y="76"/>
                    <a:pt x="276" y="477"/>
                  </a:cubicBezTo>
                  <a:cubicBezTo>
                    <a:pt x="0" y="477"/>
                    <a:pt x="0" y="903"/>
                    <a:pt x="276" y="903"/>
                  </a:cubicBezTo>
                  <a:cubicBezTo>
                    <a:pt x="2225" y="923"/>
                    <a:pt x="4175" y="932"/>
                    <a:pt x="6126" y="932"/>
                  </a:cubicBezTo>
                  <a:cubicBezTo>
                    <a:pt x="16243" y="932"/>
                    <a:pt x="26381" y="687"/>
                    <a:pt x="36467" y="477"/>
                  </a:cubicBezTo>
                  <a:cubicBezTo>
                    <a:pt x="36792" y="477"/>
                    <a:pt x="36792" y="0"/>
                    <a:pt x="36467"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 name="Google Shape;25;p2"/>
          <p:cNvSpPr txBox="1">
            <a:spLocks noGrp="1"/>
          </p:cNvSpPr>
          <p:nvPr>
            <p:ph type="ctrTitle"/>
          </p:nvPr>
        </p:nvSpPr>
        <p:spPr>
          <a:xfrm>
            <a:off x="2351850" y="1498850"/>
            <a:ext cx="4440300" cy="1447800"/>
          </a:xfrm>
          <a:prstGeom prst="rect">
            <a:avLst/>
          </a:prstGeom>
        </p:spPr>
        <p:txBody>
          <a:bodyPr spcFirstLastPara="1" wrap="square" lIns="0" tIns="0" rIns="0" bIns="0" anchor="ctr" anchorCtr="0">
            <a:noAutofit/>
          </a:bodyPr>
          <a:lstStyle>
            <a:lvl1pPr lvl="0" algn="ctr" rtl="0">
              <a:spcBef>
                <a:spcPts val="0"/>
              </a:spcBef>
              <a:spcAft>
                <a:spcPts val="0"/>
              </a:spcAft>
              <a:buSzPts val="5200"/>
              <a:buFont typeface="Itim"/>
              <a:buNone/>
              <a:defRPr sz="6000" b="1">
                <a:latin typeface="Itim"/>
                <a:ea typeface="Itim"/>
                <a:cs typeface="Itim"/>
                <a:sym typeface="Itim"/>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26" name="Google Shape;26;p2"/>
          <p:cNvSpPr txBox="1">
            <a:spLocks noGrp="1"/>
          </p:cNvSpPr>
          <p:nvPr>
            <p:ph type="subTitle" idx="1"/>
          </p:nvPr>
        </p:nvSpPr>
        <p:spPr>
          <a:xfrm>
            <a:off x="2351850" y="3287050"/>
            <a:ext cx="4440300" cy="357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7" name="Google Shape;27;p2"/>
          <p:cNvSpPr/>
          <p:nvPr/>
        </p:nvSpPr>
        <p:spPr>
          <a:xfrm>
            <a:off x="-50900" y="-21500"/>
            <a:ext cx="771000" cy="51651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 name="Google Shape;28;p2"/>
          <p:cNvGrpSpPr/>
          <p:nvPr/>
        </p:nvGrpSpPr>
        <p:grpSpPr>
          <a:xfrm rot="-1976796" flipH="1">
            <a:off x="5917481" y="3990133"/>
            <a:ext cx="3474354" cy="888893"/>
            <a:chOff x="3809875" y="1963175"/>
            <a:chExt cx="1923600" cy="492150"/>
          </a:xfrm>
        </p:grpSpPr>
        <p:sp>
          <p:nvSpPr>
            <p:cNvPr id="29" name="Google Shape;29;p2"/>
            <p:cNvSpPr/>
            <p:nvPr/>
          </p:nvSpPr>
          <p:spPr>
            <a:xfrm>
              <a:off x="3902950" y="2044375"/>
              <a:ext cx="620050" cy="185725"/>
            </a:xfrm>
            <a:custGeom>
              <a:avLst/>
              <a:gdLst/>
              <a:ahLst/>
              <a:cxnLst/>
              <a:rect l="l" t="t" r="r" b="b"/>
              <a:pathLst>
                <a:path w="24802" h="7429" extrusionOk="0">
                  <a:moveTo>
                    <a:pt x="855" y="1"/>
                  </a:moveTo>
                  <a:cubicBezTo>
                    <a:pt x="361" y="1"/>
                    <a:pt x="75" y="222"/>
                    <a:pt x="0" y="665"/>
                  </a:cubicBezTo>
                  <a:cubicBezTo>
                    <a:pt x="0" y="674"/>
                    <a:pt x="9" y="818"/>
                    <a:pt x="27" y="1080"/>
                  </a:cubicBezTo>
                  <a:cubicBezTo>
                    <a:pt x="172" y="1359"/>
                    <a:pt x="541" y="1539"/>
                    <a:pt x="1136" y="1638"/>
                  </a:cubicBezTo>
                  <a:cubicBezTo>
                    <a:pt x="1347" y="1673"/>
                    <a:pt x="1535" y="1690"/>
                    <a:pt x="1698" y="1690"/>
                  </a:cubicBezTo>
                  <a:cubicBezTo>
                    <a:pt x="1959" y="1690"/>
                    <a:pt x="2157" y="1646"/>
                    <a:pt x="2290" y="1557"/>
                  </a:cubicBezTo>
                  <a:cubicBezTo>
                    <a:pt x="2407" y="1485"/>
                    <a:pt x="2488" y="1350"/>
                    <a:pt x="2515" y="1143"/>
                  </a:cubicBezTo>
                  <a:cubicBezTo>
                    <a:pt x="2605" y="638"/>
                    <a:pt x="2236" y="277"/>
                    <a:pt x="1397" y="70"/>
                  </a:cubicBezTo>
                  <a:cubicBezTo>
                    <a:pt x="1195" y="24"/>
                    <a:pt x="1014" y="1"/>
                    <a:pt x="855" y="1"/>
                  </a:cubicBezTo>
                  <a:close/>
                  <a:moveTo>
                    <a:pt x="24530" y="3727"/>
                  </a:moveTo>
                  <a:cubicBezTo>
                    <a:pt x="24518" y="3727"/>
                    <a:pt x="24505" y="3728"/>
                    <a:pt x="24491" y="3730"/>
                  </a:cubicBezTo>
                  <a:cubicBezTo>
                    <a:pt x="24320" y="3757"/>
                    <a:pt x="24176" y="4018"/>
                    <a:pt x="24067" y="4523"/>
                  </a:cubicBezTo>
                  <a:cubicBezTo>
                    <a:pt x="24040" y="4613"/>
                    <a:pt x="23977" y="4937"/>
                    <a:pt x="23878" y="5514"/>
                  </a:cubicBezTo>
                  <a:cubicBezTo>
                    <a:pt x="23860" y="5614"/>
                    <a:pt x="23833" y="5713"/>
                    <a:pt x="23815" y="5803"/>
                  </a:cubicBezTo>
                  <a:cubicBezTo>
                    <a:pt x="23599" y="6839"/>
                    <a:pt x="23617" y="7380"/>
                    <a:pt x="23878" y="7425"/>
                  </a:cubicBezTo>
                  <a:cubicBezTo>
                    <a:pt x="23888" y="7427"/>
                    <a:pt x="23899" y="7428"/>
                    <a:pt x="23909" y="7428"/>
                  </a:cubicBezTo>
                  <a:cubicBezTo>
                    <a:pt x="24147" y="7428"/>
                    <a:pt x="24334" y="6922"/>
                    <a:pt x="24464" y="5911"/>
                  </a:cubicBezTo>
                  <a:cubicBezTo>
                    <a:pt x="24482" y="5821"/>
                    <a:pt x="24500" y="5722"/>
                    <a:pt x="24509" y="5623"/>
                  </a:cubicBezTo>
                  <a:cubicBezTo>
                    <a:pt x="24608" y="5244"/>
                    <a:pt x="24680" y="4901"/>
                    <a:pt x="24716" y="4595"/>
                  </a:cubicBezTo>
                  <a:cubicBezTo>
                    <a:pt x="24802" y="4016"/>
                    <a:pt x="24742" y="3727"/>
                    <a:pt x="24530" y="3727"/>
                  </a:cubicBezTo>
                  <a:close/>
                </a:path>
              </a:pathLst>
            </a:custGeom>
            <a:solidFill>
              <a:srgbClr val="4898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3866425" y="2007800"/>
              <a:ext cx="1864125" cy="387400"/>
            </a:xfrm>
            <a:custGeom>
              <a:avLst/>
              <a:gdLst/>
              <a:ahLst/>
              <a:cxnLst/>
              <a:rect l="l" t="t" r="r" b="b"/>
              <a:pathLst>
                <a:path w="74565" h="15496" extrusionOk="0">
                  <a:moveTo>
                    <a:pt x="2322" y="1540"/>
                  </a:moveTo>
                  <a:cubicBezTo>
                    <a:pt x="2425" y="1540"/>
                    <a:pt x="2537" y="1549"/>
                    <a:pt x="2660" y="1569"/>
                  </a:cubicBezTo>
                  <a:cubicBezTo>
                    <a:pt x="2714" y="1587"/>
                    <a:pt x="2777" y="1596"/>
                    <a:pt x="2840" y="1614"/>
                  </a:cubicBezTo>
                  <a:cubicBezTo>
                    <a:pt x="3634" y="1803"/>
                    <a:pt x="3985" y="2128"/>
                    <a:pt x="3904" y="2597"/>
                  </a:cubicBezTo>
                  <a:cubicBezTo>
                    <a:pt x="3877" y="2777"/>
                    <a:pt x="3814" y="2894"/>
                    <a:pt x="3715" y="2957"/>
                  </a:cubicBezTo>
                  <a:cubicBezTo>
                    <a:pt x="3588" y="3040"/>
                    <a:pt x="3402" y="3082"/>
                    <a:pt x="3157" y="3082"/>
                  </a:cubicBezTo>
                  <a:cubicBezTo>
                    <a:pt x="3000" y="3082"/>
                    <a:pt x="2819" y="3064"/>
                    <a:pt x="2615" y="3029"/>
                  </a:cubicBezTo>
                  <a:cubicBezTo>
                    <a:pt x="2038" y="2930"/>
                    <a:pt x="1687" y="2759"/>
                    <a:pt x="1569" y="2543"/>
                  </a:cubicBezTo>
                  <a:cubicBezTo>
                    <a:pt x="1551" y="2290"/>
                    <a:pt x="1542" y="2155"/>
                    <a:pt x="1542" y="2137"/>
                  </a:cubicBezTo>
                  <a:cubicBezTo>
                    <a:pt x="1609" y="1739"/>
                    <a:pt x="1862" y="1540"/>
                    <a:pt x="2322" y="1540"/>
                  </a:cubicBezTo>
                  <a:close/>
                  <a:moveTo>
                    <a:pt x="524" y="1"/>
                  </a:moveTo>
                  <a:lnTo>
                    <a:pt x="1" y="3119"/>
                  </a:lnTo>
                  <a:lnTo>
                    <a:pt x="25330" y="7347"/>
                  </a:lnTo>
                  <a:cubicBezTo>
                    <a:pt x="25330" y="7347"/>
                    <a:pt x="25393" y="7095"/>
                    <a:pt x="25420" y="6995"/>
                  </a:cubicBezTo>
                  <a:cubicBezTo>
                    <a:pt x="25537" y="6283"/>
                    <a:pt x="25582" y="6067"/>
                    <a:pt x="25601" y="6004"/>
                  </a:cubicBezTo>
                  <a:cubicBezTo>
                    <a:pt x="25736" y="5391"/>
                    <a:pt x="25889" y="5283"/>
                    <a:pt x="25961" y="5274"/>
                  </a:cubicBezTo>
                  <a:cubicBezTo>
                    <a:pt x="25979" y="5265"/>
                    <a:pt x="25997" y="5265"/>
                    <a:pt x="26015" y="5265"/>
                  </a:cubicBezTo>
                  <a:cubicBezTo>
                    <a:pt x="26141" y="5292"/>
                    <a:pt x="26177" y="5571"/>
                    <a:pt x="26105" y="6049"/>
                  </a:cubicBezTo>
                  <a:cubicBezTo>
                    <a:pt x="26069" y="6355"/>
                    <a:pt x="25997" y="6689"/>
                    <a:pt x="25898" y="7077"/>
                  </a:cubicBezTo>
                  <a:cubicBezTo>
                    <a:pt x="25880" y="7176"/>
                    <a:pt x="25871" y="7266"/>
                    <a:pt x="25844" y="7356"/>
                  </a:cubicBezTo>
                  <a:lnTo>
                    <a:pt x="25826" y="7437"/>
                  </a:lnTo>
                  <a:lnTo>
                    <a:pt x="26412" y="7527"/>
                  </a:lnTo>
                  <a:lnTo>
                    <a:pt x="26926" y="4408"/>
                  </a:lnTo>
                  <a:lnTo>
                    <a:pt x="524" y="1"/>
                  </a:lnTo>
                  <a:close/>
                  <a:moveTo>
                    <a:pt x="28368" y="5003"/>
                  </a:moveTo>
                  <a:lnTo>
                    <a:pt x="27899" y="7780"/>
                  </a:lnTo>
                  <a:lnTo>
                    <a:pt x="74095" y="15496"/>
                  </a:lnTo>
                  <a:lnTo>
                    <a:pt x="74564" y="12719"/>
                  </a:lnTo>
                  <a:lnTo>
                    <a:pt x="28368" y="5003"/>
                  </a:lnTo>
                  <a:close/>
                </a:path>
              </a:pathLst>
            </a:custGeom>
            <a:solidFill>
              <a:srgbClr val="286F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3813475" y="2066175"/>
              <a:ext cx="56825" cy="83625"/>
            </a:xfrm>
            <a:custGeom>
              <a:avLst/>
              <a:gdLst/>
              <a:ahLst/>
              <a:cxnLst/>
              <a:rect l="l" t="t" r="r" b="b"/>
              <a:pathLst>
                <a:path w="2273" h="3345" extrusionOk="0">
                  <a:moveTo>
                    <a:pt x="244" y="0"/>
                  </a:moveTo>
                  <a:cubicBezTo>
                    <a:pt x="109" y="884"/>
                    <a:pt x="1" y="2164"/>
                    <a:pt x="46" y="3056"/>
                  </a:cubicBezTo>
                  <a:lnTo>
                    <a:pt x="1767" y="3344"/>
                  </a:lnTo>
                  <a:lnTo>
                    <a:pt x="2272" y="334"/>
                  </a:lnTo>
                  <a:lnTo>
                    <a:pt x="244" y="0"/>
                  </a:lnTo>
                  <a:close/>
                </a:path>
              </a:pathLst>
            </a:custGeom>
            <a:solidFill>
              <a:srgbClr val="1C2F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818000" y="2001350"/>
              <a:ext cx="177350" cy="82875"/>
            </a:xfrm>
            <a:custGeom>
              <a:avLst/>
              <a:gdLst/>
              <a:ahLst/>
              <a:cxnLst/>
              <a:rect l="l" t="t" r="r" b="b"/>
              <a:pathLst>
                <a:path w="7094" h="3315" extrusionOk="0">
                  <a:moveTo>
                    <a:pt x="3991" y="0"/>
                  </a:moveTo>
                  <a:cubicBezTo>
                    <a:pt x="3917" y="0"/>
                    <a:pt x="3852" y="5"/>
                    <a:pt x="3795" y="15"/>
                  </a:cubicBezTo>
                  <a:cubicBezTo>
                    <a:pt x="3651" y="42"/>
                    <a:pt x="3515" y="105"/>
                    <a:pt x="3389" y="223"/>
                  </a:cubicBezTo>
                  <a:cubicBezTo>
                    <a:pt x="3299" y="286"/>
                    <a:pt x="3227" y="367"/>
                    <a:pt x="3173" y="457"/>
                  </a:cubicBezTo>
                  <a:lnTo>
                    <a:pt x="7094" y="1115"/>
                  </a:lnTo>
                  <a:cubicBezTo>
                    <a:pt x="7076" y="1007"/>
                    <a:pt x="7031" y="908"/>
                    <a:pt x="6968" y="817"/>
                  </a:cubicBezTo>
                  <a:cubicBezTo>
                    <a:pt x="6887" y="673"/>
                    <a:pt x="6778" y="565"/>
                    <a:pt x="6652" y="493"/>
                  </a:cubicBezTo>
                  <a:cubicBezTo>
                    <a:pt x="6517" y="412"/>
                    <a:pt x="6319" y="358"/>
                    <a:pt x="6048" y="313"/>
                  </a:cubicBezTo>
                  <a:lnTo>
                    <a:pt x="5471" y="214"/>
                  </a:lnTo>
                  <a:lnTo>
                    <a:pt x="4426" y="42"/>
                  </a:lnTo>
                  <a:cubicBezTo>
                    <a:pt x="4257" y="14"/>
                    <a:pt x="4112" y="0"/>
                    <a:pt x="3991" y="0"/>
                  </a:cubicBezTo>
                  <a:close/>
                  <a:moveTo>
                    <a:pt x="802" y="60"/>
                  </a:moveTo>
                  <a:cubicBezTo>
                    <a:pt x="424" y="1034"/>
                    <a:pt x="153" y="1998"/>
                    <a:pt x="0" y="2981"/>
                  </a:cubicBezTo>
                  <a:lnTo>
                    <a:pt x="2028" y="3314"/>
                  </a:lnTo>
                  <a:lnTo>
                    <a:pt x="2524" y="349"/>
                  </a:lnTo>
                  <a:lnTo>
                    <a:pt x="802" y="60"/>
                  </a:lnTo>
                  <a:close/>
                </a:path>
              </a:pathLst>
            </a:custGeom>
            <a:solidFill>
              <a:srgbClr val="2940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3928625" y="1968150"/>
              <a:ext cx="484300" cy="104000"/>
            </a:xfrm>
            <a:custGeom>
              <a:avLst/>
              <a:gdLst/>
              <a:ahLst/>
              <a:cxnLst/>
              <a:rect l="l" t="t" r="r" b="b"/>
              <a:pathLst>
                <a:path w="19372" h="4160" extrusionOk="0">
                  <a:moveTo>
                    <a:pt x="1858" y="496"/>
                  </a:moveTo>
                  <a:cubicBezTo>
                    <a:pt x="1867" y="496"/>
                    <a:pt x="1894" y="505"/>
                    <a:pt x="1930" y="532"/>
                  </a:cubicBezTo>
                  <a:cubicBezTo>
                    <a:pt x="1993" y="541"/>
                    <a:pt x="2948" y="676"/>
                    <a:pt x="4814" y="929"/>
                  </a:cubicBezTo>
                  <a:lnTo>
                    <a:pt x="18606" y="3236"/>
                  </a:lnTo>
                  <a:lnTo>
                    <a:pt x="18741" y="3389"/>
                  </a:lnTo>
                  <a:cubicBezTo>
                    <a:pt x="18732" y="3462"/>
                    <a:pt x="18696" y="3498"/>
                    <a:pt x="18642" y="3516"/>
                  </a:cubicBezTo>
                  <a:cubicBezTo>
                    <a:pt x="18626" y="3517"/>
                    <a:pt x="18607" y="3518"/>
                    <a:pt x="18586" y="3518"/>
                  </a:cubicBezTo>
                  <a:cubicBezTo>
                    <a:pt x="18474" y="3518"/>
                    <a:pt x="18282" y="3497"/>
                    <a:pt x="18002" y="3443"/>
                  </a:cubicBezTo>
                  <a:lnTo>
                    <a:pt x="4760" y="1217"/>
                  </a:lnTo>
                  <a:cubicBezTo>
                    <a:pt x="3246" y="938"/>
                    <a:pt x="2263" y="739"/>
                    <a:pt x="1813" y="631"/>
                  </a:cubicBezTo>
                  <a:cubicBezTo>
                    <a:pt x="1808" y="636"/>
                    <a:pt x="1805" y="638"/>
                    <a:pt x="1803" y="638"/>
                  </a:cubicBezTo>
                  <a:cubicBezTo>
                    <a:pt x="1795" y="638"/>
                    <a:pt x="1797" y="616"/>
                    <a:pt x="1804" y="568"/>
                  </a:cubicBezTo>
                  <a:cubicBezTo>
                    <a:pt x="1813" y="514"/>
                    <a:pt x="1831" y="496"/>
                    <a:pt x="1858" y="496"/>
                  </a:cubicBezTo>
                  <a:close/>
                  <a:moveTo>
                    <a:pt x="1128" y="0"/>
                  </a:moveTo>
                  <a:cubicBezTo>
                    <a:pt x="614" y="189"/>
                    <a:pt x="235" y="649"/>
                    <a:pt x="1" y="1370"/>
                  </a:cubicBezTo>
                  <a:lnTo>
                    <a:pt x="1046" y="1542"/>
                  </a:lnTo>
                  <a:cubicBezTo>
                    <a:pt x="1083" y="1190"/>
                    <a:pt x="1254" y="974"/>
                    <a:pt x="1551" y="884"/>
                  </a:cubicBezTo>
                  <a:lnTo>
                    <a:pt x="17019" y="3462"/>
                  </a:lnTo>
                  <a:cubicBezTo>
                    <a:pt x="17425" y="3858"/>
                    <a:pt x="17776" y="4083"/>
                    <a:pt x="18083" y="4129"/>
                  </a:cubicBezTo>
                  <a:cubicBezTo>
                    <a:pt x="18204" y="4150"/>
                    <a:pt x="18314" y="4160"/>
                    <a:pt x="18414" y="4160"/>
                  </a:cubicBezTo>
                  <a:cubicBezTo>
                    <a:pt x="18657" y="4160"/>
                    <a:pt x="18841" y="4099"/>
                    <a:pt x="18975" y="3984"/>
                  </a:cubicBezTo>
                  <a:cubicBezTo>
                    <a:pt x="19164" y="3804"/>
                    <a:pt x="19291" y="3489"/>
                    <a:pt x="19372" y="3029"/>
                  </a:cubicBezTo>
                  <a:lnTo>
                    <a:pt x="1128" y="0"/>
                  </a:lnTo>
                  <a:close/>
                </a:path>
              </a:pathLst>
            </a:custGeom>
            <a:solidFill>
              <a:srgbClr val="B6B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973500" y="1980525"/>
              <a:ext cx="423650" cy="75575"/>
            </a:xfrm>
            <a:custGeom>
              <a:avLst/>
              <a:gdLst/>
              <a:ahLst/>
              <a:cxnLst/>
              <a:rect l="l" t="t" r="r" b="b"/>
              <a:pathLst>
                <a:path w="16946" h="3023" extrusionOk="0">
                  <a:moveTo>
                    <a:pt x="63" y="1"/>
                  </a:moveTo>
                  <a:cubicBezTo>
                    <a:pt x="36" y="1"/>
                    <a:pt x="18" y="19"/>
                    <a:pt x="9" y="73"/>
                  </a:cubicBezTo>
                  <a:cubicBezTo>
                    <a:pt x="2" y="121"/>
                    <a:pt x="0" y="143"/>
                    <a:pt x="8" y="143"/>
                  </a:cubicBezTo>
                  <a:cubicBezTo>
                    <a:pt x="10" y="143"/>
                    <a:pt x="13" y="141"/>
                    <a:pt x="18" y="136"/>
                  </a:cubicBezTo>
                  <a:cubicBezTo>
                    <a:pt x="468" y="244"/>
                    <a:pt x="1451" y="443"/>
                    <a:pt x="2965" y="722"/>
                  </a:cubicBezTo>
                  <a:lnTo>
                    <a:pt x="16207" y="2948"/>
                  </a:lnTo>
                  <a:cubicBezTo>
                    <a:pt x="16487" y="3002"/>
                    <a:pt x="16679" y="3023"/>
                    <a:pt x="16791" y="3023"/>
                  </a:cubicBezTo>
                  <a:cubicBezTo>
                    <a:pt x="16812" y="3023"/>
                    <a:pt x="16831" y="3022"/>
                    <a:pt x="16847" y="3021"/>
                  </a:cubicBezTo>
                  <a:cubicBezTo>
                    <a:pt x="16901" y="3003"/>
                    <a:pt x="16937" y="2967"/>
                    <a:pt x="16946" y="2894"/>
                  </a:cubicBezTo>
                  <a:lnTo>
                    <a:pt x="16811" y="2741"/>
                  </a:lnTo>
                  <a:lnTo>
                    <a:pt x="3019" y="434"/>
                  </a:lnTo>
                  <a:cubicBezTo>
                    <a:pt x="1153" y="181"/>
                    <a:pt x="198" y="46"/>
                    <a:pt x="135" y="37"/>
                  </a:cubicBezTo>
                  <a:cubicBezTo>
                    <a:pt x="99" y="10"/>
                    <a:pt x="72" y="1"/>
                    <a:pt x="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855400" y="2081950"/>
              <a:ext cx="1864100" cy="370500"/>
            </a:xfrm>
            <a:custGeom>
              <a:avLst/>
              <a:gdLst/>
              <a:ahLst/>
              <a:cxnLst/>
              <a:rect l="l" t="t" r="r" b="b"/>
              <a:pathLst>
                <a:path w="74564" h="14820" extrusionOk="0">
                  <a:moveTo>
                    <a:pt x="469" y="0"/>
                  </a:moveTo>
                  <a:lnTo>
                    <a:pt x="0" y="2776"/>
                  </a:lnTo>
                  <a:lnTo>
                    <a:pt x="26411" y="7184"/>
                  </a:lnTo>
                  <a:lnTo>
                    <a:pt x="26465" y="6860"/>
                  </a:lnTo>
                  <a:lnTo>
                    <a:pt x="74158" y="14819"/>
                  </a:lnTo>
                  <a:lnTo>
                    <a:pt x="74563" y="12376"/>
                  </a:lnTo>
                  <a:lnTo>
                    <a:pt x="28520" y="4687"/>
                  </a:lnTo>
                  <a:lnTo>
                    <a:pt x="28962" y="2064"/>
                  </a:lnTo>
                  <a:lnTo>
                    <a:pt x="27159" y="1767"/>
                  </a:lnTo>
                  <a:lnTo>
                    <a:pt x="26718" y="4390"/>
                  </a:lnTo>
                  <a:lnTo>
                    <a:pt x="26294" y="4318"/>
                  </a:lnTo>
                  <a:lnTo>
                    <a:pt x="26285" y="4399"/>
                  </a:lnTo>
                  <a:cubicBezTo>
                    <a:pt x="26159" y="5418"/>
                    <a:pt x="25996" y="5733"/>
                    <a:pt x="25879" y="5823"/>
                  </a:cubicBezTo>
                  <a:cubicBezTo>
                    <a:pt x="25853" y="5836"/>
                    <a:pt x="25831" y="5845"/>
                    <a:pt x="25811" y="5845"/>
                  </a:cubicBezTo>
                  <a:cubicBezTo>
                    <a:pt x="25804" y="5845"/>
                    <a:pt x="25796" y="5844"/>
                    <a:pt x="25789" y="5841"/>
                  </a:cubicBezTo>
                  <a:cubicBezTo>
                    <a:pt x="25762" y="5841"/>
                    <a:pt x="25735" y="5823"/>
                    <a:pt x="25717" y="5796"/>
                  </a:cubicBezTo>
                  <a:cubicBezTo>
                    <a:pt x="25636" y="5670"/>
                    <a:pt x="25582" y="5318"/>
                    <a:pt x="25789" y="4309"/>
                  </a:cubicBezTo>
                  <a:lnTo>
                    <a:pt x="25807" y="4237"/>
                  </a:lnTo>
                  <a:lnTo>
                    <a:pt x="469" y="0"/>
                  </a:lnTo>
                  <a:close/>
                </a:path>
              </a:pathLst>
            </a:custGeom>
            <a:solidFill>
              <a:srgbClr val="1D5C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809875" y="1963175"/>
              <a:ext cx="1923600" cy="492150"/>
            </a:xfrm>
            <a:custGeom>
              <a:avLst/>
              <a:gdLst/>
              <a:ahLst/>
              <a:cxnLst/>
              <a:rect l="l" t="t" r="r" b="b"/>
              <a:pathLst>
                <a:path w="76944" h="19686" extrusionOk="0">
                  <a:moveTo>
                    <a:pt x="5950" y="379"/>
                  </a:moveTo>
                  <a:lnTo>
                    <a:pt x="5851" y="388"/>
                  </a:lnTo>
                  <a:cubicBezTo>
                    <a:pt x="7383" y="578"/>
                    <a:pt x="8897" y="830"/>
                    <a:pt x="10421" y="1074"/>
                  </a:cubicBezTo>
                  <a:lnTo>
                    <a:pt x="14982" y="1840"/>
                  </a:lnTo>
                  <a:lnTo>
                    <a:pt x="19534" y="2615"/>
                  </a:lnTo>
                  <a:lnTo>
                    <a:pt x="23920" y="3388"/>
                  </a:lnTo>
                  <a:lnTo>
                    <a:pt x="23920" y="3388"/>
                  </a:lnTo>
                  <a:cubicBezTo>
                    <a:pt x="23900" y="3582"/>
                    <a:pt x="23858" y="3771"/>
                    <a:pt x="23770" y="3940"/>
                  </a:cubicBezTo>
                  <a:cubicBezTo>
                    <a:pt x="23743" y="3994"/>
                    <a:pt x="23707" y="4039"/>
                    <a:pt x="23671" y="4084"/>
                  </a:cubicBezTo>
                  <a:cubicBezTo>
                    <a:pt x="23635" y="4129"/>
                    <a:pt x="23590" y="4156"/>
                    <a:pt x="23536" y="4192"/>
                  </a:cubicBezTo>
                  <a:cubicBezTo>
                    <a:pt x="23437" y="4246"/>
                    <a:pt x="23310" y="4264"/>
                    <a:pt x="23184" y="4264"/>
                  </a:cubicBezTo>
                  <a:cubicBezTo>
                    <a:pt x="23162" y="4266"/>
                    <a:pt x="23139" y="4267"/>
                    <a:pt x="23117" y="4267"/>
                  </a:cubicBezTo>
                  <a:cubicBezTo>
                    <a:pt x="23011" y="4267"/>
                    <a:pt x="22902" y="4251"/>
                    <a:pt x="22806" y="4228"/>
                  </a:cubicBezTo>
                  <a:cubicBezTo>
                    <a:pt x="22680" y="4201"/>
                    <a:pt x="22571" y="4138"/>
                    <a:pt x="22463" y="4066"/>
                  </a:cubicBezTo>
                  <a:cubicBezTo>
                    <a:pt x="22247" y="3931"/>
                    <a:pt x="22058" y="3742"/>
                    <a:pt x="21904" y="3525"/>
                  </a:cubicBezTo>
                  <a:lnTo>
                    <a:pt x="21904" y="3516"/>
                  </a:lnTo>
                  <a:cubicBezTo>
                    <a:pt x="21886" y="3498"/>
                    <a:pt x="21850" y="3471"/>
                    <a:pt x="21823" y="3471"/>
                  </a:cubicBezTo>
                  <a:lnTo>
                    <a:pt x="21796" y="3471"/>
                  </a:lnTo>
                  <a:cubicBezTo>
                    <a:pt x="20507" y="3282"/>
                    <a:pt x="19209" y="3093"/>
                    <a:pt x="17920" y="2885"/>
                  </a:cubicBezTo>
                  <a:cubicBezTo>
                    <a:pt x="16631" y="2687"/>
                    <a:pt x="15342" y="2489"/>
                    <a:pt x="14053" y="2272"/>
                  </a:cubicBezTo>
                  <a:cubicBezTo>
                    <a:pt x="12764" y="2056"/>
                    <a:pt x="11475" y="1858"/>
                    <a:pt x="10186" y="1632"/>
                  </a:cubicBezTo>
                  <a:cubicBezTo>
                    <a:pt x="8897" y="1407"/>
                    <a:pt x="7617" y="1173"/>
                    <a:pt x="6337" y="884"/>
                  </a:cubicBezTo>
                  <a:cubicBezTo>
                    <a:pt x="6310" y="884"/>
                    <a:pt x="6283" y="884"/>
                    <a:pt x="6256" y="893"/>
                  </a:cubicBezTo>
                  <a:lnTo>
                    <a:pt x="6247" y="893"/>
                  </a:lnTo>
                  <a:cubicBezTo>
                    <a:pt x="6076" y="947"/>
                    <a:pt x="5896" y="1046"/>
                    <a:pt x="5787" y="1209"/>
                  </a:cubicBezTo>
                  <a:cubicBezTo>
                    <a:pt x="5670" y="1371"/>
                    <a:pt x="5625" y="1551"/>
                    <a:pt x="5607" y="1723"/>
                  </a:cubicBezTo>
                  <a:lnTo>
                    <a:pt x="5598" y="1759"/>
                  </a:lnTo>
                  <a:cubicBezTo>
                    <a:pt x="5598" y="1768"/>
                    <a:pt x="5598" y="1786"/>
                    <a:pt x="5598" y="1795"/>
                  </a:cubicBezTo>
                  <a:cubicBezTo>
                    <a:pt x="5607" y="1871"/>
                    <a:pt x="5670" y="1931"/>
                    <a:pt x="5752" y="1931"/>
                  </a:cubicBezTo>
                  <a:cubicBezTo>
                    <a:pt x="5758" y="1931"/>
                    <a:pt x="5764" y="1930"/>
                    <a:pt x="5769" y="1930"/>
                  </a:cubicBezTo>
                  <a:cubicBezTo>
                    <a:pt x="5812" y="1927"/>
                    <a:pt x="5853" y="1926"/>
                    <a:pt x="5894" y="1926"/>
                  </a:cubicBezTo>
                  <a:cubicBezTo>
                    <a:pt x="5994" y="1926"/>
                    <a:pt x="6091" y="1932"/>
                    <a:pt x="6193" y="1939"/>
                  </a:cubicBezTo>
                  <a:cubicBezTo>
                    <a:pt x="6337" y="1948"/>
                    <a:pt x="6472" y="1957"/>
                    <a:pt x="6599" y="1993"/>
                  </a:cubicBezTo>
                  <a:cubicBezTo>
                    <a:pt x="6725" y="2020"/>
                    <a:pt x="6860" y="2065"/>
                    <a:pt x="6950" y="2137"/>
                  </a:cubicBezTo>
                  <a:cubicBezTo>
                    <a:pt x="7049" y="2200"/>
                    <a:pt x="7121" y="2299"/>
                    <a:pt x="7167" y="2417"/>
                  </a:cubicBezTo>
                  <a:lnTo>
                    <a:pt x="7176" y="2426"/>
                  </a:lnTo>
                  <a:cubicBezTo>
                    <a:pt x="7212" y="2507"/>
                    <a:pt x="7239" y="2588"/>
                    <a:pt x="7230" y="2678"/>
                  </a:cubicBezTo>
                  <a:cubicBezTo>
                    <a:pt x="7230" y="2750"/>
                    <a:pt x="7284" y="2822"/>
                    <a:pt x="7365" y="2831"/>
                  </a:cubicBezTo>
                  <a:lnTo>
                    <a:pt x="7392" y="2831"/>
                  </a:lnTo>
                  <a:cubicBezTo>
                    <a:pt x="8293" y="2957"/>
                    <a:pt x="9204" y="3084"/>
                    <a:pt x="10105" y="3228"/>
                  </a:cubicBezTo>
                  <a:lnTo>
                    <a:pt x="11466" y="3435"/>
                  </a:lnTo>
                  <a:lnTo>
                    <a:pt x="12818" y="3652"/>
                  </a:lnTo>
                  <a:cubicBezTo>
                    <a:pt x="14630" y="3940"/>
                    <a:pt x="16433" y="4255"/>
                    <a:pt x="18245" y="4562"/>
                  </a:cubicBezTo>
                  <a:lnTo>
                    <a:pt x="20949" y="5022"/>
                  </a:lnTo>
                  <a:lnTo>
                    <a:pt x="23662" y="5490"/>
                  </a:lnTo>
                  <a:cubicBezTo>
                    <a:pt x="25395" y="5785"/>
                    <a:pt x="27129" y="6096"/>
                    <a:pt x="28862" y="6416"/>
                  </a:cubicBezTo>
                  <a:lnTo>
                    <a:pt x="28862" y="6416"/>
                  </a:lnTo>
                  <a:cubicBezTo>
                    <a:pt x="28668" y="7221"/>
                    <a:pt x="28519" y="8032"/>
                    <a:pt x="28376" y="8844"/>
                  </a:cubicBezTo>
                  <a:cubicBezTo>
                    <a:pt x="28304" y="9285"/>
                    <a:pt x="28232" y="9718"/>
                    <a:pt x="28178" y="10160"/>
                  </a:cubicBezTo>
                  <a:cubicBezTo>
                    <a:pt x="28116" y="10597"/>
                    <a:pt x="28062" y="11034"/>
                    <a:pt x="28035" y="11480"/>
                  </a:cubicBezTo>
                  <a:lnTo>
                    <a:pt x="28035" y="11480"/>
                  </a:lnTo>
                  <a:cubicBezTo>
                    <a:pt x="28034" y="11482"/>
                    <a:pt x="28034" y="11483"/>
                    <a:pt x="28034" y="11485"/>
                  </a:cubicBezTo>
                  <a:lnTo>
                    <a:pt x="28034" y="11494"/>
                  </a:lnTo>
                  <a:lnTo>
                    <a:pt x="28012" y="11627"/>
                  </a:lnTo>
                  <a:lnTo>
                    <a:pt x="28012" y="11627"/>
                  </a:lnTo>
                  <a:cubicBezTo>
                    <a:pt x="25733" y="11284"/>
                    <a:pt x="23463" y="10933"/>
                    <a:pt x="21192" y="10565"/>
                  </a:cubicBezTo>
                  <a:lnTo>
                    <a:pt x="14197" y="9420"/>
                  </a:lnTo>
                  <a:cubicBezTo>
                    <a:pt x="11863" y="9042"/>
                    <a:pt x="9528" y="8645"/>
                    <a:pt x="7203" y="8249"/>
                  </a:cubicBezTo>
                  <a:cubicBezTo>
                    <a:pt x="4917" y="7860"/>
                    <a:pt x="2632" y="7498"/>
                    <a:pt x="372" y="7018"/>
                  </a:cubicBezTo>
                  <a:lnTo>
                    <a:pt x="372" y="7018"/>
                  </a:lnTo>
                  <a:cubicBezTo>
                    <a:pt x="332" y="6599"/>
                    <a:pt x="327" y="6180"/>
                    <a:pt x="343" y="5761"/>
                  </a:cubicBezTo>
                  <a:cubicBezTo>
                    <a:pt x="361" y="5292"/>
                    <a:pt x="406" y="4823"/>
                    <a:pt x="478" y="4355"/>
                  </a:cubicBezTo>
                  <a:cubicBezTo>
                    <a:pt x="624" y="3473"/>
                    <a:pt x="875" y="2607"/>
                    <a:pt x="1248" y="1788"/>
                  </a:cubicBezTo>
                  <a:lnTo>
                    <a:pt x="1248" y="1788"/>
                  </a:lnTo>
                  <a:cubicBezTo>
                    <a:pt x="1599" y="1800"/>
                    <a:pt x="1945" y="1849"/>
                    <a:pt x="2290" y="1912"/>
                  </a:cubicBezTo>
                  <a:cubicBezTo>
                    <a:pt x="2687" y="1984"/>
                    <a:pt x="3074" y="2065"/>
                    <a:pt x="3462" y="2173"/>
                  </a:cubicBezTo>
                  <a:lnTo>
                    <a:pt x="3525" y="2191"/>
                  </a:lnTo>
                  <a:cubicBezTo>
                    <a:pt x="3534" y="2200"/>
                    <a:pt x="3552" y="2200"/>
                    <a:pt x="3561" y="2200"/>
                  </a:cubicBezTo>
                  <a:cubicBezTo>
                    <a:pt x="3624" y="2191"/>
                    <a:pt x="3669" y="2146"/>
                    <a:pt x="3669" y="2083"/>
                  </a:cubicBezTo>
                  <a:cubicBezTo>
                    <a:pt x="3660" y="1984"/>
                    <a:pt x="3705" y="1894"/>
                    <a:pt x="3768" y="1822"/>
                  </a:cubicBezTo>
                  <a:lnTo>
                    <a:pt x="3777" y="1813"/>
                  </a:lnTo>
                  <a:cubicBezTo>
                    <a:pt x="3876" y="1677"/>
                    <a:pt x="4039" y="1596"/>
                    <a:pt x="4210" y="1596"/>
                  </a:cubicBezTo>
                  <a:cubicBezTo>
                    <a:pt x="4291" y="1596"/>
                    <a:pt x="4381" y="1605"/>
                    <a:pt x="4471" y="1632"/>
                  </a:cubicBezTo>
                  <a:cubicBezTo>
                    <a:pt x="4553" y="1659"/>
                    <a:pt x="4634" y="1705"/>
                    <a:pt x="4715" y="1759"/>
                  </a:cubicBezTo>
                  <a:cubicBezTo>
                    <a:pt x="4733" y="1768"/>
                    <a:pt x="4760" y="1777"/>
                    <a:pt x="4778" y="1777"/>
                  </a:cubicBezTo>
                  <a:cubicBezTo>
                    <a:pt x="4784" y="1777"/>
                    <a:pt x="4790" y="1778"/>
                    <a:pt x="4795" y="1778"/>
                  </a:cubicBezTo>
                  <a:cubicBezTo>
                    <a:pt x="4868" y="1778"/>
                    <a:pt x="4923" y="1726"/>
                    <a:pt x="4931" y="1659"/>
                  </a:cubicBezTo>
                  <a:lnTo>
                    <a:pt x="4931" y="1623"/>
                  </a:lnTo>
                  <a:cubicBezTo>
                    <a:pt x="4940" y="1479"/>
                    <a:pt x="4976" y="1335"/>
                    <a:pt x="5030" y="1191"/>
                  </a:cubicBezTo>
                  <a:cubicBezTo>
                    <a:pt x="5084" y="1056"/>
                    <a:pt x="5147" y="929"/>
                    <a:pt x="5238" y="812"/>
                  </a:cubicBezTo>
                  <a:cubicBezTo>
                    <a:pt x="5319" y="686"/>
                    <a:pt x="5427" y="587"/>
                    <a:pt x="5544" y="506"/>
                  </a:cubicBezTo>
                  <a:cubicBezTo>
                    <a:pt x="5670" y="434"/>
                    <a:pt x="5805" y="379"/>
                    <a:pt x="5950" y="379"/>
                  </a:cubicBezTo>
                  <a:close/>
                  <a:moveTo>
                    <a:pt x="29247" y="6810"/>
                  </a:moveTo>
                  <a:cubicBezTo>
                    <a:pt x="29673" y="6840"/>
                    <a:pt x="30093" y="6910"/>
                    <a:pt x="30513" y="6987"/>
                  </a:cubicBezTo>
                  <a:lnTo>
                    <a:pt x="32000" y="7230"/>
                  </a:lnTo>
                  <a:lnTo>
                    <a:pt x="34983" y="7735"/>
                  </a:lnTo>
                  <a:lnTo>
                    <a:pt x="40942" y="8735"/>
                  </a:lnTo>
                  <a:lnTo>
                    <a:pt x="52867" y="10736"/>
                  </a:lnTo>
                  <a:lnTo>
                    <a:pt x="64783" y="12738"/>
                  </a:lnTo>
                  <a:lnTo>
                    <a:pt x="76488" y="14721"/>
                  </a:lnTo>
                  <a:lnTo>
                    <a:pt x="76488" y="14721"/>
                  </a:lnTo>
                  <a:cubicBezTo>
                    <a:pt x="76399" y="15063"/>
                    <a:pt x="76318" y="15406"/>
                    <a:pt x="76249" y="15748"/>
                  </a:cubicBezTo>
                  <a:cubicBezTo>
                    <a:pt x="76159" y="16154"/>
                    <a:pt x="76087" y="16568"/>
                    <a:pt x="76015" y="16974"/>
                  </a:cubicBezTo>
                  <a:cubicBezTo>
                    <a:pt x="75952" y="17380"/>
                    <a:pt x="75889" y="17794"/>
                    <a:pt x="75835" y="18209"/>
                  </a:cubicBezTo>
                  <a:cubicBezTo>
                    <a:pt x="75797" y="18558"/>
                    <a:pt x="75759" y="18907"/>
                    <a:pt x="75731" y="19256"/>
                  </a:cubicBezTo>
                  <a:lnTo>
                    <a:pt x="75731" y="19256"/>
                  </a:lnTo>
                  <a:lnTo>
                    <a:pt x="64017" y="17335"/>
                  </a:lnTo>
                  <a:lnTo>
                    <a:pt x="52092" y="15361"/>
                  </a:lnTo>
                  <a:lnTo>
                    <a:pt x="40166" y="13377"/>
                  </a:lnTo>
                  <a:cubicBezTo>
                    <a:pt x="36259" y="12731"/>
                    <a:pt x="32352" y="12075"/>
                    <a:pt x="28462" y="11368"/>
                  </a:cubicBezTo>
                  <a:lnTo>
                    <a:pt x="28462" y="11368"/>
                  </a:lnTo>
                  <a:cubicBezTo>
                    <a:pt x="28556" y="10998"/>
                    <a:pt x="28633" y="10627"/>
                    <a:pt x="28710" y="10250"/>
                  </a:cubicBezTo>
                  <a:cubicBezTo>
                    <a:pt x="28800" y="9817"/>
                    <a:pt x="28881" y="9375"/>
                    <a:pt x="28953" y="8943"/>
                  </a:cubicBezTo>
                  <a:cubicBezTo>
                    <a:pt x="29062" y="8231"/>
                    <a:pt x="29171" y="7524"/>
                    <a:pt x="29247" y="6810"/>
                  </a:cubicBezTo>
                  <a:close/>
                  <a:moveTo>
                    <a:pt x="5878" y="1"/>
                  </a:moveTo>
                  <a:cubicBezTo>
                    <a:pt x="5860" y="1"/>
                    <a:pt x="5833" y="1"/>
                    <a:pt x="5814" y="19"/>
                  </a:cubicBezTo>
                  <a:cubicBezTo>
                    <a:pt x="5670" y="127"/>
                    <a:pt x="5535" y="226"/>
                    <a:pt x="5409" y="334"/>
                  </a:cubicBezTo>
                  <a:cubicBezTo>
                    <a:pt x="5292" y="452"/>
                    <a:pt x="5183" y="569"/>
                    <a:pt x="5084" y="686"/>
                  </a:cubicBezTo>
                  <a:cubicBezTo>
                    <a:pt x="4985" y="812"/>
                    <a:pt x="4895" y="947"/>
                    <a:pt x="4805" y="1083"/>
                  </a:cubicBezTo>
                  <a:cubicBezTo>
                    <a:pt x="4743" y="1193"/>
                    <a:pt x="4686" y="1298"/>
                    <a:pt x="4623" y="1406"/>
                  </a:cubicBezTo>
                  <a:lnTo>
                    <a:pt x="4623" y="1406"/>
                  </a:lnTo>
                  <a:cubicBezTo>
                    <a:pt x="4480" y="1431"/>
                    <a:pt x="4340" y="1441"/>
                    <a:pt x="4201" y="1461"/>
                  </a:cubicBezTo>
                  <a:cubicBezTo>
                    <a:pt x="4003" y="1488"/>
                    <a:pt x="3822" y="1569"/>
                    <a:pt x="3651" y="1677"/>
                  </a:cubicBezTo>
                  <a:lnTo>
                    <a:pt x="3660" y="1677"/>
                  </a:lnTo>
                  <a:cubicBezTo>
                    <a:pt x="3596" y="1704"/>
                    <a:pt x="3531" y="1744"/>
                    <a:pt x="3465" y="1790"/>
                  </a:cubicBezTo>
                  <a:lnTo>
                    <a:pt x="3465" y="1790"/>
                  </a:lnTo>
                  <a:cubicBezTo>
                    <a:pt x="3089" y="1763"/>
                    <a:pt x="2712" y="1719"/>
                    <a:pt x="2335" y="1659"/>
                  </a:cubicBezTo>
                  <a:cubicBezTo>
                    <a:pt x="1938" y="1605"/>
                    <a:pt x="1542" y="1533"/>
                    <a:pt x="1154" y="1398"/>
                  </a:cubicBezTo>
                  <a:lnTo>
                    <a:pt x="1145" y="1398"/>
                  </a:lnTo>
                  <a:cubicBezTo>
                    <a:pt x="1129" y="1393"/>
                    <a:pt x="1113" y="1390"/>
                    <a:pt x="1097" y="1390"/>
                  </a:cubicBezTo>
                  <a:cubicBezTo>
                    <a:pt x="1031" y="1390"/>
                    <a:pt x="969" y="1434"/>
                    <a:pt x="947" y="1506"/>
                  </a:cubicBezTo>
                  <a:lnTo>
                    <a:pt x="947" y="1524"/>
                  </a:lnTo>
                  <a:cubicBezTo>
                    <a:pt x="659" y="2444"/>
                    <a:pt x="406" y="3372"/>
                    <a:pt x="235" y="4319"/>
                  </a:cubicBezTo>
                  <a:cubicBezTo>
                    <a:pt x="154" y="4787"/>
                    <a:pt x="100" y="5265"/>
                    <a:pt x="55" y="5743"/>
                  </a:cubicBezTo>
                  <a:cubicBezTo>
                    <a:pt x="19" y="6220"/>
                    <a:pt x="1" y="6707"/>
                    <a:pt x="1" y="7185"/>
                  </a:cubicBezTo>
                  <a:lnTo>
                    <a:pt x="1" y="7203"/>
                  </a:lnTo>
                  <a:cubicBezTo>
                    <a:pt x="10" y="7284"/>
                    <a:pt x="73" y="7356"/>
                    <a:pt x="163" y="7365"/>
                  </a:cubicBezTo>
                  <a:cubicBezTo>
                    <a:pt x="2506" y="7654"/>
                    <a:pt x="4841" y="8059"/>
                    <a:pt x="7167" y="8438"/>
                  </a:cubicBezTo>
                  <a:cubicBezTo>
                    <a:pt x="9501" y="8825"/>
                    <a:pt x="11836" y="9204"/>
                    <a:pt x="14161" y="9601"/>
                  </a:cubicBezTo>
                  <a:lnTo>
                    <a:pt x="21156" y="10800"/>
                  </a:lnTo>
                  <a:cubicBezTo>
                    <a:pt x="23482" y="11196"/>
                    <a:pt x="25807" y="11611"/>
                    <a:pt x="28133" y="12043"/>
                  </a:cubicBezTo>
                  <a:cubicBezTo>
                    <a:pt x="28144" y="12045"/>
                    <a:pt x="28155" y="12046"/>
                    <a:pt x="28166" y="12046"/>
                  </a:cubicBezTo>
                  <a:cubicBezTo>
                    <a:pt x="28261" y="12046"/>
                    <a:pt x="28342" y="11978"/>
                    <a:pt x="28358" y="11881"/>
                  </a:cubicBezTo>
                  <a:lnTo>
                    <a:pt x="28380" y="11748"/>
                  </a:lnTo>
                  <a:lnTo>
                    <a:pt x="28380" y="11748"/>
                  </a:lnTo>
                  <a:cubicBezTo>
                    <a:pt x="32300" y="12344"/>
                    <a:pt x="36211" y="12992"/>
                    <a:pt x="40121" y="13648"/>
                  </a:cubicBezTo>
                  <a:lnTo>
                    <a:pt x="52047" y="15649"/>
                  </a:lnTo>
                  <a:lnTo>
                    <a:pt x="63963" y="17650"/>
                  </a:lnTo>
                  <a:lnTo>
                    <a:pt x="75880" y="19678"/>
                  </a:lnTo>
                  <a:cubicBezTo>
                    <a:pt x="75895" y="19683"/>
                    <a:pt x="75911" y="19685"/>
                    <a:pt x="75927" y="19685"/>
                  </a:cubicBezTo>
                  <a:cubicBezTo>
                    <a:pt x="76002" y="19685"/>
                    <a:pt x="76072" y="19635"/>
                    <a:pt x="76087" y="19561"/>
                  </a:cubicBezTo>
                  <a:lnTo>
                    <a:pt x="76105" y="19516"/>
                  </a:lnTo>
                  <a:cubicBezTo>
                    <a:pt x="76222" y="19110"/>
                    <a:pt x="76312" y="18705"/>
                    <a:pt x="76393" y="18299"/>
                  </a:cubicBezTo>
                  <a:cubicBezTo>
                    <a:pt x="76484" y="17893"/>
                    <a:pt x="76556" y="17488"/>
                    <a:pt x="76628" y="17073"/>
                  </a:cubicBezTo>
                  <a:cubicBezTo>
                    <a:pt x="76691" y="16668"/>
                    <a:pt x="76754" y="16253"/>
                    <a:pt x="76808" y="15838"/>
                  </a:cubicBezTo>
                  <a:cubicBezTo>
                    <a:pt x="76862" y="15433"/>
                    <a:pt x="76898" y="15018"/>
                    <a:pt x="76925" y="14594"/>
                  </a:cubicBezTo>
                  <a:cubicBezTo>
                    <a:pt x="76943" y="14495"/>
                    <a:pt x="76871" y="14396"/>
                    <a:pt x="76763" y="14378"/>
                  </a:cubicBezTo>
                  <a:lnTo>
                    <a:pt x="64838" y="12413"/>
                  </a:lnTo>
                  <a:lnTo>
                    <a:pt x="52912" y="10439"/>
                  </a:lnTo>
                  <a:lnTo>
                    <a:pt x="40987" y="8456"/>
                  </a:lnTo>
                  <a:lnTo>
                    <a:pt x="35029" y="7464"/>
                  </a:lnTo>
                  <a:lnTo>
                    <a:pt x="32045" y="6969"/>
                  </a:lnTo>
                  <a:lnTo>
                    <a:pt x="30558" y="6725"/>
                  </a:lnTo>
                  <a:cubicBezTo>
                    <a:pt x="30130" y="6655"/>
                    <a:pt x="29702" y="6585"/>
                    <a:pt x="29281" y="6469"/>
                  </a:cubicBezTo>
                  <a:lnTo>
                    <a:pt x="29281" y="6469"/>
                  </a:lnTo>
                  <a:cubicBezTo>
                    <a:pt x="29286" y="6410"/>
                    <a:pt x="29291" y="6351"/>
                    <a:pt x="29296" y="6293"/>
                  </a:cubicBezTo>
                  <a:lnTo>
                    <a:pt x="29296" y="6275"/>
                  </a:lnTo>
                  <a:cubicBezTo>
                    <a:pt x="29305" y="6175"/>
                    <a:pt x="29233" y="6085"/>
                    <a:pt x="29133" y="6067"/>
                  </a:cubicBezTo>
                  <a:cubicBezTo>
                    <a:pt x="27322" y="5797"/>
                    <a:pt x="25510" y="5508"/>
                    <a:pt x="23698" y="5220"/>
                  </a:cubicBezTo>
                  <a:lnTo>
                    <a:pt x="20994" y="4787"/>
                  </a:lnTo>
                  <a:lnTo>
                    <a:pt x="18281" y="4346"/>
                  </a:lnTo>
                  <a:cubicBezTo>
                    <a:pt x="16469" y="4039"/>
                    <a:pt x="14666" y="3751"/>
                    <a:pt x="12854" y="3435"/>
                  </a:cubicBezTo>
                  <a:lnTo>
                    <a:pt x="11502" y="3210"/>
                  </a:lnTo>
                  <a:lnTo>
                    <a:pt x="10150" y="2957"/>
                  </a:lnTo>
                  <a:cubicBezTo>
                    <a:pt x="9281" y="2801"/>
                    <a:pt x="8413" y="2636"/>
                    <a:pt x="7552" y="2471"/>
                  </a:cubicBezTo>
                  <a:lnTo>
                    <a:pt x="7552" y="2471"/>
                  </a:lnTo>
                  <a:cubicBezTo>
                    <a:pt x="7514" y="2394"/>
                    <a:pt x="7468" y="2321"/>
                    <a:pt x="7410" y="2263"/>
                  </a:cubicBezTo>
                  <a:lnTo>
                    <a:pt x="7410" y="2263"/>
                  </a:lnTo>
                  <a:lnTo>
                    <a:pt x="7419" y="2272"/>
                  </a:lnTo>
                  <a:cubicBezTo>
                    <a:pt x="7329" y="2146"/>
                    <a:pt x="7212" y="2029"/>
                    <a:pt x="7076" y="1939"/>
                  </a:cubicBezTo>
                  <a:cubicBezTo>
                    <a:pt x="6932" y="1867"/>
                    <a:pt x="6788" y="1822"/>
                    <a:pt x="6653" y="1786"/>
                  </a:cubicBezTo>
                  <a:cubicBezTo>
                    <a:pt x="6509" y="1750"/>
                    <a:pt x="6364" y="1723"/>
                    <a:pt x="6238" y="1686"/>
                  </a:cubicBezTo>
                  <a:cubicBezTo>
                    <a:pt x="6165" y="1667"/>
                    <a:pt x="6091" y="1645"/>
                    <a:pt x="6018" y="1620"/>
                  </a:cubicBezTo>
                  <a:lnTo>
                    <a:pt x="6018" y="1620"/>
                  </a:lnTo>
                  <a:cubicBezTo>
                    <a:pt x="6036" y="1551"/>
                    <a:pt x="6064" y="1489"/>
                    <a:pt x="6103" y="1434"/>
                  </a:cubicBezTo>
                  <a:cubicBezTo>
                    <a:pt x="6150" y="1363"/>
                    <a:pt x="6225" y="1313"/>
                    <a:pt x="6322" y="1277"/>
                  </a:cubicBezTo>
                  <a:lnTo>
                    <a:pt x="6322" y="1277"/>
                  </a:lnTo>
                  <a:cubicBezTo>
                    <a:pt x="7604" y="1421"/>
                    <a:pt x="8886" y="1608"/>
                    <a:pt x="10159" y="1813"/>
                  </a:cubicBezTo>
                  <a:cubicBezTo>
                    <a:pt x="11448" y="2020"/>
                    <a:pt x="12728" y="2245"/>
                    <a:pt x="14017" y="2462"/>
                  </a:cubicBezTo>
                  <a:cubicBezTo>
                    <a:pt x="15306" y="2678"/>
                    <a:pt x="16595" y="2912"/>
                    <a:pt x="17884" y="3138"/>
                  </a:cubicBezTo>
                  <a:cubicBezTo>
                    <a:pt x="19154" y="3370"/>
                    <a:pt x="20433" y="3603"/>
                    <a:pt x="21703" y="3844"/>
                  </a:cubicBezTo>
                  <a:lnTo>
                    <a:pt x="21703" y="3844"/>
                  </a:lnTo>
                  <a:cubicBezTo>
                    <a:pt x="21913" y="3991"/>
                    <a:pt x="22119" y="4142"/>
                    <a:pt x="22355" y="4255"/>
                  </a:cubicBezTo>
                  <a:cubicBezTo>
                    <a:pt x="22481" y="4319"/>
                    <a:pt x="22616" y="4382"/>
                    <a:pt x="22761" y="4409"/>
                  </a:cubicBezTo>
                  <a:cubicBezTo>
                    <a:pt x="22905" y="4436"/>
                    <a:pt x="23040" y="4445"/>
                    <a:pt x="23184" y="4445"/>
                  </a:cubicBezTo>
                  <a:cubicBezTo>
                    <a:pt x="23329" y="4445"/>
                    <a:pt x="23482" y="4427"/>
                    <a:pt x="23626" y="4364"/>
                  </a:cubicBezTo>
                  <a:cubicBezTo>
                    <a:pt x="23698" y="4337"/>
                    <a:pt x="23761" y="4291"/>
                    <a:pt x="23824" y="4228"/>
                  </a:cubicBezTo>
                  <a:cubicBezTo>
                    <a:pt x="23878" y="4174"/>
                    <a:pt x="23923" y="4120"/>
                    <a:pt x="23968" y="4057"/>
                  </a:cubicBezTo>
                  <a:cubicBezTo>
                    <a:pt x="24140" y="3805"/>
                    <a:pt x="24221" y="3534"/>
                    <a:pt x="24311" y="3255"/>
                  </a:cubicBezTo>
                  <a:cubicBezTo>
                    <a:pt x="24311" y="3246"/>
                    <a:pt x="24320" y="3237"/>
                    <a:pt x="24320" y="3228"/>
                  </a:cubicBezTo>
                  <a:cubicBezTo>
                    <a:pt x="24329" y="3138"/>
                    <a:pt x="24266" y="3057"/>
                    <a:pt x="24176" y="3039"/>
                  </a:cubicBezTo>
                  <a:lnTo>
                    <a:pt x="24149" y="3039"/>
                  </a:lnTo>
                  <a:lnTo>
                    <a:pt x="19588" y="2317"/>
                  </a:lnTo>
                  <a:lnTo>
                    <a:pt x="15018" y="1587"/>
                  </a:lnTo>
                  <a:lnTo>
                    <a:pt x="10457" y="839"/>
                  </a:lnTo>
                  <a:cubicBezTo>
                    <a:pt x="8942" y="578"/>
                    <a:pt x="7419" y="325"/>
                    <a:pt x="5914" y="10"/>
                  </a:cubicBezTo>
                  <a:lnTo>
                    <a:pt x="587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3852475" y="2004425"/>
              <a:ext cx="33600" cy="150775"/>
            </a:xfrm>
            <a:custGeom>
              <a:avLst/>
              <a:gdLst/>
              <a:ahLst/>
              <a:cxnLst/>
              <a:rect l="l" t="t" r="r" b="b"/>
              <a:pathLst>
                <a:path w="1344" h="6031" extrusionOk="0">
                  <a:moveTo>
                    <a:pt x="1154" y="0"/>
                  </a:moveTo>
                  <a:cubicBezTo>
                    <a:pt x="1046" y="0"/>
                    <a:pt x="956" y="91"/>
                    <a:pt x="947" y="199"/>
                  </a:cubicBezTo>
                  <a:cubicBezTo>
                    <a:pt x="938" y="676"/>
                    <a:pt x="893" y="1145"/>
                    <a:pt x="829" y="1614"/>
                  </a:cubicBezTo>
                  <a:cubicBezTo>
                    <a:pt x="775" y="2083"/>
                    <a:pt x="685" y="2542"/>
                    <a:pt x="604" y="3011"/>
                  </a:cubicBezTo>
                  <a:cubicBezTo>
                    <a:pt x="442" y="3939"/>
                    <a:pt x="253" y="4868"/>
                    <a:pt x="18" y="5787"/>
                  </a:cubicBezTo>
                  <a:cubicBezTo>
                    <a:pt x="18" y="5796"/>
                    <a:pt x="9" y="5805"/>
                    <a:pt x="9" y="5814"/>
                  </a:cubicBezTo>
                  <a:cubicBezTo>
                    <a:pt x="0" y="5923"/>
                    <a:pt x="81" y="6022"/>
                    <a:pt x="189" y="6031"/>
                  </a:cubicBezTo>
                  <a:cubicBezTo>
                    <a:pt x="298" y="6031"/>
                    <a:pt x="388" y="5959"/>
                    <a:pt x="397" y="5850"/>
                  </a:cubicBezTo>
                  <a:cubicBezTo>
                    <a:pt x="478" y="4904"/>
                    <a:pt x="604" y="3967"/>
                    <a:pt x="748" y="3029"/>
                  </a:cubicBezTo>
                  <a:cubicBezTo>
                    <a:pt x="820" y="2569"/>
                    <a:pt x="893" y="2101"/>
                    <a:pt x="992" y="1641"/>
                  </a:cubicBezTo>
                  <a:cubicBezTo>
                    <a:pt x="1082" y="1172"/>
                    <a:pt x="1190" y="713"/>
                    <a:pt x="1334" y="262"/>
                  </a:cubicBezTo>
                  <a:cubicBezTo>
                    <a:pt x="1343" y="244"/>
                    <a:pt x="1343" y="226"/>
                    <a:pt x="1343" y="208"/>
                  </a:cubicBezTo>
                  <a:cubicBezTo>
                    <a:pt x="1343" y="100"/>
                    <a:pt x="1262" y="9"/>
                    <a:pt x="11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928625" y="2002400"/>
              <a:ext cx="26175" cy="4300"/>
            </a:xfrm>
            <a:custGeom>
              <a:avLst/>
              <a:gdLst/>
              <a:ahLst/>
              <a:cxnLst/>
              <a:rect l="l" t="t" r="r" b="b"/>
              <a:pathLst>
                <a:path w="1047" h="172" fill="none" extrusionOk="0">
                  <a:moveTo>
                    <a:pt x="1" y="0"/>
                  </a:moveTo>
                  <a:lnTo>
                    <a:pt x="1046" y="172"/>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3897300" y="2012750"/>
              <a:ext cx="98050" cy="16475"/>
            </a:xfrm>
            <a:custGeom>
              <a:avLst/>
              <a:gdLst/>
              <a:ahLst/>
              <a:cxnLst/>
              <a:rect l="l" t="t" r="r" b="b"/>
              <a:pathLst>
                <a:path w="3922" h="659" fill="none" extrusionOk="0">
                  <a:moveTo>
                    <a:pt x="1" y="1"/>
                  </a:moveTo>
                  <a:lnTo>
                    <a:pt x="3922" y="659"/>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 name="Google Shape;40;p2"/>
          <p:cNvGrpSpPr/>
          <p:nvPr/>
        </p:nvGrpSpPr>
        <p:grpSpPr>
          <a:xfrm rot="-375097">
            <a:off x="1228557" y="-253382"/>
            <a:ext cx="711742" cy="793298"/>
            <a:chOff x="6554696" y="509501"/>
            <a:chExt cx="711709" cy="793261"/>
          </a:xfrm>
        </p:grpSpPr>
        <p:sp>
          <p:nvSpPr>
            <p:cNvPr id="41" name="Google Shape;41;p2"/>
            <p:cNvSpPr/>
            <p:nvPr/>
          </p:nvSpPr>
          <p:spPr>
            <a:xfrm>
              <a:off x="6560695" y="516700"/>
              <a:ext cx="696978" cy="779230"/>
            </a:xfrm>
            <a:custGeom>
              <a:avLst/>
              <a:gdLst/>
              <a:ahLst/>
              <a:cxnLst/>
              <a:rect l="l" t="t" r="r" b="b"/>
              <a:pathLst>
                <a:path w="20913" h="23381" extrusionOk="0">
                  <a:moveTo>
                    <a:pt x="4201" y="1"/>
                  </a:moveTo>
                  <a:cubicBezTo>
                    <a:pt x="1903" y="1"/>
                    <a:pt x="28" y="1866"/>
                    <a:pt x="28" y="4165"/>
                  </a:cubicBezTo>
                  <a:lnTo>
                    <a:pt x="1" y="17073"/>
                  </a:lnTo>
                  <a:cubicBezTo>
                    <a:pt x="1" y="18903"/>
                    <a:pt x="1190" y="20516"/>
                    <a:pt x="2930" y="21057"/>
                  </a:cubicBezTo>
                  <a:lnTo>
                    <a:pt x="9736" y="23193"/>
                  </a:lnTo>
                  <a:cubicBezTo>
                    <a:pt x="10143" y="23318"/>
                    <a:pt x="10563" y="23381"/>
                    <a:pt x="10982" y="23381"/>
                  </a:cubicBezTo>
                  <a:cubicBezTo>
                    <a:pt x="11444" y="23381"/>
                    <a:pt x="11906" y="23304"/>
                    <a:pt x="12350" y="23148"/>
                  </a:cubicBezTo>
                  <a:lnTo>
                    <a:pt x="18092" y="21147"/>
                  </a:lnTo>
                  <a:cubicBezTo>
                    <a:pt x="19759" y="20570"/>
                    <a:pt x="20886" y="18993"/>
                    <a:pt x="20886" y="17217"/>
                  </a:cubicBezTo>
                  <a:lnTo>
                    <a:pt x="20913" y="4201"/>
                  </a:lnTo>
                  <a:cubicBezTo>
                    <a:pt x="20913" y="1903"/>
                    <a:pt x="19047" y="28"/>
                    <a:pt x="16748" y="28"/>
                  </a:cubicBezTo>
                  <a:lnTo>
                    <a:pt x="420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6554696" y="509501"/>
              <a:ext cx="711709" cy="793261"/>
            </a:xfrm>
            <a:custGeom>
              <a:avLst/>
              <a:gdLst/>
              <a:ahLst/>
              <a:cxnLst/>
              <a:rect l="l" t="t" r="r" b="b"/>
              <a:pathLst>
                <a:path w="21355" h="23802" extrusionOk="0">
                  <a:moveTo>
                    <a:pt x="5138" y="442"/>
                  </a:moveTo>
                  <a:lnTo>
                    <a:pt x="7572" y="451"/>
                  </a:lnTo>
                  <a:lnTo>
                    <a:pt x="12440" y="469"/>
                  </a:lnTo>
                  <a:lnTo>
                    <a:pt x="14873" y="469"/>
                  </a:lnTo>
                  <a:lnTo>
                    <a:pt x="16090" y="478"/>
                  </a:lnTo>
                  <a:cubicBezTo>
                    <a:pt x="16249" y="478"/>
                    <a:pt x="16412" y="477"/>
                    <a:pt x="16574" y="477"/>
                  </a:cubicBezTo>
                  <a:cubicBezTo>
                    <a:pt x="16817" y="477"/>
                    <a:pt x="17058" y="480"/>
                    <a:pt x="17280" y="496"/>
                  </a:cubicBezTo>
                  <a:cubicBezTo>
                    <a:pt x="17659" y="541"/>
                    <a:pt x="18037" y="622"/>
                    <a:pt x="18389" y="766"/>
                  </a:cubicBezTo>
                  <a:cubicBezTo>
                    <a:pt x="18740" y="920"/>
                    <a:pt x="19083" y="1109"/>
                    <a:pt x="19380" y="1352"/>
                  </a:cubicBezTo>
                  <a:cubicBezTo>
                    <a:pt x="19669" y="1596"/>
                    <a:pt x="19939" y="1866"/>
                    <a:pt x="20155" y="2191"/>
                  </a:cubicBezTo>
                  <a:cubicBezTo>
                    <a:pt x="20363" y="2506"/>
                    <a:pt x="20534" y="2849"/>
                    <a:pt x="20651" y="3209"/>
                  </a:cubicBezTo>
                  <a:cubicBezTo>
                    <a:pt x="20759" y="3579"/>
                    <a:pt x="20832" y="3948"/>
                    <a:pt x="20832" y="4336"/>
                  </a:cubicBezTo>
                  <a:cubicBezTo>
                    <a:pt x="20841" y="4733"/>
                    <a:pt x="20832" y="5147"/>
                    <a:pt x="20832" y="5544"/>
                  </a:cubicBezTo>
                  <a:lnTo>
                    <a:pt x="20841" y="7978"/>
                  </a:lnTo>
                  <a:lnTo>
                    <a:pt x="20850" y="12845"/>
                  </a:lnTo>
                  <a:lnTo>
                    <a:pt x="20850" y="15279"/>
                  </a:lnTo>
                  <a:lnTo>
                    <a:pt x="20850" y="16496"/>
                  </a:lnTo>
                  <a:lnTo>
                    <a:pt x="20850" y="17109"/>
                  </a:lnTo>
                  <a:lnTo>
                    <a:pt x="20859" y="17406"/>
                  </a:lnTo>
                  <a:lnTo>
                    <a:pt x="20841" y="17704"/>
                  </a:lnTo>
                  <a:cubicBezTo>
                    <a:pt x="20795" y="18470"/>
                    <a:pt x="20516" y="19218"/>
                    <a:pt x="20047" y="19831"/>
                  </a:cubicBezTo>
                  <a:cubicBezTo>
                    <a:pt x="19579" y="20453"/>
                    <a:pt x="18930" y="20921"/>
                    <a:pt x="18208" y="21183"/>
                  </a:cubicBezTo>
                  <a:lnTo>
                    <a:pt x="13602" y="22769"/>
                  </a:lnTo>
                  <a:lnTo>
                    <a:pt x="12458" y="23175"/>
                  </a:lnTo>
                  <a:cubicBezTo>
                    <a:pt x="12088" y="23292"/>
                    <a:pt x="11709" y="23364"/>
                    <a:pt x="11322" y="23382"/>
                  </a:cubicBezTo>
                  <a:cubicBezTo>
                    <a:pt x="11267" y="23385"/>
                    <a:pt x="11211" y="23386"/>
                    <a:pt x="11156" y="23386"/>
                  </a:cubicBezTo>
                  <a:cubicBezTo>
                    <a:pt x="10830" y="23386"/>
                    <a:pt x="10500" y="23342"/>
                    <a:pt x="10177" y="23265"/>
                  </a:cubicBezTo>
                  <a:cubicBezTo>
                    <a:pt x="9997" y="23211"/>
                    <a:pt x="9798" y="23148"/>
                    <a:pt x="9609" y="23085"/>
                  </a:cubicBezTo>
                  <a:lnTo>
                    <a:pt x="9023" y="22905"/>
                  </a:lnTo>
                  <a:lnTo>
                    <a:pt x="4381" y="21453"/>
                  </a:lnTo>
                  <a:lnTo>
                    <a:pt x="3218" y="21093"/>
                  </a:lnTo>
                  <a:cubicBezTo>
                    <a:pt x="2849" y="20976"/>
                    <a:pt x="2497" y="20813"/>
                    <a:pt x="2173" y="20597"/>
                  </a:cubicBezTo>
                  <a:cubicBezTo>
                    <a:pt x="1542" y="20173"/>
                    <a:pt x="1001" y="19578"/>
                    <a:pt x="676" y="18866"/>
                  </a:cubicBezTo>
                  <a:cubicBezTo>
                    <a:pt x="505" y="18515"/>
                    <a:pt x="397" y="18136"/>
                    <a:pt x="343" y="17749"/>
                  </a:cubicBezTo>
                  <a:cubicBezTo>
                    <a:pt x="298" y="17361"/>
                    <a:pt x="316" y="16955"/>
                    <a:pt x="316" y="16550"/>
                  </a:cubicBezTo>
                  <a:lnTo>
                    <a:pt x="334" y="14116"/>
                  </a:lnTo>
                  <a:lnTo>
                    <a:pt x="388" y="9248"/>
                  </a:lnTo>
                  <a:cubicBezTo>
                    <a:pt x="397" y="7626"/>
                    <a:pt x="406" y="6003"/>
                    <a:pt x="415" y="4381"/>
                  </a:cubicBezTo>
                  <a:cubicBezTo>
                    <a:pt x="424" y="3993"/>
                    <a:pt x="478" y="3606"/>
                    <a:pt x="586" y="3245"/>
                  </a:cubicBezTo>
                  <a:cubicBezTo>
                    <a:pt x="703" y="2876"/>
                    <a:pt x="866" y="2524"/>
                    <a:pt x="1082" y="2200"/>
                  </a:cubicBezTo>
                  <a:cubicBezTo>
                    <a:pt x="1298" y="1884"/>
                    <a:pt x="1551" y="1596"/>
                    <a:pt x="1848" y="1343"/>
                  </a:cubicBezTo>
                  <a:cubicBezTo>
                    <a:pt x="2155" y="1109"/>
                    <a:pt x="2479" y="902"/>
                    <a:pt x="2831" y="748"/>
                  </a:cubicBezTo>
                  <a:cubicBezTo>
                    <a:pt x="3191" y="604"/>
                    <a:pt x="3561" y="505"/>
                    <a:pt x="3948" y="460"/>
                  </a:cubicBezTo>
                  <a:cubicBezTo>
                    <a:pt x="4039" y="451"/>
                    <a:pt x="4138" y="451"/>
                    <a:pt x="4237" y="442"/>
                  </a:cubicBezTo>
                  <a:close/>
                  <a:moveTo>
                    <a:pt x="4381" y="0"/>
                  </a:moveTo>
                  <a:lnTo>
                    <a:pt x="4219" y="9"/>
                  </a:lnTo>
                  <a:cubicBezTo>
                    <a:pt x="4111" y="18"/>
                    <a:pt x="4003" y="18"/>
                    <a:pt x="3894" y="27"/>
                  </a:cubicBezTo>
                  <a:cubicBezTo>
                    <a:pt x="3471" y="81"/>
                    <a:pt x="3056" y="190"/>
                    <a:pt x="2668" y="352"/>
                  </a:cubicBezTo>
                  <a:cubicBezTo>
                    <a:pt x="2272" y="523"/>
                    <a:pt x="1911" y="748"/>
                    <a:pt x="1578" y="1019"/>
                  </a:cubicBezTo>
                  <a:cubicBezTo>
                    <a:pt x="1253" y="1289"/>
                    <a:pt x="965" y="1614"/>
                    <a:pt x="731" y="1965"/>
                  </a:cubicBezTo>
                  <a:cubicBezTo>
                    <a:pt x="496" y="2326"/>
                    <a:pt x="316" y="2713"/>
                    <a:pt x="190" y="3119"/>
                  </a:cubicBezTo>
                  <a:cubicBezTo>
                    <a:pt x="63" y="3534"/>
                    <a:pt x="9" y="3957"/>
                    <a:pt x="0" y="4381"/>
                  </a:cubicBezTo>
                  <a:cubicBezTo>
                    <a:pt x="0" y="6003"/>
                    <a:pt x="0" y="7626"/>
                    <a:pt x="9" y="9248"/>
                  </a:cubicBezTo>
                  <a:lnTo>
                    <a:pt x="54" y="14116"/>
                  </a:lnTo>
                  <a:lnTo>
                    <a:pt x="54" y="16550"/>
                  </a:lnTo>
                  <a:lnTo>
                    <a:pt x="54" y="17154"/>
                  </a:lnTo>
                  <a:cubicBezTo>
                    <a:pt x="54" y="17253"/>
                    <a:pt x="54" y="17361"/>
                    <a:pt x="63" y="17469"/>
                  </a:cubicBezTo>
                  <a:cubicBezTo>
                    <a:pt x="63" y="17568"/>
                    <a:pt x="72" y="17676"/>
                    <a:pt x="81" y="17776"/>
                  </a:cubicBezTo>
                  <a:cubicBezTo>
                    <a:pt x="127" y="18190"/>
                    <a:pt x="217" y="18605"/>
                    <a:pt x="370" y="19002"/>
                  </a:cubicBezTo>
                  <a:cubicBezTo>
                    <a:pt x="676" y="19786"/>
                    <a:pt x="1226" y="20489"/>
                    <a:pt x="1947" y="20949"/>
                  </a:cubicBezTo>
                  <a:cubicBezTo>
                    <a:pt x="2299" y="21183"/>
                    <a:pt x="2696" y="21363"/>
                    <a:pt x="3092" y="21489"/>
                  </a:cubicBezTo>
                  <a:lnTo>
                    <a:pt x="4255" y="21859"/>
                  </a:lnTo>
                  <a:lnTo>
                    <a:pt x="8897" y="23310"/>
                  </a:lnTo>
                  <a:lnTo>
                    <a:pt x="9483" y="23490"/>
                  </a:lnTo>
                  <a:cubicBezTo>
                    <a:pt x="9672" y="23554"/>
                    <a:pt x="9862" y="23617"/>
                    <a:pt x="10078" y="23671"/>
                  </a:cubicBezTo>
                  <a:cubicBezTo>
                    <a:pt x="10418" y="23761"/>
                    <a:pt x="10777" y="23801"/>
                    <a:pt x="11133" y="23801"/>
                  </a:cubicBezTo>
                  <a:cubicBezTo>
                    <a:pt x="11202" y="23801"/>
                    <a:pt x="11271" y="23800"/>
                    <a:pt x="11340" y="23797"/>
                  </a:cubicBezTo>
                  <a:cubicBezTo>
                    <a:pt x="11764" y="23779"/>
                    <a:pt x="12187" y="23698"/>
                    <a:pt x="12593" y="23563"/>
                  </a:cubicBezTo>
                  <a:lnTo>
                    <a:pt x="13738" y="23157"/>
                  </a:lnTo>
                  <a:lnTo>
                    <a:pt x="18335" y="21552"/>
                  </a:lnTo>
                  <a:cubicBezTo>
                    <a:pt x="19137" y="21273"/>
                    <a:pt x="19858" y="20759"/>
                    <a:pt x="20372" y="20083"/>
                  </a:cubicBezTo>
                  <a:cubicBezTo>
                    <a:pt x="20895" y="19407"/>
                    <a:pt x="21210" y="18578"/>
                    <a:pt x="21273" y="17731"/>
                  </a:cubicBezTo>
                  <a:lnTo>
                    <a:pt x="21282" y="17406"/>
                  </a:lnTo>
                  <a:lnTo>
                    <a:pt x="21282" y="17109"/>
                  </a:lnTo>
                  <a:lnTo>
                    <a:pt x="21291" y="16496"/>
                  </a:lnTo>
                  <a:lnTo>
                    <a:pt x="21291" y="15279"/>
                  </a:lnTo>
                  <a:lnTo>
                    <a:pt x="21309" y="12845"/>
                  </a:lnTo>
                  <a:lnTo>
                    <a:pt x="21327" y="7978"/>
                  </a:lnTo>
                  <a:lnTo>
                    <a:pt x="21345" y="5544"/>
                  </a:lnTo>
                  <a:cubicBezTo>
                    <a:pt x="21345" y="5138"/>
                    <a:pt x="21354" y="4742"/>
                    <a:pt x="21345" y="4327"/>
                  </a:cubicBezTo>
                  <a:cubicBezTo>
                    <a:pt x="21336" y="3894"/>
                    <a:pt x="21255" y="3471"/>
                    <a:pt x="21129" y="3056"/>
                  </a:cubicBezTo>
                  <a:cubicBezTo>
                    <a:pt x="20994" y="2650"/>
                    <a:pt x="20795" y="2263"/>
                    <a:pt x="20561" y="1911"/>
                  </a:cubicBezTo>
                  <a:cubicBezTo>
                    <a:pt x="20309" y="1551"/>
                    <a:pt x="20011" y="1244"/>
                    <a:pt x="19678" y="974"/>
                  </a:cubicBezTo>
                  <a:cubicBezTo>
                    <a:pt x="19344" y="694"/>
                    <a:pt x="18966" y="487"/>
                    <a:pt x="18569" y="325"/>
                  </a:cubicBezTo>
                  <a:cubicBezTo>
                    <a:pt x="18172" y="153"/>
                    <a:pt x="17749" y="72"/>
                    <a:pt x="17325" y="18"/>
                  </a:cubicBezTo>
                  <a:cubicBezTo>
                    <a:pt x="17109" y="5"/>
                    <a:pt x="16901" y="2"/>
                    <a:pt x="16698" y="2"/>
                  </a:cubicBezTo>
                  <a:cubicBezTo>
                    <a:pt x="16596" y="2"/>
                    <a:pt x="16494" y="3"/>
                    <a:pt x="16393" y="3"/>
                  </a:cubicBezTo>
                  <a:cubicBezTo>
                    <a:pt x="16292" y="3"/>
                    <a:pt x="16192" y="2"/>
                    <a:pt x="160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 name="Google Shape;43;p2"/>
          <p:cNvGrpSpPr/>
          <p:nvPr/>
        </p:nvGrpSpPr>
        <p:grpSpPr>
          <a:xfrm rot="807122">
            <a:off x="809300" y="4708652"/>
            <a:ext cx="2497551" cy="2401906"/>
            <a:chOff x="1857000" y="3245400"/>
            <a:chExt cx="1233825" cy="1186575"/>
          </a:xfrm>
        </p:grpSpPr>
        <p:sp>
          <p:nvSpPr>
            <p:cNvPr id="44" name="Google Shape;44;p2"/>
            <p:cNvSpPr/>
            <p:nvPr/>
          </p:nvSpPr>
          <p:spPr>
            <a:xfrm>
              <a:off x="2513000" y="4148825"/>
              <a:ext cx="463125" cy="272250"/>
            </a:xfrm>
            <a:custGeom>
              <a:avLst/>
              <a:gdLst/>
              <a:ahLst/>
              <a:cxnLst/>
              <a:rect l="l" t="t" r="r" b="b"/>
              <a:pathLst>
                <a:path w="18525" h="10890" extrusionOk="0">
                  <a:moveTo>
                    <a:pt x="12728" y="1"/>
                  </a:moveTo>
                  <a:cubicBezTo>
                    <a:pt x="12377" y="28"/>
                    <a:pt x="11899" y="1641"/>
                    <a:pt x="11664" y="2065"/>
                  </a:cubicBezTo>
                  <a:cubicBezTo>
                    <a:pt x="10979" y="3318"/>
                    <a:pt x="10015" y="4435"/>
                    <a:pt x="9005" y="5418"/>
                  </a:cubicBezTo>
                  <a:cubicBezTo>
                    <a:pt x="6527" y="7843"/>
                    <a:pt x="3263" y="9754"/>
                    <a:pt x="0" y="10889"/>
                  </a:cubicBezTo>
                  <a:cubicBezTo>
                    <a:pt x="5192" y="10331"/>
                    <a:pt x="10556" y="9114"/>
                    <a:pt x="15144" y="6626"/>
                  </a:cubicBezTo>
                  <a:cubicBezTo>
                    <a:pt x="16685" y="5788"/>
                    <a:pt x="17578" y="5409"/>
                    <a:pt x="18524" y="4066"/>
                  </a:cubicBezTo>
                  <a:cubicBezTo>
                    <a:pt x="17623" y="3976"/>
                    <a:pt x="17064" y="3038"/>
                    <a:pt x="16189" y="2651"/>
                  </a:cubicBezTo>
                  <a:cubicBezTo>
                    <a:pt x="15928" y="2543"/>
                    <a:pt x="12728" y="1"/>
                    <a:pt x="127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2508725" y="4143800"/>
              <a:ext cx="474150" cy="281125"/>
            </a:xfrm>
            <a:custGeom>
              <a:avLst/>
              <a:gdLst/>
              <a:ahLst/>
              <a:cxnLst/>
              <a:rect l="l" t="t" r="r" b="b"/>
              <a:pathLst>
                <a:path w="18966" h="11245" extrusionOk="0">
                  <a:moveTo>
                    <a:pt x="12884" y="443"/>
                  </a:moveTo>
                  <a:lnTo>
                    <a:pt x="14486" y="1707"/>
                  </a:lnTo>
                  <a:lnTo>
                    <a:pt x="15351" y="2383"/>
                  </a:lnTo>
                  <a:lnTo>
                    <a:pt x="15793" y="2716"/>
                  </a:lnTo>
                  <a:lnTo>
                    <a:pt x="16018" y="2879"/>
                  </a:lnTo>
                  <a:lnTo>
                    <a:pt x="16135" y="2960"/>
                  </a:lnTo>
                  <a:lnTo>
                    <a:pt x="16198" y="2996"/>
                  </a:lnTo>
                  <a:lnTo>
                    <a:pt x="16225" y="3023"/>
                  </a:lnTo>
                  <a:lnTo>
                    <a:pt x="16279" y="3050"/>
                  </a:lnTo>
                  <a:cubicBezTo>
                    <a:pt x="16469" y="3131"/>
                    <a:pt x="16649" y="3248"/>
                    <a:pt x="16820" y="3393"/>
                  </a:cubicBezTo>
                  <a:cubicBezTo>
                    <a:pt x="16991" y="3528"/>
                    <a:pt x="17163" y="3681"/>
                    <a:pt x="17334" y="3834"/>
                  </a:cubicBezTo>
                  <a:cubicBezTo>
                    <a:pt x="17514" y="3987"/>
                    <a:pt x="17703" y="4141"/>
                    <a:pt x="17920" y="4267"/>
                  </a:cubicBezTo>
                  <a:cubicBezTo>
                    <a:pt x="18030" y="4333"/>
                    <a:pt x="18147" y="4389"/>
                    <a:pt x="18270" y="4431"/>
                  </a:cubicBezTo>
                  <a:lnTo>
                    <a:pt x="18270" y="4431"/>
                  </a:lnTo>
                  <a:cubicBezTo>
                    <a:pt x="18099" y="4651"/>
                    <a:pt x="17917" y="4859"/>
                    <a:pt x="17713" y="5051"/>
                  </a:cubicBezTo>
                  <a:cubicBezTo>
                    <a:pt x="17424" y="5321"/>
                    <a:pt x="17100" y="5565"/>
                    <a:pt x="16757" y="5790"/>
                  </a:cubicBezTo>
                  <a:cubicBezTo>
                    <a:pt x="16415" y="6007"/>
                    <a:pt x="16045" y="6214"/>
                    <a:pt x="15684" y="6412"/>
                  </a:cubicBezTo>
                  <a:cubicBezTo>
                    <a:pt x="15315" y="6619"/>
                    <a:pt x="14945" y="6818"/>
                    <a:pt x="14585" y="7016"/>
                  </a:cubicBezTo>
                  <a:cubicBezTo>
                    <a:pt x="13106" y="7791"/>
                    <a:pt x="11547" y="8413"/>
                    <a:pt x="9961" y="8927"/>
                  </a:cubicBezTo>
                  <a:cubicBezTo>
                    <a:pt x="8374" y="9450"/>
                    <a:pt x="6752" y="9846"/>
                    <a:pt x="5111" y="10180"/>
                  </a:cubicBezTo>
                  <a:cubicBezTo>
                    <a:pt x="3896" y="10420"/>
                    <a:pt x="2671" y="10616"/>
                    <a:pt x="1444" y="10775"/>
                  </a:cubicBezTo>
                  <a:lnTo>
                    <a:pt x="1444" y="10775"/>
                  </a:lnTo>
                  <a:cubicBezTo>
                    <a:pt x="2382" y="10395"/>
                    <a:pt x="3302" y="9962"/>
                    <a:pt x="4192" y="9477"/>
                  </a:cubicBezTo>
                  <a:cubicBezTo>
                    <a:pt x="5463" y="8783"/>
                    <a:pt x="6670" y="7981"/>
                    <a:pt x="7806" y="7070"/>
                  </a:cubicBezTo>
                  <a:cubicBezTo>
                    <a:pt x="8933" y="6160"/>
                    <a:pt x="9979" y="5150"/>
                    <a:pt x="10898" y="4005"/>
                  </a:cubicBezTo>
                  <a:cubicBezTo>
                    <a:pt x="11123" y="3726"/>
                    <a:pt x="11340" y="3429"/>
                    <a:pt x="11538" y="3122"/>
                  </a:cubicBezTo>
                  <a:cubicBezTo>
                    <a:pt x="11646" y="2969"/>
                    <a:pt x="11736" y="2816"/>
                    <a:pt x="11835" y="2662"/>
                  </a:cubicBezTo>
                  <a:cubicBezTo>
                    <a:pt x="11881" y="2581"/>
                    <a:pt x="11926" y="2500"/>
                    <a:pt x="11971" y="2419"/>
                  </a:cubicBezTo>
                  <a:lnTo>
                    <a:pt x="12007" y="2356"/>
                  </a:lnTo>
                  <a:lnTo>
                    <a:pt x="12043" y="2293"/>
                  </a:lnTo>
                  <a:cubicBezTo>
                    <a:pt x="12061" y="2248"/>
                    <a:pt x="12079" y="2203"/>
                    <a:pt x="12097" y="2158"/>
                  </a:cubicBezTo>
                  <a:cubicBezTo>
                    <a:pt x="12241" y="1824"/>
                    <a:pt x="12367" y="1482"/>
                    <a:pt x="12502" y="1157"/>
                  </a:cubicBezTo>
                  <a:cubicBezTo>
                    <a:pt x="12575" y="995"/>
                    <a:pt x="12647" y="833"/>
                    <a:pt x="12728" y="688"/>
                  </a:cubicBezTo>
                  <a:cubicBezTo>
                    <a:pt x="12764" y="616"/>
                    <a:pt x="12809" y="544"/>
                    <a:pt x="12854" y="481"/>
                  </a:cubicBezTo>
                  <a:cubicBezTo>
                    <a:pt x="12863" y="468"/>
                    <a:pt x="12874" y="455"/>
                    <a:pt x="12884" y="443"/>
                  </a:cubicBezTo>
                  <a:close/>
                  <a:moveTo>
                    <a:pt x="12906" y="1"/>
                  </a:moveTo>
                  <a:cubicBezTo>
                    <a:pt x="12897" y="1"/>
                    <a:pt x="12889" y="2"/>
                    <a:pt x="12881" y="3"/>
                  </a:cubicBezTo>
                  <a:cubicBezTo>
                    <a:pt x="12755" y="21"/>
                    <a:pt x="12701" y="75"/>
                    <a:pt x="12647" y="120"/>
                  </a:cubicBezTo>
                  <a:cubicBezTo>
                    <a:pt x="12602" y="157"/>
                    <a:pt x="12566" y="202"/>
                    <a:pt x="12539" y="247"/>
                  </a:cubicBezTo>
                  <a:cubicBezTo>
                    <a:pt x="12475" y="337"/>
                    <a:pt x="12421" y="418"/>
                    <a:pt x="12376" y="499"/>
                  </a:cubicBezTo>
                  <a:cubicBezTo>
                    <a:pt x="12286" y="670"/>
                    <a:pt x="12214" y="842"/>
                    <a:pt x="12142" y="1004"/>
                  </a:cubicBezTo>
                  <a:cubicBezTo>
                    <a:pt x="12007" y="1346"/>
                    <a:pt x="11881" y="1689"/>
                    <a:pt x="11745" y="2013"/>
                  </a:cubicBezTo>
                  <a:lnTo>
                    <a:pt x="11691" y="2122"/>
                  </a:lnTo>
                  <a:lnTo>
                    <a:pt x="11673" y="2176"/>
                  </a:lnTo>
                  <a:lnTo>
                    <a:pt x="11637" y="2239"/>
                  </a:lnTo>
                  <a:cubicBezTo>
                    <a:pt x="11592" y="2311"/>
                    <a:pt x="11556" y="2392"/>
                    <a:pt x="11502" y="2464"/>
                  </a:cubicBezTo>
                  <a:cubicBezTo>
                    <a:pt x="11421" y="2617"/>
                    <a:pt x="11322" y="2771"/>
                    <a:pt x="11222" y="2915"/>
                  </a:cubicBezTo>
                  <a:cubicBezTo>
                    <a:pt x="11033" y="3212"/>
                    <a:pt x="10826" y="3501"/>
                    <a:pt x="10601" y="3780"/>
                  </a:cubicBezTo>
                  <a:cubicBezTo>
                    <a:pt x="9717" y="4889"/>
                    <a:pt x="8690" y="5898"/>
                    <a:pt x="7590" y="6800"/>
                  </a:cubicBezTo>
                  <a:cubicBezTo>
                    <a:pt x="6472" y="7701"/>
                    <a:pt x="5282" y="8503"/>
                    <a:pt x="4029" y="9188"/>
                  </a:cubicBezTo>
                  <a:cubicBezTo>
                    <a:pt x="2776" y="9883"/>
                    <a:pt x="1469" y="10459"/>
                    <a:pt x="117" y="10937"/>
                  </a:cubicBezTo>
                  <a:cubicBezTo>
                    <a:pt x="45" y="10964"/>
                    <a:pt x="0" y="11027"/>
                    <a:pt x="9" y="11108"/>
                  </a:cubicBezTo>
                  <a:cubicBezTo>
                    <a:pt x="18" y="11184"/>
                    <a:pt x="89" y="11244"/>
                    <a:pt x="172" y="11244"/>
                  </a:cubicBezTo>
                  <a:cubicBezTo>
                    <a:pt x="178" y="11244"/>
                    <a:pt x="184" y="11244"/>
                    <a:pt x="189" y="11244"/>
                  </a:cubicBezTo>
                  <a:cubicBezTo>
                    <a:pt x="1857" y="11063"/>
                    <a:pt x="3525" y="10820"/>
                    <a:pt x="5174" y="10486"/>
                  </a:cubicBezTo>
                  <a:cubicBezTo>
                    <a:pt x="6824" y="10153"/>
                    <a:pt x="8455" y="9747"/>
                    <a:pt x="10060" y="9225"/>
                  </a:cubicBezTo>
                  <a:cubicBezTo>
                    <a:pt x="10456" y="9089"/>
                    <a:pt x="10862" y="8963"/>
                    <a:pt x="11250" y="8810"/>
                  </a:cubicBezTo>
                  <a:lnTo>
                    <a:pt x="11844" y="8594"/>
                  </a:lnTo>
                  <a:lnTo>
                    <a:pt x="12430" y="8359"/>
                  </a:lnTo>
                  <a:cubicBezTo>
                    <a:pt x="12818" y="8206"/>
                    <a:pt x="13206" y="8026"/>
                    <a:pt x="13593" y="7863"/>
                  </a:cubicBezTo>
                  <a:lnTo>
                    <a:pt x="14170" y="7593"/>
                  </a:lnTo>
                  <a:cubicBezTo>
                    <a:pt x="14359" y="7503"/>
                    <a:pt x="14549" y="7422"/>
                    <a:pt x="14738" y="7323"/>
                  </a:cubicBezTo>
                  <a:cubicBezTo>
                    <a:pt x="15117" y="7133"/>
                    <a:pt x="15495" y="6944"/>
                    <a:pt x="15865" y="6755"/>
                  </a:cubicBezTo>
                  <a:cubicBezTo>
                    <a:pt x="16234" y="6556"/>
                    <a:pt x="16613" y="6367"/>
                    <a:pt x="16982" y="6151"/>
                  </a:cubicBezTo>
                  <a:cubicBezTo>
                    <a:pt x="17352" y="5934"/>
                    <a:pt x="17713" y="5691"/>
                    <a:pt x="18037" y="5394"/>
                  </a:cubicBezTo>
                  <a:cubicBezTo>
                    <a:pt x="18362" y="5096"/>
                    <a:pt x="18650" y="4763"/>
                    <a:pt x="18902" y="4420"/>
                  </a:cubicBezTo>
                  <a:cubicBezTo>
                    <a:pt x="18929" y="4384"/>
                    <a:pt x="18947" y="4339"/>
                    <a:pt x="18947" y="4303"/>
                  </a:cubicBezTo>
                  <a:cubicBezTo>
                    <a:pt x="18965" y="4159"/>
                    <a:pt x="18866" y="4042"/>
                    <a:pt x="18731" y="4023"/>
                  </a:cubicBezTo>
                  <a:lnTo>
                    <a:pt x="18722" y="4023"/>
                  </a:lnTo>
                  <a:cubicBezTo>
                    <a:pt x="18533" y="3996"/>
                    <a:pt x="18352" y="3924"/>
                    <a:pt x="18172" y="3825"/>
                  </a:cubicBezTo>
                  <a:cubicBezTo>
                    <a:pt x="18001" y="3726"/>
                    <a:pt x="17821" y="3600"/>
                    <a:pt x="17640" y="3456"/>
                  </a:cubicBezTo>
                  <a:cubicBezTo>
                    <a:pt x="17460" y="3320"/>
                    <a:pt x="17280" y="3176"/>
                    <a:pt x="17082" y="3032"/>
                  </a:cubicBezTo>
                  <a:cubicBezTo>
                    <a:pt x="16892" y="2897"/>
                    <a:pt x="16685" y="2762"/>
                    <a:pt x="16451" y="2662"/>
                  </a:cubicBezTo>
                  <a:lnTo>
                    <a:pt x="16415" y="2644"/>
                  </a:lnTo>
                  <a:lnTo>
                    <a:pt x="16360" y="2608"/>
                  </a:lnTo>
                  <a:lnTo>
                    <a:pt x="16261" y="2536"/>
                  </a:lnTo>
                  <a:lnTo>
                    <a:pt x="16036" y="2374"/>
                  </a:lnTo>
                  <a:lnTo>
                    <a:pt x="15603" y="2049"/>
                  </a:lnTo>
                  <a:lnTo>
                    <a:pt x="14738" y="1391"/>
                  </a:lnTo>
                  <a:lnTo>
                    <a:pt x="13025" y="48"/>
                  </a:lnTo>
                  <a:lnTo>
                    <a:pt x="13016" y="39"/>
                  </a:lnTo>
                  <a:cubicBezTo>
                    <a:pt x="12987" y="17"/>
                    <a:pt x="12945" y="1"/>
                    <a:pt x="129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867600" y="3249925"/>
              <a:ext cx="1223225" cy="1178125"/>
            </a:xfrm>
            <a:custGeom>
              <a:avLst/>
              <a:gdLst/>
              <a:ahLst/>
              <a:cxnLst/>
              <a:rect l="l" t="t" r="r" b="b"/>
              <a:pathLst>
                <a:path w="48929" h="47125" extrusionOk="0">
                  <a:moveTo>
                    <a:pt x="2615" y="0"/>
                  </a:moveTo>
                  <a:cubicBezTo>
                    <a:pt x="1335" y="7617"/>
                    <a:pt x="541" y="15315"/>
                    <a:pt x="316" y="23049"/>
                  </a:cubicBezTo>
                  <a:cubicBezTo>
                    <a:pt x="82" y="30638"/>
                    <a:pt x="803" y="38291"/>
                    <a:pt x="100" y="45863"/>
                  </a:cubicBezTo>
                  <a:cubicBezTo>
                    <a:pt x="100" y="45944"/>
                    <a:pt x="55" y="45998"/>
                    <a:pt x="1" y="46025"/>
                  </a:cubicBezTo>
                  <a:cubicBezTo>
                    <a:pt x="5231" y="46886"/>
                    <a:pt x="10526" y="47124"/>
                    <a:pt x="15820" y="47124"/>
                  </a:cubicBezTo>
                  <a:cubicBezTo>
                    <a:pt x="17678" y="47124"/>
                    <a:pt x="19536" y="47095"/>
                    <a:pt x="21391" y="47053"/>
                  </a:cubicBezTo>
                  <a:cubicBezTo>
                    <a:pt x="22815" y="47017"/>
                    <a:pt x="24257" y="46963"/>
                    <a:pt x="25708" y="46863"/>
                  </a:cubicBezTo>
                  <a:cubicBezTo>
                    <a:pt x="31351" y="45601"/>
                    <a:pt x="37354" y="42402"/>
                    <a:pt x="38589" y="36633"/>
                  </a:cubicBezTo>
                  <a:cubicBezTo>
                    <a:pt x="38618" y="36502"/>
                    <a:pt x="38725" y="36441"/>
                    <a:pt x="38838" y="36441"/>
                  </a:cubicBezTo>
                  <a:cubicBezTo>
                    <a:pt x="38935" y="36441"/>
                    <a:pt x="39036" y="36486"/>
                    <a:pt x="39094" y="36570"/>
                  </a:cubicBezTo>
                  <a:cubicBezTo>
                    <a:pt x="40374" y="38517"/>
                    <a:pt x="42222" y="39634"/>
                    <a:pt x="44502" y="39941"/>
                  </a:cubicBezTo>
                  <a:cubicBezTo>
                    <a:pt x="47396" y="35452"/>
                    <a:pt x="47197" y="28520"/>
                    <a:pt x="47585" y="23599"/>
                  </a:cubicBezTo>
                  <a:cubicBezTo>
                    <a:pt x="48135" y="16631"/>
                    <a:pt x="48928" y="9645"/>
                    <a:pt x="48468" y="2668"/>
                  </a:cubicBezTo>
                  <a:cubicBezTo>
                    <a:pt x="33280" y="54"/>
                    <a:pt x="17929" y="1352"/>
                    <a:pt x="2642" y="9"/>
                  </a:cubicBezTo>
                  <a:cubicBezTo>
                    <a:pt x="2633" y="0"/>
                    <a:pt x="2624" y="0"/>
                    <a:pt x="26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1857000" y="3245400"/>
              <a:ext cx="1232000" cy="1186575"/>
            </a:xfrm>
            <a:custGeom>
              <a:avLst/>
              <a:gdLst/>
              <a:ahLst/>
              <a:cxnLst/>
              <a:rect l="l" t="t" r="r" b="b"/>
              <a:pathLst>
                <a:path w="49280" h="47463" extrusionOk="0">
                  <a:moveTo>
                    <a:pt x="3133" y="33"/>
                  </a:moveTo>
                  <a:lnTo>
                    <a:pt x="3147" y="37"/>
                  </a:lnTo>
                  <a:cubicBezTo>
                    <a:pt x="3142" y="37"/>
                    <a:pt x="3138" y="35"/>
                    <a:pt x="3133" y="33"/>
                  </a:cubicBezTo>
                  <a:close/>
                  <a:moveTo>
                    <a:pt x="3174" y="372"/>
                  </a:moveTo>
                  <a:cubicBezTo>
                    <a:pt x="10770" y="1029"/>
                    <a:pt x="18401" y="1047"/>
                    <a:pt x="26015" y="1227"/>
                  </a:cubicBezTo>
                  <a:cubicBezTo>
                    <a:pt x="29837" y="1317"/>
                    <a:pt x="33668" y="1443"/>
                    <a:pt x="37481" y="1714"/>
                  </a:cubicBezTo>
                  <a:lnTo>
                    <a:pt x="40338" y="1948"/>
                  </a:lnTo>
                  <a:lnTo>
                    <a:pt x="43187" y="2245"/>
                  </a:lnTo>
                  <a:lnTo>
                    <a:pt x="46026" y="2606"/>
                  </a:lnTo>
                  <a:cubicBezTo>
                    <a:pt x="46927" y="2750"/>
                    <a:pt x="47829" y="2867"/>
                    <a:pt x="48739" y="2985"/>
                  </a:cubicBezTo>
                  <a:cubicBezTo>
                    <a:pt x="48730" y="3354"/>
                    <a:pt x="48730" y="3697"/>
                    <a:pt x="48739" y="4048"/>
                  </a:cubicBezTo>
                  <a:lnTo>
                    <a:pt x="48766" y="5211"/>
                  </a:lnTo>
                  <a:cubicBezTo>
                    <a:pt x="48784" y="5995"/>
                    <a:pt x="48793" y="6779"/>
                    <a:pt x="48784" y="7564"/>
                  </a:cubicBezTo>
                  <a:cubicBezTo>
                    <a:pt x="48766" y="9132"/>
                    <a:pt x="48721" y="10700"/>
                    <a:pt x="48631" y="12269"/>
                  </a:cubicBezTo>
                  <a:cubicBezTo>
                    <a:pt x="48478" y="15415"/>
                    <a:pt x="48207" y="18542"/>
                    <a:pt x="47955" y="21688"/>
                  </a:cubicBezTo>
                  <a:cubicBezTo>
                    <a:pt x="47892" y="22473"/>
                    <a:pt x="47829" y="23257"/>
                    <a:pt x="47775" y="24041"/>
                  </a:cubicBezTo>
                  <a:cubicBezTo>
                    <a:pt x="47721" y="24834"/>
                    <a:pt x="47676" y="25618"/>
                    <a:pt x="47639" y="26403"/>
                  </a:cubicBezTo>
                  <a:cubicBezTo>
                    <a:pt x="47558" y="27980"/>
                    <a:pt x="47486" y="29548"/>
                    <a:pt x="47333" y="31108"/>
                  </a:cubicBezTo>
                  <a:cubicBezTo>
                    <a:pt x="47180" y="32667"/>
                    <a:pt x="46954" y="34218"/>
                    <a:pt x="46567" y="35732"/>
                  </a:cubicBezTo>
                  <a:cubicBezTo>
                    <a:pt x="46188" y="37213"/>
                    <a:pt x="45645" y="38651"/>
                    <a:pt x="44846" y="39944"/>
                  </a:cubicBezTo>
                  <a:lnTo>
                    <a:pt x="44846" y="39944"/>
                  </a:lnTo>
                  <a:cubicBezTo>
                    <a:pt x="43883" y="39803"/>
                    <a:pt x="42948" y="39509"/>
                    <a:pt x="42105" y="39022"/>
                  </a:cubicBezTo>
                  <a:cubicBezTo>
                    <a:pt x="41240" y="38526"/>
                    <a:pt x="40482" y="37832"/>
                    <a:pt x="39887" y="37021"/>
                  </a:cubicBezTo>
                  <a:lnTo>
                    <a:pt x="39671" y="36714"/>
                  </a:lnTo>
                  <a:lnTo>
                    <a:pt x="39644" y="36669"/>
                  </a:lnTo>
                  <a:cubicBezTo>
                    <a:pt x="39635" y="36660"/>
                    <a:pt x="39617" y="36633"/>
                    <a:pt x="39608" y="36615"/>
                  </a:cubicBezTo>
                  <a:cubicBezTo>
                    <a:pt x="39572" y="36579"/>
                    <a:pt x="39527" y="36552"/>
                    <a:pt x="39491" y="36525"/>
                  </a:cubicBezTo>
                  <a:cubicBezTo>
                    <a:pt x="39416" y="36488"/>
                    <a:pt x="39341" y="36469"/>
                    <a:pt x="39260" y="36469"/>
                  </a:cubicBezTo>
                  <a:cubicBezTo>
                    <a:pt x="39244" y="36469"/>
                    <a:pt x="39228" y="36470"/>
                    <a:pt x="39211" y="36471"/>
                  </a:cubicBezTo>
                  <a:cubicBezTo>
                    <a:pt x="39112" y="36480"/>
                    <a:pt x="39013" y="36534"/>
                    <a:pt x="38941" y="36615"/>
                  </a:cubicBezTo>
                  <a:cubicBezTo>
                    <a:pt x="38905" y="36660"/>
                    <a:pt x="38887" y="36705"/>
                    <a:pt x="38869" y="36760"/>
                  </a:cubicBezTo>
                  <a:cubicBezTo>
                    <a:pt x="38860" y="36787"/>
                    <a:pt x="38860" y="36796"/>
                    <a:pt x="38860" y="36814"/>
                  </a:cubicBezTo>
                  <a:lnTo>
                    <a:pt x="38842" y="36859"/>
                  </a:lnTo>
                  <a:lnTo>
                    <a:pt x="38761" y="37228"/>
                  </a:lnTo>
                  <a:cubicBezTo>
                    <a:pt x="38626" y="37715"/>
                    <a:pt x="38463" y="38193"/>
                    <a:pt x="38256" y="38652"/>
                  </a:cubicBezTo>
                  <a:cubicBezTo>
                    <a:pt x="38058" y="39112"/>
                    <a:pt x="37823" y="39563"/>
                    <a:pt x="37544" y="39987"/>
                  </a:cubicBezTo>
                  <a:cubicBezTo>
                    <a:pt x="37273" y="40410"/>
                    <a:pt x="36976" y="40825"/>
                    <a:pt x="36652" y="41203"/>
                  </a:cubicBezTo>
                  <a:cubicBezTo>
                    <a:pt x="35344" y="42754"/>
                    <a:pt x="33650" y="43953"/>
                    <a:pt x="31838" y="44872"/>
                  </a:cubicBezTo>
                  <a:cubicBezTo>
                    <a:pt x="30026" y="45782"/>
                    <a:pt x="28079" y="46449"/>
                    <a:pt x="26096" y="46891"/>
                  </a:cubicBezTo>
                  <a:lnTo>
                    <a:pt x="26123" y="46891"/>
                  </a:lnTo>
                  <a:cubicBezTo>
                    <a:pt x="23978" y="46972"/>
                    <a:pt x="21842" y="47098"/>
                    <a:pt x="19687" y="47117"/>
                  </a:cubicBezTo>
                  <a:cubicBezTo>
                    <a:pt x="18556" y="47136"/>
                    <a:pt x="17424" y="47147"/>
                    <a:pt x="16292" y="47147"/>
                  </a:cubicBezTo>
                  <a:cubicBezTo>
                    <a:pt x="15279" y="47147"/>
                    <a:pt x="14265" y="47138"/>
                    <a:pt x="13251" y="47117"/>
                  </a:cubicBezTo>
                  <a:cubicBezTo>
                    <a:pt x="11106" y="47071"/>
                    <a:pt x="8970" y="46981"/>
                    <a:pt x="6833" y="46810"/>
                  </a:cubicBezTo>
                  <a:cubicBezTo>
                    <a:pt x="4777" y="46645"/>
                    <a:pt x="2720" y="46413"/>
                    <a:pt x="687" y="46091"/>
                  </a:cubicBezTo>
                  <a:lnTo>
                    <a:pt x="687" y="46091"/>
                  </a:lnTo>
                  <a:cubicBezTo>
                    <a:pt x="694" y="46042"/>
                    <a:pt x="686" y="46024"/>
                    <a:pt x="695" y="45990"/>
                  </a:cubicBezTo>
                  <a:lnTo>
                    <a:pt x="704" y="45900"/>
                  </a:lnTo>
                  <a:lnTo>
                    <a:pt x="731" y="45539"/>
                  </a:lnTo>
                  <a:lnTo>
                    <a:pt x="785" y="44818"/>
                  </a:lnTo>
                  <a:cubicBezTo>
                    <a:pt x="830" y="44340"/>
                    <a:pt x="848" y="43853"/>
                    <a:pt x="884" y="43376"/>
                  </a:cubicBezTo>
                  <a:cubicBezTo>
                    <a:pt x="902" y="42898"/>
                    <a:pt x="920" y="42411"/>
                    <a:pt x="947" y="41934"/>
                  </a:cubicBezTo>
                  <a:lnTo>
                    <a:pt x="983" y="40482"/>
                  </a:lnTo>
                  <a:cubicBezTo>
                    <a:pt x="1020" y="38553"/>
                    <a:pt x="1001" y="36624"/>
                    <a:pt x="974" y="34704"/>
                  </a:cubicBezTo>
                  <a:cubicBezTo>
                    <a:pt x="911" y="30846"/>
                    <a:pt x="785" y="26998"/>
                    <a:pt x="902" y="23158"/>
                  </a:cubicBezTo>
                  <a:cubicBezTo>
                    <a:pt x="1135" y="15524"/>
                    <a:pt x="1919" y="7908"/>
                    <a:pt x="3174" y="372"/>
                  </a:cubicBezTo>
                  <a:close/>
                  <a:moveTo>
                    <a:pt x="2894" y="1"/>
                  </a:moveTo>
                  <a:lnTo>
                    <a:pt x="2867" y="145"/>
                  </a:lnTo>
                  <a:cubicBezTo>
                    <a:pt x="1587" y="7753"/>
                    <a:pt x="803" y="15442"/>
                    <a:pt x="569" y="23149"/>
                  </a:cubicBezTo>
                  <a:cubicBezTo>
                    <a:pt x="452" y="27007"/>
                    <a:pt x="578" y="30855"/>
                    <a:pt x="641" y="34704"/>
                  </a:cubicBezTo>
                  <a:cubicBezTo>
                    <a:pt x="677" y="36633"/>
                    <a:pt x="695" y="38553"/>
                    <a:pt x="659" y="40473"/>
                  </a:cubicBezTo>
                  <a:lnTo>
                    <a:pt x="614" y="41916"/>
                  </a:lnTo>
                  <a:cubicBezTo>
                    <a:pt x="596" y="42402"/>
                    <a:pt x="578" y="42880"/>
                    <a:pt x="551" y="43358"/>
                  </a:cubicBezTo>
                  <a:cubicBezTo>
                    <a:pt x="524" y="43835"/>
                    <a:pt x="506" y="44313"/>
                    <a:pt x="461" y="44800"/>
                  </a:cubicBezTo>
                  <a:lnTo>
                    <a:pt x="407" y="45512"/>
                  </a:lnTo>
                  <a:lnTo>
                    <a:pt x="380" y="45873"/>
                  </a:lnTo>
                  <a:lnTo>
                    <a:pt x="361" y="46035"/>
                  </a:lnTo>
                  <a:cubicBezTo>
                    <a:pt x="361" y="46053"/>
                    <a:pt x="361" y="46062"/>
                    <a:pt x="334" y="46071"/>
                  </a:cubicBezTo>
                  <a:lnTo>
                    <a:pt x="1" y="46305"/>
                  </a:lnTo>
                  <a:lnTo>
                    <a:pt x="398" y="46368"/>
                  </a:lnTo>
                  <a:cubicBezTo>
                    <a:pt x="2525" y="46711"/>
                    <a:pt x="4661" y="46963"/>
                    <a:pt x="6806" y="47135"/>
                  </a:cubicBezTo>
                  <a:cubicBezTo>
                    <a:pt x="8952" y="47306"/>
                    <a:pt x="11097" y="47387"/>
                    <a:pt x="13251" y="47432"/>
                  </a:cubicBezTo>
                  <a:cubicBezTo>
                    <a:pt x="14265" y="47453"/>
                    <a:pt x="15281" y="47463"/>
                    <a:pt x="16296" y="47463"/>
                  </a:cubicBezTo>
                  <a:cubicBezTo>
                    <a:pt x="17430" y="47463"/>
                    <a:pt x="18565" y="47451"/>
                    <a:pt x="19696" y="47432"/>
                  </a:cubicBezTo>
                  <a:cubicBezTo>
                    <a:pt x="21842" y="47414"/>
                    <a:pt x="23996" y="47288"/>
                    <a:pt x="26141" y="47207"/>
                  </a:cubicBezTo>
                  <a:lnTo>
                    <a:pt x="26150" y="47207"/>
                  </a:lnTo>
                  <a:lnTo>
                    <a:pt x="26168" y="47198"/>
                  </a:lnTo>
                  <a:cubicBezTo>
                    <a:pt x="28178" y="46747"/>
                    <a:pt x="30143" y="46080"/>
                    <a:pt x="31982" y="45151"/>
                  </a:cubicBezTo>
                  <a:cubicBezTo>
                    <a:pt x="33821" y="44214"/>
                    <a:pt x="35543" y="42997"/>
                    <a:pt x="36886" y="41411"/>
                  </a:cubicBezTo>
                  <a:cubicBezTo>
                    <a:pt x="37228" y="41014"/>
                    <a:pt x="37535" y="40590"/>
                    <a:pt x="37805" y="40149"/>
                  </a:cubicBezTo>
                  <a:cubicBezTo>
                    <a:pt x="38094" y="39716"/>
                    <a:pt x="38328" y="39247"/>
                    <a:pt x="38544" y="38779"/>
                  </a:cubicBezTo>
                  <a:cubicBezTo>
                    <a:pt x="38761" y="38301"/>
                    <a:pt x="38914" y="37805"/>
                    <a:pt x="39058" y="37300"/>
                  </a:cubicBezTo>
                  <a:lnTo>
                    <a:pt x="39148" y="36922"/>
                  </a:lnTo>
                  <a:lnTo>
                    <a:pt x="39157" y="36877"/>
                  </a:lnTo>
                  <a:cubicBezTo>
                    <a:pt x="39166" y="36868"/>
                    <a:pt x="39166" y="36841"/>
                    <a:pt x="39166" y="36841"/>
                  </a:cubicBezTo>
                  <a:cubicBezTo>
                    <a:pt x="39175" y="36832"/>
                    <a:pt x="39175" y="36814"/>
                    <a:pt x="39184" y="36814"/>
                  </a:cubicBezTo>
                  <a:cubicBezTo>
                    <a:pt x="39193" y="36796"/>
                    <a:pt x="39220" y="36787"/>
                    <a:pt x="39248" y="36778"/>
                  </a:cubicBezTo>
                  <a:cubicBezTo>
                    <a:pt x="39275" y="36778"/>
                    <a:pt x="39311" y="36787"/>
                    <a:pt x="39338" y="36796"/>
                  </a:cubicBezTo>
                  <a:cubicBezTo>
                    <a:pt x="39356" y="36805"/>
                    <a:pt x="39365" y="36814"/>
                    <a:pt x="39374" y="36823"/>
                  </a:cubicBezTo>
                  <a:lnTo>
                    <a:pt x="39392" y="36841"/>
                  </a:lnTo>
                  <a:lnTo>
                    <a:pt x="39419" y="36886"/>
                  </a:lnTo>
                  <a:lnTo>
                    <a:pt x="39644" y="37201"/>
                  </a:lnTo>
                  <a:cubicBezTo>
                    <a:pt x="40266" y="38040"/>
                    <a:pt x="41041" y="38770"/>
                    <a:pt x="41952" y="39292"/>
                  </a:cubicBezTo>
                  <a:cubicBezTo>
                    <a:pt x="42862" y="39824"/>
                    <a:pt x="43872" y="40140"/>
                    <a:pt x="44908" y="40284"/>
                  </a:cubicBezTo>
                  <a:lnTo>
                    <a:pt x="45007" y="40293"/>
                  </a:lnTo>
                  <a:lnTo>
                    <a:pt x="45061" y="40212"/>
                  </a:lnTo>
                  <a:cubicBezTo>
                    <a:pt x="45927" y="38860"/>
                    <a:pt x="46495" y="37354"/>
                    <a:pt x="46900" y="35822"/>
                  </a:cubicBezTo>
                  <a:cubicBezTo>
                    <a:pt x="47297" y="34281"/>
                    <a:pt x="47540" y="32712"/>
                    <a:pt x="47712" y="31144"/>
                  </a:cubicBezTo>
                  <a:cubicBezTo>
                    <a:pt x="47874" y="29575"/>
                    <a:pt x="47964" y="27998"/>
                    <a:pt x="48054" y="26430"/>
                  </a:cubicBezTo>
                  <a:cubicBezTo>
                    <a:pt x="48099" y="25636"/>
                    <a:pt x="48144" y="24852"/>
                    <a:pt x="48207" y="24077"/>
                  </a:cubicBezTo>
                  <a:cubicBezTo>
                    <a:pt x="48261" y="23293"/>
                    <a:pt x="48334" y="22509"/>
                    <a:pt x="48406" y="21724"/>
                  </a:cubicBezTo>
                  <a:cubicBezTo>
                    <a:pt x="48667" y="18588"/>
                    <a:pt x="48965" y="15451"/>
                    <a:pt x="49145" y="12296"/>
                  </a:cubicBezTo>
                  <a:cubicBezTo>
                    <a:pt x="49217" y="10727"/>
                    <a:pt x="49280" y="9141"/>
                    <a:pt x="49280" y="7564"/>
                  </a:cubicBezTo>
                  <a:cubicBezTo>
                    <a:pt x="49280" y="6779"/>
                    <a:pt x="49262" y="5986"/>
                    <a:pt x="49235" y="5193"/>
                  </a:cubicBezTo>
                  <a:lnTo>
                    <a:pt x="49208" y="4607"/>
                  </a:lnTo>
                  <a:lnTo>
                    <a:pt x="49199" y="4310"/>
                  </a:lnTo>
                  <a:lnTo>
                    <a:pt x="49190" y="4165"/>
                  </a:lnTo>
                  <a:lnTo>
                    <a:pt x="49181" y="4003"/>
                  </a:lnTo>
                  <a:cubicBezTo>
                    <a:pt x="49154" y="3561"/>
                    <a:pt x="49109" y="3120"/>
                    <a:pt x="49055" y="2705"/>
                  </a:cubicBezTo>
                  <a:cubicBezTo>
                    <a:pt x="48081" y="2525"/>
                    <a:pt x="47081" y="2345"/>
                    <a:pt x="46089" y="2200"/>
                  </a:cubicBezTo>
                  <a:lnTo>
                    <a:pt x="43232" y="1840"/>
                  </a:lnTo>
                  <a:lnTo>
                    <a:pt x="40374" y="1551"/>
                  </a:lnTo>
                  <a:lnTo>
                    <a:pt x="37508" y="1317"/>
                  </a:lnTo>
                  <a:cubicBezTo>
                    <a:pt x="33686" y="1056"/>
                    <a:pt x="29855" y="938"/>
                    <a:pt x="26024" y="857"/>
                  </a:cubicBezTo>
                  <a:cubicBezTo>
                    <a:pt x="22193" y="776"/>
                    <a:pt x="18362" y="731"/>
                    <a:pt x="14540" y="632"/>
                  </a:cubicBezTo>
                  <a:cubicBezTo>
                    <a:pt x="10726" y="524"/>
                    <a:pt x="6903" y="353"/>
                    <a:pt x="3107" y="21"/>
                  </a:cubicBezTo>
                  <a:lnTo>
                    <a:pt x="3107" y="21"/>
                  </a:lnTo>
                  <a:cubicBezTo>
                    <a:pt x="3091" y="15"/>
                    <a:pt x="3070" y="10"/>
                    <a:pt x="3039" y="10"/>
                  </a:cubicBezTo>
                  <a:lnTo>
                    <a:pt x="28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A67A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 name="Google Shape;50;p2"/>
          <p:cNvSpPr/>
          <p:nvPr/>
        </p:nvSpPr>
        <p:spPr>
          <a:xfrm rot="-381518">
            <a:off x="1317430" y="-146232"/>
            <a:ext cx="102933" cy="551241"/>
          </a:xfrm>
          <a:prstGeom prst="roundRect">
            <a:avLst>
              <a:gd name="adj" fmla="val 50000"/>
            </a:avLst>
          </a:prstGeom>
          <a:solidFill>
            <a:schemeClr val="lt2">
              <a:alpha val="474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 Text">
  <p:cSld name="CUSTOM_2">
    <p:spTree>
      <p:nvGrpSpPr>
        <p:cNvPr id="1" name="Shape 510"/>
        <p:cNvGrpSpPr/>
        <p:nvPr/>
      </p:nvGrpSpPr>
      <p:grpSpPr>
        <a:xfrm>
          <a:off x="0" y="0"/>
          <a:ext cx="0" cy="0"/>
          <a:chOff x="0" y="0"/>
          <a:chExt cx="0" cy="0"/>
        </a:xfrm>
      </p:grpSpPr>
      <p:grpSp>
        <p:nvGrpSpPr>
          <p:cNvPr id="511" name="Google Shape;511;p18"/>
          <p:cNvGrpSpPr/>
          <p:nvPr/>
        </p:nvGrpSpPr>
        <p:grpSpPr>
          <a:xfrm>
            <a:off x="-1700" y="329"/>
            <a:ext cx="9147400" cy="5142843"/>
            <a:chOff x="238125" y="854700"/>
            <a:chExt cx="7142500" cy="4015650"/>
          </a:xfrm>
        </p:grpSpPr>
        <p:sp>
          <p:nvSpPr>
            <p:cNvPr id="512" name="Google Shape;512;p18"/>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8"/>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18"/>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18"/>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18"/>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18"/>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18"/>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18"/>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18"/>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18"/>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18"/>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18"/>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18"/>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18"/>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18"/>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18"/>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18"/>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18"/>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18"/>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1" name="Google Shape;531;p18"/>
          <p:cNvSpPr txBox="1">
            <a:spLocks noGrp="1"/>
          </p:cNvSpPr>
          <p:nvPr>
            <p:ph type="subTitle" idx="1"/>
          </p:nvPr>
        </p:nvSpPr>
        <p:spPr>
          <a:xfrm>
            <a:off x="890100" y="1760244"/>
            <a:ext cx="7533900" cy="27771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Char char="●"/>
              <a:defRPr sz="1600"/>
            </a:lvl1pPr>
            <a:lvl2pPr lvl="1" algn="ctr" rtl="0">
              <a:lnSpc>
                <a:spcPct val="100000"/>
              </a:lnSpc>
              <a:spcBef>
                <a:spcPts val="0"/>
              </a:spcBef>
              <a:spcAft>
                <a:spcPts val="0"/>
              </a:spcAft>
              <a:buSzPts val="2800"/>
              <a:buChar char="○"/>
              <a:defRPr sz="2800"/>
            </a:lvl2pPr>
            <a:lvl3pPr lvl="2" algn="ctr" rtl="0">
              <a:lnSpc>
                <a:spcPct val="100000"/>
              </a:lnSpc>
              <a:spcBef>
                <a:spcPts val="0"/>
              </a:spcBef>
              <a:spcAft>
                <a:spcPts val="0"/>
              </a:spcAft>
              <a:buSzPts val="2800"/>
              <a:buChar char="■"/>
              <a:defRPr sz="2800"/>
            </a:lvl3pPr>
            <a:lvl4pPr lvl="3" algn="ctr" rtl="0">
              <a:lnSpc>
                <a:spcPct val="100000"/>
              </a:lnSpc>
              <a:spcBef>
                <a:spcPts val="0"/>
              </a:spcBef>
              <a:spcAft>
                <a:spcPts val="0"/>
              </a:spcAft>
              <a:buSzPts val="2800"/>
              <a:buChar char="●"/>
              <a:defRPr sz="2800"/>
            </a:lvl4pPr>
            <a:lvl5pPr lvl="4" algn="ctr" rtl="0">
              <a:lnSpc>
                <a:spcPct val="100000"/>
              </a:lnSpc>
              <a:spcBef>
                <a:spcPts val="0"/>
              </a:spcBef>
              <a:spcAft>
                <a:spcPts val="0"/>
              </a:spcAft>
              <a:buSzPts val="2800"/>
              <a:buChar char="○"/>
              <a:defRPr sz="2800"/>
            </a:lvl5pPr>
            <a:lvl6pPr lvl="5" algn="ctr" rtl="0">
              <a:lnSpc>
                <a:spcPct val="100000"/>
              </a:lnSpc>
              <a:spcBef>
                <a:spcPts val="0"/>
              </a:spcBef>
              <a:spcAft>
                <a:spcPts val="0"/>
              </a:spcAft>
              <a:buSzPts val="2800"/>
              <a:buChar char="■"/>
              <a:defRPr sz="2800"/>
            </a:lvl6pPr>
            <a:lvl7pPr lvl="6" algn="ctr" rtl="0">
              <a:lnSpc>
                <a:spcPct val="100000"/>
              </a:lnSpc>
              <a:spcBef>
                <a:spcPts val="0"/>
              </a:spcBef>
              <a:spcAft>
                <a:spcPts val="0"/>
              </a:spcAft>
              <a:buSzPts val="2800"/>
              <a:buChar char="●"/>
              <a:defRPr sz="2800"/>
            </a:lvl7pPr>
            <a:lvl8pPr lvl="7" algn="ctr" rtl="0">
              <a:lnSpc>
                <a:spcPct val="100000"/>
              </a:lnSpc>
              <a:spcBef>
                <a:spcPts val="0"/>
              </a:spcBef>
              <a:spcAft>
                <a:spcPts val="0"/>
              </a:spcAft>
              <a:buSzPts val="2800"/>
              <a:buChar char="○"/>
              <a:defRPr sz="2800"/>
            </a:lvl8pPr>
            <a:lvl9pPr lvl="8" algn="ctr" rtl="0">
              <a:lnSpc>
                <a:spcPct val="100000"/>
              </a:lnSpc>
              <a:spcBef>
                <a:spcPts val="0"/>
              </a:spcBef>
              <a:spcAft>
                <a:spcPts val="0"/>
              </a:spcAft>
              <a:buSzPts val="2800"/>
              <a:buChar char="■"/>
              <a:defRPr sz="2800"/>
            </a:lvl9pPr>
          </a:lstStyle>
          <a:p>
            <a:endParaRPr/>
          </a:p>
        </p:txBody>
      </p:sp>
      <p:sp>
        <p:nvSpPr>
          <p:cNvPr id="532" name="Google Shape;532;p18"/>
          <p:cNvSpPr txBox="1">
            <a:spLocks noGrp="1"/>
          </p:cNvSpPr>
          <p:nvPr>
            <p:ph type="title"/>
          </p:nvPr>
        </p:nvSpPr>
        <p:spPr>
          <a:xfrm>
            <a:off x="4572000" y="540000"/>
            <a:ext cx="3852000" cy="1037100"/>
          </a:xfrm>
          <a:prstGeom prst="rect">
            <a:avLst/>
          </a:prstGeom>
        </p:spPr>
        <p:txBody>
          <a:bodyPr spcFirstLastPara="1" wrap="square" lIns="0" tIns="0" rIns="0" bIns="0" anchor="t" anchorCtr="0">
            <a:noAutofit/>
          </a:bodyPr>
          <a:lstStyle>
            <a:lvl1pPr lvl="0" algn="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782"/>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1"/>
        <p:cNvGrpSpPr/>
        <p:nvPr/>
      </p:nvGrpSpPr>
      <p:grpSpPr>
        <a:xfrm>
          <a:off x="0" y="0"/>
          <a:ext cx="0" cy="0"/>
          <a:chOff x="0" y="0"/>
          <a:chExt cx="0" cy="0"/>
        </a:xfrm>
      </p:grpSpPr>
      <p:sp>
        <p:nvSpPr>
          <p:cNvPr id="52" name="Google Shape;52;p3"/>
          <p:cNvSpPr txBox="1">
            <a:spLocks noGrp="1"/>
          </p:cNvSpPr>
          <p:nvPr>
            <p:ph type="title"/>
          </p:nvPr>
        </p:nvSpPr>
        <p:spPr>
          <a:xfrm>
            <a:off x="311700" y="2150850"/>
            <a:ext cx="8520600" cy="841800"/>
          </a:xfrm>
          <a:prstGeom prst="rect">
            <a:avLst/>
          </a:prstGeom>
        </p:spPr>
        <p:txBody>
          <a:bodyPr spcFirstLastPara="1" wrap="square" lIns="0" tIns="0" rIns="0" bIns="0"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53"/>
        <p:cNvGrpSpPr/>
        <p:nvPr/>
      </p:nvGrpSpPr>
      <p:grpSpPr>
        <a:xfrm>
          <a:off x="0" y="0"/>
          <a:ext cx="0" cy="0"/>
          <a:chOff x="0" y="0"/>
          <a:chExt cx="0" cy="0"/>
        </a:xfrm>
      </p:grpSpPr>
      <p:sp>
        <p:nvSpPr>
          <p:cNvPr id="54" name="Google Shape;54;p4"/>
          <p:cNvSpPr/>
          <p:nvPr/>
        </p:nvSpPr>
        <p:spPr>
          <a:xfrm>
            <a:off x="8740343" y="1780347"/>
            <a:ext cx="20479" cy="58449"/>
          </a:xfrm>
          <a:custGeom>
            <a:avLst/>
            <a:gdLst/>
            <a:ahLst/>
            <a:cxnLst/>
            <a:rect l="l" t="t" r="r" b="b"/>
            <a:pathLst>
              <a:path w="488" h="1403" extrusionOk="0">
                <a:moveTo>
                  <a:pt x="249" y="0"/>
                </a:moveTo>
                <a:cubicBezTo>
                  <a:pt x="193" y="0"/>
                  <a:pt x="139" y="35"/>
                  <a:pt x="118" y="90"/>
                </a:cubicBezTo>
                <a:cubicBezTo>
                  <a:pt x="73" y="190"/>
                  <a:pt x="46" y="289"/>
                  <a:pt x="28" y="397"/>
                </a:cubicBezTo>
                <a:cubicBezTo>
                  <a:pt x="19" y="442"/>
                  <a:pt x="1" y="496"/>
                  <a:pt x="19" y="541"/>
                </a:cubicBezTo>
                <a:cubicBezTo>
                  <a:pt x="19" y="559"/>
                  <a:pt x="28" y="568"/>
                  <a:pt x="37" y="586"/>
                </a:cubicBezTo>
                <a:cubicBezTo>
                  <a:pt x="64" y="595"/>
                  <a:pt x="145" y="613"/>
                  <a:pt x="145" y="622"/>
                </a:cubicBezTo>
                <a:cubicBezTo>
                  <a:pt x="145" y="631"/>
                  <a:pt x="100" y="649"/>
                  <a:pt x="73" y="658"/>
                </a:cubicBezTo>
                <a:cubicBezTo>
                  <a:pt x="37" y="667"/>
                  <a:pt x="46" y="685"/>
                  <a:pt x="46" y="694"/>
                </a:cubicBezTo>
                <a:cubicBezTo>
                  <a:pt x="37" y="902"/>
                  <a:pt x="46" y="1100"/>
                  <a:pt x="109" y="1307"/>
                </a:cubicBezTo>
                <a:cubicBezTo>
                  <a:pt x="118" y="1343"/>
                  <a:pt x="154" y="1379"/>
                  <a:pt x="190" y="1397"/>
                </a:cubicBezTo>
                <a:cubicBezTo>
                  <a:pt x="203" y="1401"/>
                  <a:pt x="215" y="1402"/>
                  <a:pt x="228" y="1402"/>
                </a:cubicBezTo>
                <a:cubicBezTo>
                  <a:pt x="289" y="1402"/>
                  <a:pt x="348" y="1367"/>
                  <a:pt x="371" y="1307"/>
                </a:cubicBezTo>
                <a:cubicBezTo>
                  <a:pt x="434" y="1109"/>
                  <a:pt x="443" y="902"/>
                  <a:pt x="443" y="703"/>
                </a:cubicBezTo>
                <a:cubicBezTo>
                  <a:pt x="443" y="685"/>
                  <a:pt x="452" y="676"/>
                  <a:pt x="416" y="658"/>
                </a:cubicBezTo>
                <a:cubicBezTo>
                  <a:pt x="389" y="649"/>
                  <a:pt x="344" y="640"/>
                  <a:pt x="344" y="622"/>
                </a:cubicBezTo>
                <a:cubicBezTo>
                  <a:pt x="344" y="613"/>
                  <a:pt x="425" y="595"/>
                  <a:pt x="443" y="586"/>
                </a:cubicBezTo>
                <a:cubicBezTo>
                  <a:pt x="461" y="577"/>
                  <a:pt x="470" y="559"/>
                  <a:pt x="470" y="550"/>
                </a:cubicBezTo>
                <a:cubicBezTo>
                  <a:pt x="488" y="496"/>
                  <a:pt x="470" y="451"/>
                  <a:pt x="461" y="397"/>
                </a:cubicBezTo>
                <a:cubicBezTo>
                  <a:pt x="443" y="298"/>
                  <a:pt x="416" y="190"/>
                  <a:pt x="380" y="90"/>
                </a:cubicBezTo>
                <a:cubicBezTo>
                  <a:pt x="362" y="54"/>
                  <a:pt x="335" y="27"/>
                  <a:pt x="298" y="9"/>
                </a:cubicBezTo>
                <a:cubicBezTo>
                  <a:pt x="282" y="3"/>
                  <a:pt x="266" y="0"/>
                  <a:pt x="24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 name="Google Shape;55;p4"/>
          <p:cNvGrpSpPr/>
          <p:nvPr/>
        </p:nvGrpSpPr>
        <p:grpSpPr>
          <a:xfrm>
            <a:off x="-1700" y="329"/>
            <a:ext cx="9147400" cy="5142843"/>
            <a:chOff x="238125" y="854700"/>
            <a:chExt cx="7142500" cy="4015650"/>
          </a:xfrm>
        </p:grpSpPr>
        <p:sp>
          <p:nvSpPr>
            <p:cNvPr id="56" name="Google Shape;56;p4"/>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4"/>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4"/>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4"/>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4"/>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4"/>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4"/>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4"/>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4"/>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4"/>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4"/>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4"/>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4"/>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4"/>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4"/>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4"/>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4"/>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4"/>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4"/>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4"/>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4"/>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4"/>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8" name="Google Shape;78;p4"/>
          <p:cNvSpPr txBox="1">
            <a:spLocks noGrp="1"/>
          </p:cNvSpPr>
          <p:nvPr>
            <p:ph type="title"/>
          </p:nvPr>
        </p:nvSpPr>
        <p:spPr>
          <a:xfrm>
            <a:off x="720000" y="540000"/>
            <a:ext cx="7704000" cy="360000"/>
          </a:xfrm>
          <a:prstGeom prst="rect">
            <a:avLst/>
          </a:prstGeom>
        </p:spPr>
        <p:txBody>
          <a:bodyPr spcFirstLastPara="1" wrap="square" lIns="0" tIns="0" rIns="0" bIns="0" anchor="t" anchorCtr="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
        <p:nvSpPr>
          <p:cNvPr id="79" name="Google Shape;79;p4"/>
          <p:cNvSpPr txBox="1">
            <a:spLocks noGrp="1"/>
          </p:cNvSpPr>
          <p:nvPr>
            <p:ph type="body" idx="1"/>
          </p:nvPr>
        </p:nvSpPr>
        <p:spPr>
          <a:xfrm>
            <a:off x="720000" y="1246924"/>
            <a:ext cx="7704000" cy="3440100"/>
          </a:xfrm>
          <a:prstGeom prst="rect">
            <a:avLst/>
          </a:prstGeom>
        </p:spPr>
        <p:txBody>
          <a:bodyPr spcFirstLastPara="1" wrap="square" lIns="91425" tIns="91425" rIns="91425" bIns="91425" anchor="t" anchorCtr="0">
            <a:noAutofit/>
          </a:bodyPr>
          <a:lstStyle>
            <a:lvl1pPr marL="457200" lvl="0" indent="-304800" rtl="0">
              <a:lnSpc>
                <a:spcPct val="85000"/>
              </a:lnSpc>
              <a:spcBef>
                <a:spcPts val="0"/>
              </a:spcBef>
              <a:spcAft>
                <a:spcPts val="0"/>
              </a:spcAft>
              <a:buClr>
                <a:schemeClr val="dk1"/>
              </a:buClr>
              <a:buSzPts val="1200"/>
              <a:buChar char="●"/>
              <a:defRPr sz="1200"/>
            </a:lvl1pPr>
            <a:lvl2pPr marL="914400" lvl="1" indent="-304800" rtl="0">
              <a:spcBef>
                <a:spcPts val="5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Three Columns">
  <p:cSld name="CUSTOM_3">
    <p:spTree>
      <p:nvGrpSpPr>
        <p:cNvPr id="1" name="Shape 178"/>
        <p:cNvGrpSpPr/>
        <p:nvPr/>
      </p:nvGrpSpPr>
      <p:grpSpPr>
        <a:xfrm>
          <a:off x="0" y="0"/>
          <a:ext cx="0" cy="0"/>
          <a:chOff x="0" y="0"/>
          <a:chExt cx="0" cy="0"/>
        </a:xfrm>
      </p:grpSpPr>
      <p:grpSp>
        <p:nvGrpSpPr>
          <p:cNvPr id="179" name="Google Shape;179;p7"/>
          <p:cNvGrpSpPr/>
          <p:nvPr/>
        </p:nvGrpSpPr>
        <p:grpSpPr>
          <a:xfrm>
            <a:off x="-174525" y="-22399"/>
            <a:ext cx="9487164" cy="5193049"/>
            <a:chOff x="-174525" y="-22399"/>
            <a:chExt cx="9487164" cy="5193049"/>
          </a:xfrm>
        </p:grpSpPr>
        <p:sp>
          <p:nvSpPr>
            <p:cNvPr id="180" name="Google Shape;180;p7"/>
            <p:cNvSpPr/>
            <p:nvPr/>
          </p:nvSpPr>
          <p:spPr>
            <a:xfrm>
              <a:off x="-174525" y="-22399"/>
              <a:ext cx="9487164" cy="5188298"/>
            </a:xfrm>
            <a:custGeom>
              <a:avLst/>
              <a:gdLst/>
              <a:ahLst/>
              <a:cxnLst/>
              <a:rect l="l" t="t" r="r" b="b"/>
              <a:pathLst>
                <a:path w="264469" h="144360" extrusionOk="0">
                  <a:moveTo>
                    <a:pt x="125024" y="0"/>
                  </a:moveTo>
                  <a:cubicBezTo>
                    <a:pt x="124865" y="0"/>
                    <a:pt x="124702" y="4"/>
                    <a:pt x="124536" y="11"/>
                  </a:cubicBezTo>
                  <a:lnTo>
                    <a:pt x="4940" y="11"/>
                  </a:lnTo>
                  <a:cubicBezTo>
                    <a:pt x="1569" y="65"/>
                    <a:pt x="0" y="1705"/>
                    <a:pt x="226" y="4914"/>
                  </a:cubicBezTo>
                  <a:lnTo>
                    <a:pt x="226" y="138500"/>
                  </a:lnTo>
                  <a:cubicBezTo>
                    <a:pt x="208" y="142159"/>
                    <a:pt x="1811" y="143993"/>
                    <a:pt x="5034" y="143993"/>
                  </a:cubicBezTo>
                  <a:cubicBezTo>
                    <a:pt x="5185" y="143993"/>
                    <a:pt x="5340" y="143989"/>
                    <a:pt x="5499" y="143981"/>
                  </a:cubicBezTo>
                  <a:cubicBezTo>
                    <a:pt x="23166" y="144233"/>
                    <a:pt x="61538" y="144359"/>
                    <a:pt x="76177" y="144359"/>
                  </a:cubicBezTo>
                  <a:cubicBezTo>
                    <a:pt x="90824" y="144359"/>
                    <a:pt x="107103" y="144233"/>
                    <a:pt x="125041" y="143981"/>
                  </a:cubicBezTo>
                  <a:cubicBezTo>
                    <a:pt x="129025" y="143963"/>
                    <a:pt x="130900" y="142007"/>
                    <a:pt x="130675" y="138122"/>
                  </a:cubicBezTo>
                  <a:lnTo>
                    <a:pt x="130675" y="6393"/>
                  </a:lnTo>
                  <a:cubicBezTo>
                    <a:pt x="130839" y="2139"/>
                    <a:pt x="128956" y="0"/>
                    <a:pt x="125024" y="0"/>
                  </a:cubicBezTo>
                  <a:close/>
                  <a:moveTo>
                    <a:pt x="139427" y="0"/>
                  </a:moveTo>
                  <a:cubicBezTo>
                    <a:pt x="135503" y="0"/>
                    <a:pt x="133611" y="2139"/>
                    <a:pt x="133776" y="6393"/>
                  </a:cubicBezTo>
                  <a:lnTo>
                    <a:pt x="133776" y="138122"/>
                  </a:lnTo>
                  <a:cubicBezTo>
                    <a:pt x="133550" y="142007"/>
                    <a:pt x="135434" y="143963"/>
                    <a:pt x="139409" y="143981"/>
                  </a:cubicBezTo>
                  <a:cubicBezTo>
                    <a:pt x="157347" y="144233"/>
                    <a:pt x="173635" y="144359"/>
                    <a:pt x="188274" y="144359"/>
                  </a:cubicBezTo>
                  <a:cubicBezTo>
                    <a:pt x="202912" y="144359"/>
                    <a:pt x="241294" y="144233"/>
                    <a:pt x="258970" y="143981"/>
                  </a:cubicBezTo>
                  <a:cubicBezTo>
                    <a:pt x="259129" y="143989"/>
                    <a:pt x="259285" y="143993"/>
                    <a:pt x="259437" y="143993"/>
                  </a:cubicBezTo>
                  <a:cubicBezTo>
                    <a:pt x="262675" y="143993"/>
                    <a:pt x="264277" y="142159"/>
                    <a:pt x="264243" y="138500"/>
                  </a:cubicBezTo>
                  <a:lnTo>
                    <a:pt x="264243" y="4914"/>
                  </a:lnTo>
                  <a:cubicBezTo>
                    <a:pt x="264468" y="1705"/>
                    <a:pt x="262900" y="65"/>
                    <a:pt x="259529" y="11"/>
                  </a:cubicBezTo>
                  <a:lnTo>
                    <a:pt x="139914" y="11"/>
                  </a:lnTo>
                  <a:cubicBezTo>
                    <a:pt x="139749" y="4"/>
                    <a:pt x="139586" y="0"/>
                    <a:pt x="13942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81" name="Google Shape;181;p7"/>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nvGrpSpPr>
            <p:cNvPr id="182" name="Google Shape;182;p7"/>
            <p:cNvGrpSpPr/>
            <p:nvPr/>
          </p:nvGrpSpPr>
          <p:grpSpPr>
            <a:xfrm>
              <a:off x="263005" y="845117"/>
              <a:ext cx="3790149" cy="3960313"/>
              <a:chOff x="263005" y="845117"/>
              <a:chExt cx="3790149" cy="3960313"/>
            </a:xfrm>
          </p:grpSpPr>
          <p:sp>
            <p:nvSpPr>
              <p:cNvPr id="183" name="Google Shape;183;p7"/>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7"/>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7"/>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7"/>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7"/>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7"/>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7"/>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7"/>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7"/>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7"/>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7"/>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7"/>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7"/>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7"/>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7"/>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 name="Google Shape;198;p7"/>
            <p:cNvGrpSpPr/>
            <p:nvPr/>
          </p:nvGrpSpPr>
          <p:grpSpPr>
            <a:xfrm>
              <a:off x="5055305" y="845117"/>
              <a:ext cx="3790149" cy="3960313"/>
              <a:chOff x="263005" y="845117"/>
              <a:chExt cx="3790149" cy="3960313"/>
            </a:xfrm>
          </p:grpSpPr>
          <p:sp>
            <p:nvSpPr>
              <p:cNvPr id="199" name="Google Shape;199;p7"/>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7"/>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7"/>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7"/>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7"/>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7"/>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7"/>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7"/>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7"/>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7"/>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7"/>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7"/>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7"/>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7"/>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7"/>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214" name="Google Shape;214;p7"/>
            <p:cNvCxnSpPr/>
            <p:nvPr/>
          </p:nvCxnSpPr>
          <p:spPr>
            <a:xfrm>
              <a:off x="4625700" y="540000"/>
              <a:ext cx="4679100" cy="0"/>
            </a:xfrm>
            <a:prstGeom prst="straightConnector1">
              <a:avLst/>
            </a:prstGeom>
            <a:noFill/>
            <a:ln w="9525" cap="flat" cmpd="sng">
              <a:solidFill>
                <a:srgbClr val="6D9EEB"/>
              </a:solidFill>
              <a:prstDash val="solid"/>
              <a:round/>
              <a:headEnd type="none" w="med" len="med"/>
              <a:tailEnd type="none" w="med" len="med"/>
            </a:ln>
          </p:spPr>
        </p:cxnSp>
        <p:cxnSp>
          <p:nvCxnSpPr>
            <p:cNvPr id="215" name="Google Shape;215;p7"/>
            <p:cNvCxnSpPr/>
            <p:nvPr/>
          </p:nvCxnSpPr>
          <p:spPr>
            <a:xfrm>
              <a:off x="40493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216" name="Google Shape;216;p7"/>
            <p:cNvCxnSpPr/>
            <p:nvPr/>
          </p:nvCxnSpPr>
          <p:spPr>
            <a:xfrm>
              <a:off x="41129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217" name="Google Shape;217;p7"/>
            <p:cNvCxnSpPr/>
            <p:nvPr/>
          </p:nvCxnSpPr>
          <p:spPr>
            <a:xfrm>
              <a:off x="49917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218" name="Google Shape;218;p7"/>
            <p:cNvCxnSpPr/>
            <p:nvPr/>
          </p:nvCxnSpPr>
          <p:spPr>
            <a:xfrm>
              <a:off x="50553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219" name="Google Shape;219;p7"/>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sp>
        <p:nvSpPr>
          <p:cNvPr id="220" name="Google Shape;220;p7"/>
          <p:cNvSpPr txBox="1">
            <a:spLocks noGrp="1"/>
          </p:cNvSpPr>
          <p:nvPr>
            <p:ph type="title"/>
          </p:nvPr>
        </p:nvSpPr>
        <p:spPr>
          <a:xfrm>
            <a:off x="720000" y="540000"/>
            <a:ext cx="3087300" cy="1459200"/>
          </a:xfrm>
          <a:prstGeom prst="rect">
            <a:avLst/>
          </a:prstGeom>
        </p:spPr>
        <p:txBody>
          <a:bodyPr spcFirstLastPara="1" wrap="square" lIns="0" tIns="0" rIns="0" bIns="0" anchor="t"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21" name="Google Shape;221;p7"/>
          <p:cNvSpPr txBox="1">
            <a:spLocks noGrp="1"/>
          </p:cNvSpPr>
          <p:nvPr>
            <p:ph type="subTitle" idx="1"/>
          </p:nvPr>
        </p:nvSpPr>
        <p:spPr>
          <a:xfrm>
            <a:off x="5703898" y="867200"/>
            <a:ext cx="1041600" cy="406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222" name="Google Shape;222;p7"/>
          <p:cNvSpPr txBox="1">
            <a:spLocks noGrp="1"/>
          </p:cNvSpPr>
          <p:nvPr>
            <p:ph type="subTitle" idx="2"/>
          </p:nvPr>
        </p:nvSpPr>
        <p:spPr>
          <a:xfrm>
            <a:off x="5703898" y="2856550"/>
            <a:ext cx="1041600" cy="406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223" name="Google Shape;223;p7"/>
          <p:cNvSpPr txBox="1">
            <a:spLocks noGrp="1"/>
          </p:cNvSpPr>
          <p:nvPr>
            <p:ph type="subTitle" idx="3"/>
          </p:nvPr>
        </p:nvSpPr>
        <p:spPr>
          <a:xfrm>
            <a:off x="906900" y="2856550"/>
            <a:ext cx="1041600" cy="406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224" name="Google Shape;224;p7"/>
          <p:cNvSpPr txBox="1">
            <a:spLocks noGrp="1"/>
          </p:cNvSpPr>
          <p:nvPr>
            <p:ph type="subTitle" idx="4"/>
          </p:nvPr>
        </p:nvSpPr>
        <p:spPr>
          <a:xfrm>
            <a:off x="906900" y="3263350"/>
            <a:ext cx="2506200" cy="1134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225" name="Google Shape;225;p7"/>
          <p:cNvSpPr txBox="1">
            <a:spLocks noGrp="1"/>
          </p:cNvSpPr>
          <p:nvPr>
            <p:ph type="subTitle" idx="5"/>
          </p:nvPr>
        </p:nvSpPr>
        <p:spPr>
          <a:xfrm>
            <a:off x="5703900" y="3263350"/>
            <a:ext cx="2506200" cy="1134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226" name="Google Shape;226;p7"/>
          <p:cNvSpPr txBox="1">
            <a:spLocks noGrp="1"/>
          </p:cNvSpPr>
          <p:nvPr>
            <p:ph type="subTitle" idx="6"/>
          </p:nvPr>
        </p:nvSpPr>
        <p:spPr>
          <a:xfrm>
            <a:off x="5703900" y="1289800"/>
            <a:ext cx="2506200" cy="1134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Text 1">
  <p:cSld name="CUSTOM_4">
    <p:spTree>
      <p:nvGrpSpPr>
        <p:cNvPr id="1" name="Shape 227"/>
        <p:cNvGrpSpPr/>
        <p:nvPr/>
      </p:nvGrpSpPr>
      <p:grpSpPr>
        <a:xfrm>
          <a:off x="0" y="0"/>
          <a:ext cx="0" cy="0"/>
          <a:chOff x="0" y="0"/>
          <a:chExt cx="0" cy="0"/>
        </a:xfrm>
      </p:grpSpPr>
      <p:grpSp>
        <p:nvGrpSpPr>
          <p:cNvPr id="228" name="Google Shape;228;p8"/>
          <p:cNvGrpSpPr/>
          <p:nvPr/>
        </p:nvGrpSpPr>
        <p:grpSpPr>
          <a:xfrm>
            <a:off x="-1700" y="329"/>
            <a:ext cx="9147400" cy="5142843"/>
            <a:chOff x="238125" y="854700"/>
            <a:chExt cx="7142500" cy="4015650"/>
          </a:xfrm>
        </p:grpSpPr>
        <p:sp>
          <p:nvSpPr>
            <p:cNvPr id="229" name="Google Shape;229;p8"/>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8"/>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8"/>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8"/>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8"/>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8"/>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8"/>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8"/>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8"/>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8"/>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8"/>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8"/>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8"/>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8"/>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8"/>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8"/>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8"/>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8"/>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8"/>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8"/>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8"/>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8"/>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1" name="Google Shape;251;p8"/>
          <p:cNvSpPr txBox="1">
            <a:spLocks noGrp="1"/>
          </p:cNvSpPr>
          <p:nvPr>
            <p:ph type="title"/>
          </p:nvPr>
        </p:nvSpPr>
        <p:spPr>
          <a:xfrm>
            <a:off x="5314275" y="982000"/>
            <a:ext cx="3109500" cy="1338600"/>
          </a:xfrm>
          <a:prstGeom prst="rect">
            <a:avLst/>
          </a:prstGeom>
        </p:spPr>
        <p:txBody>
          <a:bodyPr spcFirstLastPara="1" wrap="square" lIns="0" tIns="0" rIns="0" bIns="0" anchor="t" anchorCtr="0">
            <a:noAutofit/>
          </a:bodyPr>
          <a:lstStyle>
            <a:lvl1pPr lvl="0" algn="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52" name="Google Shape;252;p8"/>
          <p:cNvSpPr txBox="1">
            <a:spLocks noGrp="1"/>
          </p:cNvSpPr>
          <p:nvPr>
            <p:ph type="subTitle" idx="1"/>
          </p:nvPr>
        </p:nvSpPr>
        <p:spPr>
          <a:xfrm>
            <a:off x="6241125" y="2642075"/>
            <a:ext cx="2182800" cy="14367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ig Title">
  <p:cSld name="CUSTOM_5">
    <p:bg>
      <p:bgPr>
        <a:solidFill>
          <a:schemeClr val="lt2"/>
        </a:solidFill>
        <a:effectLst/>
      </p:bgPr>
    </p:bg>
    <p:spTree>
      <p:nvGrpSpPr>
        <p:cNvPr id="1" name="Shape 253"/>
        <p:cNvGrpSpPr/>
        <p:nvPr/>
      </p:nvGrpSpPr>
      <p:grpSpPr>
        <a:xfrm>
          <a:off x="0" y="0"/>
          <a:ext cx="0" cy="0"/>
          <a:chOff x="0" y="0"/>
          <a:chExt cx="0" cy="0"/>
        </a:xfrm>
      </p:grpSpPr>
      <p:sp>
        <p:nvSpPr>
          <p:cNvPr id="254" name="Google Shape;254;p9"/>
          <p:cNvSpPr txBox="1">
            <a:spLocks noGrp="1"/>
          </p:cNvSpPr>
          <p:nvPr>
            <p:ph type="title"/>
          </p:nvPr>
        </p:nvSpPr>
        <p:spPr>
          <a:xfrm>
            <a:off x="3223200" y="1570950"/>
            <a:ext cx="2697600" cy="2001600"/>
          </a:xfrm>
          <a:prstGeom prst="rect">
            <a:avLst/>
          </a:prstGeom>
        </p:spPr>
        <p:txBody>
          <a:bodyPr spcFirstLastPara="1" wrap="square" lIns="0" tIns="0" rIns="0" bIns="0" anchor="t" anchorCtr="0">
            <a:noAutofit/>
          </a:bodyPr>
          <a:lstStyle>
            <a:lvl1pPr lvl="0" algn="ctr">
              <a:spcBef>
                <a:spcPts val="0"/>
              </a:spcBef>
              <a:spcAft>
                <a:spcPts val="0"/>
              </a:spcAft>
              <a:buSzPts val="3000"/>
              <a:buNone/>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Quote">
  <p:cSld name="CUSTOM">
    <p:spTree>
      <p:nvGrpSpPr>
        <p:cNvPr id="1" name="Shape 364"/>
        <p:cNvGrpSpPr/>
        <p:nvPr/>
      </p:nvGrpSpPr>
      <p:grpSpPr>
        <a:xfrm>
          <a:off x="0" y="0"/>
          <a:ext cx="0" cy="0"/>
          <a:chOff x="0" y="0"/>
          <a:chExt cx="0" cy="0"/>
        </a:xfrm>
      </p:grpSpPr>
      <p:grpSp>
        <p:nvGrpSpPr>
          <p:cNvPr id="365" name="Google Shape;365;p14"/>
          <p:cNvGrpSpPr/>
          <p:nvPr/>
        </p:nvGrpSpPr>
        <p:grpSpPr>
          <a:xfrm>
            <a:off x="-1700" y="329"/>
            <a:ext cx="9147400" cy="5142843"/>
            <a:chOff x="238125" y="854700"/>
            <a:chExt cx="7142500" cy="4015650"/>
          </a:xfrm>
        </p:grpSpPr>
        <p:sp>
          <p:nvSpPr>
            <p:cNvPr id="366" name="Google Shape;366;p14"/>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14"/>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14"/>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14"/>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14"/>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14"/>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14"/>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14"/>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14"/>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14"/>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14"/>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14"/>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14"/>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14"/>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14"/>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4"/>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14"/>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14"/>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14"/>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14"/>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14"/>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14"/>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8" name="Google Shape;388;p14"/>
          <p:cNvSpPr txBox="1">
            <a:spLocks noGrp="1"/>
          </p:cNvSpPr>
          <p:nvPr>
            <p:ph type="subTitle" idx="1"/>
          </p:nvPr>
        </p:nvSpPr>
        <p:spPr>
          <a:xfrm>
            <a:off x="3983700" y="1758177"/>
            <a:ext cx="4440300" cy="9723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2800"/>
              <a:buNone/>
              <a:defRPr sz="16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89" name="Google Shape;389;p14"/>
          <p:cNvSpPr txBox="1">
            <a:spLocks noGrp="1"/>
          </p:cNvSpPr>
          <p:nvPr>
            <p:ph type="ctrTitle"/>
          </p:nvPr>
        </p:nvSpPr>
        <p:spPr>
          <a:xfrm>
            <a:off x="5875800" y="2837502"/>
            <a:ext cx="2548200" cy="461700"/>
          </a:xfrm>
          <a:prstGeom prst="rect">
            <a:avLst/>
          </a:prstGeom>
        </p:spPr>
        <p:txBody>
          <a:bodyPr spcFirstLastPara="1" wrap="square" lIns="0" tIns="0" rIns="0" bIns="0" anchor="ctr" anchorCtr="0">
            <a:noAutofit/>
          </a:bodyPr>
          <a:lstStyle>
            <a:lvl1pPr lvl="0" algn="r" rtl="0">
              <a:spcBef>
                <a:spcPts val="0"/>
              </a:spcBef>
              <a:spcAft>
                <a:spcPts val="0"/>
              </a:spcAft>
              <a:buSzPts val="5200"/>
              <a:buNone/>
              <a:defRPr sz="16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grpSp>
        <p:nvGrpSpPr>
          <p:cNvPr id="390" name="Google Shape;390;p14"/>
          <p:cNvGrpSpPr/>
          <p:nvPr/>
        </p:nvGrpSpPr>
        <p:grpSpPr>
          <a:xfrm>
            <a:off x="7673759" y="-287513"/>
            <a:ext cx="788762" cy="861588"/>
            <a:chOff x="7673759" y="-287513"/>
            <a:chExt cx="788762" cy="861588"/>
          </a:xfrm>
        </p:grpSpPr>
        <p:grpSp>
          <p:nvGrpSpPr>
            <p:cNvPr id="391" name="Google Shape;391;p14"/>
            <p:cNvGrpSpPr/>
            <p:nvPr/>
          </p:nvGrpSpPr>
          <p:grpSpPr>
            <a:xfrm rot="350572">
              <a:off x="7712287" y="-253348"/>
              <a:ext cx="711705" cy="793257"/>
              <a:chOff x="6554696" y="509501"/>
              <a:chExt cx="711709" cy="793261"/>
            </a:xfrm>
          </p:grpSpPr>
          <p:sp>
            <p:nvSpPr>
              <p:cNvPr id="392" name="Google Shape;392;p14"/>
              <p:cNvSpPr/>
              <p:nvPr/>
            </p:nvSpPr>
            <p:spPr>
              <a:xfrm>
                <a:off x="6560695" y="516700"/>
                <a:ext cx="696978" cy="779230"/>
              </a:xfrm>
              <a:custGeom>
                <a:avLst/>
                <a:gdLst/>
                <a:ahLst/>
                <a:cxnLst/>
                <a:rect l="l" t="t" r="r" b="b"/>
                <a:pathLst>
                  <a:path w="20913" h="23381" extrusionOk="0">
                    <a:moveTo>
                      <a:pt x="4201" y="1"/>
                    </a:moveTo>
                    <a:cubicBezTo>
                      <a:pt x="1903" y="1"/>
                      <a:pt x="28" y="1866"/>
                      <a:pt x="28" y="4165"/>
                    </a:cubicBezTo>
                    <a:lnTo>
                      <a:pt x="1" y="17073"/>
                    </a:lnTo>
                    <a:cubicBezTo>
                      <a:pt x="1" y="18903"/>
                      <a:pt x="1190" y="20516"/>
                      <a:pt x="2930" y="21057"/>
                    </a:cubicBezTo>
                    <a:lnTo>
                      <a:pt x="9736" y="23193"/>
                    </a:lnTo>
                    <a:cubicBezTo>
                      <a:pt x="10143" y="23318"/>
                      <a:pt x="10563" y="23381"/>
                      <a:pt x="10982" y="23381"/>
                    </a:cubicBezTo>
                    <a:cubicBezTo>
                      <a:pt x="11444" y="23381"/>
                      <a:pt x="11906" y="23304"/>
                      <a:pt x="12350" y="23148"/>
                    </a:cubicBezTo>
                    <a:lnTo>
                      <a:pt x="18092" y="21147"/>
                    </a:lnTo>
                    <a:cubicBezTo>
                      <a:pt x="19759" y="20570"/>
                      <a:pt x="20886" y="18993"/>
                      <a:pt x="20886" y="17217"/>
                    </a:cubicBezTo>
                    <a:lnTo>
                      <a:pt x="20913" y="4201"/>
                    </a:lnTo>
                    <a:cubicBezTo>
                      <a:pt x="20913" y="1903"/>
                      <a:pt x="19047" y="28"/>
                      <a:pt x="16748" y="28"/>
                    </a:cubicBezTo>
                    <a:lnTo>
                      <a:pt x="420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14"/>
              <p:cNvSpPr/>
              <p:nvPr/>
            </p:nvSpPr>
            <p:spPr>
              <a:xfrm>
                <a:off x="6554696" y="509501"/>
                <a:ext cx="711709" cy="793261"/>
              </a:xfrm>
              <a:custGeom>
                <a:avLst/>
                <a:gdLst/>
                <a:ahLst/>
                <a:cxnLst/>
                <a:rect l="l" t="t" r="r" b="b"/>
                <a:pathLst>
                  <a:path w="21355" h="23802" extrusionOk="0">
                    <a:moveTo>
                      <a:pt x="5138" y="442"/>
                    </a:moveTo>
                    <a:lnTo>
                      <a:pt x="7572" y="451"/>
                    </a:lnTo>
                    <a:lnTo>
                      <a:pt x="12440" y="469"/>
                    </a:lnTo>
                    <a:lnTo>
                      <a:pt x="14873" y="469"/>
                    </a:lnTo>
                    <a:lnTo>
                      <a:pt x="16090" y="478"/>
                    </a:lnTo>
                    <a:cubicBezTo>
                      <a:pt x="16249" y="478"/>
                      <a:pt x="16412" y="477"/>
                      <a:pt x="16574" y="477"/>
                    </a:cubicBezTo>
                    <a:cubicBezTo>
                      <a:pt x="16817" y="477"/>
                      <a:pt x="17058" y="480"/>
                      <a:pt x="17280" y="496"/>
                    </a:cubicBezTo>
                    <a:cubicBezTo>
                      <a:pt x="17659" y="541"/>
                      <a:pt x="18037" y="622"/>
                      <a:pt x="18389" y="766"/>
                    </a:cubicBezTo>
                    <a:cubicBezTo>
                      <a:pt x="18740" y="920"/>
                      <a:pt x="19083" y="1109"/>
                      <a:pt x="19380" y="1352"/>
                    </a:cubicBezTo>
                    <a:cubicBezTo>
                      <a:pt x="19669" y="1596"/>
                      <a:pt x="19939" y="1866"/>
                      <a:pt x="20155" y="2191"/>
                    </a:cubicBezTo>
                    <a:cubicBezTo>
                      <a:pt x="20363" y="2506"/>
                      <a:pt x="20534" y="2849"/>
                      <a:pt x="20651" y="3209"/>
                    </a:cubicBezTo>
                    <a:cubicBezTo>
                      <a:pt x="20759" y="3579"/>
                      <a:pt x="20832" y="3948"/>
                      <a:pt x="20832" y="4336"/>
                    </a:cubicBezTo>
                    <a:cubicBezTo>
                      <a:pt x="20841" y="4733"/>
                      <a:pt x="20832" y="5147"/>
                      <a:pt x="20832" y="5544"/>
                    </a:cubicBezTo>
                    <a:lnTo>
                      <a:pt x="20841" y="7978"/>
                    </a:lnTo>
                    <a:lnTo>
                      <a:pt x="20850" y="12845"/>
                    </a:lnTo>
                    <a:lnTo>
                      <a:pt x="20850" y="15279"/>
                    </a:lnTo>
                    <a:lnTo>
                      <a:pt x="20850" y="16496"/>
                    </a:lnTo>
                    <a:lnTo>
                      <a:pt x="20850" y="17109"/>
                    </a:lnTo>
                    <a:lnTo>
                      <a:pt x="20859" y="17406"/>
                    </a:lnTo>
                    <a:lnTo>
                      <a:pt x="20841" y="17704"/>
                    </a:lnTo>
                    <a:cubicBezTo>
                      <a:pt x="20795" y="18470"/>
                      <a:pt x="20516" y="19218"/>
                      <a:pt x="20047" y="19831"/>
                    </a:cubicBezTo>
                    <a:cubicBezTo>
                      <a:pt x="19579" y="20453"/>
                      <a:pt x="18930" y="20921"/>
                      <a:pt x="18208" y="21183"/>
                    </a:cubicBezTo>
                    <a:lnTo>
                      <a:pt x="13602" y="22769"/>
                    </a:lnTo>
                    <a:lnTo>
                      <a:pt x="12458" y="23175"/>
                    </a:lnTo>
                    <a:cubicBezTo>
                      <a:pt x="12088" y="23292"/>
                      <a:pt x="11709" y="23364"/>
                      <a:pt x="11322" y="23382"/>
                    </a:cubicBezTo>
                    <a:cubicBezTo>
                      <a:pt x="11267" y="23385"/>
                      <a:pt x="11211" y="23386"/>
                      <a:pt x="11156" y="23386"/>
                    </a:cubicBezTo>
                    <a:cubicBezTo>
                      <a:pt x="10830" y="23386"/>
                      <a:pt x="10500" y="23342"/>
                      <a:pt x="10177" y="23265"/>
                    </a:cubicBezTo>
                    <a:cubicBezTo>
                      <a:pt x="9997" y="23211"/>
                      <a:pt x="9798" y="23148"/>
                      <a:pt x="9609" y="23085"/>
                    </a:cubicBezTo>
                    <a:lnTo>
                      <a:pt x="9023" y="22905"/>
                    </a:lnTo>
                    <a:lnTo>
                      <a:pt x="4381" y="21453"/>
                    </a:lnTo>
                    <a:lnTo>
                      <a:pt x="3218" y="21093"/>
                    </a:lnTo>
                    <a:cubicBezTo>
                      <a:pt x="2849" y="20976"/>
                      <a:pt x="2497" y="20813"/>
                      <a:pt x="2173" y="20597"/>
                    </a:cubicBezTo>
                    <a:cubicBezTo>
                      <a:pt x="1542" y="20173"/>
                      <a:pt x="1001" y="19578"/>
                      <a:pt x="676" y="18866"/>
                    </a:cubicBezTo>
                    <a:cubicBezTo>
                      <a:pt x="505" y="18515"/>
                      <a:pt x="397" y="18136"/>
                      <a:pt x="343" y="17749"/>
                    </a:cubicBezTo>
                    <a:cubicBezTo>
                      <a:pt x="298" y="17361"/>
                      <a:pt x="316" y="16955"/>
                      <a:pt x="316" y="16550"/>
                    </a:cubicBezTo>
                    <a:lnTo>
                      <a:pt x="334" y="14116"/>
                    </a:lnTo>
                    <a:lnTo>
                      <a:pt x="388" y="9248"/>
                    </a:lnTo>
                    <a:cubicBezTo>
                      <a:pt x="397" y="7626"/>
                      <a:pt x="406" y="6003"/>
                      <a:pt x="415" y="4381"/>
                    </a:cubicBezTo>
                    <a:cubicBezTo>
                      <a:pt x="424" y="3993"/>
                      <a:pt x="478" y="3606"/>
                      <a:pt x="586" y="3245"/>
                    </a:cubicBezTo>
                    <a:cubicBezTo>
                      <a:pt x="703" y="2876"/>
                      <a:pt x="866" y="2524"/>
                      <a:pt x="1082" y="2200"/>
                    </a:cubicBezTo>
                    <a:cubicBezTo>
                      <a:pt x="1298" y="1884"/>
                      <a:pt x="1551" y="1596"/>
                      <a:pt x="1848" y="1343"/>
                    </a:cubicBezTo>
                    <a:cubicBezTo>
                      <a:pt x="2155" y="1109"/>
                      <a:pt x="2479" y="902"/>
                      <a:pt x="2831" y="748"/>
                    </a:cubicBezTo>
                    <a:cubicBezTo>
                      <a:pt x="3191" y="604"/>
                      <a:pt x="3561" y="505"/>
                      <a:pt x="3948" y="460"/>
                    </a:cubicBezTo>
                    <a:cubicBezTo>
                      <a:pt x="4039" y="451"/>
                      <a:pt x="4138" y="451"/>
                      <a:pt x="4237" y="442"/>
                    </a:cubicBezTo>
                    <a:close/>
                    <a:moveTo>
                      <a:pt x="4381" y="0"/>
                    </a:moveTo>
                    <a:lnTo>
                      <a:pt x="4219" y="9"/>
                    </a:lnTo>
                    <a:cubicBezTo>
                      <a:pt x="4111" y="18"/>
                      <a:pt x="4003" y="18"/>
                      <a:pt x="3894" y="27"/>
                    </a:cubicBezTo>
                    <a:cubicBezTo>
                      <a:pt x="3471" y="81"/>
                      <a:pt x="3056" y="190"/>
                      <a:pt x="2668" y="352"/>
                    </a:cubicBezTo>
                    <a:cubicBezTo>
                      <a:pt x="2272" y="523"/>
                      <a:pt x="1911" y="748"/>
                      <a:pt x="1578" y="1019"/>
                    </a:cubicBezTo>
                    <a:cubicBezTo>
                      <a:pt x="1253" y="1289"/>
                      <a:pt x="965" y="1614"/>
                      <a:pt x="731" y="1965"/>
                    </a:cubicBezTo>
                    <a:cubicBezTo>
                      <a:pt x="496" y="2326"/>
                      <a:pt x="316" y="2713"/>
                      <a:pt x="190" y="3119"/>
                    </a:cubicBezTo>
                    <a:cubicBezTo>
                      <a:pt x="63" y="3534"/>
                      <a:pt x="9" y="3957"/>
                      <a:pt x="0" y="4381"/>
                    </a:cubicBezTo>
                    <a:cubicBezTo>
                      <a:pt x="0" y="6003"/>
                      <a:pt x="0" y="7626"/>
                      <a:pt x="9" y="9248"/>
                    </a:cubicBezTo>
                    <a:lnTo>
                      <a:pt x="54" y="14116"/>
                    </a:lnTo>
                    <a:lnTo>
                      <a:pt x="54" y="16550"/>
                    </a:lnTo>
                    <a:lnTo>
                      <a:pt x="54" y="17154"/>
                    </a:lnTo>
                    <a:cubicBezTo>
                      <a:pt x="54" y="17253"/>
                      <a:pt x="54" y="17361"/>
                      <a:pt x="63" y="17469"/>
                    </a:cubicBezTo>
                    <a:cubicBezTo>
                      <a:pt x="63" y="17568"/>
                      <a:pt x="72" y="17676"/>
                      <a:pt x="81" y="17776"/>
                    </a:cubicBezTo>
                    <a:cubicBezTo>
                      <a:pt x="127" y="18190"/>
                      <a:pt x="217" y="18605"/>
                      <a:pt x="370" y="19002"/>
                    </a:cubicBezTo>
                    <a:cubicBezTo>
                      <a:pt x="676" y="19786"/>
                      <a:pt x="1226" y="20489"/>
                      <a:pt x="1947" y="20949"/>
                    </a:cubicBezTo>
                    <a:cubicBezTo>
                      <a:pt x="2299" y="21183"/>
                      <a:pt x="2696" y="21363"/>
                      <a:pt x="3092" y="21489"/>
                    </a:cubicBezTo>
                    <a:lnTo>
                      <a:pt x="4255" y="21859"/>
                    </a:lnTo>
                    <a:lnTo>
                      <a:pt x="8897" y="23310"/>
                    </a:lnTo>
                    <a:lnTo>
                      <a:pt x="9483" y="23490"/>
                    </a:lnTo>
                    <a:cubicBezTo>
                      <a:pt x="9672" y="23554"/>
                      <a:pt x="9862" y="23617"/>
                      <a:pt x="10078" y="23671"/>
                    </a:cubicBezTo>
                    <a:cubicBezTo>
                      <a:pt x="10418" y="23761"/>
                      <a:pt x="10777" y="23801"/>
                      <a:pt x="11133" y="23801"/>
                    </a:cubicBezTo>
                    <a:cubicBezTo>
                      <a:pt x="11202" y="23801"/>
                      <a:pt x="11271" y="23800"/>
                      <a:pt x="11340" y="23797"/>
                    </a:cubicBezTo>
                    <a:cubicBezTo>
                      <a:pt x="11764" y="23779"/>
                      <a:pt x="12187" y="23698"/>
                      <a:pt x="12593" y="23563"/>
                    </a:cubicBezTo>
                    <a:lnTo>
                      <a:pt x="13738" y="23157"/>
                    </a:lnTo>
                    <a:lnTo>
                      <a:pt x="18335" y="21552"/>
                    </a:lnTo>
                    <a:cubicBezTo>
                      <a:pt x="19137" y="21273"/>
                      <a:pt x="19858" y="20759"/>
                      <a:pt x="20372" y="20083"/>
                    </a:cubicBezTo>
                    <a:cubicBezTo>
                      <a:pt x="20895" y="19407"/>
                      <a:pt x="21210" y="18578"/>
                      <a:pt x="21273" y="17731"/>
                    </a:cubicBezTo>
                    <a:lnTo>
                      <a:pt x="21282" y="17406"/>
                    </a:lnTo>
                    <a:lnTo>
                      <a:pt x="21282" y="17109"/>
                    </a:lnTo>
                    <a:lnTo>
                      <a:pt x="21291" y="16496"/>
                    </a:lnTo>
                    <a:lnTo>
                      <a:pt x="21291" y="15279"/>
                    </a:lnTo>
                    <a:lnTo>
                      <a:pt x="21309" y="12845"/>
                    </a:lnTo>
                    <a:lnTo>
                      <a:pt x="21327" y="7978"/>
                    </a:lnTo>
                    <a:lnTo>
                      <a:pt x="21345" y="5544"/>
                    </a:lnTo>
                    <a:cubicBezTo>
                      <a:pt x="21345" y="5138"/>
                      <a:pt x="21354" y="4742"/>
                      <a:pt x="21345" y="4327"/>
                    </a:cubicBezTo>
                    <a:cubicBezTo>
                      <a:pt x="21336" y="3894"/>
                      <a:pt x="21255" y="3471"/>
                      <a:pt x="21129" y="3056"/>
                    </a:cubicBezTo>
                    <a:cubicBezTo>
                      <a:pt x="20994" y="2650"/>
                      <a:pt x="20795" y="2263"/>
                      <a:pt x="20561" y="1911"/>
                    </a:cubicBezTo>
                    <a:cubicBezTo>
                      <a:pt x="20309" y="1551"/>
                      <a:pt x="20011" y="1244"/>
                      <a:pt x="19678" y="974"/>
                    </a:cubicBezTo>
                    <a:cubicBezTo>
                      <a:pt x="19344" y="694"/>
                      <a:pt x="18966" y="487"/>
                      <a:pt x="18569" y="325"/>
                    </a:cubicBezTo>
                    <a:cubicBezTo>
                      <a:pt x="18172" y="153"/>
                      <a:pt x="17749" y="72"/>
                      <a:pt x="17325" y="18"/>
                    </a:cubicBezTo>
                    <a:cubicBezTo>
                      <a:pt x="17109" y="5"/>
                      <a:pt x="16901" y="2"/>
                      <a:pt x="16698" y="2"/>
                    </a:cubicBezTo>
                    <a:cubicBezTo>
                      <a:pt x="16596" y="2"/>
                      <a:pt x="16494" y="3"/>
                      <a:pt x="16393" y="3"/>
                    </a:cubicBezTo>
                    <a:cubicBezTo>
                      <a:pt x="16292" y="3"/>
                      <a:pt x="16192" y="2"/>
                      <a:pt x="160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4" name="Google Shape;394;p14"/>
            <p:cNvSpPr/>
            <p:nvPr/>
          </p:nvSpPr>
          <p:spPr>
            <a:xfrm rot="442426">
              <a:off x="8229710" y="-161880"/>
              <a:ext cx="102851" cy="551273"/>
            </a:xfrm>
            <a:prstGeom prst="roundRect">
              <a:avLst>
                <a:gd name="adj" fmla="val 50000"/>
              </a:avLst>
            </a:prstGeom>
            <a:solidFill>
              <a:schemeClr val="lt2">
                <a:alpha val="474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95"/>
        <p:cNvGrpSpPr/>
        <p:nvPr/>
      </p:nvGrpSpPr>
      <p:grpSpPr>
        <a:xfrm>
          <a:off x="0" y="0"/>
          <a:ext cx="0" cy="0"/>
          <a:chOff x="0" y="0"/>
          <a:chExt cx="0" cy="0"/>
        </a:xfrm>
      </p:grpSpPr>
      <p:grpSp>
        <p:nvGrpSpPr>
          <p:cNvPr id="396" name="Google Shape;396;p15"/>
          <p:cNvGrpSpPr/>
          <p:nvPr/>
        </p:nvGrpSpPr>
        <p:grpSpPr>
          <a:xfrm>
            <a:off x="-1700" y="329"/>
            <a:ext cx="9147400" cy="5142843"/>
            <a:chOff x="238125" y="854700"/>
            <a:chExt cx="7142500" cy="4015650"/>
          </a:xfrm>
        </p:grpSpPr>
        <p:sp>
          <p:nvSpPr>
            <p:cNvPr id="397" name="Google Shape;397;p15"/>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15"/>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15"/>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15"/>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15"/>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15"/>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15"/>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15"/>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15"/>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15"/>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15"/>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15"/>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15"/>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15"/>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15"/>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15"/>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15"/>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15"/>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15"/>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416" name="Google Shape;416;p15"/>
          <p:cNvCxnSpPr/>
          <p:nvPr/>
        </p:nvCxnSpPr>
        <p:spPr>
          <a:xfrm>
            <a:off x="-62550" y="540000"/>
            <a:ext cx="9269100" cy="0"/>
          </a:xfrm>
          <a:prstGeom prst="straightConnector1">
            <a:avLst/>
          </a:prstGeom>
          <a:noFill/>
          <a:ln w="9525" cap="flat" cmpd="sng">
            <a:solidFill>
              <a:srgbClr val="6D9EEB"/>
            </a:solidFill>
            <a:prstDash val="solid"/>
            <a:round/>
            <a:headEnd type="none" w="med" len="med"/>
            <a:tailEnd type="none" w="med" len="med"/>
          </a:ln>
        </p:spPr>
      </p:cxnSp>
      <p:sp>
        <p:nvSpPr>
          <p:cNvPr id="417" name="Google Shape;417;p15"/>
          <p:cNvSpPr/>
          <p:nvPr/>
        </p:nvSpPr>
        <p:spPr>
          <a:xfrm>
            <a:off x="-14550" y="5010825"/>
            <a:ext cx="9160200" cy="1563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15"/>
          <p:cNvSpPr txBox="1">
            <a:spLocks noGrp="1"/>
          </p:cNvSpPr>
          <p:nvPr>
            <p:ph type="title"/>
          </p:nvPr>
        </p:nvSpPr>
        <p:spPr>
          <a:xfrm>
            <a:off x="720000" y="1484450"/>
            <a:ext cx="3519300" cy="1679700"/>
          </a:xfrm>
          <a:prstGeom prst="rect">
            <a:avLst/>
          </a:prstGeom>
        </p:spPr>
        <p:txBody>
          <a:bodyPr spcFirstLastPara="1" wrap="square" lIns="0" tIns="0" rIns="0" bIns="0" anchor="ctr" anchorCtr="0">
            <a:noAutofit/>
          </a:bodyPr>
          <a:lstStyle>
            <a:lvl1pPr lvl="0">
              <a:spcBef>
                <a:spcPts val="0"/>
              </a:spcBef>
              <a:spcAft>
                <a:spcPts val="0"/>
              </a:spcAft>
              <a:buSzPts val="4800"/>
              <a:buNone/>
              <a:defRPr sz="55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19" name="Google Shape;419;p15"/>
          <p:cNvSpPr txBox="1">
            <a:spLocks noGrp="1"/>
          </p:cNvSpPr>
          <p:nvPr>
            <p:ph type="subTitle" idx="1"/>
          </p:nvPr>
        </p:nvSpPr>
        <p:spPr>
          <a:xfrm rot="684086">
            <a:off x="5795182" y="1704721"/>
            <a:ext cx="1878775" cy="1788169"/>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sz="16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71"/>
        <p:cNvGrpSpPr/>
        <p:nvPr/>
      </p:nvGrpSpPr>
      <p:grpSpPr>
        <a:xfrm>
          <a:off x="0" y="0"/>
          <a:ext cx="0" cy="0"/>
          <a:chOff x="0" y="0"/>
          <a:chExt cx="0" cy="0"/>
        </a:xfrm>
      </p:grpSpPr>
      <p:grpSp>
        <p:nvGrpSpPr>
          <p:cNvPr id="472" name="Google Shape;472;p17"/>
          <p:cNvGrpSpPr/>
          <p:nvPr/>
        </p:nvGrpSpPr>
        <p:grpSpPr>
          <a:xfrm>
            <a:off x="-1700" y="329"/>
            <a:ext cx="9147400" cy="5142843"/>
            <a:chOff x="238125" y="854700"/>
            <a:chExt cx="7142500" cy="4015650"/>
          </a:xfrm>
        </p:grpSpPr>
        <p:sp>
          <p:nvSpPr>
            <p:cNvPr id="473" name="Google Shape;473;p17"/>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17"/>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17"/>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17"/>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17"/>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17"/>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17"/>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17"/>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17"/>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17"/>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17"/>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17"/>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17"/>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17"/>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17"/>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17"/>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17"/>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17"/>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17"/>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17"/>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17"/>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17"/>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5" name="Google Shape;495;p17"/>
          <p:cNvSpPr txBox="1">
            <a:spLocks noGrp="1"/>
          </p:cNvSpPr>
          <p:nvPr>
            <p:ph type="subTitle" idx="1"/>
          </p:nvPr>
        </p:nvSpPr>
        <p:spPr>
          <a:xfrm>
            <a:off x="3117150" y="3648238"/>
            <a:ext cx="2909700" cy="904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100"/>
              <a:buNone/>
              <a:defRPr sz="20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96" name="Google Shape;496;p17"/>
          <p:cNvSpPr txBox="1">
            <a:spLocks noGrp="1"/>
          </p:cNvSpPr>
          <p:nvPr>
            <p:ph type="title"/>
          </p:nvPr>
        </p:nvSpPr>
        <p:spPr>
          <a:xfrm>
            <a:off x="1918650" y="1613838"/>
            <a:ext cx="5306700" cy="1482300"/>
          </a:xfrm>
          <a:prstGeom prst="rect">
            <a:avLst/>
          </a:prstGeom>
        </p:spPr>
        <p:txBody>
          <a:bodyPr spcFirstLastPara="1" wrap="square" lIns="0" tIns="0" rIns="0" bIns="0" anchor="ctr" anchorCtr="0">
            <a:noAutofit/>
          </a:bodyPr>
          <a:lstStyle>
            <a:lvl1pPr lvl="0" algn="ctr" rtl="0">
              <a:lnSpc>
                <a:spcPct val="90000"/>
              </a:lnSpc>
              <a:spcBef>
                <a:spcPts val="0"/>
              </a:spcBef>
              <a:spcAft>
                <a:spcPts val="0"/>
              </a:spcAft>
              <a:buSzPts val="4200"/>
              <a:buNone/>
              <a:defRPr sz="60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497" name="Google Shape;497;p17"/>
          <p:cNvSpPr txBox="1">
            <a:spLocks noGrp="1"/>
          </p:cNvSpPr>
          <p:nvPr>
            <p:ph type="title" idx="2" hasCustomPrompt="1"/>
          </p:nvPr>
        </p:nvSpPr>
        <p:spPr>
          <a:xfrm>
            <a:off x="3843750" y="591063"/>
            <a:ext cx="1456500" cy="675600"/>
          </a:xfrm>
          <a:prstGeom prst="rect">
            <a:avLst/>
          </a:prstGeom>
        </p:spPr>
        <p:txBody>
          <a:bodyPr spcFirstLastPara="1" wrap="square" lIns="0" tIns="0" rIns="0" bIns="0" anchor="ctr" anchorCtr="0">
            <a:noAutofit/>
          </a:bodyPr>
          <a:lstStyle>
            <a:lvl1pPr lvl="0" algn="ctr"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grpSp>
        <p:nvGrpSpPr>
          <p:cNvPr id="498" name="Google Shape;498;p17"/>
          <p:cNvGrpSpPr/>
          <p:nvPr/>
        </p:nvGrpSpPr>
        <p:grpSpPr>
          <a:xfrm rot="-697126" flipH="1">
            <a:off x="569287" y="-351303"/>
            <a:ext cx="1305393" cy="1346461"/>
            <a:chOff x="1492000" y="427450"/>
            <a:chExt cx="1188000" cy="1225375"/>
          </a:xfrm>
        </p:grpSpPr>
        <p:sp>
          <p:nvSpPr>
            <p:cNvPr id="499" name="Google Shape;499;p17"/>
            <p:cNvSpPr/>
            <p:nvPr/>
          </p:nvSpPr>
          <p:spPr>
            <a:xfrm>
              <a:off x="1492000" y="427450"/>
              <a:ext cx="1188000" cy="1225375"/>
            </a:xfrm>
            <a:custGeom>
              <a:avLst/>
              <a:gdLst/>
              <a:ahLst/>
              <a:cxnLst/>
              <a:rect l="l" t="t" r="r" b="b"/>
              <a:pathLst>
                <a:path w="47520" h="49015" extrusionOk="0">
                  <a:moveTo>
                    <a:pt x="44863" y="698"/>
                  </a:moveTo>
                  <a:lnTo>
                    <a:pt x="44863" y="698"/>
                  </a:lnTo>
                  <a:cubicBezTo>
                    <a:pt x="45260" y="745"/>
                    <a:pt x="45657" y="763"/>
                    <a:pt x="46048" y="763"/>
                  </a:cubicBezTo>
                  <a:cubicBezTo>
                    <a:pt x="46274" y="763"/>
                    <a:pt x="46497" y="757"/>
                    <a:pt x="46717" y="748"/>
                  </a:cubicBezTo>
                  <a:lnTo>
                    <a:pt x="46717" y="748"/>
                  </a:lnTo>
                  <a:cubicBezTo>
                    <a:pt x="46667" y="8567"/>
                    <a:pt x="46617" y="16387"/>
                    <a:pt x="46642" y="24207"/>
                  </a:cubicBezTo>
                  <a:cubicBezTo>
                    <a:pt x="46667" y="32076"/>
                    <a:pt x="46366" y="40046"/>
                    <a:pt x="46868" y="47891"/>
                  </a:cubicBezTo>
                  <a:cubicBezTo>
                    <a:pt x="46818" y="47891"/>
                    <a:pt x="46792" y="47866"/>
                    <a:pt x="46767" y="47866"/>
                  </a:cubicBezTo>
                  <a:cubicBezTo>
                    <a:pt x="39987" y="48053"/>
                    <a:pt x="33211" y="48100"/>
                    <a:pt x="26436" y="48100"/>
                  </a:cubicBezTo>
                  <a:cubicBezTo>
                    <a:pt x="19684" y="48100"/>
                    <a:pt x="12934" y="48054"/>
                    <a:pt x="6180" y="48054"/>
                  </a:cubicBezTo>
                  <a:cubicBezTo>
                    <a:pt x="4304" y="48054"/>
                    <a:pt x="2428" y="48057"/>
                    <a:pt x="552" y="48066"/>
                  </a:cubicBezTo>
                  <a:cubicBezTo>
                    <a:pt x="802" y="38116"/>
                    <a:pt x="1203" y="28066"/>
                    <a:pt x="1203" y="18066"/>
                  </a:cubicBezTo>
                  <a:cubicBezTo>
                    <a:pt x="1203" y="12452"/>
                    <a:pt x="1078" y="6863"/>
                    <a:pt x="727" y="1299"/>
                  </a:cubicBezTo>
                  <a:lnTo>
                    <a:pt x="752" y="1299"/>
                  </a:lnTo>
                  <a:cubicBezTo>
                    <a:pt x="1098" y="1362"/>
                    <a:pt x="1492" y="1415"/>
                    <a:pt x="1880" y="1415"/>
                  </a:cubicBezTo>
                  <a:cubicBezTo>
                    <a:pt x="2112" y="1415"/>
                    <a:pt x="2341" y="1396"/>
                    <a:pt x="2557" y="1349"/>
                  </a:cubicBezTo>
                  <a:lnTo>
                    <a:pt x="2557" y="1349"/>
                  </a:lnTo>
                  <a:cubicBezTo>
                    <a:pt x="2406" y="1650"/>
                    <a:pt x="2406" y="2051"/>
                    <a:pt x="2582" y="2377"/>
                  </a:cubicBezTo>
                  <a:cubicBezTo>
                    <a:pt x="2901" y="2970"/>
                    <a:pt x="3636" y="3314"/>
                    <a:pt x="4314" y="3314"/>
                  </a:cubicBezTo>
                  <a:cubicBezTo>
                    <a:pt x="4381" y="3314"/>
                    <a:pt x="4447" y="3311"/>
                    <a:pt x="4512" y="3304"/>
                  </a:cubicBezTo>
                  <a:cubicBezTo>
                    <a:pt x="5740" y="3229"/>
                    <a:pt x="6316" y="1700"/>
                    <a:pt x="5539" y="873"/>
                  </a:cubicBezTo>
                  <a:lnTo>
                    <a:pt x="5539" y="873"/>
                  </a:lnTo>
                  <a:cubicBezTo>
                    <a:pt x="5943" y="910"/>
                    <a:pt x="6360" y="933"/>
                    <a:pt x="6771" y="933"/>
                  </a:cubicBezTo>
                  <a:cubicBezTo>
                    <a:pt x="6921" y="933"/>
                    <a:pt x="7071" y="930"/>
                    <a:pt x="7218" y="923"/>
                  </a:cubicBezTo>
                  <a:lnTo>
                    <a:pt x="7218" y="923"/>
                  </a:lnTo>
                  <a:cubicBezTo>
                    <a:pt x="6918" y="1199"/>
                    <a:pt x="6742" y="1700"/>
                    <a:pt x="6792" y="2101"/>
                  </a:cubicBezTo>
                  <a:cubicBezTo>
                    <a:pt x="6842" y="2778"/>
                    <a:pt x="7344" y="3254"/>
                    <a:pt x="7995" y="3354"/>
                  </a:cubicBezTo>
                  <a:cubicBezTo>
                    <a:pt x="8078" y="3367"/>
                    <a:pt x="8161" y="3373"/>
                    <a:pt x="8244" y="3373"/>
                  </a:cubicBezTo>
                  <a:cubicBezTo>
                    <a:pt x="8813" y="3373"/>
                    <a:pt x="9362" y="3077"/>
                    <a:pt x="9624" y="2552"/>
                  </a:cubicBezTo>
                  <a:cubicBezTo>
                    <a:pt x="9850" y="2076"/>
                    <a:pt x="9850" y="1475"/>
                    <a:pt x="9599" y="998"/>
                  </a:cubicBezTo>
                  <a:cubicBezTo>
                    <a:pt x="10025" y="998"/>
                    <a:pt x="10451" y="973"/>
                    <a:pt x="10903" y="898"/>
                  </a:cubicBezTo>
                  <a:lnTo>
                    <a:pt x="10903" y="898"/>
                  </a:lnTo>
                  <a:cubicBezTo>
                    <a:pt x="10652" y="1149"/>
                    <a:pt x="10527" y="1500"/>
                    <a:pt x="10552" y="1876"/>
                  </a:cubicBezTo>
                  <a:cubicBezTo>
                    <a:pt x="10627" y="2527"/>
                    <a:pt x="11178" y="3029"/>
                    <a:pt x="11830" y="3104"/>
                  </a:cubicBezTo>
                  <a:cubicBezTo>
                    <a:pt x="11905" y="3116"/>
                    <a:pt x="11981" y="3122"/>
                    <a:pt x="12056" y="3122"/>
                  </a:cubicBezTo>
                  <a:cubicBezTo>
                    <a:pt x="12607" y="3122"/>
                    <a:pt x="13138" y="2806"/>
                    <a:pt x="13359" y="2277"/>
                  </a:cubicBezTo>
                  <a:cubicBezTo>
                    <a:pt x="13559" y="1826"/>
                    <a:pt x="13509" y="1299"/>
                    <a:pt x="13258" y="898"/>
                  </a:cubicBezTo>
                  <a:cubicBezTo>
                    <a:pt x="13576" y="898"/>
                    <a:pt x="13904" y="909"/>
                    <a:pt x="14237" y="909"/>
                  </a:cubicBezTo>
                  <a:cubicBezTo>
                    <a:pt x="14403" y="909"/>
                    <a:pt x="14570" y="907"/>
                    <a:pt x="14737" y="898"/>
                  </a:cubicBezTo>
                  <a:lnTo>
                    <a:pt x="14737" y="898"/>
                  </a:lnTo>
                  <a:cubicBezTo>
                    <a:pt x="14273" y="1850"/>
                    <a:pt x="14626" y="3103"/>
                    <a:pt x="15816" y="3103"/>
                  </a:cubicBezTo>
                  <a:cubicBezTo>
                    <a:pt x="15911" y="3103"/>
                    <a:pt x="16010" y="3095"/>
                    <a:pt x="16116" y="3079"/>
                  </a:cubicBezTo>
                  <a:cubicBezTo>
                    <a:pt x="17268" y="2928"/>
                    <a:pt x="17644" y="1625"/>
                    <a:pt x="17093" y="798"/>
                  </a:cubicBezTo>
                  <a:lnTo>
                    <a:pt x="17093" y="798"/>
                  </a:lnTo>
                  <a:cubicBezTo>
                    <a:pt x="17569" y="823"/>
                    <a:pt x="18070" y="823"/>
                    <a:pt x="18572" y="823"/>
                  </a:cubicBezTo>
                  <a:cubicBezTo>
                    <a:pt x="18183" y="1796"/>
                    <a:pt x="18761" y="2957"/>
                    <a:pt x="19917" y="2957"/>
                  </a:cubicBezTo>
                  <a:cubicBezTo>
                    <a:pt x="19952" y="2957"/>
                    <a:pt x="19989" y="2956"/>
                    <a:pt x="20025" y="2953"/>
                  </a:cubicBezTo>
                  <a:cubicBezTo>
                    <a:pt x="21103" y="2878"/>
                    <a:pt x="21604" y="1775"/>
                    <a:pt x="21203" y="898"/>
                  </a:cubicBezTo>
                  <a:lnTo>
                    <a:pt x="21203" y="898"/>
                  </a:lnTo>
                  <a:cubicBezTo>
                    <a:pt x="21579" y="923"/>
                    <a:pt x="21930" y="923"/>
                    <a:pt x="22306" y="923"/>
                  </a:cubicBezTo>
                  <a:cubicBezTo>
                    <a:pt x="21963" y="1782"/>
                    <a:pt x="22460" y="2905"/>
                    <a:pt x="23492" y="2905"/>
                  </a:cubicBezTo>
                  <a:cubicBezTo>
                    <a:pt x="23514" y="2905"/>
                    <a:pt x="23536" y="2904"/>
                    <a:pt x="23559" y="2903"/>
                  </a:cubicBezTo>
                  <a:cubicBezTo>
                    <a:pt x="24436" y="2878"/>
                    <a:pt x="25339" y="1775"/>
                    <a:pt x="25013" y="1024"/>
                  </a:cubicBezTo>
                  <a:cubicBezTo>
                    <a:pt x="25489" y="998"/>
                    <a:pt x="25940" y="998"/>
                    <a:pt x="26391" y="923"/>
                  </a:cubicBezTo>
                  <a:lnTo>
                    <a:pt x="26391" y="923"/>
                  </a:lnTo>
                  <a:cubicBezTo>
                    <a:pt x="26141" y="1450"/>
                    <a:pt x="25990" y="2001"/>
                    <a:pt x="26391" y="2502"/>
                  </a:cubicBezTo>
                  <a:cubicBezTo>
                    <a:pt x="26730" y="2921"/>
                    <a:pt x="27291" y="3117"/>
                    <a:pt x="27809" y="3117"/>
                  </a:cubicBezTo>
                  <a:cubicBezTo>
                    <a:pt x="27942" y="3117"/>
                    <a:pt x="28073" y="3104"/>
                    <a:pt x="28196" y="3079"/>
                  </a:cubicBezTo>
                  <a:cubicBezTo>
                    <a:pt x="29173" y="2828"/>
                    <a:pt x="29675" y="1625"/>
                    <a:pt x="29073" y="923"/>
                  </a:cubicBezTo>
                  <a:lnTo>
                    <a:pt x="30226" y="923"/>
                  </a:lnTo>
                  <a:cubicBezTo>
                    <a:pt x="29910" y="1969"/>
                    <a:pt x="30584" y="3132"/>
                    <a:pt x="31769" y="3132"/>
                  </a:cubicBezTo>
                  <a:cubicBezTo>
                    <a:pt x="31806" y="3132"/>
                    <a:pt x="31843" y="3131"/>
                    <a:pt x="31880" y="3129"/>
                  </a:cubicBezTo>
                  <a:cubicBezTo>
                    <a:pt x="33108" y="3029"/>
                    <a:pt x="33685" y="1750"/>
                    <a:pt x="33208" y="773"/>
                  </a:cubicBezTo>
                  <a:lnTo>
                    <a:pt x="33208" y="773"/>
                  </a:lnTo>
                  <a:cubicBezTo>
                    <a:pt x="33559" y="798"/>
                    <a:pt x="33885" y="823"/>
                    <a:pt x="34236" y="848"/>
                  </a:cubicBezTo>
                  <a:cubicBezTo>
                    <a:pt x="33885" y="1800"/>
                    <a:pt x="34436" y="2928"/>
                    <a:pt x="35589" y="2928"/>
                  </a:cubicBezTo>
                  <a:cubicBezTo>
                    <a:pt x="35602" y="2929"/>
                    <a:pt x="35614" y="2929"/>
                    <a:pt x="35626" y="2929"/>
                  </a:cubicBezTo>
                  <a:cubicBezTo>
                    <a:pt x="36682" y="2929"/>
                    <a:pt x="37315" y="1865"/>
                    <a:pt x="37018" y="973"/>
                  </a:cubicBezTo>
                  <a:cubicBezTo>
                    <a:pt x="37319" y="948"/>
                    <a:pt x="37645" y="923"/>
                    <a:pt x="37945" y="898"/>
                  </a:cubicBezTo>
                  <a:lnTo>
                    <a:pt x="37945" y="898"/>
                  </a:lnTo>
                  <a:cubicBezTo>
                    <a:pt x="37695" y="1775"/>
                    <a:pt x="38221" y="2753"/>
                    <a:pt x="39274" y="2803"/>
                  </a:cubicBezTo>
                  <a:cubicBezTo>
                    <a:pt x="39298" y="2804"/>
                    <a:pt x="39323" y="2805"/>
                    <a:pt x="39347" y="2805"/>
                  </a:cubicBezTo>
                  <a:cubicBezTo>
                    <a:pt x="40334" y="2805"/>
                    <a:pt x="40996" y="1829"/>
                    <a:pt x="40727" y="948"/>
                  </a:cubicBezTo>
                  <a:lnTo>
                    <a:pt x="40727" y="948"/>
                  </a:lnTo>
                  <a:cubicBezTo>
                    <a:pt x="41028" y="1024"/>
                    <a:pt x="41329" y="1049"/>
                    <a:pt x="41630" y="1074"/>
                  </a:cubicBezTo>
                  <a:cubicBezTo>
                    <a:pt x="41228" y="1800"/>
                    <a:pt x="41880" y="2928"/>
                    <a:pt x="42858" y="3079"/>
                  </a:cubicBezTo>
                  <a:cubicBezTo>
                    <a:pt x="42948" y="3092"/>
                    <a:pt x="43038" y="3099"/>
                    <a:pt x="43126" y="3099"/>
                  </a:cubicBezTo>
                  <a:cubicBezTo>
                    <a:pt x="44355" y="3099"/>
                    <a:pt x="45307" y="1844"/>
                    <a:pt x="44863" y="698"/>
                  </a:cubicBezTo>
                  <a:close/>
                  <a:moveTo>
                    <a:pt x="47088" y="0"/>
                  </a:moveTo>
                  <a:cubicBezTo>
                    <a:pt x="46975" y="0"/>
                    <a:pt x="46861" y="48"/>
                    <a:pt x="46792" y="146"/>
                  </a:cubicBezTo>
                  <a:cubicBezTo>
                    <a:pt x="46603" y="146"/>
                    <a:pt x="46411" y="145"/>
                    <a:pt x="46218" y="145"/>
                  </a:cubicBezTo>
                  <a:cubicBezTo>
                    <a:pt x="45543" y="145"/>
                    <a:pt x="44854" y="160"/>
                    <a:pt x="44211" y="297"/>
                  </a:cubicBezTo>
                  <a:cubicBezTo>
                    <a:pt x="44061" y="347"/>
                    <a:pt x="44061" y="572"/>
                    <a:pt x="44211" y="597"/>
                  </a:cubicBezTo>
                  <a:lnTo>
                    <a:pt x="44286" y="597"/>
                  </a:lnTo>
                  <a:cubicBezTo>
                    <a:pt x="44462" y="1199"/>
                    <a:pt x="44512" y="1851"/>
                    <a:pt x="43935" y="2277"/>
                  </a:cubicBezTo>
                  <a:cubicBezTo>
                    <a:pt x="43706" y="2437"/>
                    <a:pt x="43435" y="2556"/>
                    <a:pt x="43161" y="2556"/>
                  </a:cubicBezTo>
                  <a:cubicBezTo>
                    <a:pt x="43135" y="2556"/>
                    <a:pt x="43109" y="2555"/>
                    <a:pt x="43083" y="2552"/>
                  </a:cubicBezTo>
                  <a:cubicBezTo>
                    <a:pt x="42908" y="2502"/>
                    <a:pt x="42757" y="2452"/>
                    <a:pt x="42582" y="2427"/>
                  </a:cubicBezTo>
                  <a:cubicBezTo>
                    <a:pt x="41980" y="2126"/>
                    <a:pt x="41955" y="1675"/>
                    <a:pt x="42482" y="1099"/>
                  </a:cubicBezTo>
                  <a:cubicBezTo>
                    <a:pt x="42807" y="998"/>
                    <a:pt x="42732" y="547"/>
                    <a:pt x="42406" y="522"/>
                  </a:cubicBezTo>
                  <a:cubicBezTo>
                    <a:pt x="42002" y="490"/>
                    <a:pt x="41577" y="437"/>
                    <a:pt x="41158" y="437"/>
                  </a:cubicBezTo>
                  <a:cubicBezTo>
                    <a:pt x="40927" y="437"/>
                    <a:pt x="40699" y="453"/>
                    <a:pt x="40477" y="497"/>
                  </a:cubicBezTo>
                  <a:cubicBezTo>
                    <a:pt x="40451" y="489"/>
                    <a:pt x="40422" y="484"/>
                    <a:pt x="40393" y="484"/>
                  </a:cubicBezTo>
                  <a:cubicBezTo>
                    <a:pt x="40251" y="484"/>
                    <a:pt x="40093" y="582"/>
                    <a:pt x="40176" y="748"/>
                  </a:cubicBezTo>
                  <a:cubicBezTo>
                    <a:pt x="40426" y="1399"/>
                    <a:pt x="40226" y="2277"/>
                    <a:pt x="39374" y="2302"/>
                  </a:cubicBezTo>
                  <a:cubicBezTo>
                    <a:pt x="39362" y="2302"/>
                    <a:pt x="39351" y="2302"/>
                    <a:pt x="39340" y="2302"/>
                  </a:cubicBezTo>
                  <a:cubicBezTo>
                    <a:pt x="38464" y="2302"/>
                    <a:pt x="38177" y="1341"/>
                    <a:pt x="38622" y="698"/>
                  </a:cubicBezTo>
                  <a:cubicBezTo>
                    <a:pt x="38722" y="547"/>
                    <a:pt x="38597" y="297"/>
                    <a:pt x="38396" y="297"/>
                  </a:cubicBezTo>
                  <a:cubicBezTo>
                    <a:pt x="37845" y="372"/>
                    <a:pt x="37319" y="447"/>
                    <a:pt x="36792" y="572"/>
                  </a:cubicBezTo>
                  <a:cubicBezTo>
                    <a:pt x="36767" y="547"/>
                    <a:pt x="36742" y="522"/>
                    <a:pt x="36717" y="472"/>
                  </a:cubicBezTo>
                  <a:cubicBezTo>
                    <a:pt x="36687" y="435"/>
                    <a:pt x="36647" y="420"/>
                    <a:pt x="36606" y="420"/>
                  </a:cubicBezTo>
                  <a:cubicBezTo>
                    <a:pt x="36478" y="420"/>
                    <a:pt x="36335" y="571"/>
                    <a:pt x="36391" y="723"/>
                  </a:cubicBezTo>
                  <a:cubicBezTo>
                    <a:pt x="36341" y="798"/>
                    <a:pt x="36391" y="948"/>
                    <a:pt x="36492" y="973"/>
                  </a:cubicBezTo>
                  <a:cubicBezTo>
                    <a:pt x="36735" y="1630"/>
                    <a:pt x="36459" y="2429"/>
                    <a:pt x="35662" y="2429"/>
                  </a:cubicBezTo>
                  <a:cubicBezTo>
                    <a:pt x="35638" y="2429"/>
                    <a:pt x="35614" y="2429"/>
                    <a:pt x="35589" y="2427"/>
                  </a:cubicBezTo>
                  <a:cubicBezTo>
                    <a:pt x="34687" y="2402"/>
                    <a:pt x="34436" y="1374"/>
                    <a:pt x="34913" y="723"/>
                  </a:cubicBezTo>
                  <a:cubicBezTo>
                    <a:pt x="35063" y="572"/>
                    <a:pt x="34888" y="322"/>
                    <a:pt x="34687" y="322"/>
                  </a:cubicBezTo>
                  <a:cubicBezTo>
                    <a:pt x="34086" y="322"/>
                    <a:pt x="33509" y="322"/>
                    <a:pt x="32908" y="347"/>
                  </a:cubicBezTo>
                  <a:cubicBezTo>
                    <a:pt x="32873" y="312"/>
                    <a:pt x="32831" y="298"/>
                    <a:pt x="32787" y="298"/>
                  </a:cubicBezTo>
                  <a:cubicBezTo>
                    <a:pt x="32641" y="298"/>
                    <a:pt x="32485" y="462"/>
                    <a:pt x="32582" y="597"/>
                  </a:cubicBezTo>
                  <a:cubicBezTo>
                    <a:pt x="33098" y="1359"/>
                    <a:pt x="32867" y="2554"/>
                    <a:pt x="31843" y="2554"/>
                  </a:cubicBezTo>
                  <a:cubicBezTo>
                    <a:pt x="31822" y="2554"/>
                    <a:pt x="31801" y="2553"/>
                    <a:pt x="31780" y="2552"/>
                  </a:cubicBezTo>
                  <a:cubicBezTo>
                    <a:pt x="30827" y="2527"/>
                    <a:pt x="30477" y="1550"/>
                    <a:pt x="30878" y="798"/>
                  </a:cubicBezTo>
                  <a:cubicBezTo>
                    <a:pt x="31003" y="623"/>
                    <a:pt x="30853" y="397"/>
                    <a:pt x="30652" y="397"/>
                  </a:cubicBezTo>
                  <a:cubicBezTo>
                    <a:pt x="29975" y="397"/>
                    <a:pt x="29374" y="497"/>
                    <a:pt x="28722" y="648"/>
                  </a:cubicBezTo>
                  <a:cubicBezTo>
                    <a:pt x="28697" y="623"/>
                    <a:pt x="28647" y="597"/>
                    <a:pt x="28622" y="572"/>
                  </a:cubicBezTo>
                  <a:cubicBezTo>
                    <a:pt x="28590" y="561"/>
                    <a:pt x="28559" y="556"/>
                    <a:pt x="28528" y="556"/>
                  </a:cubicBezTo>
                  <a:cubicBezTo>
                    <a:pt x="28295" y="556"/>
                    <a:pt x="28127" y="863"/>
                    <a:pt x="28371" y="973"/>
                  </a:cubicBezTo>
                  <a:cubicBezTo>
                    <a:pt x="29098" y="1349"/>
                    <a:pt x="28923" y="2277"/>
                    <a:pt x="28196" y="2552"/>
                  </a:cubicBezTo>
                  <a:cubicBezTo>
                    <a:pt x="28045" y="2590"/>
                    <a:pt x="27901" y="2609"/>
                    <a:pt x="27760" y="2609"/>
                  </a:cubicBezTo>
                  <a:cubicBezTo>
                    <a:pt x="27619" y="2609"/>
                    <a:pt x="27482" y="2590"/>
                    <a:pt x="27344" y="2552"/>
                  </a:cubicBezTo>
                  <a:cubicBezTo>
                    <a:pt x="26517" y="2001"/>
                    <a:pt x="26391" y="1399"/>
                    <a:pt x="26993" y="798"/>
                  </a:cubicBezTo>
                  <a:cubicBezTo>
                    <a:pt x="27118" y="623"/>
                    <a:pt x="27043" y="372"/>
                    <a:pt x="26817" y="372"/>
                  </a:cubicBezTo>
                  <a:cubicBezTo>
                    <a:pt x="26091" y="397"/>
                    <a:pt x="25339" y="497"/>
                    <a:pt x="24612" y="572"/>
                  </a:cubicBezTo>
                  <a:cubicBezTo>
                    <a:pt x="24587" y="572"/>
                    <a:pt x="24562" y="547"/>
                    <a:pt x="24537" y="547"/>
                  </a:cubicBezTo>
                  <a:cubicBezTo>
                    <a:pt x="24503" y="522"/>
                    <a:pt x="24467" y="511"/>
                    <a:pt x="24432" y="511"/>
                  </a:cubicBezTo>
                  <a:cubicBezTo>
                    <a:pt x="24361" y="511"/>
                    <a:pt x="24294" y="556"/>
                    <a:pt x="24261" y="623"/>
                  </a:cubicBezTo>
                  <a:cubicBezTo>
                    <a:pt x="24086" y="698"/>
                    <a:pt x="24111" y="998"/>
                    <a:pt x="24336" y="998"/>
                  </a:cubicBezTo>
                  <a:lnTo>
                    <a:pt x="24436" y="998"/>
                  </a:lnTo>
                  <a:cubicBezTo>
                    <a:pt x="24637" y="1299"/>
                    <a:pt x="24512" y="1800"/>
                    <a:pt x="24336" y="2026"/>
                  </a:cubicBezTo>
                  <a:cubicBezTo>
                    <a:pt x="24134" y="2249"/>
                    <a:pt x="23882" y="2373"/>
                    <a:pt x="23608" y="2373"/>
                  </a:cubicBezTo>
                  <a:cubicBezTo>
                    <a:pt x="23543" y="2373"/>
                    <a:pt x="23476" y="2366"/>
                    <a:pt x="23409" y="2352"/>
                  </a:cubicBezTo>
                  <a:cubicBezTo>
                    <a:pt x="22732" y="2252"/>
                    <a:pt x="22381" y="1425"/>
                    <a:pt x="22857" y="823"/>
                  </a:cubicBezTo>
                  <a:cubicBezTo>
                    <a:pt x="22983" y="673"/>
                    <a:pt x="22908" y="472"/>
                    <a:pt x="22707" y="447"/>
                  </a:cubicBezTo>
                  <a:cubicBezTo>
                    <a:pt x="22439" y="428"/>
                    <a:pt x="22171" y="420"/>
                    <a:pt x="21903" y="420"/>
                  </a:cubicBezTo>
                  <a:cubicBezTo>
                    <a:pt x="21469" y="420"/>
                    <a:pt x="21036" y="441"/>
                    <a:pt x="20602" y="472"/>
                  </a:cubicBezTo>
                  <a:cubicBezTo>
                    <a:pt x="20351" y="497"/>
                    <a:pt x="20351" y="848"/>
                    <a:pt x="20602" y="873"/>
                  </a:cubicBezTo>
                  <a:lnTo>
                    <a:pt x="20652" y="873"/>
                  </a:lnTo>
                  <a:cubicBezTo>
                    <a:pt x="21028" y="1525"/>
                    <a:pt x="20777" y="2452"/>
                    <a:pt x="19925" y="2452"/>
                  </a:cubicBezTo>
                  <a:cubicBezTo>
                    <a:pt x="18998" y="2452"/>
                    <a:pt x="18747" y="1349"/>
                    <a:pt x="19198" y="698"/>
                  </a:cubicBezTo>
                  <a:cubicBezTo>
                    <a:pt x="19299" y="547"/>
                    <a:pt x="19173" y="322"/>
                    <a:pt x="18973" y="322"/>
                  </a:cubicBezTo>
                  <a:cubicBezTo>
                    <a:pt x="18529" y="322"/>
                    <a:pt x="18085" y="305"/>
                    <a:pt x="17641" y="305"/>
                  </a:cubicBezTo>
                  <a:cubicBezTo>
                    <a:pt x="17308" y="305"/>
                    <a:pt x="16975" y="315"/>
                    <a:pt x="16642" y="347"/>
                  </a:cubicBezTo>
                  <a:lnTo>
                    <a:pt x="16592" y="347"/>
                  </a:lnTo>
                  <a:cubicBezTo>
                    <a:pt x="16592" y="347"/>
                    <a:pt x="16567" y="322"/>
                    <a:pt x="16542" y="322"/>
                  </a:cubicBezTo>
                  <a:cubicBezTo>
                    <a:pt x="16503" y="299"/>
                    <a:pt x="16465" y="289"/>
                    <a:pt x="16428" y="289"/>
                  </a:cubicBezTo>
                  <a:cubicBezTo>
                    <a:pt x="16226" y="289"/>
                    <a:pt x="16083" y="595"/>
                    <a:pt x="16316" y="723"/>
                  </a:cubicBezTo>
                  <a:cubicBezTo>
                    <a:pt x="17068" y="1224"/>
                    <a:pt x="17118" y="2427"/>
                    <a:pt x="16065" y="2628"/>
                  </a:cubicBezTo>
                  <a:cubicBezTo>
                    <a:pt x="16001" y="2641"/>
                    <a:pt x="15937" y="2648"/>
                    <a:pt x="15874" y="2648"/>
                  </a:cubicBezTo>
                  <a:cubicBezTo>
                    <a:pt x="15009" y="2648"/>
                    <a:pt x="14351" y="1430"/>
                    <a:pt x="15238" y="823"/>
                  </a:cubicBezTo>
                  <a:cubicBezTo>
                    <a:pt x="15414" y="723"/>
                    <a:pt x="15339" y="472"/>
                    <a:pt x="15113" y="447"/>
                  </a:cubicBezTo>
                  <a:cubicBezTo>
                    <a:pt x="14835" y="428"/>
                    <a:pt x="14558" y="420"/>
                    <a:pt x="14279" y="420"/>
                  </a:cubicBezTo>
                  <a:cubicBezTo>
                    <a:pt x="13827" y="420"/>
                    <a:pt x="13372" y="441"/>
                    <a:pt x="12908" y="472"/>
                  </a:cubicBezTo>
                  <a:cubicBezTo>
                    <a:pt x="12882" y="497"/>
                    <a:pt x="12857" y="497"/>
                    <a:pt x="12807" y="522"/>
                  </a:cubicBezTo>
                  <a:cubicBezTo>
                    <a:pt x="12682" y="522"/>
                    <a:pt x="12582" y="748"/>
                    <a:pt x="12682" y="898"/>
                  </a:cubicBezTo>
                  <a:cubicBezTo>
                    <a:pt x="13208" y="1525"/>
                    <a:pt x="13008" y="2628"/>
                    <a:pt x="12030" y="2628"/>
                  </a:cubicBezTo>
                  <a:cubicBezTo>
                    <a:pt x="11103" y="2628"/>
                    <a:pt x="10627" y="1274"/>
                    <a:pt x="11604" y="923"/>
                  </a:cubicBezTo>
                  <a:cubicBezTo>
                    <a:pt x="11730" y="873"/>
                    <a:pt x="11730" y="698"/>
                    <a:pt x="11629" y="673"/>
                  </a:cubicBezTo>
                  <a:cubicBezTo>
                    <a:pt x="11604" y="572"/>
                    <a:pt x="11554" y="472"/>
                    <a:pt x="11429" y="472"/>
                  </a:cubicBezTo>
                  <a:cubicBezTo>
                    <a:pt x="11209" y="457"/>
                    <a:pt x="10984" y="449"/>
                    <a:pt x="10758" y="449"/>
                  </a:cubicBezTo>
                  <a:cubicBezTo>
                    <a:pt x="10236" y="449"/>
                    <a:pt x="9705" y="493"/>
                    <a:pt x="9198" y="597"/>
                  </a:cubicBezTo>
                  <a:cubicBezTo>
                    <a:pt x="9187" y="596"/>
                    <a:pt x="9176" y="595"/>
                    <a:pt x="9164" y="595"/>
                  </a:cubicBezTo>
                  <a:cubicBezTo>
                    <a:pt x="9020" y="595"/>
                    <a:pt x="8857" y="736"/>
                    <a:pt x="8973" y="898"/>
                  </a:cubicBezTo>
                  <a:cubicBezTo>
                    <a:pt x="9248" y="1299"/>
                    <a:pt x="9424" y="1750"/>
                    <a:pt x="9223" y="2227"/>
                  </a:cubicBezTo>
                  <a:cubicBezTo>
                    <a:pt x="9070" y="2620"/>
                    <a:pt x="8688" y="2842"/>
                    <a:pt x="8276" y="2842"/>
                  </a:cubicBezTo>
                  <a:cubicBezTo>
                    <a:pt x="8216" y="2842"/>
                    <a:pt x="8156" y="2838"/>
                    <a:pt x="8095" y="2828"/>
                  </a:cubicBezTo>
                  <a:cubicBezTo>
                    <a:pt x="7669" y="2778"/>
                    <a:pt x="7344" y="2452"/>
                    <a:pt x="7344" y="2001"/>
                  </a:cubicBezTo>
                  <a:cubicBezTo>
                    <a:pt x="7319" y="1600"/>
                    <a:pt x="7544" y="1299"/>
                    <a:pt x="7845" y="1024"/>
                  </a:cubicBezTo>
                  <a:cubicBezTo>
                    <a:pt x="7920" y="948"/>
                    <a:pt x="7920" y="873"/>
                    <a:pt x="7870" y="798"/>
                  </a:cubicBezTo>
                  <a:cubicBezTo>
                    <a:pt x="7945" y="698"/>
                    <a:pt x="7895" y="497"/>
                    <a:pt x="7770" y="472"/>
                  </a:cubicBezTo>
                  <a:cubicBezTo>
                    <a:pt x="7476" y="428"/>
                    <a:pt x="7177" y="412"/>
                    <a:pt x="6874" y="412"/>
                  </a:cubicBezTo>
                  <a:cubicBezTo>
                    <a:pt x="6324" y="412"/>
                    <a:pt x="5763" y="465"/>
                    <a:pt x="5213" y="497"/>
                  </a:cubicBezTo>
                  <a:cubicBezTo>
                    <a:pt x="5163" y="497"/>
                    <a:pt x="5113" y="522"/>
                    <a:pt x="5088" y="572"/>
                  </a:cubicBezTo>
                  <a:cubicBezTo>
                    <a:pt x="5069" y="567"/>
                    <a:pt x="5050" y="565"/>
                    <a:pt x="5032" y="565"/>
                  </a:cubicBezTo>
                  <a:cubicBezTo>
                    <a:pt x="4879" y="565"/>
                    <a:pt x="4756" y="736"/>
                    <a:pt x="4913" y="848"/>
                  </a:cubicBezTo>
                  <a:cubicBezTo>
                    <a:pt x="5213" y="1099"/>
                    <a:pt x="5464" y="1425"/>
                    <a:pt x="5439" y="1826"/>
                  </a:cubicBezTo>
                  <a:cubicBezTo>
                    <a:pt x="5389" y="2327"/>
                    <a:pt x="4988" y="2728"/>
                    <a:pt x="4512" y="2778"/>
                  </a:cubicBezTo>
                  <a:cubicBezTo>
                    <a:pt x="4478" y="2781"/>
                    <a:pt x="4444" y="2783"/>
                    <a:pt x="4409" y="2783"/>
                  </a:cubicBezTo>
                  <a:cubicBezTo>
                    <a:pt x="3603" y="2783"/>
                    <a:pt x="2415" y="1966"/>
                    <a:pt x="3208" y="1149"/>
                  </a:cubicBezTo>
                  <a:cubicBezTo>
                    <a:pt x="3312" y="1045"/>
                    <a:pt x="3210" y="873"/>
                    <a:pt x="3087" y="873"/>
                  </a:cubicBezTo>
                  <a:cubicBezTo>
                    <a:pt x="3061" y="873"/>
                    <a:pt x="3034" y="881"/>
                    <a:pt x="3008" y="898"/>
                  </a:cubicBezTo>
                  <a:lnTo>
                    <a:pt x="2983" y="898"/>
                  </a:lnTo>
                  <a:cubicBezTo>
                    <a:pt x="2933" y="873"/>
                    <a:pt x="2907" y="848"/>
                    <a:pt x="2857" y="848"/>
                  </a:cubicBezTo>
                  <a:cubicBezTo>
                    <a:pt x="2773" y="836"/>
                    <a:pt x="2689" y="831"/>
                    <a:pt x="2605" y="831"/>
                  </a:cubicBezTo>
                  <a:cubicBezTo>
                    <a:pt x="2339" y="831"/>
                    <a:pt x="2077" y="879"/>
                    <a:pt x="1830" y="898"/>
                  </a:cubicBezTo>
                  <a:cubicBezTo>
                    <a:pt x="1479" y="923"/>
                    <a:pt x="1153" y="923"/>
                    <a:pt x="802" y="923"/>
                  </a:cubicBezTo>
                  <a:cubicBezTo>
                    <a:pt x="752" y="923"/>
                    <a:pt x="727" y="923"/>
                    <a:pt x="702" y="948"/>
                  </a:cubicBezTo>
                  <a:cubicBezTo>
                    <a:pt x="669" y="893"/>
                    <a:pt x="606" y="862"/>
                    <a:pt x="547" y="862"/>
                  </a:cubicBezTo>
                  <a:cubicBezTo>
                    <a:pt x="472" y="862"/>
                    <a:pt x="401" y="912"/>
                    <a:pt x="401" y="1024"/>
                  </a:cubicBezTo>
                  <a:cubicBezTo>
                    <a:pt x="151" y="8693"/>
                    <a:pt x="552" y="16412"/>
                    <a:pt x="501" y="24106"/>
                  </a:cubicBezTo>
                  <a:cubicBezTo>
                    <a:pt x="451" y="32126"/>
                    <a:pt x="226" y="40147"/>
                    <a:pt x="0" y="48167"/>
                  </a:cubicBezTo>
                  <a:cubicBezTo>
                    <a:pt x="0" y="48346"/>
                    <a:pt x="141" y="48435"/>
                    <a:pt x="276" y="48435"/>
                  </a:cubicBezTo>
                  <a:cubicBezTo>
                    <a:pt x="330" y="48435"/>
                    <a:pt x="383" y="48421"/>
                    <a:pt x="426" y="48392"/>
                  </a:cubicBezTo>
                  <a:cubicBezTo>
                    <a:pt x="451" y="48417"/>
                    <a:pt x="501" y="48442"/>
                    <a:pt x="552" y="48442"/>
                  </a:cubicBezTo>
                  <a:cubicBezTo>
                    <a:pt x="6395" y="48873"/>
                    <a:pt x="12274" y="49015"/>
                    <a:pt x="18164" y="49015"/>
                  </a:cubicBezTo>
                  <a:cubicBezTo>
                    <a:pt x="27709" y="49015"/>
                    <a:pt x="37282" y="48642"/>
                    <a:pt x="46767" y="48518"/>
                  </a:cubicBezTo>
                  <a:cubicBezTo>
                    <a:pt x="46968" y="48518"/>
                    <a:pt x="47068" y="48367"/>
                    <a:pt x="47068" y="48217"/>
                  </a:cubicBezTo>
                  <a:cubicBezTo>
                    <a:pt x="47118" y="48217"/>
                    <a:pt x="47193" y="48167"/>
                    <a:pt x="47193" y="48066"/>
                  </a:cubicBezTo>
                  <a:cubicBezTo>
                    <a:pt x="47519" y="40147"/>
                    <a:pt x="47118" y="32152"/>
                    <a:pt x="47168" y="24207"/>
                  </a:cubicBezTo>
                  <a:cubicBezTo>
                    <a:pt x="47193" y="16237"/>
                    <a:pt x="47269" y="8292"/>
                    <a:pt x="47419" y="347"/>
                  </a:cubicBezTo>
                  <a:cubicBezTo>
                    <a:pt x="47434" y="118"/>
                    <a:pt x="47263" y="0"/>
                    <a:pt x="47088"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17"/>
            <p:cNvSpPr/>
            <p:nvPr/>
          </p:nvSpPr>
          <p:spPr>
            <a:xfrm>
              <a:off x="1505775" y="444875"/>
              <a:ext cx="1157925" cy="1185100"/>
            </a:xfrm>
            <a:custGeom>
              <a:avLst/>
              <a:gdLst/>
              <a:ahLst/>
              <a:cxnLst/>
              <a:rect l="l" t="t" r="r" b="b"/>
              <a:pathLst>
                <a:path w="46317" h="47404" extrusionOk="0">
                  <a:moveTo>
                    <a:pt x="19694" y="12839"/>
                  </a:moveTo>
                  <a:cubicBezTo>
                    <a:pt x="25666" y="12839"/>
                    <a:pt x="31640" y="12924"/>
                    <a:pt x="37606" y="12924"/>
                  </a:cubicBezTo>
                  <a:cubicBezTo>
                    <a:pt x="38998" y="12924"/>
                    <a:pt x="40389" y="12919"/>
                    <a:pt x="41780" y="12908"/>
                  </a:cubicBezTo>
                  <a:cubicBezTo>
                    <a:pt x="42031" y="12908"/>
                    <a:pt x="42031" y="13309"/>
                    <a:pt x="41780" y="13309"/>
                  </a:cubicBezTo>
                  <a:cubicBezTo>
                    <a:pt x="40353" y="13295"/>
                    <a:pt x="38925" y="13288"/>
                    <a:pt x="37497" y="13288"/>
                  </a:cubicBezTo>
                  <a:cubicBezTo>
                    <a:pt x="30111" y="13288"/>
                    <a:pt x="22711" y="13452"/>
                    <a:pt x="15319" y="13452"/>
                  </a:cubicBezTo>
                  <a:cubicBezTo>
                    <a:pt x="11840" y="13452"/>
                    <a:pt x="8362" y="13415"/>
                    <a:pt x="4888" y="13309"/>
                  </a:cubicBezTo>
                  <a:cubicBezTo>
                    <a:pt x="4763" y="13309"/>
                    <a:pt x="4763" y="13109"/>
                    <a:pt x="4888" y="13109"/>
                  </a:cubicBezTo>
                  <a:cubicBezTo>
                    <a:pt x="9817" y="12897"/>
                    <a:pt x="14755" y="12839"/>
                    <a:pt x="19694" y="12839"/>
                  </a:cubicBezTo>
                  <a:close/>
                  <a:moveTo>
                    <a:pt x="41778" y="16165"/>
                  </a:moveTo>
                  <a:cubicBezTo>
                    <a:pt x="42081" y="16165"/>
                    <a:pt x="42073" y="16643"/>
                    <a:pt x="41755" y="16667"/>
                  </a:cubicBezTo>
                  <a:cubicBezTo>
                    <a:pt x="33336" y="16859"/>
                    <a:pt x="24820" y="17221"/>
                    <a:pt x="16342" y="17221"/>
                  </a:cubicBezTo>
                  <a:cubicBezTo>
                    <a:pt x="12630" y="17221"/>
                    <a:pt x="8925" y="17151"/>
                    <a:pt x="5239" y="16968"/>
                  </a:cubicBezTo>
                  <a:cubicBezTo>
                    <a:pt x="5113" y="16968"/>
                    <a:pt x="5113" y="16793"/>
                    <a:pt x="5239" y="16793"/>
                  </a:cubicBezTo>
                  <a:cubicBezTo>
                    <a:pt x="17369" y="16166"/>
                    <a:pt x="29625" y="16467"/>
                    <a:pt x="41755" y="16166"/>
                  </a:cubicBezTo>
                  <a:cubicBezTo>
                    <a:pt x="41763" y="16166"/>
                    <a:pt x="41771" y="16165"/>
                    <a:pt x="41778" y="16165"/>
                  </a:cubicBezTo>
                  <a:close/>
                  <a:moveTo>
                    <a:pt x="30937" y="19611"/>
                  </a:moveTo>
                  <a:cubicBezTo>
                    <a:pt x="34361" y="19611"/>
                    <a:pt x="37787" y="19640"/>
                    <a:pt x="41204" y="19725"/>
                  </a:cubicBezTo>
                  <a:cubicBezTo>
                    <a:pt x="41505" y="19750"/>
                    <a:pt x="41505" y="20201"/>
                    <a:pt x="41204" y="20201"/>
                  </a:cubicBezTo>
                  <a:cubicBezTo>
                    <a:pt x="36567" y="20163"/>
                    <a:pt x="31916" y="20110"/>
                    <a:pt x="27273" y="20110"/>
                  </a:cubicBezTo>
                  <a:cubicBezTo>
                    <a:pt x="25867" y="20110"/>
                    <a:pt x="24462" y="20114"/>
                    <a:pt x="23058" y="20126"/>
                  </a:cubicBezTo>
                  <a:cubicBezTo>
                    <a:pt x="18090" y="20167"/>
                    <a:pt x="13089" y="20446"/>
                    <a:pt x="8109" y="20446"/>
                  </a:cubicBezTo>
                  <a:cubicBezTo>
                    <a:pt x="7034" y="20446"/>
                    <a:pt x="5960" y="20433"/>
                    <a:pt x="4888" y="20402"/>
                  </a:cubicBezTo>
                  <a:cubicBezTo>
                    <a:pt x="4737" y="20402"/>
                    <a:pt x="4763" y="20176"/>
                    <a:pt x="4888" y="20176"/>
                  </a:cubicBezTo>
                  <a:cubicBezTo>
                    <a:pt x="10903" y="19575"/>
                    <a:pt x="17018" y="19700"/>
                    <a:pt x="23058" y="19650"/>
                  </a:cubicBezTo>
                  <a:cubicBezTo>
                    <a:pt x="25681" y="19628"/>
                    <a:pt x="28309" y="19611"/>
                    <a:pt x="30937" y="19611"/>
                  </a:cubicBezTo>
                  <a:close/>
                  <a:moveTo>
                    <a:pt x="29043" y="23158"/>
                  </a:moveTo>
                  <a:cubicBezTo>
                    <a:pt x="32026" y="23158"/>
                    <a:pt x="35010" y="23162"/>
                    <a:pt x="37992" y="23162"/>
                  </a:cubicBezTo>
                  <a:cubicBezTo>
                    <a:pt x="39330" y="23162"/>
                    <a:pt x="40668" y="23161"/>
                    <a:pt x="42006" y="23159"/>
                  </a:cubicBezTo>
                  <a:cubicBezTo>
                    <a:pt x="42013" y="23158"/>
                    <a:pt x="42021" y="23158"/>
                    <a:pt x="42028" y="23158"/>
                  </a:cubicBezTo>
                  <a:cubicBezTo>
                    <a:pt x="42357" y="23158"/>
                    <a:pt x="42349" y="23710"/>
                    <a:pt x="42006" y="23710"/>
                  </a:cubicBezTo>
                  <a:cubicBezTo>
                    <a:pt x="33957" y="23743"/>
                    <a:pt x="25897" y="23862"/>
                    <a:pt x="17848" y="23862"/>
                  </a:cubicBezTo>
                  <a:cubicBezTo>
                    <a:pt x="13641" y="23862"/>
                    <a:pt x="9437" y="23830"/>
                    <a:pt x="5239" y="23735"/>
                  </a:cubicBezTo>
                  <a:cubicBezTo>
                    <a:pt x="5038" y="23735"/>
                    <a:pt x="5063" y="23459"/>
                    <a:pt x="5239" y="23434"/>
                  </a:cubicBezTo>
                  <a:cubicBezTo>
                    <a:pt x="13159" y="23191"/>
                    <a:pt x="21101" y="23158"/>
                    <a:pt x="29043" y="23158"/>
                  </a:cubicBezTo>
                  <a:close/>
                  <a:moveTo>
                    <a:pt x="41678" y="26667"/>
                  </a:moveTo>
                  <a:cubicBezTo>
                    <a:pt x="41981" y="26667"/>
                    <a:pt x="41973" y="27144"/>
                    <a:pt x="41655" y="27144"/>
                  </a:cubicBezTo>
                  <a:cubicBezTo>
                    <a:pt x="33375" y="27482"/>
                    <a:pt x="25039" y="27820"/>
                    <a:pt x="16714" y="27820"/>
                  </a:cubicBezTo>
                  <a:cubicBezTo>
                    <a:pt x="12691" y="27820"/>
                    <a:pt x="8672" y="27741"/>
                    <a:pt x="4662" y="27545"/>
                  </a:cubicBezTo>
                  <a:cubicBezTo>
                    <a:pt x="4462" y="27545"/>
                    <a:pt x="4462" y="27219"/>
                    <a:pt x="4662" y="27219"/>
                  </a:cubicBezTo>
                  <a:cubicBezTo>
                    <a:pt x="16993" y="27018"/>
                    <a:pt x="29324" y="27194"/>
                    <a:pt x="41655" y="26668"/>
                  </a:cubicBezTo>
                  <a:cubicBezTo>
                    <a:pt x="41663" y="26667"/>
                    <a:pt x="41671" y="26667"/>
                    <a:pt x="41678" y="26667"/>
                  </a:cubicBezTo>
                  <a:close/>
                  <a:moveTo>
                    <a:pt x="31837" y="30448"/>
                  </a:moveTo>
                  <a:cubicBezTo>
                    <a:pt x="35001" y="30448"/>
                    <a:pt x="38165" y="30457"/>
                    <a:pt x="41329" y="30477"/>
                  </a:cubicBezTo>
                  <a:cubicBezTo>
                    <a:pt x="41605" y="30477"/>
                    <a:pt x="41605" y="30928"/>
                    <a:pt x="41329" y="30928"/>
                  </a:cubicBezTo>
                  <a:cubicBezTo>
                    <a:pt x="33886" y="31036"/>
                    <a:pt x="26444" y="31087"/>
                    <a:pt x="19001" y="31087"/>
                  </a:cubicBezTo>
                  <a:cubicBezTo>
                    <a:pt x="14338" y="31087"/>
                    <a:pt x="9676" y="31067"/>
                    <a:pt x="5013" y="31028"/>
                  </a:cubicBezTo>
                  <a:cubicBezTo>
                    <a:pt x="4763" y="31028"/>
                    <a:pt x="4763" y="30678"/>
                    <a:pt x="5013" y="30653"/>
                  </a:cubicBezTo>
                  <a:cubicBezTo>
                    <a:pt x="13954" y="30523"/>
                    <a:pt x="22895" y="30448"/>
                    <a:pt x="31837" y="30448"/>
                  </a:cubicBezTo>
                  <a:close/>
                  <a:moveTo>
                    <a:pt x="41079" y="33485"/>
                  </a:moveTo>
                  <a:cubicBezTo>
                    <a:pt x="41429" y="33485"/>
                    <a:pt x="41429" y="34011"/>
                    <a:pt x="41079" y="34011"/>
                  </a:cubicBezTo>
                  <a:cubicBezTo>
                    <a:pt x="29149" y="34136"/>
                    <a:pt x="17194" y="34387"/>
                    <a:pt x="5239" y="34487"/>
                  </a:cubicBezTo>
                  <a:cubicBezTo>
                    <a:pt x="4938" y="34487"/>
                    <a:pt x="4938" y="34036"/>
                    <a:pt x="5239" y="34036"/>
                  </a:cubicBezTo>
                  <a:cubicBezTo>
                    <a:pt x="17169" y="33660"/>
                    <a:pt x="29149" y="33560"/>
                    <a:pt x="41079" y="33485"/>
                  </a:cubicBezTo>
                  <a:close/>
                  <a:moveTo>
                    <a:pt x="41079" y="36617"/>
                  </a:moveTo>
                  <a:cubicBezTo>
                    <a:pt x="41404" y="36617"/>
                    <a:pt x="41404" y="37094"/>
                    <a:pt x="41079" y="37094"/>
                  </a:cubicBezTo>
                  <a:cubicBezTo>
                    <a:pt x="30993" y="37304"/>
                    <a:pt x="20855" y="37549"/>
                    <a:pt x="10738" y="37549"/>
                  </a:cubicBezTo>
                  <a:cubicBezTo>
                    <a:pt x="8787" y="37549"/>
                    <a:pt x="6837" y="37540"/>
                    <a:pt x="4888" y="37520"/>
                  </a:cubicBezTo>
                  <a:cubicBezTo>
                    <a:pt x="4612" y="37520"/>
                    <a:pt x="4612" y="37094"/>
                    <a:pt x="4888" y="37094"/>
                  </a:cubicBezTo>
                  <a:cubicBezTo>
                    <a:pt x="16943" y="36693"/>
                    <a:pt x="29023" y="36668"/>
                    <a:pt x="41079" y="36617"/>
                  </a:cubicBezTo>
                  <a:close/>
                  <a:moveTo>
                    <a:pt x="35737" y="40152"/>
                  </a:moveTo>
                  <a:cubicBezTo>
                    <a:pt x="37600" y="40152"/>
                    <a:pt x="39464" y="40188"/>
                    <a:pt x="41329" y="40277"/>
                  </a:cubicBezTo>
                  <a:cubicBezTo>
                    <a:pt x="41722" y="40301"/>
                    <a:pt x="41730" y="40904"/>
                    <a:pt x="41352" y="40904"/>
                  </a:cubicBezTo>
                  <a:cubicBezTo>
                    <a:pt x="41345" y="40904"/>
                    <a:pt x="41337" y="40904"/>
                    <a:pt x="41329" y="40903"/>
                  </a:cubicBezTo>
                  <a:cubicBezTo>
                    <a:pt x="39822" y="40831"/>
                    <a:pt x="38312" y="40801"/>
                    <a:pt x="36801" y="40801"/>
                  </a:cubicBezTo>
                  <a:cubicBezTo>
                    <a:pt x="29527" y="40801"/>
                    <a:pt x="22222" y="41492"/>
                    <a:pt x="14950" y="41492"/>
                  </a:cubicBezTo>
                  <a:cubicBezTo>
                    <a:pt x="11629" y="41492"/>
                    <a:pt x="8314" y="41348"/>
                    <a:pt x="5013" y="40928"/>
                  </a:cubicBezTo>
                  <a:cubicBezTo>
                    <a:pt x="4813" y="40903"/>
                    <a:pt x="4788" y="40602"/>
                    <a:pt x="5013" y="40602"/>
                  </a:cubicBezTo>
                  <a:cubicBezTo>
                    <a:pt x="7338" y="40747"/>
                    <a:pt x="9660" y="40802"/>
                    <a:pt x="11980" y="40802"/>
                  </a:cubicBezTo>
                  <a:cubicBezTo>
                    <a:pt x="19905" y="40802"/>
                    <a:pt x="27810" y="40152"/>
                    <a:pt x="35737" y="40152"/>
                  </a:cubicBezTo>
                  <a:close/>
                  <a:moveTo>
                    <a:pt x="44312" y="1"/>
                  </a:moveTo>
                  <a:lnTo>
                    <a:pt x="44312" y="1"/>
                  </a:lnTo>
                  <a:cubicBezTo>
                    <a:pt x="44756" y="1147"/>
                    <a:pt x="43804" y="2402"/>
                    <a:pt x="42575" y="2402"/>
                  </a:cubicBezTo>
                  <a:cubicBezTo>
                    <a:pt x="42487" y="2402"/>
                    <a:pt x="42397" y="2395"/>
                    <a:pt x="42307" y="2382"/>
                  </a:cubicBezTo>
                  <a:cubicBezTo>
                    <a:pt x="41329" y="2231"/>
                    <a:pt x="40652" y="1103"/>
                    <a:pt x="41079" y="377"/>
                  </a:cubicBezTo>
                  <a:cubicBezTo>
                    <a:pt x="40778" y="352"/>
                    <a:pt x="40477" y="327"/>
                    <a:pt x="40176" y="251"/>
                  </a:cubicBezTo>
                  <a:lnTo>
                    <a:pt x="40176" y="251"/>
                  </a:lnTo>
                  <a:cubicBezTo>
                    <a:pt x="40445" y="1132"/>
                    <a:pt x="39783" y="2108"/>
                    <a:pt x="38796" y="2108"/>
                  </a:cubicBezTo>
                  <a:cubicBezTo>
                    <a:pt x="38772" y="2108"/>
                    <a:pt x="38747" y="2107"/>
                    <a:pt x="38723" y="2106"/>
                  </a:cubicBezTo>
                  <a:cubicBezTo>
                    <a:pt x="37670" y="2056"/>
                    <a:pt x="37144" y="1078"/>
                    <a:pt x="37394" y="201"/>
                  </a:cubicBezTo>
                  <a:lnTo>
                    <a:pt x="37394" y="201"/>
                  </a:lnTo>
                  <a:cubicBezTo>
                    <a:pt x="37094" y="226"/>
                    <a:pt x="36768" y="251"/>
                    <a:pt x="36467" y="276"/>
                  </a:cubicBezTo>
                  <a:cubicBezTo>
                    <a:pt x="36764" y="1168"/>
                    <a:pt x="36131" y="2232"/>
                    <a:pt x="35075" y="2232"/>
                  </a:cubicBezTo>
                  <a:cubicBezTo>
                    <a:pt x="35063" y="2232"/>
                    <a:pt x="35051" y="2232"/>
                    <a:pt x="35038" y="2231"/>
                  </a:cubicBezTo>
                  <a:cubicBezTo>
                    <a:pt x="33885" y="2231"/>
                    <a:pt x="33334" y="1103"/>
                    <a:pt x="33685" y="151"/>
                  </a:cubicBezTo>
                  <a:cubicBezTo>
                    <a:pt x="33334" y="126"/>
                    <a:pt x="33008" y="101"/>
                    <a:pt x="32657" y="76"/>
                  </a:cubicBezTo>
                  <a:lnTo>
                    <a:pt x="32657" y="76"/>
                  </a:lnTo>
                  <a:cubicBezTo>
                    <a:pt x="33134" y="1053"/>
                    <a:pt x="32557" y="2332"/>
                    <a:pt x="31329" y="2432"/>
                  </a:cubicBezTo>
                  <a:cubicBezTo>
                    <a:pt x="31292" y="2434"/>
                    <a:pt x="31255" y="2435"/>
                    <a:pt x="31218" y="2435"/>
                  </a:cubicBezTo>
                  <a:cubicBezTo>
                    <a:pt x="30032" y="2435"/>
                    <a:pt x="29335" y="1272"/>
                    <a:pt x="29675" y="226"/>
                  </a:cubicBezTo>
                  <a:lnTo>
                    <a:pt x="28522" y="226"/>
                  </a:lnTo>
                  <a:cubicBezTo>
                    <a:pt x="29124" y="928"/>
                    <a:pt x="28622" y="2131"/>
                    <a:pt x="27645" y="2382"/>
                  </a:cubicBezTo>
                  <a:cubicBezTo>
                    <a:pt x="27522" y="2407"/>
                    <a:pt x="27391" y="2420"/>
                    <a:pt x="27258" y="2420"/>
                  </a:cubicBezTo>
                  <a:cubicBezTo>
                    <a:pt x="26740" y="2420"/>
                    <a:pt x="26179" y="2224"/>
                    <a:pt x="25840" y="1805"/>
                  </a:cubicBezTo>
                  <a:cubicBezTo>
                    <a:pt x="25439" y="1304"/>
                    <a:pt x="25590" y="753"/>
                    <a:pt x="25840" y="226"/>
                  </a:cubicBezTo>
                  <a:lnTo>
                    <a:pt x="25840" y="226"/>
                  </a:lnTo>
                  <a:cubicBezTo>
                    <a:pt x="25389" y="301"/>
                    <a:pt x="24938" y="301"/>
                    <a:pt x="24462" y="327"/>
                  </a:cubicBezTo>
                  <a:cubicBezTo>
                    <a:pt x="24788" y="1078"/>
                    <a:pt x="23885" y="2181"/>
                    <a:pt x="23008" y="2206"/>
                  </a:cubicBezTo>
                  <a:cubicBezTo>
                    <a:pt x="22985" y="2207"/>
                    <a:pt x="22963" y="2208"/>
                    <a:pt x="22941" y="2208"/>
                  </a:cubicBezTo>
                  <a:cubicBezTo>
                    <a:pt x="21909" y="2208"/>
                    <a:pt x="21412" y="1085"/>
                    <a:pt x="21755" y="226"/>
                  </a:cubicBezTo>
                  <a:cubicBezTo>
                    <a:pt x="21379" y="226"/>
                    <a:pt x="21028" y="226"/>
                    <a:pt x="20652" y="201"/>
                  </a:cubicBezTo>
                  <a:lnTo>
                    <a:pt x="20652" y="201"/>
                  </a:lnTo>
                  <a:cubicBezTo>
                    <a:pt x="21053" y="1078"/>
                    <a:pt x="20552" y="2181"/>
                    <a:pt x="19474" y="2256"/>
                  </a:cubicBezTo>
                  <a:cubicBezTo>
                    <a:pt x="19438" y="2259"/>
                    <a:pt x="19401" y="2260"/>
                    <a:pt x="19366" y="2260"/>
                  </a:cubicBezTo>
                  <a:cubicBezTo>
                    <a:pt x="18210" y="2260"/>
                    <a:pt x="17632" y="1099"/>
                    <a:pt x="18021" y="126"/>
                  </a:cubicBezTo>
                  <a:cubicBezTo>
                    <a:pt x="17519" y="126"/>
                    <a:pt x="17018" y="126"/>
                    <a:pt x="16542" y="101"/>
                  </a:cubicBezTo>
                  <a:lnTo>
                    <a:pt x="16542" y="101"/>
                  </a:lnTo>
                  <a:cubicBezTo>
                    <a:pt x="17093" y="928"/>
                    <a:pt x="16717" y="2231"/>
                    <a:pt x="15565" y="2382"/>
                  </a:cubicBezTo>
                  <a:cubicBezTo>
                    <a:pt x="15459" y="2398"/>
                    <a:pt x="15360" y="2406"/>
                    <a:pt x="15265" y="2406"/>
                  </a:cubicBezTo>
                  <a:cubicBezTo>
                    <a:pt x="14075" y="2406"/>
                    <a:pt x="13722" y="1153"/>
                    <a:pt x="14186" y="201"/>
                  </a:cubicBezTo>
                  <a:lnTo>
                    <a:pt x="14186" y="201"/>
                  </a:lnTo>
                  <a:cubicBezTo>
                    <a:pt x="14019" y="210"/>
                    <a:pt x="13852" y="212"/>
                    <a:pt x="13686" y="212"/>
                  </a:cubicBezTo>
                  <a:cubicBezTo>
                    <a:pt x="13353" y="212"/>
                    <a:pt x="13025" y="201"/>
                    <a:pt x="12707" y="201"/>
                  </a:cubicBezTo>
                  <a:cubicBezTo>
                    <a:pt x="12958" y="602"/>
                    <a:pt x="13008" y="1129"/>
                    <a:pt x="12808" y="1580"/>
                  </a:cubicBezTo>
                  <a:cubicBezTo>
                    <a:pt x="12587" y="2109"/>
                    <a:pt x="12056" y="2425"/>
                    <a:pt x="11505" y="2425"/>
                  </a:cubicBezTo>
                  <a:cubicBezTo>
                    <a:pt x="11430" y="2425"/>
                    <a:pt x="11354" y="2419"/>
                    <a:pt x="11279" y="2407"/>
                  </a:cubicBezTo>
                  <a:cubicBezTo>
                    <a:pt x="10627" y="2332"/>
                    <a:pt x="10076" y="1830"/>
                    <a:pt x="10001" y="1179"/>
                  </a:cubicBezTo>
                  <a:cubicBezTo>
                    <a:pt x="9976" y="803"/>
                    <a:pt x="10101" y="452"/>
                    <a:pt x="10352" y="201"/>
                  </a:cubicBezTo>
                  <a:lnTo>
                    <a:pt x="10352" y="201"/>
                  </a:lnTo>
                  <a:cubicBezTo>
                    <a:pt x="9900" y="276"/>
                    <a:pt x="9474" y="301"/>
                    <a:pt x="9048" y="301"/>
                  </a:cubicBezTo>
                  <a:cubicBezTo>
                    <a:pt x="9299" y="778"/>
                    <a:pt x="9299" y="1379"/>
                    <a:pt x="9073" y="1855"/>
                  </a:cubicBezTo>
                  <a:cubicBezTo>
                    <a:pt x="8811" y="2380"/>
                    <a:pt x="8262" y="2676"/>
                    <a:pt x="7693" y="2676"/>
                  </a:cubicBezTo>
                  <a:cubicBezTo>
                    <a:pt x="7610" y="2676"/>
                    <a:pt x="7527" y="2670"/>
                    <a:pt x="7444" y="2657"/>
                  </a:cubicBezTo>
                  <a:cubicBezTo>
                    <a:pt x="6793" y="2557"/>
                    <a:pt x="6291" y="2081"/>
                    <a:pt x="6241" y="1404"/>
                  </a:cubicBezTo>
                  <a:cubicBezTo>
                    <a:pt x="6191" y="1003"/>
                    <a:pt x="6367" y="502"/>
                    <a:pt x="6667" y="226"/>
                  </a:cubicBezTo>
                  <a:lnTo>
                    <a:pt x="6667" y="226"/>
                  </a:lnTo>
                  <a:cubicBezTo>
                    <a:pt x="6520" y="233"/>
                    <a:pt x="6370" y="236"/>
                    <a:pt x="6220" y="236"/>
                  </a:cubicBezTo>
                  <a:cubicBezTo>
                    <a:pt x="5809" y="236"/>
                    <a:pt x="5392" y="213"/>
                    <a:pt x="4988" y="176"/>
                  </a:cubicBezTo>
                  <a:lnTo>
                    <a:pt x="4988" y="176"/>
                  </a:lnTo>
                  <a:cubicBezTo>
                    <a:pt x="5765" y="1003"/>
                    <a:pt x="5189" y="2532"/>
                    <a:pt x="3961" y="2607"/>
                  </a:cubicBezTo>
                  <a:cubicBezTo>
                    <a:pt x="3896" y="2614"/>
                    <a:pt x="3830" y="2617"/>
                    <a:pt x="3763" y="2617"/>
                  </a:cubicBezTo>
                  <a:cubicBezTo>
                    <a:pt x="3085" y="2617"/>
                    <a:pt x="2350" y="2273"/>
                    <a:pt x="2031" y="1680"/>
                  </a:cubicBezTo>
                  <a:cubicBezTo>
                    <a:pt x="1855" y="1354"/>
                    <a:pt x="1855" y="953"/>
                    <a:pt x="2006" y="652"/>
                  </a:cubicBezTo>
                  <a:lnTo>
                    <a:pt x="2006" y="652"/>
                  </a:lnTo>
                  <a:cubicBezTo>
                    <a:pt x="1790" y="699"/>
                    <a:pt x="1561" y="718"/>
                    <a:pt x="1329" y="718"/>
                  </a:cubicBezTo>
                  <a:cubicBezTo>
                    <a:pt x="941" y="718"/>
                    <a:pt x="547" y="665"/>
                    <a:pt x="201" y="602"/>
                  </a:cubicBezTo>
                  <a:lnTo>
                    <a:pt x="176" y="602"/>
                  </a:lnTo>
                  <a:cubicBezTo>
                    <a:pt x="527" y="6166"/>
                    <a:pt x="652" y="11755"/>
                    <a:pt x="652" y="17369"/>
                  </a:cubicBezTo>
                  <a:cubicBezTo>
                    <a:pt x="652" y="27369"/>
                    <a:pt x="251" y="37419"/>
                    <a:pt x="1" y="47369"/>
                  </a:cubicBezTo>
                  <a:cubicBezTo>
                    <a:pt x="1877" y="47360"/>
                    <a:pt x="3753" y="47357"/>
                    <a:pt x="5629" y="47357"/>
                  </a:cubicBezTo>
                  <a:cubicBezTo>
                    <a:pt x="12383" y="47357"/>
                    <a:pt x="19133" y="47403"/>
                    <a:pt x="25885" y="47403"/>
                  </a:cubicBezTo>
                  <a:cubicBezTo>
                    <a:pt x="32660" y="47403"/>
                    <a:pt x="39436" y="47356"/>
                    <a:pt x="46216" y="47169"/>
                  </a:cubicBezTo>
                  <a:cubicBezTo>
                    <a:pt x="46241" y="47169"/>
                    <a:pt x="46267" y="47194"/>
                    <a:pt x="46317" y="47194"/>
                  </a:cubicBezTo>
                  <a:cubicBezTo>
                    <a:pt x="45815" y="39349"/>
                    <a:pt x="46116" y="31379"/>
                    <a:pt x="46091" y="23510"/>
                  </a:cubicBezTo>
                  <a:cubicBezTo>
                    <a:pt x="46066" y="15690"/>
                    <a:pt x="46116" y="7870"/>
                    <a:pt x="46166" y="51"/>
                  </a:cubicBezTo>
                  <a:lnTo>
                    <a:pt x="46166" y="51"/>
                  </a:lnTo>
                  <a:cubicBezTo>
                    <a:pt x="45946" y="60"/>
                    <a:pt x="45723" y="66"/>
                    <a:pt x="45497" y="66"/>
                  </a:cubicBezTo>
                  <a:cubicBezTo>
                    <a:pt x="45106" y="66"/>
                    <a:pt x="44709" y="48"/>
                    <a:pt x="443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17"/>
            <p:cNvSpPr/>
            <p:nvPr/>
          </p:nvSpPr>
          <p:spPr>
            <a:xfrm>
              <a:off x="1631725" y="1023800"/>
              <a:ext cx="932975" cy="17650"/>
            </a:xfrm>
            <a:custGeom>
              <a:avLst/>
              <a:gdLst/>
              <a:ahLst/>
              <a:cxnLst/>
              <a:rect l="l" t="t" r="r" b="b"/>
              <a:pathLst>
                <a:path w="37319" h="706" extrusionOk="0">
                  <a:moveTo>
                    <a:pt x="24005" y="1"/>
                  </a:moveTo>
                  <a:cubicBezTo>
                    <a:pt x="16063" y="1"/>
                    <a:pt x="8121" y="34"/>
                    <a:pt x="201" y="277"/>
                  </a:cubicBezTo>
                  <a:cubicBezTo>
                    <a:pt x="25" y="302"/>
                    <a:pt x="0" y="578"/>
                    <a:pt x="201" y="578"/>
                  </a:cubicBezTo>
                  <a:cubicBezTo>
                    <a:pt x="4399" y="673"/>
                    <a:pt x="8603" y="705"/>
                    <a:pt x="12810" y="705"/>
                  </a:cubicBezTo>
                  <a:cubicBezTo>
                    <a:pt x="20859" y="705"/>
                    <a:pt x="28919" y="586"/>
                    <a:pt x="36968" y="553"/>
                  </a:cubicBezTo>
                  <a:cubicBezTo>
                    <a:pt x="37311" y="553"/>
                    <a:pt x="37319" y="1"/>
                    <a:pt x="36990" y="1"/>
                  </a:cubicBezTo>
                  <a:cubicBezTo>
                    <a:pt x="36983" y="1"/>
                    <a:pt x="36975" y="1"/>
                    <a:pt x="36968" y="2"/>
                  </a:cubicBezTo>
                  <a:cubicBezTo>
                    <a:pt x="35630" y="4"/>
                    <a:pt x="34292" y="5"/>
                    <a:pt x="32954" y="5"/>
                  </a:cubicBezTo>
                  <a:cubicBezTo>
                    <a:pt x="29972" y="5"/>
                    <a:pt x="26988" y="1"/>
                    <a:pt x="24005"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17"/>
            <p:cNvSpPr/>
            <p:nvPr/>
          </p:nvSpPr>
          <p:spPr>
            <a:xfrm>
              <a:off x="1633600" y="849000"/>
              <a:ext cx="924200" cy="26400"/>
            </a:xfrm>
            <a:custGeom>
              <a:avLst/>
              <a:gdLst/>
              <a:ahLst/>
              <a:cxnLst/>
              <a:rect l="l" t="t" r="r" b="b"/>
              <a:pathLst>
                <a:path w="36968" h="1056" extrusionOk="0">
                  <a:moveTo>
                    <a:pt x="36665" y="0"/>
                  </a:moveTo>
                  <a:cubicBezTo>
                    <a:pt x="36658" y="0"/>
                    <a:pt x="36650" y="1"/>
                    <a:pt x="36642" y="1"/>
                  </a:cubicBezTo>
                  <a:cubicBezTo>
                    <a:pt x="24512" y="302"/>
                    <a:pt x="12256" y="1"/>
                    <a:pt x="126" y="628"/>
                  </a:cubicBezTo>
                  <a:cubicBezTo>
                    <a:pt x="0" y="628"/>
                    <a:pt x="0" y="803"/>
                    <a:pt x="126" y="803"/>
                  </a:cubicBezTo>
                  <a:cubicBezTo>
                    <a:pt x="3812" y="986"/>
                    <a:pt x="7517" y="1056"/>
                    <a:pt x="11229" y="1056"/>
                  </a:cubicBezTo>
                  <a:cubicBezTo>
                    <a:pt x="19707" y="1056"/>
                    <a:pt x="28223" y="694"/>
                    <a:pt x="36642" y="502"/>
                  </a:cubicBezTo>
                  <a:cubicBezTo>
                    <a:pt x="36960" y="478"/>
                    <a:pt x="36968" y="0"/>
                    <a:pt x="3666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17"/>
            <p:cNvSpPr/>
            <p:nvPr/>
          </p:nvSpPr>
          <p:spPr>
            <a:xfrm>
              <a:off x="1624825" y="765850"/>
              <a:ext cx="931725" cy="15325"/>
            </a:xfrm>
            <a:custGeom>
              <a:avLst/>
              <a:gdLst/>
              <a:ahLst/>
              <a:cxnLst/>
              <a:rect l="l" t="t" r="r" b="b"/>
              <a:pathLst>
                <a:path w="37269" h="613" extrusionOk="0">
                  <a:moveTo>
                    <a:pt x="14932" y="0"/>
                  </a:moveTo>
                  <a:cubicBezTo>
                    <a:pt x="9993" y="0"/>
                    <a:pt x="5055" y="58"/>
                    <a:pt x="126" y="270"/>
                  </a:cubicBezTo>
                  <a:cubicBezTo>
                    <a:pt x="1" y="270"/>
                    <a:pt x="1" y="470"/>
                    <a:pt x="126" y="470"/>
                  </a:cubicBezTo>
                  <a:cubicBezTo>
                    <a:pt x="3600" y="576"/>
                    <a:pt x="7078" y="613"/>
                    <a:pt x="10557" y="613"/>
                  </a:cubicBezTo>
                  <a:cubicBezTo>
                    <a:pt x="17949" y="613"/>
                    <a:pt x="25349" y="449"/>
                    <a:pt x="32735" y="449"/>
                  </a:cubicBezTo>
                  <a:cubicBezTo>
                    <a:pt x="34163" y="449"/>
                    <a:pt x="35591" y="456"/>
                    <a:pt x="37018" y="470"/>
                  </a:cubicBezTo>
                  <a:cubicBezTo>
                    <a:pt x="37269" y="470"/>
                    <a:pt x="37269" y="69"/>
                    <a:pt x="37018" y="69"/>
                  </a:cubicBezTo>
                  <a:cubicBezTo>
                    <a:pt x="35627" y="80"/>
                    <a:pt x="34236" y="85"/>
                    <a:pt x="32844" y="85"/>
                  </a:cubicBezTo>
                  <a:cubicBezTo>
                    <a:pt x="26878" y="85"/>
                    <a:pt x="20904" y="0"/>
                    <a:pt x="14932"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17"/>
            <p:cNvSpPr/>
            <p:nvPr/>
          </p:nvSpPr>
          <p:spPr>
            <a:xfrm>
              <a:off x="1617300" y="1111525"/>
              <a:ext cx="938000" cy="28850"/>
            </a:xfrm>
            <a:custGeom>
              <a:avLst/>
              <a:gdLst/>
              <a:ahLst/>
              <a:cxnLst/>
              <a:rect l="l" t="t" r="r" b="b"/>
              <a:pathLst>
                <a:path w="37520" h="1154" extrusionOk="0">
                  <a:moveTo>
                    <a:pt x="37217" y="1"/>
                  </a:moveTo>
                  <a:cubicBezTo>
                    <a:pt x="37210" y="1"/>
                    <a:pt x="37202" y="1"/>
                    <a:pt x="37194" y="2"/>
                  </a:cubicBezTo>
                  <a:cubicBezTo>
                    <a:pt x="24863" y="528"/>
                    <a:pt x="12532" y="352"/>
                    <a:pt x="201" y="553"/>
                  </a:cubicBezTo>
                  <a:cubicBezTo>
                    <a:pt x="1" y="553"/>
                    <a:pt x="1" y="879"/>
                    <a:pt x="201" y="879"/>
                  </a:cubicBezTo>
                  <a:cubicBezTo>
                    <a:pt x="4211" y="1075"/>
                    <a:pt x="8230" y="1154"/>
                    <a:pt x="12253" y="1154"/>
                  </a:cubicBezTo>
                  <a:cubicBezTo>
                    <a:pt x="20578" y="1154"/>
                    <a:pt x="28914" y="816"/>
                    <a:pt x="37194" y="478"/>
                  </a:cubicBezTo>
                  <a:cubicBezTo>
                    <a:pt x="37512" y="478"/>
                    <a:pt x="37520" y="1"/>
                    <a:pt x="3721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17"/>
            <p:cNvSpPr/>
            <p:nvPr/>
          </p:nvSpPr>
          <p:spPr>
            <a:xfrm>
              <a:off x="1624825" y="1206075"/>
              <a:ext cx="921075" cy="16000"/>
            </a:xfrm>
            <a:custGeom>
              <a:avLst/>
              <a:gdLst/>
              <a:ahLst/>
              <a:cxnLst/>
              <a:rect l="l" t="t" r="r" b="b"/>
              <a:pathLst>
                <a:path w="36843" h="640" extrusionOk="0">
                  <a:moveTo>
                    <a:pt x="27075" y="0"/>
                  </a:moveTo>
                  <a:cubicBezTo>
                    <a:pt x="18133" y="0"/>
                    <a:pt x="9192" y="75"/>
                    <a:pt x="251" y="205"/>
                  </a:cubicBezTo>
                  <a:cubicBezTo>
                    <a:pt x="1" y="230"/>
                    <a:pt x="1" y="580"/>
                    <a:pt x="251" y="580"/>
                  </a:cubicBezTo>
                  <a:cubicBezTo>
                    <a:pt x="4914" y="619"/>
                    <a:pt x="9576" y="639"/>
                    <a:pt x="14239" y="639"/>
                  </a:cubicBezTo>
                  <a:cubicBezTo>
                    <a:pt x="21682" y="639"/>
                    <a:pt x="29124" y="588"/>
                    <a:pt x="36567" y="480"/>
                  </a:cubicBezTo>
                  <a:cubicBezTo>
                    <a:pt x="36843" y="480"/>
                    <a:pt x="36843" y="29"/>
                    <a:pt x="36567" y="29"/>
                  </a:cubicBezTo>
                  <a:cubicBezTo>
                    <a:pt x="33403" y="9"/>
                    <a:pt x="30239" y="0"/>
                    <a:pt x="2707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17"/>
            <p:cNvSpPr/>
            <p:nvPr/>
          </p:nvSpPr>
          <p:spPr>
            <a:xfrm>
              <a:off x="1625450" y="1448675"/>
              <a:ext cx="923575" cy="33500"/>
            </a:xfrm>
            <a:custGeom>
              <a:avLst/>
              <a:gdLst/>
              <a:ahLst/>
              <a:cxnLst/>
              <a:rect l="l" t="t" r="r" b="b"/>
              <a:pathLst>
                <a:path w="36943" h="1340" extrusionOk="0">
                  <a:moveTo>
                    <a:pt x="30950" y="0"/>
                  </a:moveTo>
                  <a:cubicBezTo>
                    <a:pt x="23023" y="0"/>
                    <a:pt x="15118" y="650"/>
                    <a:pt x="7193" y="650"/>
                  </a:cubicBezTo>
                  <a:cubicBezTo>
                    <a:pt x="4873" y="650"/>
                    <a:pt x="2551" y="595"/>
                    <a:pt x="226" y="450"/>
                  </a:cubicBezTo>
                  <a:cubicBezTo>
                    <a:pt x="1" y="450"/>
                    <a:pt x="26" y="751"/>
                    <a:pt x="226" y="776"/>
                  </a:cubicBezTo>
                  <a:cubicBezTo>
                    <a:pt x="3527" y="1196"/>
                    <a:pt x="6842" y="1340"/>
                    <a:pt x="10163" y="1340"/>
                  </a:cubicBezTo>
                  <a:cubicBezTo>
                    <a:pt x="17435" y="1340"/>
                    <a:pt x="24740" y="649"/>
                    <a:pt x="32014" y="649"/>
                  </a:cubicBezTo>
                  <a:cubicBezTo>
                    <a:pt x="33525" y="649"/>
                    <a:pt x="35035" y="679"/>
                    <a:pt x="36542" y="751"/>
                  </a:cubicBezTo>
                  <a:cubicBezTo>
                    <a:pt x="36550" y="752"/>
                    <a:pt x="36558" y="752"/>
                    <a:pt x="36565" y="752"/>
                  </a:cubicBezTo>
                  <a:cubicBezTo>
                    <a:pt x="36943" y="752"/>
                    <a:pt x="36935" y="149"/>
                    <a:pt x="36542" y="125"/>
                  </a:cubicBezTo>
                  <a:cubicBezTo>
                    <a:pt x="34677" y="36"/>
                    <a:pt x="32813" y="0"/>
                    <a:pt x="3095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17"/>
            <p:cNvSpPr/>
            <p:nvPr/>
          </p:nvSpPr>
          <p:spPr>
            <a:xfrm>
              <a:off x="1624200" y="934225"/>
              <a:ext cx="919200" cy="21800"/>
            </a:xfrm>
            <a:custGeom>
              <a:avLst/>
              <a:gdLst/>
              <a:ahLst/>
              <a:cxnLst/>
              <a:rect l="l" t="t" r="r" b="b"/>
              <a:pathLst>
                <a:path w="36768" h="872" extrusionOk="0">
                  <a:moveTo>
                    <a:pt x="26200" y="37"/>
                  </a:moveTo>
                  <a:cubicBezTo>
                    <a:pt x="23572" y="37"/>
                    <a:pt x="20944" y="54"/>
                    <a:pt x="18321" y="76"/>
                  </a:cubicBezTo>
                  <a:cubicBezTo>
                    <a:pt x="12281" y="126"/>
                    <a:pt x="6166" y="1"/>
                    <a:pt x="151" y="602"/>
                  </a:cubicBezTo>
                  <a:cubicBezTo>
                    <a:pt x="26" y="602"/>
                    <a:pt x="0" y="828"/>
                    <a:pt x="151" y="828"/>
                  </a:cubicBezTo>
                  <a:cubicBezTo>
                    <a:pt x="1223" y="859"/>
                    <a:pt x="2297" y="872"/>
                    <a:pt x="3372" y="872"/>
                  </a:cubicBezTo>
                  <a:cubicBezTo>
                    <a:pt x="8352" y="872"/>
                    <a:pt x="13353" y="593"/>
                    <a:pt x="18321" y="552"/>
                  </a:cubicBezTo>
                  <a:cubicBezTo>
                    <a:pt x="19725" y="540"/>
                    <a:pt x="21130" y="536"/>
                    <a:pt x="22536" y="536"/>
                  </a:cubicBezTo>
                  <a:cubicBezTo>
                    <a:pt x="27179" y="536"/>
                    <a:pt x="31830" y="589"/>
                    <a:pt x="36467" y="627"/>
                  </a:cubicBezTo>
                  <a:cubicBezTo>
                    <a:pt x="36768" y="627"/>
                    <a:pt x="36768" y="176"/>
                    <a:pt x="36467" y="151"/>
                  </a:cubicBezTo>
                  <a:cubicBezTo>
                    <a:pt x="33050" y="66"/>
                    <a:pt x="29624" y="37"/>
                    <a:pt x="26200" y="37"/>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17"/>
            <p:cNvSpPr/>
            <p:nvPr/>
          </p:nvSpPr>
          <p:spPr>
            <a:xfrm>
              <a:off x="1629200" y="1281975"/>
              <a:ext cx="912325" cy="25100"/>
            </a:xfrm>
            <a:custGeom>
              <a:avLst/>
              <a:gdLst/>
              <a:ahLst/>
              <a:cxnLst/>
              <a:rect l="l" t="t" r="r" b="b"/>
              <a:pathLst>
                <a:path w="36493" h="1004" extrusionOk="0">
                  <a:moveTo>
                    <a:pt x="36142" y="1"/>
                  </a:moveTo>
                  <a:cubicBezTo>
                    <a:pt x="24212" y="76"/>
                    <a:pt x="12232" y="176"/>
                    <a:pt x="302" y="552"/>
                  </a:cubicBezTo>
                  <a:cubicBezTo>
                    <a:pt x="1" y="552"/>
                    <a:pt x="1" y="1003"/>
                    <a:pt x="302" y="1003"/>
                  </a:cubicBezTo>
                  <a:cubicBezTo>
                    <a:pt x="12257" y="903"/>
                    <a:pt x="24212" y="652"/>
                    <a:pt x="36142" y="527"/>
                  </a:cubicBezTo>
                  <a:cubicBezTo>
                    <a:pt x="36492" y="527"/>
                    <a:pt x="36492" y="1"/>
                    <a:pt x="36142"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17"/>
            <p:cNvSpPr/>
            <p:nvPr/>
          </p:nvSpPr>
          <p:spPr>
            <a:xfrm>
              <a:off x="1621075" y="1360300"/>
              <a:ext cx="919825" cy="23325"/>
            </a:xfrm>
            <a:custGeom>
              <a:avLst/>
              <a:gdLst/>
              <a:ahLst/>
              <a:cxnLst/>
              <a:rect l="l" t="t" r="r" b="b"/>
              <a:pathLst>
                <a:path w="36793" h="933" extrusionOk="0">
                  <a:moveTo>
                    <a:pt x="36467" y="0"/>
                  </a:moveTo>
                  <a:cubicBezTo>
                    <a:pt x="24411" y="51"/>
                    <a:pt x="12331" y="76"/>
                    <a:pt x="276" y="477"/>
                  </a:cubicBezTo>
                  <a:cubicBezTo>
                    <a:pt x="0" y="477"/>
                    <a:pt x="0" y="903"/>
                    <a:pt x="276" y="903"/>
                  </a:cubicBezTo>
                  <a:cubicBezTo>
                    <a:pt x="2225" y="923"/>
                    <a:pt x="4175" y="932"/>
                    <a:pt x="6126" y="932"/>
                  </a:cubicBezTo>
                  <a:cubicBezTo>
                    <a:pt x="16243" y="932"/>
                    <a:pt x="26381" y="687"/>
                    <a:pt x="36467" y="477"/>
                  </a:cubicBezTo>
                  <a:cubicBezTo>
                    <a:pt x="36792" y="477"/>
                    <a:pt x="36792" y="0"/>
                    <a:pt x="36467"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540000"/>
            <a:ext cx="7704000" cy="572700"/>
          </a:xfrm>
          <a:prstGeom prst="rect">
            <a:avLst/>
          </a:prstGeom>
          <a:noFill/>
          <a:ln>
            <a:noFill/>
          </a:ln>
        </p:spPr>
        <p:txBody>
          <a:bodyPr spcFirstLastPara="1" wrap="square" lIns="0" tIns="0" rIns="0" bIns="0" anchor="t" anchorCtr="0">
            <a:noAutofit/>
          </a:bodyPr>
          <a:lstStyle>
            <a:lvl1pPr lvl="0">
              <a:spcBef>
                <a:spcPts val="0"/>
              </a:spcBef>
              <a:spcAft>
                <a:spcPts val="0"/>
              </a:spcAft>
              <a:buClr>
                <a:schemeClr val="dk1"/>
              </a:buClr>
              <a:buSzPts val="3000"/>
              <a:buFont typeface="Itim"/>
              <a:buNone/>
              <a:defRPr sz="3000" b="1">
                <a:solidFill>
                  <a:schemeClr val="dk1"/>
                </a:solidFill>
                <a:latin typeface="Itim"/>
                <a:ea typeface="Itim"/>
                <a:cs typeface="Itim"/>
                <a:sym typeface="Itim"/>
              </a:defRPr>
            </a:lvl1pPr>
            <a:lvl2pPr lvl="1">
              <a:spcBef>
                <a:spcPts val="0"/>
              </a:spcBef>
              <a:spcAft>
                <a:spcPts val="0"/>
              </a:spcAft>
              <a:buClr>
                <a:schemeClr val="dk1"/>
              </a:buClr>
              <a:buSzPts val="2800"/>
              <a:buFont typeface="Itim"/>
              <a:buNone/>
              <a:defRPr sz="2800" b="1">
                <a:solidFill>
                  <a:schemeClr val="dk1"/>
                </a:solidFill>
                <a:latin typeface="Itim"/>
                <a:ea typeface="Itim"/>
                <a:cs typeface="Itim"/>
                <a:sym typeface="Itim"/>
              </a:defRPr>
            </a:lvl2pPr>
            <a:lvl3pPr lvl="2">
              <a:spcBef>
                <a:spcPts val="0"/>
              </a:spcBef>
              <a:spcAft>
                <a:spcPts val="0"/>
              </a:spcAft>
              <a:buClr>
                <a:schemeClr val="dk1"/>
              </a:buClr>
              <a:buSzPts val="2800"/>
              <a:buFont typeface="Itim"/>
              <a:buNone/>
              <a:defRPr sz="2800" b="1">
                <a:solidFill>
                  <a:schemeClr val="dk1"/>
                </a:solidFill>
                <a:latin typeface="Itim"/>
                <a:ea typeface="Itim"/>
                <a:cs typeface="Itim"/>
                <a:sym typeface="Itim"/>
              </a:defRPr>
            </a:lvl3pPr>
            <a:lvl4pPr lvl="3">
              <a:spcBef>
                <a:spcPts val="0"/>
              </a:spcBef>
              <a:spcAft>
                <a:spcPts val="0"/>
              </a:spcAft>
              <a:buClr>
                <a:schemeClr val="dk1"/>
              </a:buClr>
              <a:buSzPts val="2800"/>
              <a:buFont typeface="Itim"/>
              <a:buNone/>
              <a:defRPr sz="2800" b="1">
                <a:solidFill>
                  <a:schemeClr val="dk1"/>
                </a:solidFill>
                <a:latin typeface="Itim"/>
                <a:ea typeface="Itim"/>
                <a:cs typeface="Itim"/>
                <a:sym typeface="Itim"/>
              </a:defRPr>
            </a:lvl4pPr>
            <a:lvl5pPr lvl="4">
              <a:spcBef>
                <a:spcPts val="0"/>
              </a:spcBef>
              <a:spcAft>
                <a:spcPts val="0"/>
              </a:spcAft>
              <a:buClr>
                <a:schemeClr val="dk1"/>
              </a:buClr>
              <a:buSzPts val="2800"/>
              <a:buFont typeface="Itim"/>
              <a:buNone/>
              <a:defRPr sz="2800" b="1">
                <a:solidFill>
                  <a:schemeClr val="dk1"/>
                </a:solidFill>
                <a:latin typeface="Itim"/>
                <a:ea typeface="Itim"/>
                <a:cs typeface="Itim"/>
                <a:sym typeface="Itim"/>
              </a:defRPr>
            </a:lvl5pPr>
            <a:lvl6pPr lvl="5">
              <a:spcBef>
                <a:spcPts val="0"/>
              </a:spcBef>
              <a:spcAft>
                <a:spcPts val="0"/>
              </a:spcAft>
              <a:buClr>
                <a:schemeClr val="dk1"/>
              </a:buClr>
              <a:buSzPts val="2800"/>
              <a:buFont typeface="Itim"/>
              <a:buNone/>
              <a:defRPr sz="2800" b="1">
                <a:solidFill>
                  <a:schemeClr val="dk1"/>
                </a:solidFill>
                <a:latin typeface="Itim"/>
                <a:ea typeface="Itim"/>
                <a:cs typeface="Itim"/>
                <a:sym typeface="Itim"/>
              </a:defRPr>
            </a:lvl6pPr>
            <a:lvl7pPr lvl="6">
              <a:spcBef>
                <a:spcPts val="0"/>
              </a:spcBef>
              <a:spcAft>
                <a:spcPts val="0"/>
              </a:spcAft>
              <a:buClr>
                <a:schemeClr val="dk1"/>
              </a:buClr>
              <a:buSzPts val="2800"/>
              <a:buFont typeface="Itim"/>
              <a:buNone/>
              <a:defRPr sz="2800" b="1">
                <a:solidFill>
                  <a:schemeClr val="dk1"/>
                </a:solidFill>
                <a:latin typeface="Itim"/>
                <a:ea typeface="Itim"/>
                <a:cs typeface="Itim"/>
                <a:sym typeface="Itim"/>
              </a:defRPr>
            </a:lvl7pPr>
            <a:lvl8pPr lvl="7">
              <a:spcBef>
                <a:spcPts val="0"/>
              </a:spcBef>
              <a:spcAft>
                <a:spcPts val="0"/>
              </a:spcAft>
              <a:buClr>
                <a:schemeClr val="dk1"/>
              </a:buClr>
              <a:buSzPts val="2800"/>
              <a:buFont typeface="Itim"/>
              <a:buNone/>
              <a:defRPr sz="2800" b="1">
                <a:solidFill>
                  <a:schemeClr val="dk1"/>
                </a:solidFill>
                <a:latin typeface="Itim"/>
                <a:ea typeface="Itim"/>
                <a:cs typeface="Itim"/>
                <a:sym typeface="Itim"/>
              </a:defRPr>
            </a:lvl8pPr>
            <a:lvl9pPr lvl="8">
              <a:spcBef>
                <a:spcPts val="0"/>
              </a:spcBef>
              <a:spcAft>
                <a:spcPts val="0"/>
              </a:spcAft>
              <a:buClr>
                <a:schemeClr val="dk1"/>
              </a:buClr>
              <a:buSzPts val="2800"/>
              <a:buFont typeface="Itim"/>
              <a:buNone/>
              <a:defRPr sz="2800" b="1">
                <a:solidFill>
                  <a:schemeClr val="dk1"/>
                </a:solidFill>
                <a:latin typeface="Itim"/>
                <a:ea typeface="Itim"/>
                <a:cs typeface="Itim"/>
                <a:sym typeface="Itim"/>
              </a:defRPr>
            </a:lvl9pPr>
          </a:lstStyle>
          <a:p>
            <a:endParaRPr/>
          </a:p>
        </p:txBody>
      </p:sp>
      <p:sp>
        <p:nvSpPr>
          <p:cNvPr id="7" name="Google Shape;7;p1"/>
          <p:cNvSpPr txBox="1">
            <a:spLocks noGrp="1"/>
          </p:cNvSpPr>
          <p:nvPr>
            <p:ph type="body" idx="1"/>
          </p:nvPr>
        </p:nvSpPr>
        <p:spPr>
          <a:xfrm>
            <a:off x="720000" y="1187100"/>
            <a:ext cx="7704000" cy="3416400"/>
          </a:xfrm>
          <a:prstGeom prst="rect">
            <a:avLst/>
          </a:prstGeom>
          <a:noFill/>
          <a:ln>
            <a:noFill/>
          </a:ln>
        </p:spPr>
        <p:txBody>
          <a:bodyPr spcFirstLastPara="1" wrap="square" lIns="91425" tIns="91425" rIns="91425" bIns="91425" anchor="t" anchorCtr="0">
            <a:noAutofit/>
          </a:bodyPr>
          <a:lstStyle>
            <a:lvl1pPr marL="457200" lvl="0" indent="-330200">
              <a:lnSpc>
                <a:spcPct val="115000"/>
              </a:lnSpc>
              <a:spcBef>
                <a:spcPts val="0"/>
              </a:spcBef>
              <a:spcAft>
                <a:spcPts val="0"/>
              </a:spcAft>
              <a:buClr>
                <a:schemeClr val="dk2"/>
              </a:buClr>
              <a:buSzPts val="1600"/>
              <a:buFont typeface="Muli"/>
              <a:buChar char="●"/>
              <a:defRPr sz="1600">
                <a:solidFill>
                  <a:schemeClr val="dk2"/>
                </a:solidFill>
                <a:latin typeface="Muli"/>
                <a:ea typeface="Muli"/>
                <a:cs typeface="Muli"/>
                <a:sym typeface="Muli"/>
              </a:defRPr>
            </a:lvl1pPr>
            <a:lvl2pPr marL="914400" lvl="1"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2pPr>
            <a:lvl3pPr marL="1371600" lvl="2"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3pPr>
            <a:lvl4pPr marL="1828800" lvl="3"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4pPr>
            <a:lvl5pPr marL="2286000" lvl="4"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5pPr>
            <a:lvl6pPr marL="2743200" lvl="5"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6pPr>
            <a:lvl7pPr marL="3200400" lvl="6"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7pPr>
            <a:lvl8pPr marL="3657600" lvl="7"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8pPr>
            <a:lvl9pPr marL="4114800" lvl="8" indent="-330200">
              <a:lnSpc>
                <a:spcPct val="115000"/>
              </a:lnSpc>
              <a:spcBef>
                <a:spcPts val="1600"/>
              </a:spcBef>
              <a:spcAft>
                <a:spcPts val="1600"/>
              </a:spcAft>
              <a:buClr>
                <a:schemeClr val="dk2"/>
              </a:buClr>
              <a:buSzPts val="1600"/>
              <a:buFont typeface="Muli"/>
              <a:buChar char="■"/>
              <a:defRPr sz="1600">
                <a:solidFill>
                  <a:schemeClr val="dk2"/>
                </a:solidFill>
                <a:latin typeface="Muli"/>
                <a:ea typeface="Muli"/>
                <a:cs typeface="Muli"/>
                <a:sym typeface="Mul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3" r:id="rId4"/>
    <p:sldLayoutId id="2147483654" r:id="rId5"/>
    <p:sldLayoutId id="2147483655" r:id="rId6"/>
    <p:sldLayoutId id="2147483660" r:id="rId7"/>
    <p:sldLayoutId id="2147483661" r:id="rId8"/>
    <p:sldLayoutId id="2147483663" r:id="rId9"/>
    <p:sldLayoutId id="2147483664" r:id="rId10"/>
    <p:sldLayoutId id="2147483672"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AD1DC"/>
        </a:solidFill>
        <a:effectLst/>
      </p:bgPr>
    </p:bg>
    <p:spTree>
      <p:nvGrpSpPr>
        <p:cNvPr id="1" name="Shape 790"/>
        <p:cNvGrpSpPr/>
        <p:nvPr/>
      </p:nvGrpSpPr>
      <p:grpSpPr>
        <a:xfrm>
          <a:off x="0" y="0"/>
          <a:ext cx="0" cy="0"/>
          <a:chOff x="0" y="0"/>
          <a:chExt cx="0" cy="0"/>
        </a:xfrm>
      </p:grpSpPr>
      <p:sp>
        <p:nvSpPr>
          <p:cNvPr id="791" name="Google Shape;791;p29"/>
          <p:cNvSpPr txBox="1">
            <a:spLocks noGrp="1"/>
          </p:cNvSpPr>
          <p:nvPr>
            <p:ph type="ctrTitle"/>
          </p:nvPr>
        </p:nvSpPr>
        <p:spPr>
          <a:xfrm>
            <a:off x="1330037" y="1583114"/>
            <a:ext cx="6483926" cy="1447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4400" dirty="0" smtClean="0"/>
              <a:t>PENDEKATAN</a:t>
            </a:r>
            <a:br>
              <a:rPr lang="en" sz="4400" dirty="0" smtClean="0"/>
            </a:br>
            <a:r>
              <a:rPr lang="en" sz="4400" dirty="0" smtClean="0"/>
              <a:t>KONTRUKTIVISME</a:t>
            </a:r>
            <a:endParaRPr sz="4400" dirty="0"/>
          </a:p>
        </p:txBody>
      </p:sp>
      <p:cxnSp>
        <p:nvCxnSpPr>
          <p:cNvPr id="793" name="Google Shape;793;p29"/>
          <p:cNvCxnSpPr/>
          <p:nvPr/>
        </p:nvCxnSpPr>
        <p:spPr>
          <a:xfrm>
            <a:off x="549375" y="-15925"/>
            <a:ext cx="0" cy="5159400"/>
          </a:xfrm>
          <a:prstGeom prst="straightConnector1">
            <a:avLst/>
          </a:prstGeom>
          <a:noFill/>
          <a:ln w="19050" cap="flat" cmpd="sng">
            <a:solidFill>
              <a:schemeClr val="dk2"/>
            </a:solidFill>
            <a:prstDash val="solid"/>
            <a:round/>
            <a:headEnd type="none" w="med" len="med"/>
            <a:tailEnd type="none" w="med" len="med"/>
          </a:ln>
        </p:spPr>
      </p:cxnSp>
      <p:cxnSp>
        <p:nvCxnSpPr>
          <p:cNvPr id="794" name="Google Shape;794;p29"/>
          <p:cNvCxnSpPr/>
          <p:nvPr/>
        </p:nvCxnSpPr>
        <p:spPr>
          <a:xfrm>
            <a:off x="716575" y="-15925"/>
            <a:ext cx="0" cy="5159400"/>
          </a:xfrm>
          <a:prstGeom prst="straightConnector1">
            <a:avLst/>
          </a:prstGeom>
          <a:noFill/>
          <a:ln w="19050" cap="flat" cmpd="sng">
            <a:solidFill>
              <a:schemeClr val="dk2"/>
            </a:solidFill>
            <a:prstDash val="solid"/>
            <a:round/>
            <a:headEnd type="none" w="med" len="med"/>
            <a:tailEnd type="none" w="med" len="med"/>
          </a:ln>
        </p:spPr>
      </p:cxnSp>
      <p:grpSp>
        <p:nvGrpSpPr>
          <p:cNvPr id="795" name="Google Shape;795;p29"/>
          <p:cNvGrpSpPr/>
          <p:nvPr/>
        </p:nvGrpSpPr>
        <p:grpSpPr>
          <a:xfrm>
            <a:off x="4796078" y="4434972"/>
            <a:ext cx="2310700" cy="320922"/>
            <a:chOff x="1394800" y="3522000"/>
            <a:chExt cx="1048650" cy="138275"/>
          </a:xfrm>
        </p:grpSpPr>
        <p:sp>
          <p:nvSpPr>
            <p:cNvPr id="796" name="Google Shape;796;p29"/>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29"/>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29"/>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29"/>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29"/>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29"/>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29"/>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29"/>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29"/>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5" name="Google Shape;805;p29"/>
          <p:cNvSpPr/>
          <p:nvPr/>
        </p:nvSpPr>
        <p:spPr>
          <a:xfrm rot="489382">
            <a:off x="6587619" y="458135"/>
            <a:ext cx="932338" cy="512411"/>
          </a:xfrm>
          <a:custGeom>
            <a:avLst/>
            <a:gdLst/>
            <a:ahLst/>
            <a:cxnLst/>
            <a:rect l="l" t="t" r="r" b="b"/>
            <a:pathLst>
              <a:path w="17773" h="9768" extrusionOk="0">
                <a:moveTo>
                  <a:pt x="3304" y="1"/>
                </a:moveTo>
                <a:cubicBezTo>
                  <a:pt x="3172" y="1"/>
                  <a:pt x="3045" y="62"/>
                  <a:pt x="2971" y="211"/>
                </a:cubicBezTo>
                <a:cubicBezTo>
                  <a:pt x="2857" y="439"/>
                  <a:pt x="2743" y="690"/>
                  <a:pt x="2629" y="918"/>
                </a:cubicBezTo>
                <a:cubicBezTo>
                  <a:pt x="2629" y="941"/>
                  <a:pt x="2606" y="964"/>
                  <a:pt x="2583" y="1009"/>
                </a:cubicBezTo>
                <a:cubicBezTo>
                  <a:pt x="2058" y="2105"/>
                  <a:pt x="1510" y="3201"/>
                  <a:pt x="985" y="4296"/>
                </a:cubicBezTo>
                <a:cubicBezTo>
                  <a:pt x="985" y="4319"/>
                  <a:pt x="985" y="4319"/>
                  <a:pt x="985" y="4319"/>
                </a:cubicBezTo>
                <a:cubicBezTo>
                  <a:pt x="825" y="4593"/>
                  <a:pt x="643" y="4844"/>
                  <a:pt x="483" y="5118"/>
                </a:cubicBezTo>
                <a:cubicBezTo>
                  <a:pt x="369" y="5209"/>
                  <a:pt x="255" y="5323"/>
                  <a:pt x="141" y="5438"/>
                </a:cubicBezTo>
                <a:cubicBezTo>
                  <a:pt x="49" y="5529"/>
                  <a:pt x="49" y="5643"/>
                  <a:pt x="95" y="5711"/>
                </a:cubicBezTo>
                <a:cubicBezTo>
                  <a:pt x="0" y="5996"/>
                  <a:pt x="173" y="6327"/>
                  <a:pt x="469" y="6327"/>
                </a:cubicBezTo>
                <a:cubicBezTo>
                  <a:pt x="530" y="6327"/>
                  <a:pt x="596" y="6313"/>
                  <a:pt x="666" y="6282"/>
                </a:cubicBezTo>
                <a:cubicBezTo>
                  <a:pt x="711" y="6259"/>
                  <a:pt x="757" y="6236"/>
                  <a:pt x="803" y="6214"/>
                </a:cubicBezTo>
                <a:lnTo>
                  <a:pt x="917" y="6214"/>
                </a:lnTo>
                <a:cubicBezTo>
                  <a:pt x="962" y="6282"/>
                  <a:pt x="1031" y="6328"/>
                  <a:pt x="1122" y="6328"/>
                </a:cubicBezTo>
                <a:lnTo>
                  <a:pt x="3336" y="6830"/>
                </a:lnTo>
                <a:lnTo>
                  <a:pt x="3519" y="6830"/>
                </a:lnTo>
                <a:cubicBezTo>
                  <a:pt x="3633" y="6853"/>
                  <a:pt x="3770" y="6898"/>
                  <a:pt x="3907" y="6944"/>
                </a:cubicBezTo>
                <a:cubicBezTo>
                  <a:pt x="3951" y="6957"/>
                  <a:pt x="3993" y="6962"/>
                  <a:pt x="4033" y="6962"/>
                </a:cubicBezTo>
                <a:cubicBezTo>
                  <a:pt x="4427" y="6962"/>
                  <a:pt x="4601" y="6396"/>
                  <a:pt x="4249" y="6168"/>
                </a:cubicBezTo>
                <a:cubicBezTo>
                  <a:pt x="4500" y="6145"/>
                  <a:pt x="4592" y="5757"/>
                  <a:pt x="4318" y="5666"/>
                </a:cubicBezTo>
                <a:cubicBezTo>
                  <a:pt x="3861" y="5529"/>
                  <a:pt x="3405" y="5438"/>
                  <a:pt x="2971" y="5346"/>
                </a:cubicBezTo>
                <a:cubicBezTo>
                  <a:pt x="4744" y="4737"/>
                  <a:pt x="6686" y="4321"/>
                  <a:pt x="8540" y="4321"/>
                </a:cubicBezTo>
                <a:cubicBezTo>
                  <a:pt x="9811" y="4321"/>
                  <a:pt x="11041" y="4517"/>
                  <a:pt x="12147" y="4981"/>
                </a:cubicBezTo>
                <a:cubicBezTo>
                  <a:pt x="13311" y="5780"/>
                  <a:pt x="14292" y="6830"/>
                  <a:pt x="15228" y="7971"/>
                </a:cubicBezTo>
                <a:cubicBezTo>
                  <a:pt x="14886" y="7925"/>
                  <a:pt x="14543" y="7857"/>
                  <a:pt x="14201" y="7789"/>
                </a:cubicBezTo>
                <a:cubicBezTo>
                  <a:pt x="13767" y="7674"/>
                  <a:pt x="13356" y="7560"/>
                  <a:pt x="12923" y="7446"/>
                </a:cubicBezTo>
                <a:cubicBezTo>
                  <a:pt x="12881" y="7434"/>
                  <a:pt x="12839" y="7428"/>
                  <a:pt x="12799" y="7428"/>
                </a:cubicBezTo>
                <a:cubicBezTo>
                  <a:pt x="12406" y="7428"/>
                  <a:pt x="12143" y="7994"/>
                  <a:pt x="12558" y="8222"/>
                </a:cubicBezTo>
                <a:cubicBezTo>
                  <a:pt x="13790" y="8930"/>
                  <a:pt x="15046" y="9432"/>
                  <a:pt x="16438" y="9751"/>
                </a:cubicBezTo>
                <a:cubicBezTo>
                  <a:pt x="16480" y="9762"/>
                  <a:pt x="16522" y="9767"/>
                  <a:pt x="16563" y="9767"/>
                </a:cubicBezTo>
                <a:cubicBezTo>
                  <a:pt x="16785" y="9767"/>
                  <a:pt x="16970" y="9614"/>
                  <a:pt x="17009" y="9363"/>
                </a:cubicBezTo>
                <a:cubicBezTo>
                  <a:pt x="17009" y="9227"/>
                  <a:pt x="17031" y="9090"/>
                  <a:pt x="17054" y="8953"/>
                </a:cubicBezTo>
                <a:cubicBezTo>
                  <a:pt x="17123" y="8907"/>
                  <a:pt x="17191" y="8838"/>
                  <a:pt x="17237" y="8770"/>
                </a:cubicBezTo>
                <a:cubicBezTo>
                  <a:pt x="17351" y="8724"/>
                  <a:pt x="17465" y="8587"/>
                  <a:pt x="17488" y="8405"/>
                </a:cubicBezTo>
                <a:cubicBezTo>
                  <a:pt x="17556" y="7903"/>
                  <a:pt x="17533" y="7469"/>
                  <a:pt x="17442" y="7035"/>
                </a:cubicBezTo>
                <a:cubicBezTo>
                  <a:pt x="17442" y="6077"/>
                  <a:pt x="17533" y="5141"/>
                  <a:pt x="17716" y="4205"/>
                </a:cubicBezTo>
                <a:cubicBezTo>
                  <a:pt x="17773" y="3866"/>
                  <a:pt x="17480" y="3632"/>
                  <a:pt x="17227" y="3632"/>
                </a:cubicBezTo>
                <a:cubicBezTo>
                  <a:pt x="17071" y="3632"/>
                  <a:pt x="16929" y="3722"/>
                  <a:pt x="16894" y="3931"/>
                </a:cubicBezTo>
                <a:cubicBezTo>
                  <a:pt x="16780" y="4502"/>
                  <a:pt x="16689" y="5095"/>
                  <a:pt x="16598" y="5666"/>
                </a:cubicBezTo>
                <a:cubicBezTo>
                  <a:pt x="16324" y="5711"/>
                  <a:pt x="16073" y="5963"/>
                  <a:pt x="16232" y="6282"/>
                </a:cubicBezTo>
                <a:cubicBezTo>
                  <a:pt x="16324" y="6442"/>
                  <a:pt x="16392" y="6579"/>
                  <a:pt x="16438" y="6716"/>
                </a:cubicBezTo>
                <a:cubicBezTo>
                  <a:pt x="16415" y="6853"/>
                  <a:pt x="16415" y="6990"/>
                  <a:pt x="16392" y="7127"/>
                </a:cubicBezTo>
                <a:cubicBezTo>
                  <a:pt x="15160" y="5506"/>
                  <a:pt x="13585" y="4410"/>
                  <a:pt x="11827" y="3794"/>
                </a:cubicBezTo>
                <a:cubicBezTo>
                  <a:pt x="10960" y="3292"/>
                  <a:pt x="9978" y="2927"/>
                  <a:pt x="8883" y="2721"/>
                </a:cubicBezTo>
                <a:cubicBezTo>
                  <a:pt x="8296" y="2610"/>
                  <a:pt x="7705" y="2556"/>
                  <a:pt x="7117" y="2556"/>
                </a:cubicBezTo>
                <a:cubicBezTo>
                  <a:pt x="5416" y="2556"/>
                  <a:pt x="3739" y="3009"/>
                  <a:pt x="2263" y="3840"/>
                </a:cubicBezTo>
                <a:cubicBezTo>
                  <a:pt x="2377" y="3634"/>
                  <a:pt x="2492" y="3429"/>
                  <a:pt x="2583" y="3201"/>
                </a:cubicBezTo>
                <a:cubicBezTo>
                  <a:pt x="2857" y="2813"/>
                  <a:pt x="3062" y="2356"/>
                  <a:pt x="3222" y="1900"/>
                </a:cubicBezTo>
                <a:cubicBezTo>
                  <a:pt x="3405" y="1466"/>
                  <a:pt x="3587" y="1032"/>
                  <a:pt x="3770" y="576"/>
                </a:cubicBezTo>
                <a:cubicBezTo>
                  <a:pt x="3878" y="267"/>
                  <a:pt x="3580" y="1"/>
                  <a:pt x="33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6" name="Google Shape;806;p29"/>
          <p:cNvGrpSpPr/>
          <p:nvPr/>
        </p:nvGrpSpPr>
        <p:grpSpPr>
          <a:xfrm rot="6705569">
            <a:off x="797958" y="1349623"/>
            <a:ext cx="806638" cy="421735"/>
            <a:chOff x="1822875" y="1377000"/>
            <a:chExt cx="548075" cy="286550"/>
          </a:xfrm>
        </p:grpSpPr>
        <p:sp>
          <p:nvSpPr>
            <p:cNvPr id="807" name="Google Shape;807;p29"/>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29"/>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29"/>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29"/>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29"/>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29"/>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29"/>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29"/>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29"/>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224"/>
        <p:cNvGrpSpPr/>
        <p:nvPr/>
      </p:nvGrpSpPr>
      <p:grpSpPr>
        <a:xfrm>
          <a:off x="0" y="0"/>
          <a:ext cx="0" cy="0"/>
          <a:chOff x="0" y="0"/>
          <a:chExt cx="0" cy="0"/>
        </a:xfrm>
      </p:grpSpPr>
      <p:sp>
        <p:nvSpPr>
          <p:cNvPr id="1225" name="Google Shape;1225;p39"/>
          <p:cNvSpPr txBox="1">
            <a:spLocks noGrp="1"/>
          </p:cNvSpPr>
          <p:nvPr>
            <p:ph type="title"/>
          </p:nvPr>
        </p:nvSpPr>
        <p:spPr>
          <a:xfrm>
            <a:off x="3316010" y="1404361"/>
            <a:ext cx="2443856" cy="429672"/>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dirty="0" smtClean="0"/>
              <a:t>KELOMPOK 1</a:t>
            </a:r>
            <a:endParaRPr dirty="0"/>
          </a:p>
        </p:txBody>
      </p:sp>
      <p:grpSp>
        <p:nvGrpSpPr>
          <p:cNvPr id="1226" name="Google Shape;1226;p39"/>
          <p:cNvGrpSpPr/>
          <p:nvPr/>
        </p:nvGrpSpPr>
        <p:grpSpPr>
          <a:xfrm>
            <a:off x="3476925" y="1940288"/>
            <a:ext cx="2190131" cy="176025"/>
            <a:chOff x="4345425" y="2175475"/>
            <a:chExt cx="800750" cy="176025"/>
          </a:xfrm>
        </p:grpSpPr>
        <p:sp>
          <p:nvSpPr>
            <p:cNvPr id="1227" name="Google Shape;1227;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9" name="Google Shape;1229;p39"/>
          <p:cNvGrpSpPr/>
          <p:nvPr/>
        </p:nvGrpSpPr>
        <p:grpSpPr>
          <a:xfrm>
            <a:off x="3733250" y="2407525"/>
            <a:ext cx="1677491" cy="176025"/>
            <a:chOff x="4345425" y="2175475"/>
            <a:chExt cx="800750" cy="176025"/>
          </a:xfrm>
        </p:grpSpPr>
        <p:sp>
          <p:nvSpPr>
            <p:cNvPr id="1230" name="Google Shape;1230;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2" name="Google Shape;1232;p39"/>
          <p:cNvGrpSpPr/>
          <p:nvPr/>
        </p:nvGrpSpPr>
        <p:grpSpPr>
          <a:xfrm rot="140656">
            <a:off x="3657768" y="2861848"/>
            <a:ext cx="1828441" cy="176031"/>
            <a:chOff x="4345425" y="2175475"/>
            <a:chExt cx="800750" cy="176025"/>
          </a:xfrm>
        </p:grpSpPr>
        <p:sp>
          <p:nvSpPr>
            <p:cNvPr id="1233" name="Google Shape;1233;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5" name="Google Shape;1235;p39"/>
          <p:cNvGrpSpPr/>
          <p:nvPr/>
        </p:nvGrpSpPr>
        <p:grpSpPr>
          <a:xfrm rot="140725">
            <a:off x="3947857" y="3353395"/>
            <a:ext cx="1234670" cy="176031"/>
            <a:chOff x="4345425" y="2175475"/>
            <a:chExt cx="800750" cy="176025"/>
          </a:xfrm>
        </p:grpSpPr>
        <p:sp>
          <p:nvSpPr>
            <p:cNvPr id="1236" name="Google Shape;1236;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38" name="Google Shape;1238;p39"/>
          <p:cNvSpPr/>
          <p:nvPr/>
        </p:nvSpPr>
        <p:spPr>
          <a:xfrm>
            <a:off x="7335175" y="3492600"/>
            <a:ext cx="1030054" cy="1376819"/>
          </a:xfrm>
          <a:custGeom>
            <a:avLst/>
            <a:gdLst/>
            <a:ahLst/>
            <a:cxnLst/>
            <a:rect l="l" t="t" r="r" b="b"/>
            <a:pathLst>
              <a:path w="20211" h="27015" extrusionOk="0">
                <a:moveTo>
                  <a:pt x="13024" y="5921"/>
                </a:moveTo>
                <a:cubicBezTo>
                  <a:pt x="13039" y="5921"/>
                  <a:pt x="13053" y="5921"/>
                  <a:pt x="13068" y="5921"/>
                </a:cubicBezTo>
                <a:cubicBezTo>
                  <a:pt x="13228" y="5925"/>
                  <a:pt x="13275" y="5932"/>
                  <a:pt x="13449" y="5978"/>
                </a:cubicBezTo>
                <a:cubicBezTo>
                  <a:pt x="13621" y="6025"/>
                  <a:pt x="13692" y="6054"/>
                  <a:pt x="13820" y="6121"/>
                </a:cubicBezTo>
                <a:cubicBezTo>
                  <a:pt x="14120" y="6275"/>
                  <a:pt x="14305" y="6421"/>
                  <a:pt x="14533" y="6660"/>
                </a:cubicBezTo>
                <a:cubicBezTo>
                  <a:pt x="14934" y="7077"/>
                  <a:pt x="15239" y="7599"/>
                  <a:pt x="15440" y="8166"/>
                </a:cubicBezTo>
                <a:lnTo>
                  <a:pt x="15440" y="8166"/>
                </a:lnTo>
                <a:cubicBezTo>
                  <a:pt x="15083" y="8248"/>
                  <a:pt x="14722" y="8292"/>
                  <a:pt x="14368" y="8292"/>
                </a:cubicBezTo>
                <a:cubicBezTo>
                  <a:pt x="14140" y="8292"/>
                  <a:pt x="13915" y="8274"/>
                  <a:pt x="13695" y="8236"/>
                </a:cubicBezTo>
                <a:cubicBezTo>
                  <a:pt x="12724" y="8067"/>
                  <a:pt x="11922" y="7510"/>
                  <a:pt x="11491" y="6614"/>
                </a:cubicBezTo>
                <a:lnTo>
                  <a:pt x="11491" y="6614"/>
                </a:lnTo>
                <a:cubicBezTo>
                  <a:pt x="11716" y="6403"/>
                  <a:pt x="11958" y="6226"/>
                  <a:pt x="12244" y="6092"/>
                </a:cubicBezTo>
                <a:cubicBezTo>
                  <a:pt x="12481" y="5981"/>
                  <a:pt x="12754" y="5921"/>
                  <a:pt x="13024" y="5921"/>
                </a:cubicBezTo>
                <a:close/>
                <a:moveTo>
                  <a:pt x="8395" y="11475"/>
                </a:moveTo>
                <a:cubicBezTo>
                  <a:pt x="9299" y="11475"/>
                  <a:pt x="10220" y="12193"/>
                  <a:pt x="10793" y="12796"/>
                </a:cubicBezTo>
                <a:cubicBezTo>
                  <a:pt x="11173" y="13194"/>
                  <a:pt x="11637" y="13806"/>
                  <a:pt x="11795" y="14426"/>
                </a:cubicBezTo>
                <a:lnTo>
                  <a:pt x="11795" y="14426"/>
                </a:lnTo>
                <a:cubicBezTo>
                  <a:pt x="11609" y="14465"/>
                  <a:pt x="11433" y="14481"/>
                  <a:pt x="11241" y="14481"/>
                </a:cubicBezTo>
                <a:cubicBezTo>
                  <a:pt x="11116" y="14481"/>
                  <a:pt x="10985" y="14474"/>
                  <a:pt x="10839" y="14462"/>
                </a:cubicBezTo>
                <a:cubicBezTo>
                  <a:pt x="10369" y="14415"/>
                  <a:pt x="9901" y="14315"/>
                  <a:pt x="9445" y="14187"/>
                </a:cubicBezTo>
                <a:cubicBezTo>
                  <a:pt x="8654" y="13965"/>
                  <a:pt x="7622" y="13627"/>
                  <a:pt x="7109" y="12960"/>
                </a:cubicBezTo>
                <a:cubicBezTo>
                  <a:pt x="7017" y="12843"/>
                  <a:pt x="6964" y="12743"/>
                  <a:pt x="6942" y="12593"/>
                </a:cubicBezTo>
                <a:lnTo>
                  <a:pt x="6942" y="12593"/>
                </a:lnTo>
                <a:cubicBezTo>
                  <a:pt x="6943" y="12597"/>
                  <a:pt x="6943" y="12599"/>
                  <a:pt x="6944" y="12599"/>
                </a:cubicBezTo>
                <a:cubicBezTo>
                  <a:pt x="6949" y="12599"/>
                  <a:pt x="6951" y="12474"/>
                  <a:pt x="6947" y="12474"/>
                </a:cubicBezTo>
                <a:lnTo>
                  <a:pt x="6947" y="12474"/>
                </a:lnTo>
                <a:cubicBezTo>
                  <a:pt x="6947" y="12474"/>
                  <a:pt x="6946" y="12476"/>
                  <a:pt x="6946" y="12479"/>
                </a:cubicBezTo>
                <a:cubicBezTo>
                  <a:pt x="6964" y="12379"/>
                  <a:pt x="6974" y="12354"/>
                  <a:pt x="7013" y="12283"/>
                </a:cubicBezTo>
                <a:cubicBezTo>
                  <a:pt x="7216" y="11923"/>
                  <a:pt x="7634" y="11609"/>
                  <a:pt x="8033" y="11516"/>
                </a:cubicBezTo>
                <a:cubicBezTo>
                  <a:pt x="8153" y="11488"/>
                  <a:pt x="8274" y="11475"/>
                  <a:pt x="8395" y="11475"/>
                </a:cubicBezTo>
                <a:close/>
                <a:moveTo>
                  <a:pt x="3729" y="17061"/>
                </a:moveTo>
                <a:cubicBezTo>
                  <a:pt x="3729" y="17061"/>
                  <a:pt x="3729" y="17062"/>
                  <a:pt x="3729" y="17064"/>
                </a:cubicBezTo>
                <a:lnTo>
                  <a:pt x="3729" y="17064"/>
                </a:lnTo>
                <a:cubicBezTo>
                  <a:pt x="3729" y="17063"/>
                  <a:pt x="3729" y="17062"/>
                  <a:pt x="3729" y="17061"/>
                </a:cubicBezTo>
                <a:cubicBezTo>
                  <a:pt x="3729" y="17061"/>
                  <a:pt x="3729" y="17061"/>
                  <a:pt x="3729" y="17061"/>
                </a:cubicBezTo>
                <a:close/>
                <a:moveTo>
                  <a:pt x="4657" y="16619"/>
                </a:moveTo>
                <a:cubicBezTo>
                  <a:pt x="5017" y="16619"/>
                  <a:pt x="5390" y="16704"/>
                  <a:pt x="5726" y="16808"/>
                </a:cubicBezTo>
                <a:cubicBezTo>
                  <a:pt x="6315" y="16990"/>
                  <a:pt x="6980" y="17291"/>
                  <a:pt x="7494" y="17724"/>
                </a:cubicBezTo>
                <a:lnTo>
                  <a:pt x="7494" y="17724"/>
                </a:lnTo>
                <a:cubicBezTo>
                  <a:pt x="7022" y="17823"/>
                  <a:pt x="6544" y="17881"/>
                  <a:pt x="6061" y="17881"/>
                </a:cubicBezTo>
                <a:cubicBezTo>
                  <a:pt x="5926" y="17881"/>
                  <a:pt x="5790" y="17877"/>
                  <a:pt x="5654" y="17867"/>
                </a:cubicBezTo>
                <a:cubicBezTo>
                  <a:pt x="5119" y="17828"/>
                  <a:pt x="4535" y="17739"/>
                  <a:pt x="4071" y="17453"/>
                </a:cubicBezTo>
                <a:cubicBezTo>
                  <a:pt x="3943" y="17375"/>
                  <a:pt x="3840" y="17278"/>
                  <a:pt x="3779" y="17182"/>
                </a:cubicBezTo>
                <a:cubicBezTo>
                  <a:pt x="3731" y="17107"/>
                  <a:pt x="3742" y="17153"/>
                  <a:pt x="3731" y="17074"/>
                </a:cubicBezTo>
                <a:lnTo>
                  <a:pt x="3731" y="17074"/>
                </a:lnTo>
                <a:cubicBezTo>
                  <a:pt x="3731" y="17072"/>
                  <a:pt x="3730" y="17064"/>
                  <a:pt x="3729" y="17039"/>
                </a:cubicBezTo>
                <a:cubicBezTo>
                  <a:pt x="3728" y="17032"/>
                  <a:pt x="3728" y="17026"/>
                  <a:pt x="3728" y="17021"/>
                </a:cubicBezTo>
                <a:lnTo>
                  <a:pt x="3728" y="17021"/>
                </a:lnTo>
                <a:cubicBezTo>
                  <a:pt x="3729" y="17018"/>
                  <a:pt x="3731" y="17011"/>
                  <a:pt x="3733" y="17000"/>
                </a:cubicBezTo>
                <a:cubicBezTo>
                  <a:pt x="3743" y="16939"/>
                  <a:pt x="3807" y="16861"/>
                  <a:pt x="3850" y="16829"/>
                </a:cubicBezTo>
                <a:cubicBezTo>
                  <a:pt x="3990" y="16725"/>
                  <a:pt x="4086" y="16697"/>
                  <a:pt x="4264" y="16658"/>
                </a:cubicBezTo>
                <a:cubicBezTo>
                  <a:pt x="4391" y="16631"/>
                  <a:pt x="4523" y="16619"/>
                  <a:pt x="4657" y="16619"/>
                </a:cubicBezTo>
                <a:close/>
                <a:moveTo>
                  <a:pt x="17258" y="0"/>
                </a:moveTo>
                <a:cubicBezTo>
                  <a:pt x="17012" y="0"/>
                  <a:pt x="16846" y="399"/>
                  <a:pt x="17111" y="590"/>
                </a:cubicBezTo>
                <a:cubicBezTo>
                  <a:pt x="18099" y="1314"/>
                  <a:pt x="19051" y="2277"/>
                  <a:pt x="19315" y="3515"/>
                </a:cubicBezTo>
                <a:cubicBezTo>
                  <a:pt x="19508" y="4420"/>
                  <a:pt x="19229" y="5322"/>
                  <a:pt x="18691" y="6071"/>
                </a:cubicBezTo>
                <a:cubicBezTo>
                  <a:pt x="18072" y="6930"/>
                  <a:pt x="17093" y="7624"/>
                  <a:pt x="16029" y="7996"/>
                </a:cubicBezTo>
                <a:lnTo>
                  <a:pt x="16029" y="7996"/>
                </a:lnTo>
                <a:cubicBezTo>
                  <a:pt x="15927" y="7703"/>
                  <a:pt x="15800" y="7419"/>
                  <a:pt x="15650" y="7148"/>
                </a:cubicBezTo>
                <a:cubicBezTo>
                  <a:pt x="15289" y="6499"/>
                  <a:pt x="14761" y="5886"/>
                  <a:pt x="14080" y="5562"/>
                </a:cubicBezTo>
                <a:cubicBezTo>
                  <a:pt x="13734" y="5394"/>
                  <a:pt x="13371" y="5311"/>
                  <a:pt x="13008" y="5311"/>
                </a:cubicBezTo>
                <a:cubicBezTo>
                  <a:pt x="12645" y="5311"/>
                  <a:pt x="12281" y="5394"/>
                  <a:pt x="11934" y="5557"/>
                </a:cubicBezTo>
                <a:cubicBezTo>
                  <a:pt x="11545" y="5740"/>
                  <a:pt x="11203" y="6014"/>
                  <a:pt x="10904" y="6321"/>
                </a:cubicBezTo>
                <a:cubicBezTo>
                  <a:pt x="10832" y="6392"/>
                  <a:pt x="10782" y="6524"/>
                  <a:pt x="10825" y="6620"/>
                </a:cubicBezTo>
                <a:cubicBezTo>
                  <a:pt x="11249" y="7647"/>
                  <a:pt x="12037" y="8421"/>
                  <a:pt x="13111" y="8735"/>
                </a:cubicBezTo>
                <a:cubicBezTo>
                  <a:pt x="13505" y="8850"/>
                  <a:pt x="13914" y="8902"/>
                  <a:pt x="14326" y="8902"/>
                </a:cubicBezTo>
                <a:cubicBezTo>
                  <a:pt x="14756" y="8902"/>
                  <a:pt x="15188" y="8845"/>
                  <a:pt x="15608" y="8745"/>
                </a:cubicBezTo>
                <a:lnTo>
                  <a:pt x="15608" y="8745"/>
                </a:lnTo>
                <a:cubicBezTo>
                  <a:pt x="15753" y="9390"/>
                  <a:pt x="15773" y="10065"/>
                  <a:pt x="15660" y="10692"/>
                </a:cubicBezTo>
                <a:cubicBezTo>
                  <a:pt x="15517" y="11498"/>
                  <a:pt x="15164" y="12254"/>
                  <a:pt x="14612" y="12861"/>
                </a:cubicBezTo>
                <a:cubicBezTo>
                  <a:pt x="14005" y="13520"/>
                  <a:pt x="13218" y="13971"/>
                  <a:pt x="12374" y="14260"/>
                </a:cubicBezTo>
                <a:lnTo>
                  <a:pt x="12374" y="14260"/>
                </a:lnTo>
                <a:cubicBezTo>
                  <a:pt x="12336" y="14118"/>
                  <a:pt x="12287" y="13980"/>
                  <a:pt x="12233" y="13852"/>
                </a:cubicBezTo>
                <a:cubicBezTo>
                  <a:pt x="11745" y="12678"/>
                  <a:pt x="10708" y="11648"/>
                  <a:pt x="9541" y="11146"/>
                </a:cubicBezTo>
                <a:cubicBezTo>
                  <a:pt x="9164" y="10980"/>
                  <a:pt x="8752" y="10865"/>
                  <a:pt x="8340" y="10865"/>
                </a:cubicBezTo>
                <a:cubicBezTo>
                  <a:pt x="8175" y="10865"/>
                  <a:pt x="8010" y="10884"/>
                  <a:pt x="7848" y="10924"/>
                </a:cubicBezTo>
                <a:cubicBezTo>
                  <a:pt x="7331" y="11052"/>
                  <a:pt x="6814" y="11445"/>
                  <a:pt x="6524" y="11894"/>
                </a:cubicBezTo>
                <a:cubicBezTo>
                  <a:pt x="5968" y="12757"/>
                  <a:pt x="6696" y="13567"/>
                  <a:pt x="7416" y="14013"/>
                </a:cubicBezTo>
                <a:cubicBezTo>
                  <a:pt x="8340" y="14579"/>
                  <a:pt x="9452" y="14897"/>
                  <a:pt x="10518" y="15043"/>
                </a:cubicBezTo>
                <a:cubicBezTo>
                  <a:pt x="10774" y="15076"/>
                  <a:pt x="11035" y="15103"/>
                  <a:pt x="11295" y="15103"/>
                </a:cubicBezTo>
                <a:cubicBezTo>
                  <a:pt x="11476" y="15103"/>
                  <a:pt x="11657" y="15090"/>
                  <a:pt x="11834" y="15057"/>
                </a:cubicBezTo>
                <a:lnTo>
                  <a:pt x="11834" y="15057"/>
                </a:lnTo>
                <a:cubicBezTo>
                  <a:pt x="11812" y="15199"/>
                  <a:pt x="11764" y="15338"/>
                  <a:pt x="11687" y="15471"/>
                </a:cubicBezTo>
                <a:cubicBezTo>
                  <a:pt x="11427" y="15917"/>
                  <a:pt x="10999" y="16251"/>
                  <a:pt x="10568" y="16523"/>
                </a:cubicBezTo>
                <a:cubicBezTo>
                  <a:pt x="10044" y="16854"/>
                  <a:pt x="9477" y="17110"/>
                  <a:pt x="8896" y="17318"/>
                </a:cubicBezTo>
                <a:cubicBezTo>
                  <a:pt x="8666" y="17400"/>
                  <a:pt x="8433" y="17477"/>
                  <a:pt x="8198" y="17546"/>
                </a:cubicBezTo>
                <a:lnTo>
                  <a:pt x="8198" y="17546"/>
                </a:lnTo>
                <a:cubicBezTo>
                  <a:pt x="7839" y="17180"/>
                  <a:pt x="7389" y="16886"/>
                  <a:pt x="6956" y="16654"/>
                </a:cubicBezTo>
                <a:cubicBezTo>
                  <a:pt x="6329" y="16319"/>
                  <a:pt x="5633" y="16080"/>
                  <a:pt x="4920" y="16016"/>
                </a:cubicBezTo>
                <a:cubicBezTo>
                  <a:pt x="4830" y="16008"/>
                  <a:pt x="4737" y="16004"/>
                  <a:pt x="4643" y="16004"/>
                </a:cubicBezTo>
                <a:cubicBezTo>
                  <a:pt x="4271" y="16004"/>
                  <a:pt x="3883" y="16074"/>
                  <a:pt x="3572" y="16273"/>
                </a:cubicBezTo>
                <a:cubicBezTo>
                  <a:pt x="3255" y="16476"/>
                  <a:pt x="3052" y="16819"/>
                  <a:pt x="3130" y="17204"/>
                </a:cubicBezTo>
                <a:cubicBezTo>
                  <a:pt x="3208" y="17599"/>
                  <a:pt x="3558" y="17892"/>
                  <a:pt x="3900" y="18066"/>
                </a:cubicBezTo>
                <a:cubicBezTo>
                  <a:pt x="4530" y="18388"/>
                  <a:pt x="5253" y="18510"/>
                  <a:pt x="5977" y="18510"/>
                </a:cubicBezTo>
                <a:cubicBezTo>
                  <a:pt x="6498" y="18510"/>
                  <a:pt x="7020" y="18447"/>
                  <a:pt x="7509" y="18348"/>
                </a:cubicBezTo>
                <a:cubicBezTo>
                  <a:pt x="7666" y="18316"/>
                  <a:pt x="7823" y="18282"/>
                  <a:pt x="7982" y="18244"/>
                </a:cubicBezTo>
                <a:lnTo>
                  <a:pt x="7982" y="18244"/>
                </a:lnTo>
                <a:cubicBezTo>
                  <a:pt x="8050" y="18339"/>
                  <a:pt x="8110" y="18439"/>
                  <a:pt x="8162" y="18544"/>
                </a:cubicBezTo>
                <a:cubicBezTo>
                  <a:pt x="8450" y="19129"/>
                  <a:pt x="8272" y="19793"/>
                  <a:pt x="7915" y="20380"/>
                </a:cubicBezTo>
                <a:cubicBezTo>
                  <a:pt x="7441" y="21169"/>
                  <a:pt x="6732" y="21810"/>
                  <a:pt x="6029" y="22395"/>
                </a:cubicBezTo>
                <a:cubicBezTo>
                  <a:pt x="4471" y="23686"/>
                  <a:pt x="2720" y="24702"/>
                  <a:pt x="1069" y="25865"/>
                </a:cubicBezTo>
                <a:cubicBezTo>
                  <a:pt x="784" y="26065"/>
                  <a:pt x="506" y="26272"/>
                  <a:pt x="238" y="26499"/>
                </a:cubicBezTo>
                <a:cubicBezTo>
                  <a:pt x="0" y="26701"/>
                  <a:pt x="221" y="27014"/>
                  <a:pt x="473" y="27014"/>
                </a:cubicBezTo>
                <a:cubicBezTo>
                  <a:pt x="541" y="27014"/>
                  <a:pt x="612" y="26991"/>
                  <a:pt x="677" y="26935"/>
                </a:cubicBezTo>
                <a:cubicBezTo>
                  <a:pt x="1308" y="26392"/>
                  <a:pt x="2103" y="25908"/>
                  <a:pt x="2830" y="25426"/>
                </a:cubicBezTo>
                <a:cubicBezTo>
                  <a:pt x="3804" y="24784"/>
                  <a:pt x="4774" y="24142"/>
                  <a:pt x="5701" y="23440"/>
                </a:cubicBezTo>
                <a:cubicBezTo>
                  <a:pt x="6578" y="22770"/>
                  <a:pt x="7441" y="22053"/>
                  <a:pt x="8119" y="21175"/>
                </a:cubicBezTo>
                <a:cubicBezTo>
                  <a:pt x="8636" y="20499"/>
                  <a:pt x="9049" y="19671"/>
                  <a:pt x="8889" y="18797"/>
                </a:cubicBezTo>
                <a:cubicBezTo>
                  <a:pt x="8842" y="18535"/>
                  <a:pt x="8746" y="18294"/>
                  <a:pt x="8613" y="18074"/>
                </a:cubicBezTo>
                <a:lnTo>
                  <a:pt x="8613" y="18074"/>
                </a:lnTo>
                <a:cubicBezTo>
                  <a:pt x="9548" y="17794"/>
                  <a:pt x="10464" y="17389"/>
                  <a:pt x="11231" y="16819"/>
                </a:cubicBezTo>
                <a:cubicBezTo>
                  <a:pt x="11702" y="16469"/>
                  <a:pt x="12141" y="16045"/>
                  <a:pt x="12362" y="15489"/>
                </a:cubicBezTo>
                <a:cubicBezTo>
                  <a:pt x="12437" y="15300"/>
                  <a:pt x="12468" y="15097"/>
                  <a:pt x="12467" y="14892"/>
                </a:cubicBezTo>
                <a:lnTo>
                  <a:pt x="12467" y="14892"/>
                </a:lnTo>
                <a:cubicBezTo>
                  <a:pt x="12861" y="14763"/>
                  <a:pt x="13246" y="14591"/>
                  <a:pt x="13603" y="14401"/>
                </a:cubicBezTo>
                <a:cubicBezTo>
                  <a:pt x="14516" y="13916"/>
                  <a:pt x="15300" y="13182"/>
                  <a:pt x="15778" y="12262"/>
                </a:cubicBezTo>
                <a:cubicBezTo>
                  <a:pt x="16362" y="11134"/>
                  <a:pt x="16485" y="9804"/>
                  <a:pt x="16197" y="8573"/>
                </a:cubicBezTo>
                <a:lnTo>
                  <a:pt x="16197" y="8573"/>
                </a:lnTo>
                <a:cubicBezTo>
                  <a:pt x="16217" y="8566"/>
                  <a:pt x="16236" y="8560"/>
                  <a:pt x="16256" y="8553"/>
                </a:cubicBezTo>
                <a:cubicBezTo>
                  <a:pt x="18206" y="7851"/>
                  <a:pt x="20210" y="6049"/>
                  <a:pt x="19978" y="3789"/>
                </a:cubicBezTo>
                <a:cubicBezTo>
                  <a:pt x="19817" y="2192"/>
                  <a:pt x="18666" y="965"/>
                  <a:pt x="17421" y="59"/>
                </a:cubicBezTo>
                <a:cubicBezTo>
                  <a:pt x="17365" y="18"/>
                  <a:pt x="17310" y="0"/>
                  <a:pt x="17258" y="0"/>
                </a:cubicBezTo>
                <a:close/>
              </a:path>
            </a:pathLst>
          </a:custGeom>
          <a:solidFill>
            <a:srgbClr val="212B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39"/>
          <p:cNvSpPr/>
          <p:nvPr/>
        </p:nvSpPr>
        <p:spPr>
          <a:xfrm rot="9797852">
            <a:off x="544930" y="949988"/>
            <a:ext cx="1030058" cy="1376825"/>
          </a:xfrm>
          <a:custGeom>
            <a:avLst/>
            <a:gdLst/>
            <a:ahLst/>
            <a:cxnLst/>
            <a:rect l="l" t="t" r="r" b="b"/>
            <a:pathLst>
              <a:path w="20211" h="27015" extrusionOk="0">
                <a:moveTo>
                  <a:pt x="13024" y="5921"/>
                </a:moveTo>
                <a:cubicBezTo>
                  <a:pt x="13039" y="5921"/>
                  <a:pt x="13053" y="5921"/>
                  <a:pt x="13068" y="5921"/>
                </a:cubicBezTo>
                <a:cubicBezTo>
                  <a:pt x="13228" y="5925"/>
                  <a:pt x="13275" y="5932"/>
                  <a:pt x="13449" y="5978"/>
                </a:cubicBezTo>
                <a:cubicBezTo>
                  <a:pt x="13621" y="6025"/>
                  <a:pt x="13692" y="6054"/>
                  <a:pt x="13820" y="6121"/>
                </a:cubicBezTo>
                <a:cubicBezTo>
                  <a:pt x="14120" y="6275"/>
                  <a:pt x="14305" y="6421"/>
                  <a:pt x="14533" y="6660"/>
                </a:cubicBezTo>
                <a:cubicBezTo>
                  <a:pt x="14934" y="7077"/>
                  <a:pt x="15239" y="7599"/>
                  <a:pt x="15440" y="8166"/>
                </a:cubicBezTo>
                <a:lnTo>
                  <a:pt x="15440" y="8166"/>
                </a:lnTo>
                <a:cubicBezTo>
                  <a:pt x="15083" y="8248"/>
                  <a:pt x="14722" y="8292"/>
                  <a:pt x="14368" y="8292"/>
                </a:cubicBezTo>
                <a:cubicBezTo>
                  <a:pt x="14140" y="8292"/>
                  <a:pt x="13915" y="8274"/>
                  <a:pt x="13695" y="8236"/>
                </a:cubicBezTo>
                <a:cubicBezTo>
                  <a:pt x="12724" y="8067"/>
                  <a:pt x="11922" y="7510"/>
                  <a:pt x="11491" y="6614"/>
                </a:cubicBezTo>
                <a:lnTo>
                  <a:pt x="11491" y="6614"/>
                </a:lnTo>
                <a:cubicBezTo>
                  <a:pt x="11716" y="6403"/>
                  <a:pt x="11958" y="6226"/>
                  <a:pt x="12244" y="6092"/>
                </a:cubicBezTo>
                <a:cubicBezTo>
                  <a:pt x="12481" y="5981"/>
                  <a:pt x="12754" y="5921"/>
                  <a:pt x="13024" y="5921"/>
                </a:cubicBezTo>
                <a:close/>
                <a:moveTo>
                  <a:pt x="8395" y="11475"/>
                </a:moveTo>
                <a:cubicBezTo>
                  <a:pt x="9299" y="11475"/>
                  <a:pt x="10220" y="12193"/>
                  <a:pt x="10793" y="12796"/>
                </a:cubicBezTo>
                <a:cubicBezTo>
                  <a:pt x="11173" y="13194"/>
                  <a:pt x="11637" y="13806"/>
                  <a:pt x="11795" y="14426"/>
                </a:cubicBezTo>
                <a:lnTo>
                  <a:pt x="11795" y="14426"/>
                </a:lnTo>
                <a:cubicBezTo>
                  <a:pt x="11609" y="14465"/>
                  <a:pt x="11433" y="14481"/>
                  <a:pt x="11241" y="14481"/>
                </a:cubicBezTo>
                <a:cubicBezTo>
                  <a:pt x="11116" y="14481"/>
                  <a:pt x="10985" y="14474"/>
                  <a:pt x="10839" y="14462"/>
                </a:cubicBezTo>
                <a:cubicBezTo>
                  <a:pt x="10369" y="14415"/>
                  <a:pt x="9901" y="14315"/>
                  <a:pt x="9445" y="14187"/>
                </a:cubicBezTo>
                <a:cubicBezTo>
                  <a:pt x="8654" y="13965"/>
                  <a:pt x="7622" y="13627"/>
                  <a:pt x="7109" y="12960"/>
                </a:cubicBezTo>
                <a:cubicBezTo>
                  <a:pt x="7017" y="12843"/>
                  <a:pt x="6964" y="12743"/>
                  <a:pt x="6942" y="12593"/>
                </a:cubicBezTo>
                <a:lnTo>
                  <a:pt x="6942" y="12593"/>
                </a:lnTo>
                <a:cubicBezTo>
                  <a:pt x="6943" y="12597"/>
                  <a:pt x="6943" y="12599"/>
                  <a:pt x="6944" y="12599"/>
                </a:cubicBezTo>
                <a:cubicBezTo>
                  <a:pt x="6949" y="12599"/>
                  <a:pt x="6951" y="12474"/>
                  <a:pt x="6947" y="12474"/>
                </a:cubicBezTo>
                <a:lnTo>
                  <a:pt x="6947" y="12474"/>
                </a:lnTo>
                <a:cubicBezTo>
                  <a:pt x="6947" y="12474"/>
                  <a:pt x="6946" y="12476"/>
                  <a:pt x="6946" y="12479"/>
                </a:cubicBezTo>
                <a:cubicBezTo>
                  <a:pt x="6964" y="12379"/>
                  <a:pt x="6974" y="12354"/>
                  <a:pt x="7013" y="12283"/>
                </a:cubicBezTo>
                <a:cubicBezTo>
                  <a:pt x="7216" y="11923"/>
                  <a:pt x="7634" y="11609"/>
                  <a:pt x="8033" y="11516"/>
                </a:cubicBezTo>
                <a:cubicBezTo>
                  <a:pt x="8153" y="11488"/>
                  <a:pt x="8274" y="11475"/>
                  <a:pt x="8395" y="11475"/>
                </a:cubicBezTo>
                <a:close/>
                <a:moveTo>
                  <a:pt x="3729" y="17061"/>
                </a:moveTo>
                <a:cubicBezTo>
                  <a:pt x="3729" y="17061"/>
                  <a:pt x="3729" y="17062"/>
                  <a:pt x="3729" y="17064"/>
                </a:cubicBezTo>
                <a:lnTo>
                  <a:pt x="3729" y="17064"/>
                </a:lnTo>
                <a:cubicBezTo>
                  <a:pt x="3729" y="17063"/>
                  <a:pt x="3729" y="17062"/>
                  <a:pt x="3729" y="17061"/>
                </a:cubicBezTo>
                <a:cubicBezTo>
                  <a:pt x="3729" y="17061"/>
                  <a:pt x="3729" y="17061"/>
                  <a:pt x="3729" y="17061"/>
                </a:cubicBezTo>
                <a:close/>
                <a:moveTo>
                  <a:pt x="4657" y="16619"/>
                </a:moveTo>
                <a:cubicBezTo>
                  <a:pt x="5017" y="16619"/>
                  <a:pt x="5390" y="16704"/>
                  <a:pt x="5726" y="16808"/>
                </a:cubicBezTo>
                <a:cubicBezTo>
                  <a:pt x="6315" y="16990"/>
                  <a:pt x="6980" y="17291"/>
                  <a:pt x="7494" y="17724"/>
                </a:cubicBezTo>
                <a:lnTo>
                  <a:pt x="7494" y="17724"/>
                </a:lnTo>
                <a:cubicBezTo>
                  <a:pt x="7022" y="17823"/>
                  <a:pt x="6544" y="17881"/>
                  <a:pt x="6061" y="17881"/>
                </a:cubicBezTo>
                <a:cubicBezTo>
                  <a:pt x="5926" y="17881"/>
                  <a:pt x="5790" y="17877"/>
                  <a:pt x="5654" y="17867"/>
                </a:cubicBezTo>
                <a:cubicBezTo>
                  <a:pt x="5119" y="17828"/>
                  <a:pt x="4535" y="17739"/>
                  <a:pt x="4071" y="17453"/>
                </a:cubicBezTo>
                <a:cubicBezTo>
                  <a:pt x="3943" y="17375"/>
                  <a:pt x="3840" y="17278"/>
                  <a:pt x="3779" y="17182"/>
                </a:cubicBezTo>
                <a:cubicBezTo>
                  <a:pt x="3731" y="17107"/>
                  <a:pt x="3742" y="17153"/>
                  <a:pt x="3731" y="17074"/>
                </a:cubicBezTo>
                <a:lnTo>
                  <a:pt x="3731" y="17074"/>
                </a:lnTo>
                <a:cubicBezTo>
                  <a:pt x="3731" y="17072"/>
                  <a:pt x="3730" y="17064"/>
                  <a:pt x="3729" y="17039"/>
                </a:cubicBezTo>
                <a:cubicBezTo>
                  <a:pt x="3728" y="17032"/>
                  <a:pt x="3728" y="17026"/>
                  <a:pt x="3728" y="17021"/>
                </a:cubicBezTo>
                <a:lnTo>
                  <a:pt x="3728" y="17021"/>
                </a:lnTo>
                <a:cubicBezTo>
                  <a:pt x="3729" y="17018"/>
                  <a:pt x="3731" y="17011"/>
                  <a:pt x="3733" y="17000"/>
                </a:cubicBezTo>
                <a:cubicBezTo>
                  <a:pt x="3743" y="16939"/>
                  <a:pt x="3807" y="16861"/>
                  <a:pt x="3850" y="16829"/>
                </a:cubicBezTo>
                <a:cubicBezTo>
                  <a:pt x="3990" y="16725"/>
                  <a:pt x="4086" y="16697"/>
                  <a:pt x="4264" y="16658"/>
                </a:cubicBezTo>
                <a:cubicBezTo>
                  <a:pt x="4391" y="16631"/>
                  <a:pt x="4523" y="16619"/>
                  <a:pt x="4657" y="16619"/>
                </a:cubicBezTo>
                <a:close/>
                <a:moveTo>
                  <a:pt x="17258" y="0"/>
                </a:moveTo>
                <a:cubicBezTo>
                  <a:pt x="17012" y="0"/>
                  <a:pt x="16846" y="399"/>
                  <a:pt x="17111" y="590"/>
                </a:cubicBezTo>
                <a:cubicBezTo>
                  <a:pt x="18099" y="1314"/>
                  <a:pt x="19051" y="2277"/>
                  <a:pt x="19315" y="3515"/>
                </a:cubicBezTo>
                <a:cubicBezTo>
                  <a:pt x="19508" y="4420"/>
                  <a:pt x="19229" y="5322"/>
                  <a:pt x="18691" y="6071"/>
                </a:cubicBezTo>
                <a:cubicBezTo>
                  <a:pt x="18072" y="6930"/>
                  <a:pt x="17093" y="7624"/>
                  <a:pt x="16029" y="7996"/>
                </a:cubicBezTo>
                <a:lnTo>
                  <a:pt x="16029" y="7996"/>
                </a:lnTo>
                <a:cubicBezTo>
                  <a:pt x="15927" y="7703"/>
                  <a:pt x="15800" y="7419"/>
                  <a:pt x="15650" y="7148"/>
                </a:cubicBezTo>
                <a:cubicBezTo>
                  <a:pt x="15289" y="6499"/>
                  <a:pt x="14761" y="5886"/>
                  <a:pt x="14080" y="5562"/>
                </a:cubicBezTo>
                <a:cubicBezTo>
                  <a:pt x="13734" y="5394"/>
                  <a:pt x="13371" y="5311"/>
                  <a:pt x="13008" y="5311"/>
                </a:cubicBezTo>
                <a:cubicBezTo>
                  <a:pt x="12645" y="5311"/>
                  <a:pt x="12281" y="5394"/>
                  <a:pt x="11934" y="5557"/>
                </a:cubicBezTo>
                <a:cubicBezTo>
                  <a:pt x="11545" y="5740"/>
                  <a:pt x="11203" y="6014"/>
                  <a:pt x="10904" y="6321"/>
                </a:cubicBezTo>
                <a:cubicBezTo>
                  <a:pt x="10832" y="6392"/>
                  <a:pt x="10782" y="6524"/>
                  <a:pt x="10825" y="6620"/>
                </a:cubicBezTo>
                <a:cubicBezTo>
                  <a:pt x="11249" y="7647"/>
                  <a:pt x="12037" y="8421"/>
                  <a:pt x="13111" y="8735"/>
                </a:cubicBezTo>
                <a:cubicBezTo>
                  <a:pt x="13505" y="8850"/>
                  <a:pt x="13914" y="8902"/>
                  <a:pt x="14326" y="8902"/>
                </a:cubicBezTo>
                <a:cubicBezTo>
                  <a:pt x="14756" y="8902"/>
                  <a:pt x="15188" y="8845"/>
                  <a:pt x="15608" y="8745"/>
                </a:cubicBezTo>
                <a:lnTo>
                  <a:pt x="15608" y="8745"/>
                </a:lnTo>
                <a:cubicBezTo>
                  <a:pt x="15753" y="9390"/>
                  <a:pt x="15773" y="10065"/>
                  <a:pt x="15660" y="10692"/>
                </a:cubicBezTo>
                <a:cubicBezTo>
                  <a:pt x="15517" y="11498"/>
                  <a:pt x="15164" y="12254"/>
                  <a:pt x="14612" y="12861"/>
                </a:cubicBezTo>
                <a:cubicBezTo>
                  <a:pt x="14005" y="13520"/>
                  <a:pt x="13218" y="13971"/>
                  <a:pt x="12374" y="14260"/>
                </a:cubicBezTo>
                <a:lnTo>
                  <a:pt x="12374" y="14260"/>
                </a:lnTo>
                <a:cubicBezTo>
                  <a:pt x="12336" y="14118"/>
                  <a:pt x="12287" y="13980"/>
                  <a:pt x="12233" y="13852"/>
                </a:cubicBezTo>
                <a:cubicBezTo>
                  <a:pt x="11745" y="12678"/>
                  <a:pt x="10708" y="11648"/>
                  <a:pt x="9541" y="11146"/>
                </a:cubicBezTo>
                <a:cubicBezTo>
                  <a:pt x="9164" y="10980"/>
                  <a:pt x="8752" y="10865"/>
                  <a:pt x="8340" y="10865"/>
                </a:cubicBezTo>
                <a:cubicBezTo>
                  <a:pt x="8175" y="10865"/>
                  <a:pt x="8010" y="10884"/>
                  <a:pt x="7848" y="10924"/>
                </a:cubicBezTo>
                <a:cubicBezTo>
                  <a:pt x="7331" y="11052"/>
                  <a:pt x="6814" y="11445"/>
                  <a:pt x="6524" y="11894"/>
                </a:cubicBezTo>
                <a:cubicBezTo>
                  <a:pt x="5968" y="12757"/>
                  <a:pt x="6696" y="13567"/>
                  <a:pt x="7416" y="14013"/>
                </a:cubicBezTo>
                <a:cubicBezTo>
                  <a:pt x="8340" y="14579"/>
                  <a:pt x="9452" y="14897"/>
                  <a:pt x="10518" y="15043"/>
                </a:cubicBezTo>
                <a:cubicBezTo>
                  <a:pt x="10774" y="15076"/>
                  <a:pt x="11035" y="15103"/>
                  <a:pt x="11295" y="15103"/>
                </a:cubicBezTo>
                <a:cubicBezTo>
                  <a:pt x="11476" y="15103"/>
                  <a:pt x="11657" y="15090"/>
                  <a:pt x="11834" y="15057"/>
                </a:cubicBezTo>
                <a:lnTo>
                  <a:pt x="11834" y="15057"/>
                </a:lnTo>
                <a:cubicBezTo>
                  <a:pt x="11812" y="15199"/>
                  <a:pt x="11764" y="15338"/>
                  <a:pt x="11687" y="15471"/>
                </a:cubicBezTo>
                <a:cubicBezTo>
                  <a:pt x="11427" y="15917"/>
                  <a:pt x="10999" y="16251"/>
                  <a:pt x="10568" y="16523"/>
                </a:cubicBezTo>
                <a:cubicBezTo>
                  <a:pt x="10044" y="16854"/>
                  <a:pt x="9477" y="17110"/>
                  <a:pt x="8896" y="17318"/>
                </a:cubicBezTo>
                <a:cubicBezTo>
                  <a:pt x="8666" y="17400"/>
                  <a:pt x="8433" y="17477"/>
                  <a:pt x="8198" y="17546"/>
                </a:cubicBezTo>
                <a:lnTo>
                  <a:pt x="8198" y="17546"/>
                </a:lnTo>
                <a:cubicBezTo>
                  <a:pt x="7839" y="17180"/>
                  <a:pt x="7389" y="16886"/>
                  <a:pt x="6956" y="16654"/>
                </a:cubicBezTo>
                <a:cubicBezTo>
                  <a:pt x="6329" y="16319"/>
                  <a:pt x="5633" y="16080"/>
                  <a:pt x="4920" y="16016"/>
                </a:cubicBezTo>
                <a:cubicBezTo>
                  <a:pt x="4830" y="16008"/>
                  <a:pt x="4737" y="16004"/>
                  <a:pt x="4643" y="16004"/>
                </a:cubicBezTo>
                <a:cubicBezTo>
                  <a:pt x="4271" y="16004"/>
                  <a:pt x="3883" y="16074"/>
                  <a:pt x="3572" y="16273"/>
                </a:cubicBezTo>
                <a:cubicBezTo>
                  <a:pt x="3255" y="16476"/>
                  <a:pt x="3052" y="16819"/>
                  <a:pt x="3130" y="17204"/>
                </a:cubicBezTo>
                <a:cubicBezTo>
                  <a:pt x="3208" y="17599"/>
                  <a:pt x="3558" y="17892"/>
                  <a:pt x="3900" y="18066"/>
                </a:cubicBezTo>
                <a:cubicBezTo>
                  <a:pt x="4530" y="18388"/>
                  <a:pt x="5253" y="18510"/>
                  <a:pt x="5977" y="18510"/>
                </a:cubicBezTo>
                <a:cubicBezTo>
                  <a:pt x="6498" y="18510"/>
                  <a:pt x="7020" y="18447"/>
                  <a:pt x="7509" y="18348"/>
                </a:cubicBezTo>
                <a:cubicBezTo>
                  <a:pt x="7666" y="18316"/>
                  <a:pt x="7823" y="18282"/>
                  <a:pt x="7982" y="18244"/>
                </a:cubicBezTo>
                <a:lnTo>
                  <a:pt x="7982" y="18244"/>
                </a:lnTo>
                <a:cubicBezTo>
                  <a:pt x="8050" y="18339"/>
                  <a:pt x="8110" y="18439"/>
                  <a:pt x="8162" y="18544"/>
                </a:cubicBezTo>
                <a:cubicBezTo>
                  <a:pt x="8450" y="19129"/>
                  <a:pt x="8272" y="19793"/>
                  <a:pt x="7915" y="20380"/>
                </a:cubicBezTo>
                <a:cubicBezTo>
                  <a:pt x="7441" y="21169"/>
                  <a:pt x="6732" y="21810"/>
                  <a:pt x="6029" y="22395"/>
                </a:cubicBezTo>
                <a:cubicBezTo>
                  <a:pt x="4471" y="23686"/>
                  <a:pt x="2720" y="24702"/>
                  <a:pt x="1069" y="25865"/>
                </a:cubicBezTo>
                <a:cubicBezTo>
                  <a:pt x="784" y="26065"/>
                  <a:pt x="506" y="26272"/>
                  <a:pt x="238" y="26499"/>
                </a:cubicBezTo>
                <a:cubicBezTo>
                  <a:pt x="0" y="26701"/>
                  <a:pt x="221" y="27014"/>
                  <a:pt x="473" y="27014"/>
                </a:cubicBezTo>
                <a:cubicBezTo>
                  <a:pt x="541" y="27014"/>
                  <a:pt x="612" y="26991"/>
                  <a:pt x="677" y="26935"/>
                </a:cubicBezTo>
                <a:cubicBezTo>
                  <a:pt x="1308" y="26392"/>
                  <a:pt x="2103" y="25908"/>
                  <a:pt x="2830" y="25426"/>
                </a:cubicBezTo>
                <a:cubicBezTo>
                  <a:pt x="3804" y="24784"/>
                  <a:pt x="4774" y="24142"/>
                  <a:pt x="5701" y="23440"/>
                </a:cubicBezTo>
                <a:cubicBezTo>
                  <a:pt x="6578" y="22770"/>
                  <a:pt x="7441" y="22053"/>
                  <a:pt x="8119" y="21175"/>
                </a:cubicBezTo>
                <a:cubicBezTo>
                  <a:pt x="8636" y="20499"/>
                  <a:pt x="9049" y="19671"/>
                  <a:pt x="8889" y="18797"/>
                </a:cubicBezTo>
                <a:cubicBezTo>
                  <a:pt x="8842" y="18535"/>
                  <a:pt x="8746" y="18294"/>
                  <a:pt x="8613" y="18074"/>
                </a:cubicBezTo>
                <a:lnTo>
                  <a:pt x="8613" y="18074"/>
                </a:lnTo>
                <a:cubicBezTo>
                  <a:pt x="9548" y="17794"/>
                  <a:pt x="10464" y="17389"/>
                  <a:pt x="11231" y="16819"/>
                </a:cubicBezTo>
                <a:cubicBezTo>
                  <a:pt x="11702" y="16469"/>
                  <a:pt x="12141" y="16045"/>
                  <a:pt x="12362" y="15489"/>
                </a:cubicBezTo>
                <a:cubicBezTo>
                  <a:pt x="12437" y="15300"/>
                  <a:pt x="12468" y="15097"/>
                  <a:pt x="12467" y="14892"/>
                </a:cubicBezTo>
                <a:lnTo>
                  <a:pt x="12467" y="14892"/>
                </a:lnTo>
                <a:cubicBezTo>
                  <a:pt x="12861" y="14763"/>
                  <a:pt x="13246" y="14591"/>
                  <a:pt x="13603" y="14401"/>
                </a:cubicBezTo>
                <a:cubicBezTo>
                  <a:pt x="14516" y="13916"/>
                  <a:pt x="15300" y="13182"/>
                  <a:pt x="15778" y="12262"/>
                </a:cubicBezTo>
                <a:cubicBezTo>
                  <a:pt x="16362" y="11134"/>
                  <a:pt x="16485" y="9804"/>
                  <a:pt x="16197" y="8573"/>
                </a:cubicBezTo>
                <a:lnTo>
                  <a:pt x="16197" y="8573"/>
                </a:lnTo>
                <a:cubicBezTo>
                  <a:pt x="16217" y="8566"/>
                  <a:pt x="16236" y="8560"/>
                  <a:pt x="16256" y="8553"/>
                </a:cubicBezTo>
                <a:cubicBezTo>
                  <a:pt x="18206" y="7851"/>
                  <a:pt x="20210" y="6049"/>
                  <a:pt x="19978" y="3789"/>
                </a:cubicBezTo>
                <a:cubicBezTo>
                  <a:pt x="19817" y="2192"/>
                  <a:pt x="18666" y="965"/>
                  <a:pt x="17421" y="59"/>
                </a:cubicBezTo>
                <a:cubicBezTo>
                  <a:pt x="17365" y="18"/>
                  <a:pt x="17310" y="0"/>
                  <a:pt x="17258" y="0"/>
                </a:cubicBezTo>
                <a:close/>
              </a:path>
            </a:pathLst>
          </a:custGeom>
          <a:solidFill>
            <a:srgbClr val="212B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225;p39"/>
          <p:cNvSpPr txBox="1">
            <a:spLocks/>
          </p:cNvSpPr>
          <p:nvPr/>
        </p:nvSpPr>
        <p:spPr>
          <a:xfrm>
            <a:off x="2578803" y="2070538"/>
            <a:ext cx="3985533" cy="1964004"/>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1pPr>
            <a:lvl2pPr marR="0" lvl="1"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2pPr>
            <a:lvl3pPr marR="0" lvl="2"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3pPr>
            <a:lvl4pPr marR="0" lvl="3"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4pPr>
            <a:lvl5pPr marR="0" lvl="4"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5pPr>
            <a:lvl6pPr marR="0" lvl="5"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6pPr>
            <a:lvl7pPr marR="0" lvl="6"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7pPr>
            <a:lvl8pPr marR="0" lvl="7"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8pPr>
            <a:lvl9pPr marR="0" lvl="8"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9pPr>
          </a:lstStyle>
          <a:p>
            <a:pPr>
              <a:lnSpc>
                <a:spcPct val="150000"/>
              </a:lnSpc>
            </a:pPr>
            <a:r>
              <a:rPr lang="en-US" sz="1800" dirty="0" err="1" smtClean="0">
                <a:solidFill>
                  <a:schemeClr val="bg2">
                    <a:lumMod val="95000"/>
                    <a:lumOff val="5000"/>
                  </a:schemeClr>
                </a:solidFill>
              </a:rPr>
              <a:t>Anisa</a:t>
            </a:r>
            <a:r>
              <a:rPr lang="en-US" sz="1800" dirty="0" smtClean="0">
                <a:solidFill>
                  <a:schemeClr val="bg2">
                    <a:lumMod val="95000"/>
                    <a:lumOff val="5000"/>
                  </a:schemeClr>
                </a:solidFill>
              </a:rPr>
              <a:t> </a:t>
            </a:r>
            <a:r>
              <a:rPr lang="en-US" sz="1800" dirty="0" err="1" smtClean="0">
                <a:solidFill>
                  <a:schemeClr val="bg2">
                    <a:lumMod val="95000"/>
                    <a:lumOff val="5000"/>
                  </a:schemeClr>
                </a:solidFill>
              </a:rPr>
              <a:t>Mulyani</a:t>
            </a:r>
            <a:r>
              <a:rPr lang="en-US" sz="1800" dirty="0" smtClean="0">
                <a:solidFill>
                  <a:schemeClr val="bg2">
                    <a:lumMod val="95000"/>
                    <a:lumOff val="5000"/>
                  </a:schemeClr>
                </a:solidFill>
              </a:rPr>
              <a:t>  (1913024035)</a:t>
            </a:r>
          </a:p>
          <a:p>
            <a:pPr>
              <a:lnSpc>
                <a:spcPct val="150000"/>
              </a:lnSpc>
            </a:pPr>
            <a:r>
              <a:rPr lang="en-US" sz="1800" dirty="0" err="1" smtClean="0">
                <a:solidFill>
                  <a:schemeClr val="bg2">
                    <a:lumMod val="95000"/>
                    <a:lumOff val="5000"/>
                  </a:schemeClr>
                </a:solidFill>
              </a:rPr>
              <a:t>Fahdila</a:t>
            </a:r>
            <a:r>
              <a:rPr lang="en-US" sz="1800" dirty="0" smtClean="0">
                <a:solidFill>
                  <a:schemeClr val="bg2">
                    <a:lumMod val="95000"/>
                    <a:lumOff val="5000"/>
                  </a:schemeClr>
                </a:solidFill>
              </a:rPr>
              <a:t> </a:t>
            </a:r>
            <a:r>
              <a:rPr lang="en-US" sz="1800" dirty="0" err="1" smtClean="0">
                <a:solidFill>
                  <a:schemeClr val="bg2">
                    <a:lumMod val="95000"/>
                    <a:lumOff val="5000"/>
                  </a:schemeClr>
                </a:solidFill>
              </a:rPr>
              <a:t>Restu</a:t>
            </a:r>
            <a:r>
              <a:rPr lang="en-US" sz="1800" dirty="0" smtClean="0">
                <a:solidFill>
                  <a:schemeClr val="bg2">
                    <a:lumMod val="95000"/>
                    <a:lumOff val="5000"/>
                  </a:schemeClr>
                </a:solidFill>
              </a:rPr>
              <a:t> </a:t>
            </a:r>
            <a:r>
              <a:rPr lang="en-US" sz="1800" dirty="0" err="1" smtClean="0">
                <a:solidFill>
                  <a:schemeClr val="bg2">
                    <a:lumMod val="95000"/>
                    <a:lumOff val="5000"/>
                  </a:schemeClr>
                </a:solidFill>
              </a:rPr>
              <a:t>Putri</a:t>
            </a:r>
            <a:r>
              <a:rPr lang="en-US" sz="1800" dirty="0" smtClean="0">
                <a:solidFill>
                  <a:schemeClr val="bg2">
                    <a:lumMod val="95000"/>
                    <a:lumOff val="5000"/>
                  </a:schemeClr>
                </a:solidFill>
              </a:rPr>
              <a:t> (1913024033)</a:t>
            </a:r>
          </a:p>
          <a:p>
            <a:pPr>
              <a:lnSpc>
                <a:spcPct val="150000"/>
              </a:lnSpc>
            </a:pPr>
            <a:r>
              <a:rPr lang="en-US" sz="1800" dirty="0" err="1" smtClean="0">
                <a:solidFill>
                  <a:schemeClr val="bg2">
                    <a:lumMod val="95000"/>
                    <a:lumOff val="5000"/>
                  </a:schemeClr>
                </a:solidFill>
              </a:rPr>
              <a:t>Herlina</a:t>
            </a:r>
            <a:r>
              <a:rPr lang="en-US" sz="1800" dirty="0" smtClean="0">
                <a:solidFill>
                  <a:schemeClr val="bg2">
                    <a:lumMod val="95000"/>
                    <a:lumOff val="5000"/>
                  </a:schemeClr>
                </a:solidFill>
              </a:rPr>
              <a:t> (1913024029)</a:t>
            </a:r>
            <a:endParaRPr lang="en-US" sz="1800" dirty="0">
              <a:solidFill>
                <a:schemeClr val="bg2">
                  <a:lumMod val="95000"/>
                  <a:lumOff val="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19"/>
        <p:cNvGrpSpPr/>
        <p:nvPr/>
      </p:nvGrpSpPr>
      <p:grpSpPr>
        <a:xfrm>
          <a:off x="0" y="0"/>
          <a:ext cx="0" cy="0"/>
          <a:chOff x="0" y="0"/>
          <a:chExt cx="0" cy="0"/>
        </a:xfrm>
      </p:grpSpPr>
      <p:grpSp>
        <p:nvGrpSpPr>
          <p:cNvPr id="28" name="Google Shape;989;p34"/>
          <p:cNvGrpSpPr/>
          <p:nvPr/>
        </p:nvGrpSpPr>
        <p:grpSpPr>
          <a:xfrm>
            <a:off x="1020288" y="3042726"/>
            <a:ext cx="8465906" cy="1765579"/>
            <a:chOff x="4319250" y="3137000"/>
            <a:chExt cx="885825" cy="524125"/>
          </a:xfrm>
          <a:solidFill>
            <a:schemeClr val="accent4">
              <a:lumMod val="20000"/>
              <a:lumOff val="80000"/>
            </a:schemeClr>
          </a:solidFill>
        </p:grpSpPr>
        <p:sp>
          <p:nvSpPr>
            <p:cNvPr id="29" name="Google Shape;990;p34"/>
            <p:cNvSpPr/>
            <p:nvPr/>
          </p:nvSpPr>
          <p:spPr>
            <a:xfrm>
              <a:off x="4334525" y="3137000"/>
              <a:ext cx="816875" cy="145250"/>
            </a:xfrm>
            <a:custGeom>
              <a:avLst/>
              <a:gdLst/>
              <a:ahLst/>
              <a:cxnLst/>
              <a:rect l="l" t="t" r="r" b="b"/>
              <a:pathLst>
                <a:path w="32675" h="5810" extrusionOk="0">
                  <a:moveTo>
                    <a:pt x="30614" y="1"/>
                  </a:moveTo>
                  <a:cubicBezTo>
                    <a:pt x="30548" y="1"/>
                    <a:pt x="30480" y="4"/>
                    <a:pt x="30410" y="11"/>
                  </a:cubicBezTo>
                  <a:lnTo>
                    <a:pt x="30410" y="11"/>
                  </a:lnTo>
                  <a:lnTo>
                    <a:pt x="30410" y="11"/>
                  </a:lnTo>
                  <a:lnTo>
                    <a:pt x="28330" y="186"/>
                  </a:lnTo>
                  <a:cubicBezTo>
                    <a:pt x="28200" y="197"/>
                    <a:pt x="28078" y="220"/>
                    <a:pt x="27966" y="252"/>
                  </a:cubicBezTo>
                  <a:lnTo>
                    <a:pt x="27966" y="252"/>
                  </a:lnTo>
                  <a:lnTo>
                    <a:pt x="1989" y="2818"/>
                  </a:lnTo>
                  <a:cubicBezTo>
                    <a:pt x="1" y="3012"/>
                    <a:pt x="100" y="5810"/>
                    <a:pt x="2061" y="5810"/>
                  </a:cubicBezTo>
                  <a:cubicBezTo>
                    <a:pt x="2127" y="5810"/>
                    <a:pt x="2195" y="5807"/>
                    <a:pt x="2265" y="5800"/>
                  </a:cubicBezTo>
                  <a:cubicBezTo>
                    <a:pt x="11738" y="4848"/>
                    <a:pt x="21212" y="3920"/>
                    <a:pt x="30686" y="2993"/>
                  </a:cubicBezTo>
                  <a:cubicBezTo>
                    <a:pt x="32674" y="2799"/>
                    <a:pt x="32575" y="1"/>
                    <a:pt x="30614" y="1"/>
                  </a:cubicBezTo>
                  <a:close/>
                </a:path>
              </a:pathLst>
            </a:custGeom>
            <a:ln>
              <a:solidFill>
                <a:schemeClr val="accent4">
                  <a:lumMod val="20000"/>
                  <a:lumOff val="80000"/>
                </a:schemeClr>
              </a:solidFill>
            </a:ln>
          </p:spPr>
          <p:style>
            <a:lnRef idx="1">
              <a:schemeClr val="accent2"/>
            </a:lnRef>
            <a:fillRef idx="2">
              <a:schemeClr val="accent2"/>
            </a:fillRef>
            <a:effectRef idx="1">
              <a:schemeClr val="accent2"/>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991;p34"/>
            <p:cNvSpPr/>
            <p:nvPr/>
          </p:nvSpPr>
          <p:spPr>
            <a:xfrm>
              <a:off x="4356675" y="3182825"/>
              <a:ext cx="798275" cy="129275"/>
            </a:xfrm>
            <a:custGeom>
              <a:avLst/>
              <a:gdLst/>
              <a:ahLst/>
              <a:cxnLst/>
              <a:rect l="l" t="t" r="r" b="b"/>
              <a:pathLst>
                <a:path w="31931" h="5171" extrusionOk="0">
                  <a:moveTo>
                    <a:pt x="29692" y="0"/>
                  </a:moveTo>
                  <a:cubicBezTo>
                    <a:pt x="29262" y="0"/>
                    <a:pt x="28841" y="143"/>
                    <a:pt x="28521" y="458"/>
                  </a:cubicBezTo>
                  <a:lnTo>
                    <a:pt x="28521" y="458"/>
                  </a:lnTo>
                  <a:cubicBezTo>
                    <a:pt x="26855" y="717"/>
                    <a:pt x="25061" y="686"/>
                    <a:pt x="23409" y="834"/>
                  </a:cubicBezTo>
                  <a:cubicBezTo>
                    <a:pt x="20928" y="1035"/>
                    <a:pt x="18447" y="1235"/>
                    <a:pt x="15990" y="1461"/>
                  </a:cubicBezTo>
                  <a:cubicBezTo>
                    <a:pt x="11958" y="1784"/>
                    <a:pt x="7925" y="2108"/>
                    <a:pt x="3893" y="2415"/>
                  </a:cubicBezTo>
                  <a:lnTo>
                    <a:pt x="3893" y="2415"/>
                  </a:lnTo>
                  <a:cubicBezTo>
                    <a:pt x="3677" y="2329"/>
                    <a:pt x="3447" y="2279"/>
                    <a:pt x="3219" y="2279"/>
                  </a:cubicBezTo>
                  <a:cubicBezTo>
                    <a:pt x="3010" y="2279"/>
                    <a:pt x="2803" y="2320"/>
                    <a:pt x="2607" y="2413"/>
                  </a:cubicBezTo>
                  <a:cubicBezTo>
                    <a:pt x="2550" y="2451"/>
                    <a:pt x="2478" y="2489"/>
                    <a:pt x="2414" y="2527"/>
                  </a:cubicBezTo>
                  <a:lnTo>
                    <a:pt x="2414" y="2527"/>
                  </a:lnTo>
                  <a:cubicBezTo>
                    <a:pt x="2253" y="2539"/>
                    <a:pt x="2092" y="2551"/>
                    <a:pt x="1930" y="2564"/>
                  </a:cubicBezTo>
                  <a:cubicBezTo>
                    <a:pt x="0" y="2714"/>
                    <a:pt x="903" y="5170"/>
                    <a:pt x="2482" y="5170"/>
                  </a:cubicBezTo>
                  <a:cubicBezTo>
                    <a:pt x="2634" y="5170"/>
                    <a:pt x="2774" y="5169"/>
                    <a:pt x="2906" y="5164"/>
                  </a:cubicBezTo>
                  <a:lnTo>
                    <a:pt x="2906" y="5164"/>
                  </a:lnTo>
                  <a:cubicBezTo>
                    <a:pt x="2907" y="5166"/>
                    <a:pt x="2907" y="5168"/>
                    <a:pt x="2908" y="5170"/>
                  </a:cubicBezTo>
                  <a:cubicBezTo>
                    <a:pt x="8146" y="4769"/>
                    <a:pt x="13359" y="4343"/>
                    <a:pt x="18597" y="3917"/>
                  </a:cubicBezTo>
                  <a:cubicBezTo>
                    <a:pt x="21078" y="3716"/>
                    <a:pt x="23559" y="3491"/>
                    <a:pt x="26041" y="3290"/>
                  </a:cubicBezTo>
                  <a:cubicBezTo>
                    <a:pt x="27619" y="3165"/>
                    <a:pt x="30351" y="3541"/>
                    <a:pt x="31504" y="2213"/>
                  </a:cubicBezTo>
                  <a:cubicBezTo>
                    <a:pt x="31930" y="1711"/>
                    <a:pt x="31604" y="985"/>
                    <a:pt x="31178" y="609"/>
                  </a:cubicBezTo>
                  <a:cubicBezTo>
                    <a:pt x="31153" y="584"/>
                    <a:pt x="31103" y="533"/>
                    <a:pt x="31053" y="508"/>
                  </a:cubicBezTo>
                  <a:cubicBezTo>
                    <a:pt x="30676" y="184"/>
                    <a:pt x="30178" y="0"/>
                    <a:pt x="29692" y="0"/>
                  </a:cubicBezTo>
                  <a:close/>
                </a:path>
              </a:pathLst>
            </a:custGeom>
            <a:ln>
              <a:solidFill>
                <a:schemeClr val="accent4">
                  <a:lumMod val="20000"/>
                  <a:lumOff val="80000"/>
                </a:schemeClr>
              </a:solidFill>
            </a:ln>
          </p:spPr>
          <p:style>
            <a:lnRef idx="1">
              <a:schemeClr val="accent2"/>
            </a:lnRef>
            <a:fillRef idx="2">
              <a:schemeClr val="accent2"/>
            </a:fillRef>
            <a:effectRef idx="1">
              <a:schemeClr val="accent2"/>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992;p34"/>
            <p:cNvSpPr/>
            <p:nvPr/>
          </p:nvSpPr>
          <p:spPr>
            <a:xfrm>
              <a:off x="4345775" y="3233150"/>
              <a:ext cx="859300" cy="100300"/>
            </a:xfrm>
            <a:custGeom>
              <a:avLst/>
              <a:gdLst/>
              <a:ahLst/>
              <a:cxnLst/>
              <a:rect l="l" t="t" r="r" b="b"/>
              <a:pathLst>
                <a:path w="34372" h="4012" extrusionOk="0">
                  <a:moveTo>
                    <a:pt x="31734" y="0"/>
                  </a:moveTo>
                  <a:cubicBezTo>
                    <a:pt x="31607" y="0"/>
                    <a:pt x="31483" y="8"/>
                    <a:pt x="31364" y="24"/>
                  </a:cubicBezTo>
                  <a:cubicBezTo>
                    <a:pt x="31276" y="34"/>
                    <a:pt x="31188" y="44"/>
                    <a:pt x="31100" y="54"/>
                  </a:cubicBezTo>
                  <a:lnTo>
                    <a:pt x="31100" y="54"/>
                  </a:lnTo>
                  <a:cubicBezTo>
                    <a:pt x="31096" y="52"/>
                    <a:pt x="31092" y="51"/>
                    <a:pt x="31088" y="49"/>
                  </a:cubicBezTo>
                  <a:cubicBezTo>
                    <a:pt x="31067" y="54"/>
                    <a:pt x="31046" y="58"/>
                    <a:pt x="31025" y="63"/>
                  </a:cubicBezTo>
                  <a:lnTo>
                    <a:pt x="31025" y="63"/>
                  </a:lnTo>
                  <a:cubicBezTo>
                    <a:pt x="21187" y="1175"/>
                    <a:pt x="11326" y="2165"/>
                    <a:pt x="1464" y="3032"/>
                  </a:cubicBezTo>
                  <a:cubicBezTo>
                    <a:pt x="1" y="3154"/>
                    <a:pt x="2951" y="4011"/>
                    <a:pt x="3642" y="4011"/>
                  </a:cubicBezTo>
                  <a:cubicBezTo>
                    <a:pt x="3661" y="4011"/>
                    <a:pt x="3679" y="4011"/>
                    <a:pt x="3694" y="4009"/>
                  </a:cubicBezTo>
                  <a:cubicBezTo>
                    <a:pt x="13102" y="3182"/>
                    <a:pt x="22486" y="2243"/>
                    <a:pt x="31870" y="1193"/>
                  </a:cubicBezTo>
                  <a:lnTo>
                    <a:pt x="31870" y="1193"/>
                  </a:lnTo>
                  <a:cubicBezTo>
                    <a:pt x="31983" y="1203"/>
                    <a:pt x="32095" y="1208"/>
                    <a:pt x="32207" y="1208"/>
                  </a:cubicBezTo>
                  <a:cubicBezTo>
                    <a:pt x="32407" y="1208"/>
                    <a:pt x="32604" y="1191"/>
                    <a:pt x="32792" y="1152"/>
                  </a:cubicBezTo>
                  <a:cubicBezTo>
                    <a:pt x="33143" y="1102"/>
                    <a:pt x="33494" y="1027"/>
                    <a:pt x="33845" y="977"/>
                  </a:cubicBezTo>
                  <a:cubicBezTo>
                    <a:pt x="34371" y="876"/>
                    <a:pt x="33920" y="551"/>
                    <a:pt x="33670" y="450"/>
                  </a:cubicBezTo>
                  <a:cubicBezTo>
                    <a:pt x="33104" y="199"/>
                    <a:pt x="32381" y="0"/>
                    <a:pt x="31734" y="0"/>
                  </a:cubicBezTo>
                  <a:close/>
                </a:path>
              </a:pathLst>
            </a:custGeom>
            <a:ln>
              <a:solidFill>
                <a:schemeClr val="accent4">
                  <a:lumMod val="20000"/>
                  <a:lumOff val="80000"/>
                </a:schemeClr>
              </a:solidFill>
            </a:ln>
          </p:spPr>
          <p:style>
            <a:lnRef idx="1">
              <a:schemeClr val="accent2"/>
            </a:lnRef>
            <a:fillRef idx="2">
              <a:schemeClr val="accent2"/>
            </a:fillRef>
            <a:effectRef idx="1">
              <a:schemeClr val="accent2"/>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993;p34"/>
            <p:cNvSpPr/>
            <p:nvPr/>
          </p:nvSpPr>
          <p:spPr>
            <a:xfrm>
              <a:off x="4359800" y="3270500"/>
              <a:ext cx="768200" cy="83975"/>
            </a:xfrm>
            <a:custGeom>
              <a:avLst/>
              <a:gdLst/>
              <a:ahLst/>
              <a:cxnLst/>
              <a:rect l="l" t="t" r="r" b="b"/>
              <a:pathLst>
                <a:path w="30728" h="3359" extrusionOk="0">
                  <a:moveTo>
                    <a:pt x="27647" y="0"/>
                  </a:moveTo>
                  <a:cubicBezTo>
                    <a:pt x="27595" y="0"/>
                    <a:pt x="27544" y="3"/>
                    <a:pt x="27494" y="9"/>
                  </a:cubicBezTo>
                  <a:cubicBezTo>
                    <a:pt x="18372" y="1212"/>
                    <a:pt x="9199" y="1839"/>
                    <a:pt x="1" y="1914"/>
                  </a:cubicBezTo>
                  <a:cubicBezTo>
                    <a:pt x="151" y="1914"/>
                    <a:pt x="1930" y="3016"/>
                    <a:pt x="2532" y="3142"/>
                  </a:cubicBezTo>
                  <a:cubicBezTo>
                    <a:pt x="2783" y="3192"/>
                    <a:pt x="3033" y="3242"/>
                    <a:pt x="3309" y="3317"/>
                  </a:cubicBezTo>
                  <a:cubicBezTo>
                    <a:pt x="3433" y="3345"/>
                    <a:pt x="3533" y="3358"/>
                    <a:pt x="3608" y="3358"/>
                  </a:cubicBezTo>
                  <a:cubicBezTo>
                    <a:pt x="3777" y="3358"/>
                    <a:pt x="3816" y="3292"/>
                    <a:pt x="3714" y="3186"/>
                  </a:cubicBezTo>
                  <a:lnTo>
                    <a:pt x="3714" y="3186"/>
                  </a:lnTo>
                  <a:cubicBezTo>
                    <a:pt x="12659" y="3106"/>
                    <a:pt x="21579" y="2457"/>
                    <a:pt x="30452" y="1287"/>
                  </a:cubicBezTo>
                  <a:cubicBezTo>
                    <a:pt x="30728" y="1262"/>
                    <a:pt x="29550" y="635"/>
                    <a:pt x="29474" y="585"/>
                  </a:cubicBezTo>
                  <a:cubicBezTo>
                    <a:pt x="28990" y="378"/>
                    <a:pt x="28251" y="0"/>
                    <a:pt x="27647" y="0"/>
                  </a:cubicBezTo>
                  <a:close/>
                </a:path>
              </a:pathLst>
            </a:custGeom>
            <a:ln>
              <a:solidFill>
                <a:schemeClr val="accent4">
                  <a:lumMod val="20000"/>
                  <a:lumOff val="80000"/>
                </a:schemeClr>
              </a:solidFill>
            </a:ln>
          </p:spPr>
          <p:style>
            <a:lnRef idx="1">
              <a:schemeClr val="accent2"/>
            </a:lnRef>
            <a:fillRef idx="2">
              <a:schemeClr val="accent2"/>
            </a:fillRef>
            <a:effectRef idx="1">
              <a:schemeClr val="accent2"/>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994;p34"/>
            <p:cNvSpPr/>
            <p:nvPr/>
          </p:nvSpPr>
          <p:spPr>
            <a:xfrm>
              <a:off x="4326650" y="3282500"/>
              <a:ext cx="830850" cy="180500"/>
            </a:xfrm>
            <a:custGeom>
              <a:avLst/>
              <a:gdLst/>
              <a:ahLst/>
              <a:cxnLst/>
              <a:rect l="l" t="t" r="r" b="b"/>
              <a:pathLst>
                <a:path w="33234" h="7220" extrusionOk="0">
                  <a:moveTo>
                    <a:pt x="31326" y="1"/>
                  </a:moveTo>
                  <a:cubicBezTo>
                    <a:pt x="31278" y="1"/>
                    <a:pt x="31228" y="2"/>
                    <a:pt x="31176" y="5"/>
                  </a:cubicBezTo>
                  <a:cubicBezTo>
                    <a:pt x="31034" y="14"/>
                    <a:pt x="30892" y="22"/>
                    <a:pt x="30750" y="30"/>
                  </a:cubicBezTo>
                  <a:lnTo>
                    <a:pt x="30750" y="30"/>
                  </a:lnTo>
                  <a:cubicBezTo>
                    <a:pt x="30750" y="30"/>
                    <a:pt x="30750" y="30"/>
                    <a:pt x="30750" y="30"/>
                  </a:cubicBezTo>
                  <a:lnTo>
                    <a:pt x="30750" y="30"/>
                  </a:lnTo>
                  <a:cubicBezTo>
                    <a:pt x="30750" y="30"/>
                    <a:pt x="30750" y="30"/>
                    <a:pt x="30750" y="30"/>
                  </a:cubicBezTo>
                  <a:lnTo>
                    <a:pt x="30750" y="30"/>
                  </a:lnTo>
                  <a:cubicBezTo>
                    <a:pt x="21994" y="549"/>
                    <a:pt x="13215" y="1092"/>
                    <a:pt x="4459" y="1634"/>
                  </a:cubicBezTo>
                  <a:cubicBezTo>
                    <a:pt x="3043" y="1714"/>
                    <a:pt x="2088" y="3524"/>
                    <a:pt x="2855" y="4184"/>
                  </a:cubicBezTo>
                  <a:lnTo>
                    <a:pt x="2855" y="4184"/>
                  </a:lnTo>
                  <a:cubicBezTo>
                    <a:pt x="2545" y="4258"/>
                    <a:pt x="2237" y="4335"/>
                    <a:pt x="1928" y="4416"/>
                  </a:cubicBezTo>
                  <a:cubicBezTo>
                    <a:pt x="215" y="4850"/>
                    <a:pt x="1" y="7219"/>
                    <a:pt x="1588" y="7219"/>
                  </a:cubicBezTo>
                  <a:cubicBezTo>
                    <a:pt x="1743" y="7219"/>
                    <a:pt x="1914" y="7197"/>
                    <a:pt x="2104" y="7148"/>
                  </a:cubicBezTo>
                  <a:cubicBezTo>
                    <a:pt x="11552" y="4667"/>
                    <a:pt x="21527" y="5544"/>
                    <a:pt x="30926" y="2762"/>
                  </a:cubicBezTo>
                  <a:cubicBezTo>
                    <a:pt x="32270" y="2371"/>
                    <a:pt x="33233" y="1"/>
                    <a:pt x="31326" y="1"/>
                  </a:cubicBezTo>
                  <a:close/>
                </a:path>
              </a:pathLst>
            </a:custGeom>
            <a:ln>
              <a:solidFill>
                <a:schemeClr val="accent4">
                  <a:lumMod val="20000"/>
                  <a:lumOff val="80000"/>
                </a:schemeClr>
              </a:solidFill>
            </a:ln>
          </p:spPr>
          <p:style>
            <a:lnRef idx="1">
              <a:schemeClr val="accent2"/>
            </a:lnRef>
            <a:fillRef idx="2">
              <a:schemeClr val="accent2"/>
            </a:fillRef>
            <a:effectRef idx="1">
              <a:schemeClr val="accent2"/>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995;p34"/>
            <p:cNvSpPr/>
            <p:nvPr/>
          </p:nvSpPr>
          <p:spPr>
            <a:xfrm>
              <a:off x="4319250" y="3360925"/>
              <a:ext cx="817050" cy="79000"/>
            </a:xfrm>
            <a:custGeom>
              <a:avLst/>
              <a:gdLst/>
              <a:ahLst/>
              <a:cxnLst/>
              <a:rect l="l" t="t" r="r" b="b"/>
              <a:pathLst>
                <a:path w="32682" h="3160" extrusionOk="0">
                  <a:moveTo>
                    <a:pt x="29390" y="0"/>
                  </a:moveTo>
                  <a:cubicBezTo>
                    <a:pt x="29382" y="0"/>
                    <a:pt x="29374" y="1"/>
                    <a:pt x="29367" y="1"/>
                  </a:cubicBezTo>
                  <a:cubicBezTo>
                    <a:pt x="20294" y="477"/>
                    <a:pt x="11222" y="953"/>
                    <a:pt x="2149" y="1404"/>
                  </a:cubicBezTo>
                  <a:cubicBezTo>
                    <a:pt x="1" y="1528"/>
                    <a:pt x="2232" y="3160"/>
                    <a:pt x="3425" y="3160"/>
                  </a:cubicBezTo>
                  <a:cubicBezTo>
                    <a:pt x="3442" y="3160"/>
                    <a:pt x="3460" y="3160"/>
                    <a:pt x="3477" y="3159"/>
                  </a:cubicBezTo>
                  <a:cubicBezTo>
                    <a:pt x="11910" y="2716"/>
                    <a:pt x="20343" y="2274"/>
                    <a:pt x="28776" y="1831"/>
                  </a:cubicBezTo>
                  <a:lnTo>
                    <a:pt x="28776" y="1831"/>
                  </a:lnTo>
                  <a:cubicBezTo>
                    <a:pt x="29195" y="1987"/>
                    <a:pt x="29661" y="2088"/>
                    <a:pt x="30045" y="2088"/>
                  </a:cubicBezTo>
                  <a:cubicBezTo>
                    <a:pt x="30263" y="2088"/>
                    <a:pt x="30455" y="2055"/>
                    <a:pt x="30595" y="1981"/>
                  </a:cubicBezTo>
                  <a:cubicBezTo>
                    <a:pt x="30846" y="1856"/>
                    <a:pt x="31096" y="1730"/>
                    <a:pt x="31347" y="1580"/>
                  </a:cubicBezTo>
                  <a:cubicBezTo>
                    <a:pt x="32682" y="863"/>
                    <a:pt x="29947" y="0"/>
                    <a:pt x="29390" y="0"/>
                  </a:cubicBezTo>
                  <a:close/>
                </a:path>
              </a:pathLst>
            </a:custGeom>
            <a:ln>
              <a:solidFill>
                <a:schemeClr val="accent4">
                  <a:lumMod val="20000"/>
                  <a:lumOff val="80000"/>
                </a:schemeClr>
              </a:solidFill>
            </a:ln>
          </p:spPr>
          <p:style>
            <a:lnRef idx="1">
              <a:schemeClr val="accent2"/>
            </a:lnRef>
            <a:fillRef idx="2">
              <a:schemeClr val="accent2"/>
            </a:fillRef>
            <a:effectRef idx="1">
              <a:schemeClr val="accent2"/>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996;p34"/>
            <p:cNvSpPr/>
            <p:nvPr/>
          </p:nvSpPr>
          <p:spPr>
            <a:xfrm>
              <a:off x="4359800" y="3368900"/>
              <a:ext cx="757150" cy="121750"/>
            </a:xfrm>
            <a:custGeom>
              <a:avLst/>
              <a:gdLst/>
              <a:ahLst/>
              <a:cxnLst/>
              <a:rect l="l" t="t" r="r" b="b"/>
              <a:pathLst>
                <a:path w="30286" h="4870" extrusionOk="0">
                  <a:moveTo>
                    <a:pt x="28493" y="1"/>
                  </a:moveTo>
                  <a:cubicBezTo>
                    <a:pt x="28461" y="1"/>
                    <a:pt x="28429" y="3"/>
                    <a:pt x="28397" y="8"/>
                  </a:cubicBezTo>
                  <a:cubicBezTo>
                    <a:pt x="19399" y="1311"/>
                    <a:pt x="10377" y="1737"/>
                    <a:pt x="1279" y="1762"/>
                  </a:cubicBezTo>
                  <a:cubicBezTo>
                    <a:pt x="1" y="1762"/>
                    <a:pt x="1153" y="4870"/>
                    <a:pt x="2281" y="4870"/>
                  </a:cubicBezTo>
                  <a:cubicBezTo>
                    <a:pt x="10690" y="4847"/>
                    <a:pt x="19035" y="4481"/>
                    <a:pt x="27355" y="3377"/>
                  </a:cubicBezTo>
                  <a:lnTo>
                    <a:pt x="27355" y="3377"/>
                  </a:lnTo>
                  <a:cubicBezTo>
                    <a:pt x="27588" y="3629"/>
                    <a:pt x="27849" y="3792"/>
                    <a:pt x="28107" y="3792"/>
                  </a:cubicBezTo>
                  <a:cubicBezTo>
                    <a:pt x="28112" y="3792"/>
                    <a:pt x="28117" y="3792"/>
                    <a:pt x="28121" y="3792"/>
                  </a:cubicBezTo>
                  <a:cubicBezTo>
                    <a:pt x="28948" y="3767"/>
                    <a:pt x="29349" y="3567"/>
                    <a:pt x="29800" y="2890"/>
                  </a:cubicBezTo>
                  <a:cubicBezTo>
                    <a:pt x="30286" y="2186"/>
                    <a:pt x="29478" y="1"/>
                    <a:pt x="28493" y="1"/>
                  </a:cubicBezTo>
                  <a:close/>
                </a:path>
              </a:pathLst>
            </a:custGeom>
            <a:ln>
              <a:solidFill>
                <a:schemeClr val="accent4">
                  <a:lumMod val="20000"/>
                  <a:lumOff val="80000"/>
                </a:schemeClr>
              </a:solidFill>
            </a:ln>
          </p:spPr>
          <p:style>
            <a:lnRef idx="1">
              <a:schemeClr val="accent2"/>
            </a:lnRef>
            <a:fillRef idx="2">
              <a:schemeClr val="accent2"/>
            </a:fillRef>
            <a:effectRef idx="1">
              <a:schemeClr val="accent2"/>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997;p34"/>
            <p:cNvSpPr/>
            <p:nvPr/>
          </p:nvSpPr>
          <p:spPr>
            <a:xfrm>
              <a:off x="4369825" y="3442375"/>
              <a:ext cx="758625" cy="151550"/>
            </a:xfrm>
            <a:custGeom>
              <a:avLst/>
              <a:gdLst/>
              <a:ahLst/>
              <a:cxnLst/>
              <a:rect l="l" t="t" r="r" b="b"/>
              <a:pathLst>
                <a:path w="30345" h="6062" extrusionOk="0">
                  <a:moveTo>
                    <a:pt x="27667" y="0"/>
                  </a:moveTo>
                  <a:cubicBezTo>
                    <a:pt x="27659" y="0"/>
                    <a:pt x="27652" y="1"/>
                    <a:pt x="27645" y="1"/>
                  </a:cubicBezTo>
                  <a:lnTo>
                    <a:pt x="3646" y="1123"/>
                  </a:lnTo>
                  <a:lnTo>
                    <a:pt x="3646" y="1123"/>
                  </a:lnTo>
                  <a:cubicBezTo>
                    <a:pt x="3428" y="965"/>
                    <a:pt x="3215" y="867"/>
                    <a:pt x="3033" y="867"/>
                  </a:cubicBezTo>
                  <a:cubicBezTo>
                    <a:pt x="2999" y="867"/>
                    <a:pt x="2965" y="871"/>
                    <a:pt x="2933" y="878"/>
                  </a:cubicBezTo>
                  <a:cubicBezTo>
                    <a:pt x="2407" y="979"/>
                    <a:pt x="1880" y="1104"/>
                    <a:pt x="1379" y="1229"/>
                  </a:cubicBezTo>
                  <a:cubicBezTo>
                    <a:pt x="778" y="1346"/>
                    <a:pt x="1456" y="2486"/>
                    <a:pt x="2212" y="3219"/>
                  </a:cubicBezTo>
                  <a:lnTo>
                    <a:pt x="2212" y="3219"/>
                  </a:lnTo>
                  <a:cubicBezTo>
                    <a:pt x="2182" y="3219"/>
                    <a:pt x="2151" y="3219"/>
                    <a:pt x="2119" y="3219"/>
                  </a:cubicBezTo>
                  <a:cubicBezTo>
                    <a:pt x="1796" y="3219"/>
                    <a:pt x="1444" y="3229"/>
                    <a:pt x="1311" y="3313"/>
                  </a:cubicBezTo>
                  <a:lnTo>
                    <a:pt x="1311" y="3313"/>
                  </a:lnTo>
                  <a:cubicBezTo>
                    <a:pt x="1155" y="3219"/>
                    <a:pt x="995" y="3149"/>
                    <a:pt x="860" y="3149"/>
                  </a:cubicBezTo>
                  <a:cubicBezTo>
                    <a:pt x="779" y="3149"/>
                    <a:pt x="708" y="3174"/>
                    <a:pt x="652" y="3234"/>
                  </a:cubicBezTo>
                  <a:cubicBezTo>
                    <a:pt x="627" y="3284"/>
                    <a:pt x="577" y="3309"/>
                    <a:pt x="527" y="3360"/>
                  </a:cubicBezTo>
                  <a:cubicBezTo>
                    <a:pt x="1" y="3936"/>
                    <a:pt x="1429" y="5289"/>
                    <a:pt x="1805" y="5590"/>
                  </a:cubicBezTo>
                  <a:cubicBezTo>
                    <a:pt x="2288" y="5941"/>
                    <a:pt x="2862" y="6062"/>
                    <a:pt x="3473" y="6062"/>
                  </a:cubicBezTo>
                  <a:cubicBezTo>
                    <a:pt x="4607" y="6062"/>
                    <a:pt x="5866" y="5645"/>
                    <a:pt x="6893" y="5515"/>
                  </a:cubicBezTo>
                  <a:cubicBezTo>
                    <a:pt x="9449" y="5189"/>
                    <a:pt x="12031" y="4989"/>
                    <a:pt x="14612" y="4863"/>
                  </a:cubicBezTo>
                  <a:cubicBezTo>
                    <a:pt x="19750" y="4613"/>
                    <a:pt x="24838" y="4462"/>
                    <a:pt x="29675" y="2558"/>
                  </a:cubicBezTo>
                  <a:cubicBezTo>
                    <a:pt x="30345" y="2310"/>
                    <a:pt x="28364" y="0"/>
                    <a:pt x="27667" y="0"/>
                  </a:cubicBezTo>
                  <a:close/>
                </a:path>
              </a:pathLst>
            </a:custGeom>
            <a:ln>
              <a:solidFill>
                <a:schemeClr val="accent4">
                  <a:lumMod val="20000"/>
                  <a:lumOff val="80000"/>
                </a:schemeClr>
              </a:solidFill>
            </a:ln>
          </p:spPr>
          <p:style>
            <a:lnRef idx="1">
              <a:schemeClr val="accent2"/>
            </a:lnRef>
            <a:fillRef idx="2">
              <a:schemeClr val="accent2"/>
            </a:fillRef>
            <a:effectRef idx="1">
              <a:schemeClr val="accent2"/>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998;p34"/>
            <p:cNvSpPr/>
            <p:nvPr/>
          </p:nvSpPr>
          <p:spPr>
            <a:xfrm>
              <a:off x="4409400" y="3507550"/>
              <a:ext cx="682250" cy="94025"/>
            </a:xfrm>
            <a:custGeom>
              <a:avLst/>
              <a:gdLst/>
              <a:ahLst/>
              <a:cxnLst/>
              <a:rect l="l" t="t" r="r" b="b"/>
              <a:pathLst>
                <a:path w="27290" h="3761" extrusionOk="0">
                  <a:moveTo>
                    <a:pt x="25285" y="1"/>
                  </a:moveTo>
                  <a:cubicBezTo>
                    <a:pt x="17165" y="251"/>
                    <a:pt x="9044" y="477"/>
                    <a:pt x="949" y="702"/>
                  </a:cubicBezTo>
                  <a:cubicBezTo>
                    <a:pt x="0" y="727"/>
                    <a:pt x="1165" y="3760"/>
                    <a:pt x="2016" y="3760"/>
                  </a:cubicBezTo>
                  <a:cubicBezTo>
                    <a:pt x="2020" y="3760"/>
                    <a:pt x="2023" y="3760"/>
                    <a:pt x="2027" y="3760"/>
                  </a:cubicBezTo>
                  <a:cubicBezTo>
                    <a:pt x="9646" y="3525"/>
                    <a:pt x="17265" y="3312"/>
                    <a:pt x="24863" y="3100"/>
                  </a:cubicBezTo>
                  <a:lnTo>
                    <a:pt x="24863" y="3100"/>
                  </a:lnTo>
                  <a:cubicBezTo>
                    <a:pt x="25030" y="3255"/>
                    <a:pt x="25204" y="3348"/>
                    <a:pt x="25373" y="3348"/>
                  </a:cubicBezTo>
                  <a:cubicBezTo>
                    <a:pt x="25411" y="3348"/>
                    <a:pt x="25448" y="3344"/>
                    <a:pt x="25485" y="3334"/>
                  </a:cubicBezTo>
                  <a:lnTo>
                    <a:pt x="26538" y="3033"/>
                  </a:lnTo>
                  <a:cubicBezTo>
                    <a:pt x="27290" y="2833"/>
                    <a:pt x="26037" y="1"/>
                    <a:pt x="25285" y="1"/>
                  </a:cubicBezTo>
                  <a:close/>
                </a:path>
              </a:pathLst>
            </a:custGeom>
            <a:ln>
              <a:solidFill>
                <a:schemeClr val="accent4">
                  <a:lumMod val="20000"/>
                  <a:lumOff val="80000"/>
                </a:schemeClr>
              </a:solidFill>
            </a:ln>
          </p:spPr>
          <p:style>
            <a:lnRef idx="1">
              <a:schemeClr val="accent2"/>
            </a:lnRef>
            <a:fillRef idx="2">
              <a:schemeClr val="accent2"/>
            </a:fillRef>
            <a:effectRef idx="1">
              <a:schemeClr val="accent2"/>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999;p34"/>
            <p:cNvSpPr/>
            <p:nvPr/>
          </p:nvSpPr>
          <p:spPr>
            <a:xfrm>
              <a:off x="4327875" y="3557000"/>
              <a:ext cx="818000" cy="104125"/>
            </a:xfrm>
            <a:custGeom>
              <a:avLst/>
              <a:gdLst/>
              <a:ahLst/>
              <a:cxnLst/>
              <a:rect l="l" t="t" r="r" b="b"/>
              <a:pathLst>
                <a:path w="32720" h="4165" extrusionOk="0">
                  <a:moveTo>
                    <a:pt x="29952" y="0"/>
                  </a:moveTo>
                  <a:cubicBezTo>
                    <a:pt x="29926" y="0"/>
                    <a:pt x="29900" y="1"/>
                    <a:pt x="29874" y="3"/>
                  </a:cubicBezTo>
                  <a:cubicBezTo>
                    <a:pt x="21416" y="652"/>
                    <a:pt x="12935" y="1193"/>
                    <a:pt x="4454" y="1648"/>
                  </a:cubicBezTo>
                  <a:lnTo>
                    <a:pt x="4454" y="1648"/>
                  </a:lnTo>
                  <a:cubicBezTo>
                    <a:pt x="4095" y="1453"/>
                    <a:pt x="3671" y="1328"/>
                    <a:pt x="3270" y="1328"/>
                  </a:cubicBezTo>
                  <a:cubicBezTo>
                    <a:pt x="3044" y="1328"/>
                    <a:pt x="2826" y="1368"/>
                    <a:pt x="2631" y="1456"/>
                  </a:cubicBezTo>
                  <a:cubicBezTo>
                    <a:pt x="2280" y="1607"/>
                    <a:pt x="1954" y="1757"/>
                    <a:pt x="1603" y="1907"/>
                  </a:cubicBezTo>
                  <a:cubicBezTo>
                    <a:pt x="0" y="2647"/>
                    <a:pt x="1698" y="4164"/>
                    <a:pt x="2804" y="4164"/>
                  </a:cubicBezTo>
                  <a:cubicBezTo>
                    <a:pt x="2822" y="4164"/>
                    <a:pt x="2839" y="4164"/>
                    <a:pt x="2857" y="4163"/>
                  </a:cubicBezTo>
                  <a:cubicBezTo>
                    <a:pt x="11239" y="3728"/>
                    <a:pt x="19621" y="3209"/>
                    <a:pt x="27984" y="2587"/>
                  </a:cubicBezTo>
                  <a:lnTo>
                    <a:pt x="27984" y="2587"/>
                  </a:lnTo>
                  <a:cubicBezTo>
                    <a:pt x="28355" y="2794"/>
                    <a:pt x="28798" y="2928"/>
                    <a:pt x="29213" y="2928"/>
                  </a:cubicBezTo>
                  <a:cubicBezTo>
                    <a:pt x="29429" y="2928"/>
                    <a:pt x="29637" y="2891"/>
                    <a:pt x="29824" y="2810"/>
                  </a:cubicBezTo>
                  <a:cubicBezTo>
                    <a:pt x="30250" y="2634"/>
                    <a:pt x="30701" y="2434"/>
                    <a:pt x="31127" y="2233"/>
                  </a:cubicBezTo>
                  <a:cubicBezTo>
                    <a:pt x="32719" y="1547"/>
                    <a:pt x="31080" y="0"/>
                    <a:pt x="29952" y="0"/>
                  </a:cubicBezTo>
                  <a:close/>
                </a:path>
              </a:pathLst>
            </a:custGeom>
            <a:ln>
              <a:solidFill>
                <a:schemeClr val="accent4">
                  <a:lumMod val="20000"/>
                  <a:lumOff val="80000"/>
                </a:schemeClr>
              </a:solidFill>
            </a:ln>
          </p:spPr>
          <p:style>
            <a:lnRef idx="1">
              <a:schemeClr val="accent2"/>
            </a:lnRef>
            <a:fillRef idx="2">
              <a:schemeClr val="accent2"/>
            </a:fillRef>
            <a:effectRef idx="1">
              <a:schemeClr val="accent2"/>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000;p34"/>
            <p:cNvSpPr/>
            <p:nvPr/>
          </p:nvSpPr>
          <p:spPr>
            <a:xfrm>
              <a:off x="4492625" y="3568500"/>
              <a:ext cx="516700" cy="88850"/>
            </a:xfrm>
            <a:custGeom>
              <a:avLst/>
              <a:gdLst/>
              <a:ahLst/>
              <a:cxnLst/>
              <a:rect l="l" t="t" r="r" b="b"/>
              <a:pathLst>
                <a:path w="20668" h="3554" extrusionOk="0">
                  <a:moveTo>
                    <a:pt x="19918" y="0"/>
                  </a:moveTo>
                  <a:cubicBezTo>
                    <a:pt x="19858" y="0"/>
                    <a:pt x="19794" y="6"/>
                    <a:pt x="19725" y="19"/>
                  </a:cubicBezTo>
                  <a:cubicBezTo>
                    <a:pt x="14111" y="846"/>
                    <a:pt x="8447" y="1297"/>
                    <a:pt x="2758" y="1297"/>
                  </a:cubicBezTo>
                  <a:cubicBezTo>
                    <a:pt x="1956" y="1297"/>
                    <a:pt x="1204" y="1673"/>
                    <a:pt x="678" y="2300"/>
                  </a:cubicBezTo>
                  <a:cubicBezTo>
                    <a:pt x="402" y="2600"/>
                    <a:pt x="1" y="3553"/>
                    <a:pt x="803" y="3553"/>
                  </a:cubicBezTo>
                  <a:cubicBezTo>
                    <a:pt x="967" y="3553"/>
                    <a:pt x="1130" y="3554"/>
                    <a:pt x="1294" y="3554"/>
                  </a:cubicBezTo>
                  <a:cubicBezTo>
                    <a:pt x="7018" y="3554"/>
                    <a:pt x="12719" y="3127"/>
                    <a:pt x="18372" y="2274"/>
                  </a:cubicBezTo>
                  <a:cubicBezTo>
                    <a:pt x="19149" y="2174"/>
                    <a:pt x="19951" y="1673"/>
                    <a:pt x="20352" y="996"/>
                  </a:cubicBezTo>
                  <a:cubicBezTo>
                    <a:pt x="20667" y="478"/>
                    <a:pt x="20456" y="0"/>
                    <a:pt x="19918" y="0"/>
                  </a:cubicBezTo>
                  <a:close/>
                </a:path>
              </a:pathLst>
            </a:custGeom>
            <a:ln>
              <a:solidFill>
                <a:schemeClr val="accent4">
                  <a:lumMod val="20000"/>
                  <a:lumOff val="80000"/>
                </a:schemeClr>
              </a:solidFill>
            </a:ln>
          </p:spPr>
          <p:style>
            <a:lnRef idx="1">
              <a:schemeClr val="accent2"/>
            </a:lnRef>
            <a:fillRef idx="2">
              <a:schemeClr val="accent2"/>
            </a:fillRef>
            <a:effectRef idx="1">
              <a:schemeClr val="accent2"/>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0" name="Google Shape;820;p30"/>
          <p:cNvGrpSpPr/>
          <p:nvPr/>
        </p:nvGrpSpPr>
        <p:grpSpPr>
          <a:xfrm>
            <a:off x="699619" y="910975"/>
            <a:ext cx="6530758" cy="255462"/>
            <a:chOff x="4345425" y="2175475"/>
            <a:chExt cx="800750" cy="176025"/>
          </a:xfrm>
        </p:grpSpPr>
        <p:sp>
          <p:nvSpPr>
            <p:cNvPr id="821" name="Google Shape;821;p30"/>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0"/>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3" name="Google Shape;823;p30"/>
          <p:cNvSpPr txBox="1">
            <a:spLocks noGrp="1"/>
          </p:cNvSpPr>
          <p:nvPr>
            <p:ph type="title"/>
          </p:nvPr>
        </p:nvSpPr>
        <p:spPr>
          <a:xfrm>
            <a:off x="720000" y="540000"/>
            <a:ext cx="7704000" cy="3600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smtClean="0"/>
              <a:t>Pengertian Pendekatan Kontruktivisme</a:t>
            </a:r>
            <a:endParaRPr dirty="0"/>
          </a:p>
        </p:txBody>
      </p:sp>
      <p:grpSp>
        <p:nvGrpSpPr>
          <p:cNvPr id="825" name="Google Shape;825;p30"/>
          <p:cNvGrpSpPr/>
          <p:nvPr/>
        </p:nvGrpSpPr>
        <p:grpSpPr>
          <a:xfrm rot="1461682">
            <a:off x="7211497" y="174521"/>
            <a:ext cx="2743443" cy="1090954"/>
            <a:chOff x="4038775" y="3369325"/>
            <a:chExt cx="1789725" cy="711700"/>
          </a:xfrm>
        </p:grpSpPr>
        <p:sp>
          <p:nvSpPr>
            <p:cNvPr id="826" name="Google Shape;826;p30"/>
            <p:cNvSpPr/>
            <p:nvPr/>
          </p:nvSpPr>
          <p:spPr>
            <a:xfrm>
              <a:off x="4059950" y="3603700"/>
              <a:ext cx="523950" cy="276175"/>
            </a:xfrm>
            <a:custGeom>
              <a:avLst/>
              <a:gdLst/>
              <a:ahLst/>
              <a:cxnLst/>
              <a:rect l="l" t="t" r="r" b="b"/>
              <a:pathLst>
                <a:path w="20958" h="11047" extrusionOk="0">
                  <a:moveTo>
                    <a:pt x="19281" y="1"/>
                  </a:moveTo>
                  <a:lnTo>
                    <a:pt x="0" y="3534"/>
                  </a:lnTo>
                  <a:cubicBezTo>
                    <a:pt x="334" y="5373"/>
                    <a:pt x="794" y="7176"/>
                    <a:pt x="1389" y="8942"/>
                  </a:cubicBezTo>
                  <a:cubicBezTo>
                    <a:pt x="1695" y="9898"/>
                    <a:pt x="2344" y="10484"/>
                    <a:pt x="3345" y="10691"/>
                  </a:cubicBezTo>
                  <a:cubicBezTo>
                    <a:pt x="4481" y="10928"/>
                    <a:pt x="5812" y="11047"/>
                    <a:pt x="7335" y="11047"/>
                  </a:cubicBezTo>
                  <a:cubicBezTo>
                    <a:pt x="10850" y="11047"/>
                    <a:pt x="15393" y="10416"/>
                    <a:pt x="20958" y="9159"/>
                  </a:cubicBezTo>
                  <a:lnTo>
                    <a:pt x="1928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0"/>
            <p:cNvSpPr/>
            <p:nvPr/>
          </p:nvSpPr>
          <p:spPr>
            <a:xfrm>
              <a:off x="4043050" y="3372050"/>
              <a:ext cx="501200" cy="322275"/>
            </a:xfrm>
            <a:custGeom>
              <a:avLst/>
              <a:gdLst/>
              <a:ahLst/>
              <a:cxnLst/>
              <a:rect l="l" t="t" r="r" b="b"/>
              <a:pathLst>
                <a:path w="20048" h="12891" extrusionOk="0">
                  <a:moveTo>
                    <a:pt x="16729" y="1088"/>
                  </a:moveTo>
                  <a:cubicBezTo>
                    <a:pt x="17056" y="1088"/>
                    <a:pt x="17120" y="1244"/>
                    <a:pt x="17145" y="1362"/>
                  </a:cubicBezTo>
                  <a:cubicBezTo>
                    <a:pt x="17172" y="1506"/>
                    <a:pt x="17154" y="1677"/>
                    <a:pt x="16802" y="1740"/>
                  </a:cubicBezTo>
                  <a:cubicBezTo>
                    <a:pt x="16759" y="1748"/>
                    <a:pt x="16717" y="1752"/>
                    <a:pt x="16678" y="1752"/>
                  </a:cubicBezTo>
                  <a:cubicBezTo>
                    <a:pt x="16549" y="1752"/>
                    <a:pt x="16448" y="1708"/>
                    <a:pt x="16379" y="1632"/>
                  </a:cubicBezTo>
                  <a:lnTo>
                    <a:pt x="16289" y="1461"/>
                  </a:lnTo>
                  <a:cubicBezTo>
                    <a:pt x="16253" y="1253"/>
                    <a:pt x="16334" y="1145"/>
                    <a:pt x="16550" y="1109"/>
                  </a:cubicBezTo>
                  <a:cubicBezTo>
                    <a:pt x="16577" y="1100"/>
                    <a:pt x="16613" y="1100"/>
                    <a:pt x="16649" y="1091"/>
                  </a:cubicBezTo>
                  <a:cubicBezTo>
                    <a:pt x="16677" y="1089"/>
                    <a:pt x="16704" y="1088"/>
                    <a:pt x="16729" y="1088"/>
                  </a:cubicBezTo>
                  <a:close/>
                  <a:moveTo>
                    <a:pt x="5761" y="3632"/>
                  </a:moveTo>
                  <a:cubicBezTo>
                    <a:pt x="6046" y="3632"/>
                    <a:pt x="6104" y="3792"/>
                    <a:pt x="6130" y="3912"/>
                  </a:cubicBezTo>
                  <a:cubicBezTo>
                    <a:pt x="6148" y="3985"/>
                    <a:pt x="6130" y="4066"/>
                    <a:pt x="6094" y="4147"/>
                  </a:cubicBezTo>
                  <a:cubicBezTo>
                    <a:pt x="6049" y="4237"/>
                    <a:pt x="5968" y="4300"/>
                    <a:pt x="5850" y="4318"/>
                  </a:cubicBezTo>
                  <a:cubicBezTo>
                    <a:pt x="5811" y="4325"/>
                    <a:pt x="5775" y="4329"/>
                    <a:pt x="5742" y="4329"/>
                  </a:cubicBezTo>
                  <a:cubicBezTo>
                    <a:pt x="5558" y="4329"/>
                    <a:pt x="5456" y="4224"/>
                    <a:pt x="5418" y="4003"/>
                  </a:cubicBezTo>
                  <a:cubicBezTo>
                    <a:pt x="5364" y="3723"/>
                    <a:pt x="5490" y="3660"/>
                    <a:pt x="5607" y="3642"/>
                  </a:cubicBezTo>
                  <a:cubicBezTo>
                    <a:pt x="5634" y="3633"/>
                    <a:pt x="5670" y="3633"/>
                    <a:pt x="5715" y="3633"/>
                  </a:cubicBezTo>
                  <a:cubicBezTo>
                    <a:pt x="5731" y="3632"/>
                    <a:pt x="5747" y="3632"/>
                    <a:pt x="5761" y="3632"/>
                  </a:cubicBezTo>
                  <a:close/>
                  <a:moveTo>
                    <a:pt x="4640" y="4196"/>
                  </a:moveTo>
                  <a:cubicBezTo>
                    <a:pt x="4834" y="4196"/>
                    <a:pt x="4880" y="4293"/>
                    <a:pt x="4895" y="4390"/>
                  </a:cubicBezTo>
                  <a:cubicBezTo>
                    <a:pt x="4922" y="4507"/>
                    <a:pt x="4823" y="4715"/>
                    <a:pt x="4264" y="5066"/>
                  </a:cubicBezTo>
                  <a:cubicBezTo>
                    <a:pt x="3813" y="5355"/>
                    <a:pt x="3372" y="5544"/>
                    <a:pt x="2957" y="5616"/>
                  </a:cubicBezTo>
                  <a:cubicBezTo>
                    <a:pt x="2891" y="5627"/>
                    <a:pt x="2818" y="5637"/>
                    <a:pt x="2750" y="5637"/>
                  </a:cubicBezTo>
                  <a:cubicBezTo>
                    <a:pt x="2652" y="5637"/>
                    <a:pt x="2563" y="5617"/>
                    <a:pt x="2515" y="5553"/>
                  </a:cubicBezTo>
                  <a:cubicBezTo>
                    <a:pt x="2506" y="5544"/>
                    <a:pt x="2479" y="5508"/>
                    <a:pt x="2452" y="5373"/>
                  </a:cubicBezTo>
                  <a:cubicBezTo>
                    <a:pt x="2452" y="5346"/>
                    <a:pt x="2515" y="5174"/>
                    <a:pt x="3651" y="4561"/>
                  </a:cubicBezTo>
                  <a:cubicBezTo>
                    <a:pt x="4003" y="4363"/>
                    <a:pt x="4291" y="4246"/>
                    <a:pt x="4498" y="4210"/>
                  </a:cubicBezTo>
                  <a:cubicBezTo>
                    <a:pt x="4553" y="4201"/>
                    <a:pt x="4600" y="4196"/>
                    <a:pt x="4640" y="4196"/>
                  </a:cubicBezTo>
                  <a:close/>
                  <a:moveTo>
                    <a:pt x="18335" y="0"/>
                  </a:moveTo>
                  <a:lnTo>
                    <a:pt x="18263" y="9"/>
                  </a:lnTo>
                  <a:cubicBezTo>
                    <a:pt x="16802" y="217"/>
                    <a:pt x="15414" y="442"/>
                    <a:pt x="14116" y="676"/>
                  </a:cubicBezTo>
                  <a:cubicBezTo>
                    <a:pt x="8104" y="1776"/>
                    <a:pt x="3732" y="3263"/>
                    <a:pt x="1109" y="5093"/>
                  </a:cubicBezTo>
                  <a:cubicBezTo>
                    <a:pt x="370" y="5634"/>
                    <a:pt x="0" y="6409"/>
                    <a:pt x="18" y="7383"/>
                  </a:cubicBezTo>
                  <a:cubicBezTo>
                    <a:pt x="91" y="9086"/>
                    <a:pt x="262" y="10772"/>
                    <a:pt x="532" y="12413"/>
                  </a:cubicBezTo>
                  <a:cubicBezTo>
                    <a:pt x="559" y="12548"/>
                    <a:pt x="586" y="12674"/>
                    <a:pt x="604" y="12809"/>
                  </a:cubicBezTo>
                  <a:lnTo>
                    <a:pt x="613" y="12890"/>
                  </a:lnTo>
                  <a:lnTo>
                    <a:pt x="20047" y="9330"/>
                  </a:lnTo>
                  <a:lnTo>
                    <a:pt x="18335"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0"/>
            <p:cNvSpPr/>
            <p:nvPr/>
          </p:nvSpPr>
          <p:spPr>
            <a:xfrm>
              <a:off x="4101875" y="3397400"/>
              <a:ext cx="372750" cy="117625"/>
            </a:xfrm>
            <a:custGeom>
              <a:avLst/>
              <a:gdLst/>
              <a:ahLst/>
              <a:cxnLst/>
              <a:rect l="l" t="t" r="r" b="b"/>
              <a:pathLst>
                <a:path w="14910" h="4705" extrusionOk="0">
                  <a:moveTo>
                    <a:pt x="14392" y="1"/>
                  </a:moveTo>
                  <a:cubicBezTo>
                    <a:pt x="14361" y="1"/>
                    <a:pt x="14329" y="2"/>
                    <a:pt x="14296" y="5"/>
                  </a:cubicBezTo>
                  <a:cubicBezTo>
                    <a:pt x="13954" y="23"/>
                    <a:pt x="13809" y="176"/>
                    <a:pt x="13863" y="456"/>
                  </a:cubicBezTo>
                  <a:lnTo>
                    <a:pt x="13963" y="654"/>
                  </a:lnTo>
                  <a:cubicBezTo>
                    <a:pt x="14053" y="758"/>
                    <a:pt x="14169" y="814"/>
                    <a:pt x="14316" y="814"/>
                  </a:cubicBezTo>
                  <a:cubicBezTo>
                    <a:pt x="14361" y="814"/>
                    <a:pt x="14408" y="809"/>
                    <a:pt x="14458" y="798"/>
                  </a:cubicBezTo>
                  <a:cubicBezTo>
                    <a:pt x="14774" y="744"/>
                    <a:pt x="14909" y="582"/>
                    <a:pt x="14864" y="329"/>
                  </a:cubicBezTo>
                  <a:cubicBezTo>
                    <a:pt x="14823" y="110"/>
                    <a:pt x="14666" y="1"/>
                    <a:pt x="14392" y="1"/>
                  </a:cubicBezTo>
                  <a:close/>
                  <a:moveTo>
                    <a:pt x="3386" y="2537"/>
                  </a:moveTo>
                  <a:cubicBezTo>
                    <a:pt x="3375" y="2537"/>
                    <a:pt x="3364" y="2538"/>
                    <a:pt x="3353" y="2538"/>
                  </a:cubicBezTo>
                  <a:cubicBezTo>
                    <a:pt x="3056" y="2538"/>
                    <a:pt x="2930" y="2700"/>
                    <a:pt x="2993" y="2998"/>
                  </a:cubicBezTo>
                  <a:cubicBezTo>
                    <a:pt x="3039" y="3258"/>
                    <a:pt x="3169" y="3388"/>
                    <a:pt x="3390" y="3388"/>
                  </a:cubicBezTo>
                  <a:cubicBezTo>
                    <a:pt x="3429" y="3388"/>
                    <a:pt x="3471" y="3384"/>
                    <a:pt x="3516" y="3376"/>
                  </a:cubicBezTo>
                  <a:cubicBezTo>
                    <a:pt x="3651" y="3349"/>
                    <a:pt x="3750" y="3286"/>
                    <a:pt x="3804" y="3169"/>
                  </a:cubicBezTo>
                  <a:cubicBezTo>
                    <a:pt x="3858" y="3070"/>
                    <a:pt x="3867" y="2971"/>
                    <a:pt x="3858" y="2880"/>
                  </a:cubicBezTo>
                  <a:cubicBezTo>
                    <a:pt x="3815" y="2646"/>
                    <a:pt x="3655" y="2537"/>
                    <a:pt x="3386" y="2537"/>
                  </a:cubicBezTo>
                  <a:close/>
                  <a:moveTo>
                    <a:pt x="2290" y="3104"/>
                  </a:moveTo>
                  <a:cubicBezTo>
                    <a:pt x="2061" y="3104"/>
                    <a:pt x="1719" y="3229"/>
                    <a:pt x="1262" y="3475"/>
                  </a:cubicBezTo>
                  <a:cubicBezTo>
                    <a:pt x="415" y="3935"/>
                    <a:pt x="0" y="4232"/>
                    <a:pt x="27" y="4377"/>
                  </a:cubicBezTo>
                  <a:cubicBezTo>
                    <a:pt x="45" y="4485"/>
                    <a:pt x="72" y="4566"/>
                    <a:pt x="108" y="4593"/>
                  </a:cubicBezTo>
                  <a:cubicBezTo>
                    <a:pt x="164" y="4668"/>
                    <a:pt x="264" y="4704"/>
                    <a:pt x="404" y="4704"/>
                  </a:cubicBezTo>
                  <a:cubicBezTo>
                    <a:pt x="466" y="4704"/>
                    <a:pt x="536" y="4697"/>
                    <a:pt x="613" y="4683"/>
                  </a:cubicBezTo>
                  <a:cubicBezTo>
                    <a:pt x="1046" y="4602"/>
                    <a:pt x="1487" y="4413"/>
                    <a:pt x="1947" y="4115"/>
                  </a:cubicBezTo>
                  <a:cubicBezTo>
                    <a:pt x="2434" y="3818"/>
                    <a:pt x="2659" y="3565"/>
                    <a:pt x="2623" y="3367"/>
                  </a:cubicBezTo>
                  <a:cubicBezTo>
                    <a:pt x="2590" y="3191"/>
                    <a:pt x="2479" y="3104"/>
                    <a:pt x="2290" y="3104"/>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0"/>
            <p:cNvSpPr/>
            <p:nvPr/>
          </p:nvSpPr>
          <p:spPr>
            <a:xfrm>
              <a:off x="4038775" y="3369325"/>
              <a:ext cx="550325" cy="519150"/>
            </a:xfrm>
            <a:custGeom>
              <a:avLst/>
              <a:gdLst/>
              <a:ahLst/>
              <a:cxnLst/>
              <a:rect l="l" t="t" r="r" b="b"/>
              <a:pathLst>
                <a:path w="22013" h="20766" extrusionOk="0">
                  <a:moveTo>
                    <a:pt x="18293" y="414"/>
                  </a:moveTo>
                  <a:cubicBezTo>
                    <a:pt x="18449" y="1112"/>
                    <a:pt x="18591" y="1809"/>
                    <a:pt x="18740" y="2507"/>
                  </a:cubicBezTo>
                  <a:lnTo>
                    <a:pt x="19200" y="4797"/>
                  </a:lnTo>
                  <a:cubicBezTo>
                    <a:pt x="19506" y="6320"/>
                    <a:pt x="19795" y="7843"/>
                    <a:pt x="20065" y="9376"/>
                  </a:cubicBezTo>
                  <a:cubicBezTo>
                    <a:pt x="20345" y="10908"/>
                    <a:pt x="20624" y="12431"/>
                    <a:pt x="20876" y="13964"/>
                  </a:cubicBezTo>
                  <a:lnTo>
                    <a:pt x="21255" y="16262"/>
                  </a:lnTo>
                  <a:cubicBezTo>
                    <a:pt x="21362" y="16971"/>
                    <a:pt x="21477" y="17673"/>
                    <a:pt x="21585" y="18374"/>
                  </a:cubicBezTo>
                  <a:lnTo>
                    <a:pt x="21585" y="18374"/>
                  </a:lnTo>
                  <a:cubicBezTo>
                    <a:pt x="20571" y="18546"/>
                    <a:pt x="19557" y="18733"/>
                    <a:pt x="18551" y="18903"/>
                  </a:cubicBezTo>
                  <a:cubicBezTo>
                    <a:pt x="18010" y="18994"/>
                    <a:pt x="17478" y="19093"/>
                    <a:pt x="16937" y="19183"/>
                  </a:cubicBezTo>
                  <a:lnTo>
                    <a:pt x="16135" y="19309"/>
                  </a:lnTo>
                  <a:lnTo>
                    <a:pt x="15333" y="19435"/>
                  </a:lnTo>
                  <a:cubicBezTo>
                    <a:pt x="14801" y="19525"/>
                    <a:pt x="14260" y="19588"/>
                    <a:pt x="13728" y="19670"/>
                  </a:cubicBezTo>
                  <a:lnTo>
                    <a:pt x="12917" y="19769"/>
                  </a:lnTo>
                  <a:cubicBezTo>
                    <a:pt x="12647" y="19796"/>
                    <a:pt x="12385" y="19832"/>
                    <a:pt x="12115" y="19850"/>
                  </a:cubicBezTo>
                  <a:cubicBezTo>
                    <a:pt x="11033" y="19967"/>
                    <a:pt x="9961" y="20030"/>
                    <a:pt x="8879" y="20066"/>
                  </a:cubicBezTo>
                  <a:cubicBezTo>
                    <a:pt x="8626" y="20073"/>
                    <a:pt x="8372" y="20076"/>
                    <a:pt x="8118" y="20076"/>
                  </a:cubicBezTo>
                  <a:cubicBezTo>
                    <a:pt x="7297" y="20076"/>
                    <a:pt x="6473" y="20041"/>
                    <a:pt x="5661" y="19958"/>
                  </a:cubicBezTo>
                  <a:cubicBezTo>
                    <a:pt x="5400" y="19922"/>
                    <a:pt x="5129" y="19895"/>
                    <a:pt x="4868" y="19850"/>
                  </a:cubicBezTo>
                  <a:lnTo>
                    <a:pt x="4480" y="19778"/>
                  </a:lnTo>
                  <a:lnTo>
                    <a:pt x="4282" y="19742"/>
                  </a:lnTo>
                  <a:cubicBezTo>
                    <a:pt x="4219" y="19733"/>
                    <a:pt x="4165" y="19715"/>
                    <a:pt x="4102" y="19706"/>
                  </a:cubicBezTo>
                  <a:cubicBezTo>
                    <a:pt x="3624" y="19579"/>
                    <a:pt x="3209" y="19336"/>
                    <a:pt x="2921" y="18957"/>
                  </a:cubicBezTo>
                  <a:cubicBezTo>
                    <a:pt x="2776" y="18777"/>
                    <a:pt x="2668" y="18561"/>
                    <a:pt x="2578" y="18326"/>
                  </a:cubicBezTo>
                  <a:cubicBezTo>
                    <a:pt x="2542" y="18218"/>
                    <a:pt x="2497" y="18083"/>
                    <a:pt x="2452" y="17957"/>
                  </a:cubicBezTo>
                  <a:lnTo>
                    <a:pt x="2326" y="17569"/>
                  </a:lnTo>
                  <a:cubicBezTo>
                    <a:pt x="2164" y="17056"/>
                    <a:pt x="2010" y="16533"/>
                    <a:pt x="1866" y="16019"/>
                  </a:cubicBezTo>
                  <a:cubicBezTo>
                    <a:pt x="1578" y="14973"/>
                    <a:pt x="1343" y="13919"/>
                    <a:pt x="1145" y="12855"/>
                  </a:cubicBezTo>
                  <a:cubicBezTo>
                    <a:pt x="947" y="11800"/>
                    <a:pt x="802" y="10728"/>
                    <a:pt x="694" y="9664"/>
                  </a:cubicBezTo>
                  <a:cubicBezTo>
                    <a:pt x="649" y="9123"/>
                    <a:pt x="604" y="8591"/>
                    <a:pt x="568" y="8051"/>
                  </a:cubicBezTo>
                  <a:lnTo>
                    <a:pt x="550" y="7645"/>
                  </a:lnTo>
                  <a:cubicBezTo>
                    <a:pt x="541" y="7510"/>
                    <a:pt x="541" y="7393"/>
                    <a:pt x="550" y="7266"/>
                  </a:cubicBezTo>
                  <a:cubicBezTo>
                    <a:pt x="559" y="7023"/>
                    <a:pt x="595" y="6771"/>
                    <a:pt x="676" y="6545"/>
                  </a:cubicBezTo>
                  <a:cubicBezTo>
                    <a:pt x="829" y="6086"/>
                    <a:pt x="1145" y="5698"/>
                    <a:pt x="1569" y="5419"/>
                  </a:cubicBezTo>
                  <a:cubicBezTo>
                    <a:pt x="2001" y="5121"/>
                    <a:pt x="2461" y="4851"/>
                    <a:pt x="2930" y="4598"/>
                  </a:cubicBezTo>
                  <a:cubicBezTo>
                    <a:pt x="3867" y="4094"/>
                    <a:pt x="4859" y="3661"/>
                    <a:pt x="5868" y="3291"/>
                  </a:cubicBezTo>
                  <a:cubicBezTo>
                    <a:pt x="7878" y="2543"/>
                    <a:pt x="9970" y="1984"/>
                    <a:pt x="12079" y="1525"/>
                  </a:cubicBezTo>
                  <a:cubicBezTo>
                    <a:pt x="14139" y="1077"/>
                    <a:pt x="16208" y="716"/>
                    <a:pt x="18293" y="414"/>
                  </a:cubicBezTo>
                  <a:close/>
                  <a:moveTo>
                    <a:pt x="18441" y="0"/>
                  </a:moveTo>
                  <a:cubicBezTo>
                    <a:pt x="18436" y="0"/>
                    <a:pt x="18430" y="1"/>
                    <a:pt x="18425" y="1"/>
                  </a:cubicBezTo>
                  <a:lnTo>
                    <a:pt x="18416" y="1"/>
                  </a:lnTo>
                  <a:cubicBezTo>
                    <a:pt x="16261" y="299"/>
                    <a:pt x="14116" y="650"/>
                    <a:pt x="11989" y="1101"/>
                  </a:cubicBezTo>
                  <a:cubicBezTo>
                    <a:pt x="9861" y="1543"/>
                    <a:pt x="7752" y="2092"/>
                    <a:pt x="5697" y="2832"/>
                  </a:cubicBezTo>
                  <a:cubicBezTo>
                    <a:pt x="4669" y="3201"/>
                    <a:pt x="3660" y="3634"/>
                    <a:pt x="2686" y="4148"/>
                  </a:cubicBezTo>
                  <a:cubicBezTo>
                    <a:pt x="2200" y="4400"/>
                    <a:pt x="1731" y="4679"/>
                    <a:pt x="1262" y="4995"/>
                  </a:cubicBezTo>
                  <a:cubicBezTo>
                    <a:pt x="784" y="5301"/>
                    <a:pt x="361" y="5797"/>
                    <a:pt x="171" y="6374"/>
                  </a:cubicBezTo>
                  <a:cubicBezTo>
                    <a:pt x="72" y="6653"/>
                    <a:pt x="18" y="6951"/>
                    <a:pt x="9" y="7239"/>
                  </a:cubicBezTo>
                  <a:cubicBezTo>
                    <a:pt x="0" y="7393"/>
                    <a:pt x="0" y="7537"/>
                    <a:pt x="9" y="7672"/>
                  </a:cubicBezTo>
                  <a:lnTo>
                    <a:pt x="27" y="8078"/>
                  </a:lnTo>
                  <a:cubicBezTo>
                    <a:pt x="54" y="8628"/>
                    <a:pt x="90" y="9168"/>
                    <a:pt x="135" y="9709"/>
                  </a:cubicBezTo>
                  <a:cubicBezTo>
                    <a:pt x="244" y="10800"/>
                    <a:pt x="379" y="11882"/>
                    <a:pt x="568" y="12963"/>
                  </a:cubicBezTo>
                  <a:cubicBezTo>
                    <a:pt x="757" y="14036"/>
                    <a:pt x="992" y="15118"/>
                    <a:pt x="1271" y="16172"/>
                  </a:cubicBezTo>
                  <a:cubicBezTo>
                    <a:pt x="1406" y="16704"/>
                    <a:pt x="1560" y="17236"/>
                    <a:pt x="1722" y="17759"/>
                  </a:cubicBezTo>
                  <a:lnTo>
                    <a:pt x="1848" y="18155"/>
                  </a:lnTo>
                  <a:cubicBezTo>
                    <a:pt x="1893" y="18281"/>
                    <a:pt x="1929" y="18408"/>
                    <a:pt x="1983" y="18552"/>
                  </a:cubicBezTo>
                  <a:cubicBezTo>
                    <a:pt x="2082" y="18831"/>
                    <a:pt x="2218" y="19111"/>
                    <a:pt x="2407" y="19354"/>
                  </a:cubicBezTo>
                  <a:cubicBezTo>
                    <a:pt x="2776" y="19859"/>
                    <a:pt x="3353" y="20192"/>
                    <a:pt x="3930" y="20346"/>
                  </a:cubicBezTo>
                  <a:cubicBezTo>
                    <a:pt x="4002" y="20364"/>
                    <a:pt x="4074" y="20382"/>
                    <a:pt x="4147" y="20400"/>
                  </a:cubicBezTo>
                  <a:lnTo>
                    <a:pt x="4354" y="20436"/>
                  </a:lnTo>
                  <a:lnTo>
                    <a:pt x="4760" y="20508"/>
                  </a:lnTo>
                  <a:cubicBezTo>
                    <a:pt x="5039" y="20562"/>
                    <a:pt x="5309" y="20589"/>
                    <a:pt x="5589" y="20625"/>
                  </a:cubicBezTo>
                  <a:cubicBezTo>
                    <a:pt x="6490" y="20728"/>
                    <a:pt x="7397" y="20765"/>
                    <a:pt x="8301" y="20765"/>
                  </a:cubicBezTo>
                  <a:cubicBezTo>
                    <a:pt x="8500" y="20765"/>
                    <a:pt x="8698" y="20763"/>
                    <a:pt x="8897" y="20760"/>
                  </a:cubicBezTo>
                  <a:cubicBezTo>
                    <a:pt x="9997" y="20742"/>
                    <a:pt x="11096" y="20670"/>
                    <a:pt x="12187" y="20544"/>
                  </a:cubicBezTo>
                  <a:cubicBezTo>
                    <a:pt x="12457" y="20526"/>
                    <a:pt x="12728" y="20490"/>
                    <a:pt x="12998" y="20454"/>
                  </a:cubicBezTo>
                  <a:lnTo>
                    <a:pt x="13819" y="20355"/>
                  </a:lnTo>
                  <a:cubicBezTo>
                    <a:pt x="14359" y="20273"/>
                    <a:pt x="14900" y="20210"/>
                    <a:pt x="15441" y="20120"/>
                  </a:cubicBezTo>
                  <a:cubicBezTo>
                    <a:pt x="16523" y="19949"/>
                    <a:pt x="17595" y="19742"/>
                    <a:pt x="18668" y="19516"/>
                  </a:cubicBezTo>
                  <a:cubicBezTo>
                    <a:pt x="19200" y="19399"/>
                    <a:pt x="19732" y="19264"/>
                    <a:pt x="20263" y="19147"/>
                  </a:cubicBezTo>
                  <a:cubicBezTo>
                    <a:pt x="20795" y="19012"/>
                    <a:pt x="21318" y="18876"/>
                    <a:pt x="21850" y="18723"/>
                  </a:cubicBezTo>
                  <a:lnTo>
                    <a:pt x="21859" y="18723"/>
                  </a:lnTo>
                  <a:cubicBezTo>
                    <a:pt x="21958" y="18696"/>
                    <a:pt x="22012" y="18597"/>
                    <a:pt x="21994" y="18498"/>
                  </a:cubicBezTo>
                  <a:cubicBezTo>
                    <a:pt x="21823" y="17741"/>
                    <a:pt x="21670" y="16983"/>
                    <a:pt x="21507" y="16217"/>
                  </a:cubicBezTo>
                  <a:lnTo>
                    <a:pt x="21057" y="13937"/>
                  </a:lnTo>
                  <a:cubicBezTo>
                    <a:pt x="20750" y="12413"/>
                    <a:pt x="20462" y="10881"/>
                    <a:pt x="20173" y="9358"/>
                  </a:cubicBezTo>
                  <a:cubicBezTo>
                    <a:pt x="19894" y="7825"/>
                    <a:pt x="19623" y="6302"/>
                    <a:pt x="19362" y="4770"/>
                  </a:cubicBezTo>
                  <a:lnTo>
                    <a:pt x="18983" y="2471"/>
                  </a:lnTo>
                  <a:cubicBezTo>
                    <a:pt x="18866" y="1696"/>
                    <a:pt x="18740" y="930"/>
                    <a:pt x="18632" y="163"/>
                  </a:cubicBezTo>
                  <a:cubicBezTo>
                    <a:pt x="18623" y="70"/>
                    <a:pt x="18535" y="0"/>
                    <a:pt x="184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0"/>
            <p:cNvSpPr/>
            <p:nvPr/>
          </p:nvSpPr>
          <p:spPr>
            <a:xfrm>
              <a:off x="4780825" y="3534300"/>
              <a:ext cx="393725" cy="234375"/>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0"/>
            <p:cNvSpPr/>
            <p:nvPr/>
          </p:nvSpPr>
          <p:spPr>
            <a:xfrm>
              <a:off x="4772275" y="3553675"/>
              <a:ext cx="363275" cy="417375"/>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0"/>
            <p:cNvSpPr/>
            <p:nvPr/>
          </p:nvSpPr>
          <p:spPr>
            <a:xfrm>
              <a:off x="4702650" y="3626025"/>
              <a:ext cx="70775" cy="58375"/>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0"/>
            <p:cNvSpPr/>
            <p:nvPr/>
          </p:nvSpPr>
          <p:spPr>
            <a:xfrm>
              <a:off x="4710750" y="3642250"/>
              <a:ext cx="82050" cy="82500"/>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0"/>
            <p:cNvSpPr/>
            <p:nvPr/>
          </p:nvSpPr>
          <p:spPr>
            <a:xfrm>
              <a:off x="4889225" y="3618300"/>
              <a:ext cx="140200" cy="44575"/>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0"/>
            <p:cNvSpPr/>
            <p:nvPr/>
          </p:nvSpPr>
          <p:spPr>
            <a:xfrm>
              <a:off x="5118850" y="3528450"/>
              <a:ext cx="709650" cy="39505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0"/>
            <p:cNvSpPr/>
            <p:nvPr/>
          </p:nvSpPr>
          <p:spPr>
            <a:xfrm>
              <a:off x="5213500" y="3590975"/>
              <a:ext cx="396875" cy="147475"/>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0"/>
            <p:cNvSpPr/>
            <p:nvPr/>
          </p:nvSpPr>
          <p:spPr>
            <a:xfrm>
              <a:off x="5070850" y="3766400"/>
              <a:ext cx="724975" cy="31117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0"/>
            <p:cNvSpPr/>
            <p:nvPr/>
          </p:nvSpPr>
          <p:spPr>
            <a:xfrm>
              <a:off x="4697000" y="3525875"/>
              <a:ext cx="1131500" cy="555150"/>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0"/>
            <p:cNvSpPr/>
            <p:nvPr/>
          </p:nvSpPr>
          <p:spPr>
            <a:xfrm>
              <a:off x="5068825" y="3761150"/>
              <a:ext cx="57725" cy="214775"/>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0"/>
            <p:cNvSpPr/>
            <p:nvPr/>
          </p:nvSpPr>
          <p:spPr>
            <a:xfrm>
              <a:off x="4825225" y="3697850"/>
              <a:ext cx="21000" cy="56475"/>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0"/>
            <p:cNvSpPr/>
            <p:nvPr/>
          </p:nvSpPr>
          <p:spPr>
            <a:xfrm>
              <a:off x="5115925" y="3539325"/>
              <a:ext cx="61550" cy="23212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30"/>
            <p:cNvSpPr/>
            <p:nvPr/>
          </p:nvSpPr>
          <p:spPr>
            <a:xfrm>
              <a:off x="5039525" y="3548650"/>
              <a:ext cx="101450" cy="40535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0"/>
            <p:cNvSpPr/>
            <p:nvPr/>
          </p:nvSpPr>
          <p:spPr>
            <a:xfrm>
              <a:off x="4836050" y="3636975"/>
              <a:ext cx="24350" cy="70875"/>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0"/>
            <p:cNvSpPr/>
            <p:nvPr/>
          </p:nvSpPr>
          <p:spPr>
            <a:xfrm>
              <a:off x="4769575" y="3641500"/>
              <a:ext cx="28650" cy="88500"/>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Text Placeholder 1"/>
          <p:cNvSpPr>
            <a:spLocks noGrp="1"/>
          </p:cNvSpPr>
          <p:nvPr>
            <p:ph type="body" idx="1"/>
          </p:nvPr>
        </p:nvSpPr>
        <p:spPr>
          <a:xfrm>
            <a:off x="568246" y="1223071"/>
            <a:ext cx="7704000" cy="3440100"/>
          </a:xfrm>
        </p:spPr>
        <p:txBody>
          <a:bodyPr/>
          <a:lstStyle/>
          <a:p>
            <a:pPr algn="just">
              <a:lnSpc>
                <a:spcPct val="150000"/>
              </a:lnSpc>
            </a:pPr>
            <a:r>
              <a:rPr lang="id-ID" dirty="0">
                <a:latin typeface="Adobe Hebrew" panose="02040503050201020203" pitchFamily="18" charset="-79"/>
                <a:cs typeface="Adobe Hebrew" panose="02040503050201020203" pitchFamily="18" charset="-79"/>
              </a:rPr>
              <a:t>Menurut Gitakarma &amp; Tjahyanti (2012: 38) konstruktivisme adalah salah satu filsafat pengetahuan yang menekankan bahwa pengetahuan adalah konstruksi (bentukan) kita sendiri. Pengetahuan tidak dapat dipindahkan begitu saja dari kepala seseorang (guru) ke kepala orang lain (murid). Murid itu sendirilah yang memberi makna terhadap apa yang telah diajarkan guru, dengan menyesuaikannya dengan pengalaman-pengalaman mereka. Pengetahuan tidak bersifat deterministik, tetapi suatu proses menjadi </a:t>
            </a:r>
            <a:r>
              <a:rPr lang="id-ID" dirty="0" smtClean="0">
                <a:latin typeface="Adobe Hebrew" panose="02040503050201020203" pitchFamily="18" charset="-79"/>
                <a:cs typeface="Adobe Hebrew" panose="02040503050201020203" pitchFamily="18" charset="-79"/>
              </a:rPr>
              <a:t>tahu</a:t>
            </a:r>
            <a:r>
              <a:rPr lang="en-US" dirty="0" smtClean="0">
                <a:latin typeface="Adobe Hebrew" panose="02040503050201020203" pitchFamily="18" charset="-79"/>
                <a:cs typeface="Adobe Hebrew" panose="02040503050201020203" pitchFamily="18" charset="-79"/>
              </a:rPr>
              <a:t>.</a:t>
            </a:r>
            <a:endParaRPr lang="en-US" dirty="0">
              <a:latin typeface="Adobe Hebrew" panose="02040503050201020203" pitchFamily="18" charset="-79"/>
              <a:cs typeface="Adobe Hebrew" panose="02040503050201020203" pitchFamily="18" charset="-79"/>
            </a:endParaRPr>
          </a:p>
        </p:txBody>
      </p:sp>
      <p:sp>
        <p:nvSpPr>
          <p:cNvPr id="4" name="Rectangle 3"/>
          <p:cNvSpPr/>
          <p:nvPr/>
        </p:nvSpPr>
        <p:spPr>
          <a:xfrm>
            <a:off x="1659627" y="3276653"/>
            <a:ext cx="7187229" cy="1443152"/>
          </a:xfrm>
          <a:prstGeom prst="rect">
            <a:avLst/>
          </a:prstGeom>
        </p:spPr>
        <p:txBody>
          <a:bodyPr wrap="square">
            <a:spAutoFit/>
          </a:bodyPr>
          <a:lstStyle/>
          <a:p>
            <a:pPr algn="just">
              <a:lnSpc>
                <a:spcPct val="150000"/>
              </a:lnSpc>
            </a:pPr>
            <a:r>
              <a:rPr lang="id-ID" sz="1200" dirty="0">
                <a:solidFill>
                  <a:schemeClr val="accent4">
                    <a:lumMod val="50000"/>
                  </a:schemeClr>
                </a:solidFill>
                <a:latin typeface="Adobe Hebrew" panose="02040503050201020203" pitchFamily="18" charset="-79"/>
                <a:ea typeface="Calibri" panose="020F0502020204030204" pitchFamily="34" charset="0"/>
                <a:cs typeface="Adobe Hebrew" panose="02040503050201020203" pitchFamily="18" charset="-79"/>
              </a:rPr>
              <a:t>Paham konstruktivisme memandang peserta didik datang ke sekolah membawa persiapan mental dan kognitifnya. Artinya, peserta didik yang datang ke sekolah sudah memiliki konsep awal dari materi yang akan dipelajari, karena mereka mempunyai potensi untuk pembelajaran mandiri terlebih dahulu dari sumber yang ada atau dari pengalaman dalam lingkungan kehidupannya. Dalam hal ini guru bertindak sebagai fasilitator dan narasumber. </a:t>
            </a:r>
            <a:endParaRPr lang="en-US" sz="1200" dirty="0">
              <a:solidFill>
                <a:schemeClr val="accent4">
                  <a:lumMod val="50000"/>
                </a:schemeClr>
              </a:solidFill>
              <a:latin typeface="Adobe Hebrew" panose="02040503050201020203" pitchFamily="18" charset="-79"/>
              <a:cs typeface="Adobe Hebrew" panose="02040503050201020203" pitchFamily="18" charset="-79"/>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42"/>
        <p:cNvGrpSpPr/>
        <p:nvPr/>
      </p:nvGrpSpPr>
      <p:grpSpPr>
        <a:xfrm>
          <a:off x="0" y="0"/>
          <a:ext cx="0" cy="0"/>
          <a:chOff x="0" y="0"/>
          <a:chExt cx="0" cy="0"/>
        </a:xfrm>
      </p:grpSpPr>
      <p:grpSp>
        <p:nvGrpSpPr>
          <p:cNvPr id="943" name="Google Shape;943;p33"/>
          <p:cNvGrpSpPr/>
          <p:nvPr/>
        </p:nvGrpSpPr>
        <p:grpSpPr>
          <a:xfrm rot="474737">
            <a:off x="6689600" y="4491913"/>
            <a:ext cx="2049331" cy="585348"/>
            <a:chOff x="4345425" y="2175475"/>
            <a:chExt cx="800750" cy="176025"/>
          </a:xfrm>
        </p:grpSpPr>
        <p:sp>
          <p:nvSpPr>
            <p:cNvPr id="944" name="Google Shape;944;p33"/>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50FF">
                <a:alpha val="125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33"/>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50FF">
                <a:alpha val="125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47" name="Google Shape;947;p33"/>
          <p:cNvGrpSpPr/>
          <p:nvPr/>
        </p:nvGrpSpPr>
        <p:grpSpPr>
          <a:xfrm rot="-546322">
            <a:off x="587736" y="1394687"/>
            <a:ext cx="2206808" cy="2121157"/>
            <a:chOff x="2492475" y="4168310"/>
            <a:chExt cx="1105350" cy="970190"/>
          </a:xfrm>
        </p:grpSpPr>
        <p:sp>
          <p:nvSpPr>
            <p:cNvPr id="948" name="Google Shape;948;p33"/>
            <p:cNvSpPr/>
            <p:nvPr/>
          </p:nvSpPr>
          <p:spPr>
            <a:xfrm>
              <a:off x="2612200" y="4898650"/>
              <a:ext cx="984100" cy="235275"/>
            </a:xfrm>
            <a:custGeom>
              <a:avLst/>
              <a:gdLst/>
              <a:ahLst/>
              <a:cxnLst/>
              <a:rect l="l" t="t" r="r" b="b"/>
              <a:pathLst>
                <a:path w="39364" h="9411" extrusionOk="0">
                  <a:moveTo>
                    <a:pt x="6166" y="0"/>
                  </a:moveTo>
                  <a:cubicBezTo>
                    <a:pt x="6141" y="0"/>
                    <a:pt x="5339" y="652"/>
                    <a:pt x="5339" y="652"/>
                  </a:cubicBezTo>
                  <a:cubicBezTo>
                    <a:pt x="4688" y="2882"/>
                    <a:pt x="2357" y="5965"/>
                    <a:pt x="1" y="6617"/>
                  </a:cubicBezTo>
                  <a:cubicBezTo>
                    <a:pt x="5966" y="7068"/>
                    <a:pt x="13259" y="8321"/>
                    <a:pt x="19224" y="8797"/>
                  </a:cubicBezTo>
                  <a:cubicBezTo>
                    <a:pt x="22532" y="9048"/>
                    <a:pt x="25841" y="9248"/>
                    <a:pt x="29149" y="9349"/>
                  </a:cubicBezTo>
                  <a:cubicBezTo>
                    <a:pt x="29759" y="9367"/>
                    <a:pt x="30670" y="9411"/>
                    <a:pt x="31701" y="9411"/>
                  </a:cubicBezTo>
                  <a:cubicBezTo>
                    <a:pt x="34944" y="9411"/>
                    <a:pt x="39363" y="8971"/>
                    <a:pt x="39249" y="5890"/>
                  </a:cubicBezTo>
                  <a:lnTo>
                    <a:pt x="39224" y="5890"/>
                  </a:lnTo>
                  <a:cubicBezTo>
                    <a:pt x="28021" y="4988"/>
                    <a:pt x="17069" y="2682"/>
                    <a:pt x="616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33"/>
            <p:cNvSpPr/>
            <p:nvPr/>
          </p:nvSpPr>
          <p:spPr>
            <a:xfrm>
              <a:off x="2607825" y="4893625"/>
              <a:ext cx="990000" cy="244875"/>
            </a:xfrm>
            <a:custGeom>
              <a:avLst/>
              <a:gdLst/>
              <a:ahLst/>
              <a:cxnLst/>
              <a:rect l="l" t="t" r="r" b="b"/>
              <a:pathLst>
                <a:path w="39600" h="9795" extrusionOk="0">
                  <a:moveTo>
                    <a:pt x="6379" y="398"/>
                  </a:moveTo>
                  <a:lnTo>
                    <a:pt x="6379" y="398"/>
                  </a:lnTo>
                  <a:cubicBezTo>
                    <a:pt x="9057" y="1067"/>
                    <a:pt x="11759" y="1687"/>
                    <a:pt x="14462" y="2306"/>
                  </a:cubicBezTo>
                  <a:cubicBezTo>
                    <a:pt x="17218" y="2908"/>
                    <a:pt x="19950" y="3509"/>
                    <a:pt x="22707" y="4011"/>
                  </a:cubicBezTo>
                  <a:cubicBezTo>
                    <a:pt x="28194" y="5008"/>
                    <a:pt x="33731" y="5807"/>
                    <a:pt x="39293" y="6235"/>
                  </a:cubicBezTo>
                  <a:lnTo>
                    <a:pt x="39293" y="6235"/>
                  </a:lnTo>
                  <a:cubicBezTo>
                    <a:pt x="39281" y="6246"/>
                    <a:pt x="39274" y="6252"/>
                    <a:pt x="39274" y="6266"/>
                  </a:cubicBezTo>
                  <a:lnTo>
                    <a:pt x="39274" y="6392"/>
                  </a:lnTo>
                  <a:cubicBezTo>
                    <a:pt x="39249" y="6492"/>
                    <a:pt x="39249" y="6592"/>
                    <a:pt x="39224" y="6692"/>
                  </a:cubicBezTo>
                  <a:cubicBezTo>
                    <a:pt x="39199" y="6893"/>
                    <a:pt x="39123" y="7068"/>
                    <a:pt x="39023" y="7269"/>
                  </a:cubicBezTo>
                  <a:cubicBezTo>
                    <a:pt x="38848" y="7620"/>
                    <a:pt x="38572" y="7920"/>
                    <a:pt x="38246" y="8171"/>
                  </a:cubicBezTo>
                  <a:cubicBezTo>
                    <a:pt x="37595" y="8647"/>
                    <a:pt x="36767" y="8898"/>
                    <a:pt x="35965" y="9073"/>
                  </a:cubicBezTo>
                  <a:cubicBezTo>
                    <a:pt x="34654" y="9352"/>
                    <a:pt x="33295" y="9441"/>
                    <a:pt x="31939" y="9441"/>
                  </a:cubicBezTo>
                  <a:cubicBezTo>
                    <a:pt x="31585" y="9441"/>
                    <a:pt x="31231" y="9435"/>
                    <a:pt x="30878" y="9424"/>
                  </a:cubicBezTo>
                  <a:cubicBezTo>
                    <a:pt x="29173" y="9374"/>
                    <a:pt x="27469" y="9324"/>
                    <a:pt x="25740" y="9224"/>
                  </a:cubicBezTo>
                  <a:lnTo>
                    <a:pt x="20627" y="8948"/>
                  </a:lnTo>
                  <a:cubicBezTo>
                    <a:pt x="18898" y="8873"/>
                    <a:pt x="17218" y="8697"/>
                    <a:pt x="15514" y="8497"/>
                  </a:cubicBezTo>
                  <a:cubicBezTo>
                    <a:pt x="13810" y="8296"/>
                    <a:pt x="12106" y="8071"/>
                    <a:pt x="10401" y="7845"/>
                  </a:cubicBezTo>
                  <a:cubicBezTo>
                    <a:pt x="7272" y="7405"/>
                    <a:pt x="4121" y="6986"/>
                    <a:pt x="969" y="6707"/>
                  </a:cubicBezTo>
                  <a:lnTo>
                    <a:pt x="969" y="6707"/>
                  </a:lnTo>
                  <a:cubicBezTo>
                    <a:pt x="1378" y="6510"/>
                    <a:pt x="1757" y="6260"/>
                    <a:pt x="2106" y="5991"/>
                  </a:cubicBezTo>
                  <a:cubicBezTo>
                    <a:pt x="2657" y="5565"/>
                    <a:pt x="3158" y="5088"/>
                    <a:pt x="3609" y="4537"/>
                  </a:cubicBezTo>
                  <a:cubicBezTo>
                    <a:pt x="4061" y="4011"/>
                    <a:pt x="4487" y="3434"/>
                    <a:pt x="4837" y="2833"/>
                  </a:cubicBezTo>
                  <a:cubicBezTo>
                    <a:pt x="5181" y="2245"/>
                    <a:pt x="5476" y="1633"/>
                    <a:pt x="5676" y="973"/>
                  </a:cubicBezTo>
                  <a:lnTo>
                    <a:pt x="5676" y="973"/>
                  </a:lnTo>
                  <a:lnTo>
                    <a:pt x="6379" y="398"/>
                  </a:lnTo>
                  <a:close/>
                  <a:moveTo>
                    <a:pt x="6366" y="1"/>
                  </a:moveTo>
                  <a:cubicBezTo>
                    <a:pt x="6316" y="1"/>
                    <a:pt x="6266" y="1"/>
                    <a:pt x="6216" y="51"/>
                  </a:cubicBezTo>
                  <a:lnTo>
                    <a:pt x="6191" y="51"/>
                  </a:lnTo>
                  <a:lnTo>
                    <a:pt x="5389" y="727"/>
                  </a:lnTo>
                  <a:cubicBezTo>
                    <a:pt x="5364" y="752"/>
                    <a:pt x="5339" y="778"/>
                    <a:pt x="5339" y="803"/>
                  </a:cubicBezTo>
                  <a:cubicBezTo>
                    <a:pt x="5138" y="1454"/>
                    <a:pt x="4863" y="2081"/>
                    <a:pt x="4512" y="2657"/>
                  </a:cubicBezTo>
                  <a:cubicBezTo>
                    <a:pt x="4186" y="3234"/>
                    <a:pt x="3785" y="3785"/>
                    <a:pt x="3334" y="4311"/>
                  </a:cubicBezTo>
                  <a:cubicBezTo>
                    <a:pt x="2908" y="4838"/>
                    <a:pt x="2431" y="5314"/>
                    <a:pt x="1880" y="5715"/>
                  </a:cubicBezTo>
                  <a:cubicBezTo>
                    <a:pt x="1354" y="6116"/>
                    <a:pt x="777" y="6467"/>
                    <a:pt x="126" y="6642"/>
                  </a:cubicBezTo>
                  <a:cubicBezTo>
                    <a:pt x="76" y="6667"/>
                    <a:pt x="25" y="6742"/>
                    <a:pt x="0" y="6793"/>
                  </a:cubicBezTo>
                  <a:cubicBezTo>
                    <a:pt x="0" y="6893"/>
                    <a:pt x="76" y="6993"/>
                    <a:pt x="176" y="6993"/>
                  </a:cubicBezTo>
                  <a:cubicBezTo>
                    <a:pt x="3584" y="7244"/>
                    <a:pt x="6968" y="7720"/>
                    <a:pt x="10376" y="8121"/>
                  </a:cubicBezTo>
                  <a:cubicBezTo>
                    <a:pt x="12081" y="8321"/>
                    <a:pt x="13785" y="8547"/>
                    <a:pt x="15489" y="8722"/>
                  </a:cubicBezTo>
                  <a:cubicBezTo>
                    <a:pt x="17193" y="8923"/>
                    <a:pt x="18898" y="9048"/>
                    <a:pt x="20602" y="9224"/>
                  </a:cubicBezTo>
                  <a:cubicBezTo>
                    <a:pt x="24011" y="9550"/>
                    <a:pt x="27444" y="9675"/>
                    <a:pt x="30878" y="9775"/>
                  </a:cubicBezTo>
                  <a:cubicBezTo>
                    <a:pt x="31276" y="9787"/>
                    <a:pt x="31675" y="9794"/>
                    <a:pt x="32075" y="9794"/>
                  </a:cubicBezTo>
                  <a:cubicBezTo>
                    <a:pt x="33389" y="9794"/>
                    <a:pt x="34715" y="9712"/>
                    <a:pt x="36041" y="9424"/>
                  </a:cubicBezTo>
                  <a:cubicBezTo>
                    <a:pt x="36868" y="9249"/>
                    <a:pt x="37720" y="8973"/>
                    <a:pt x="38447" y="8422"/>
                  </a:cubicBezTo>
                  <a:cubicBezTo>
                    <a:pt x="38823" y="8171"/>
                    <a:pt x="39123" y="7820"/>
                    <a:pt x="39324" y="7394"/>
                  </a:cubicBezTo>
                  <a:cubicBezTo>
                    <a:pt x="39424" y="7194"/>
                    <a:pt x="39499" y="6968"/>
                    <a:pt x="39549" y="6768"/>
                  </a:cubicBezTo>
                  <a:cubicBezTo>
                    <a:pt x="39575" y="6642"/>
                    <a:pt x="39575" y="6542"/>
                    <a:pt x="39600" y="6417"/>
                  </a:cubicBezTo>
                  <a:cubicBezTo>
                    <a:pt x="39600" y="6341"/>
                    <a:pt x="39600" y="6316"/>
                    <a:pt x="39600" y="6241"/>
                  </a:cubicBezTo>
                  <a:cubicBezTo>
                    <a:pt x="39600" y="6141"/>
                    <a:pt x="39575" y="6041"/>
                    <a:pt x="39549" y="5966"/>
                  </a:cubicBezTo>
                  <a:cubicBezTo>
                    <a:pt x="39514" y="5948"/>
                    <a:pt x="39479" y="5930"/>
                    <a:pt x="39443" y="5930"/>
                  </a:cubicBezTo>
                  <a:cubicBezTo>
                    <a:pt x="39428" y="5930"/>
                    <a:pt x="39414" y="5933"/>
                    <a:pt x="39399" y="5940"/>
                  </a:cubicBezTo>
                  <a:cubicBezTo>
                    <a:pt x="33835" y="5464"/>
                    <a:pt x="28296" y="4637"/>
                    <a:pt x="22782" y="3610"/>
                  </a:cubicBezTo>
                  <a:cubicBezTo>
                    <a:pt x="20026" y="3083"/>
                    <a:pt x="17294" y="2532"/>
                    <a:pt x="14562" y="1930"/>
                  </a:cubicBezTo>
                  <a:cubicBezTo>
                    <a:pt x="11830" y="1329"/>
                    <a:pt x="9098" y="677"/>
                    <a:pt x="63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33"/>
            <p:cNvSpPr/>
            <p:nvPr/>
          </p:nvSpPr>
          <p:spPr>
            <a:xfrm>
              <a:off x="2492475" y="4168310"/>
              <a:ext cx="1038875" cy="879225"/>
            </a:xfrm>
            <a:custGeom>
              <a:avLst/>
              <a:gdLst/>
              <a:ahLst/>
              <a:cxnLst/>
              <a:rect l="l" t="t" r="r" b="b"/>
              <a:pathLst>
                <a:path w="41555" h="35169" extrusionOk="0">
                  <a:moveTo>
                    <a:pt x="40702" y="1"/>
                  </a:moveTo>
                  <a:cubicBezTo>
                    <a:pt x="27143" y="126"/>
                    <a:pt x="13660" y="652"/>
                    <a:pt x="101" y="1078"/>
                  </a:cubicBezTo>
                  <a:cubicBezTo>
                    <a:pt x="76" y="1078"/>
                    <a:pt x="51" y="1078"/>
                    <a:pt x="25" y="1053"/>
                  </a:cubicBezTo>
                  <a:lnTo>
                    <a:pt x="0" y="1078"/>
                  </a:lnTo>
                  <a:cubicBezTo>
                    <a:pt x="51" y="1103"/>
                    <a:pt x="101" y="1153"/>
                    <a:pt x="101" y="1254"/>
                  </a:cubicBezTo>
                  <a:cubicBezTo>
                    <a:pt x="752" y="7845"/>
                    <a:pt x="577" y="14612"/>
                    <a:pt x="802" y="21254"/>
                  </a:cubicBezTo>
                  <a:cubicBezTo>
                    <a:pt x="903" y="24537"/>
                    <a:pt x="878" y="27870"/>
                    <a:pt x="1103" y="31154"/>
                  </a:cubicBezTo>
                  <a:cubicBezTo>
                    <a:pt x="1236" y="33346"/>
                    <a:pt x="2622" y="35168"/>
                    <a:pt x="4511" y="35168"/>
                  </a:cubicBezTo>
                  <a:cubicBezTo>
                    <a:pt x="5127" y="35168"/>
                    <a:pt x="5795" y="34975"/>
                    <a:pt x="6492" y="34537"/>
                  </a:cubicBezTo>
                  <a:cubicBezTo>
                    <a:pt x="7995" y="33585"/>
                    <a:pt x="8772" y="31780"/>
                    <a:pt x="9324" y="30151"/>
                  </a:cubicBezTo>
                  <a:cubicBezTo>
                    <a:pt x="9374" y="30051"/>
                    <a:pt x="9399" y="29926"/>
                    <a:pt x="9474" y="29926"/>
                  </a:cubicBezTo>
                  <a:cubicBezTo>
                    <a:pt x="9491" y="29859"/>
                    <a:pt x="9563" y="29836"/>
                    <a:pt x="9654" y="29836"/>
                  </a:cubicBezTo>
                  <a:cubicBezTo>
                    <a:pt x="9700" y="29836"/>
                    <a:pt x="9750" y="29842"/>
                    <a:pt x="9800" y="29850"/>
                  </a:cubicBezTo>
                  <a:cubicBezTo>
                    <a:pt x="20376" y="31454"/>
                    <a:pt x="30878" y="33284"/>
                    <a:pt x="41555" y="34236"/>
                  </a:cubicBezTo>
                  <a:cubicBezTo>
                    <a:pt x="41128" y="31880"/>
                    <a:pt x="41304" y="29525"/>
                    <a:pt x="41404" y="27144"/>
                  </a:cubicBezTo>
                  <a:cubicBezTo>
                    <a:pt x="41479" y="24186"/>
                    <a:pt x="41529" y="21229"/>
                    <a:pt x="41504" y="18246"/>
                  </a:cubicBezTo>
                  <a:cubicBezTo>
                    <a:pt x="41454" y="12156"/>
                    <a:pt x="40928" y="6091"/>
                    <a:pt x="4070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33"/>
            <p:cNvSpPr/>
            <p:nvPr/>
          </p:nvSpPr>
          <p:spPr>
            <a:xfrm>
              <a:off x="2505075" y="4180600"/>
              <a:ext cx="1047650" cy="887125"/>
            </a:xfrm>
            <a:custGeom>
              <a:avLst/>
              <a:gdLst/>
              <a:ahLst/>
              <a:cxnLst/>
              <a:rect l="l" t="t" r="r" b="b"/>
              <a:pathLst>
                <a:path w="41906" h="35485" extrusionOk="0">
                  <a:moveTo>
                    <a:pt x="40684" y="377"/>
                  </a:moveTo>
                  <a:cubicBezTo>
                    <a:pt x="40913" y="6408"/>
                    <a:pt x="41430" y="12415"/>
                    <a:pt x="41504" y="18421"/>
                  </a:cubicBezTo>
                  <a:cubicBezTo>
                    <a:pt x="41504" y="21103"/>
                    <a:pt x="41479" y="23760"/>
                    <a:pt x="41404" y="26416"/>
                  </a:cubicBezTo>
                  <a:cubicBezTo>
                    <a:pt x="41379" y="27745"/>
                    <a:pt x="41304" y="29098"/>
                    <a:pt x="41278" y="30426"/>
                  </a:cubicBezTo>
                  <a:cubicBezTo>
                    <a:pt x="41255" y="31690"/>
                    <a:pt x="41299" y="32976"/>
                    <a:pt x="41497" y="34241"/>
                  </a:cubicBezTo>
                  <a:lnTo>
                    <a:pt x="41497" y="34241"/>
                  </a:lnTo>
                  <a:cubicBezTo>
                    <a:pt x="36203" y="33742"/>
                    <a:pt x="30909" y="33048"/>
                    <a:pt x="25639" y="32256"/>
                  </a:cubicBezTo>
                  <a:lnTo>
                    <a:pt x="17619" y="31103"/>
                  </a:lnTo>
                  <a:cubicBezTo>
                    <a:pt x="16291" y="30903"/>
                    <a:pt x="14963" y="30677"/>
                    <a:pt x="13609" y="30476"/>
                  </a:cubicBezTo>
                  <a:lnTo>
                    <a:pt x="11604" y="30151"/>
                  </a:lnTo>
                  <a:lnTo>
                    <a:pt x="10627" y="30000"/>
                  </a:lnTo>
                  <a:lnTo>
                    <a:pt x="10125" y="29925"/>
                  </a:lnTo>
                  <a:cubicBezTo>
                    <a:pt x="10025" y="29925"/>
                    <a:pt x="9950" y="29900"/>
                    <a:pt x="9850" y="29900"/>
                  </a:cubicBezTo>
                  <a:lnTo>
                    <a:pt x="9699" y="29900"/>
                  </a:lnTo>
                  <a:cubicBezTo>
                    <a:pt x="9647" y="29918"/>
                    <a:pt x="9582" y="29947"/>
                    <a:pt x="9539" y="29998"/>
                  </a:cubicBezTo>
                  <a:lnTo>
                    <a:pt x="9539" y="29998"/>
                  </a:lnTo>
                  <a:cubicBezTo>
                    <a:pt x="9500" y="30015"/>
                    <a:pt x="9463" y="30036"/>
                    <a:pt x="9449" y="30050"/>
                  </a:cubicBezTo>
                  <a:cubicBezTo>
                    <a:pt x="9424" y="30101"/>
                    <a:pt x="9424" y="30151"/>
                    <a:pt x="9399" y="30176"/>
                  </a:cubicBezTo>
                  <a:lnTo>
                    <a:pt x="9348" y="30326"/>
                  </a:lnTo>
                  <a:lnTo>
                    <a:pt x="9223" y="30652"/>
                  </a:lnTo>
                  <a:cubicBezTo>
                    <a:pt x="9148" y="30877"/>
                    <a:pt x="9073" y="31078"/>
                    <a:pt x="8998" y="31278"/>
                  </a:cubicBezTo>
                  <a:cubicBezTo>
                    <a:pt x="8822" y="31705"/>
                    <a:pt x="8622" y="32106"/>
                    <a:pt x="8421" y="32507"/>
                  </a:cubicBezTo>
                  <a:cubicBezTo>
                    <a:pt x="7970" y="33284"/>
                    <a:pt x="7419" y="34010"/>
                    <a:pt x="6692" y="34512"/>
                  </a:cubicBezTo>
                  <a:cubicBezTo>
                    <a:pt x="6087" y="34908"/>
                    <a:pt x="5377" y="35200"/>
                    <a:pt x="4651" y="35200"/>
                  </a:cubicBezTo>
                  <a:cubicBezTo>
                    <a:pt x="4504" y="35200"/>
                    <a:pt x="4358" y="35188"/>
                    <a:pt x="4211" y="35163"/>
                  </a:cubicBezTo>
                  <a:cubicBezTo>
                    <a:pt x="3358" y="35013"/>
                    <a:pt x="2632" y="34436"/>
                    <a:pt x="2155" y="33685"/>
                  </a:cubicBezTo>
                  <a:cubicBezTo>
                    <a:pt x="1679" y="32958"/>
                    <a:pt x="1454" y="32080"/>
                    <a:pt x="1404" y="31203"/>
                  </a:cubicBezTo>
                  <a:cubicBezTo>
                    <a:pt x="1353" y="30276"/>
                    <a:pt x="1303" y="29374"/>
                    <a:pt x="1278" y="28471"/>
                  </a:cubicBezTo>
                  <a:cubicBezTo>
                    <a:pt x="1203" y="26667"/>
                    <a:pt x="1203" y="24837"/>
                    <a:pt x="1153" y="23033"/>
                  </a:cubicBezTo>
                  <a:cubicBezTo>
                    <a:pt x="1028" y="19374"/>
                    <a:pt x="1003" y="15765"/>
                    <a:pt x="952" y="12105"/>
                  </a:cubicBezTo>
                  <a:cubicBezTo>
                    <a:pt x="927" y="10301"/>
                    <a:pt x="877" y="8471"/>
                    <a:pt x="802" y="6667"/>
                  </a:cubicBezTo>
                  <a:cubicBezTo>
                    <a:pt x="752" y="5740"/>
                    <a:pt x="702" y="4837"/>
                    <a:pt x="652" y="3935"/>
                  </a:cubicBezTo>
                  <a:lnTo>
                    <a:pt x="551" y="2557"/>
                  </a:lnTo>
                  <a:lnTo>
                    <a:pt x="476" y="1880"/>
                  </a:lnTo>
                  <a:lnTo>
                    <a:pt x="451" y="1529"/>
                  </a:lnTo>
                  <a:cubicBezTo>
                    <a:pt x="451" y="1496"/>
                    <a:pt x="451" y="1474"/>
                    <a:pt x="444" y="1434"/>
                  </a:cubicBezTo>
                  <a:lnTo>
                    <a:pt x="444" y="1434"/>
                  </a:lnTo>
                  <a:lnTo>
                    <a:pt x="476" y="1429"/>
                  </a:lnTo>
                  <a:lnTo>
                    <a:pt x="802" y="1429"/>
                  </a:lnTo>
                  <a:lnTo>
                    <a:pt x="1429" y="1404"/>
                  </a:lnTo>
                  <a:lnTo>
                    <a:pt x="2707" y="1354"/>
                  </a:lnTo>
                  <a:lnTo>
                    <a:pt x="5263" y="1278"/>
                  </a:lnTo>
                  <a:lnTo>
                    <a:pt x="10351" y="1128"/>
                  </a:lnTo>
                  <a:lnTo>
                    <a:pt x="20526" y="802"/>
                  </a:lnTo>
                  <a:cubicBezTo>
                    <a:pt x="27237" y="628"/>
                    <a:pt x="33972" y="430"/>
                    <a:pt x="40684" y="377"/>
                  </a:cubicBezTo>
                  <a:close/>
                  <a:moveTo>
                    <a:pt x="40852" y="0"/>
                  </a:moveTo>
                  <a:cubicBezTo>
                    <a:pt x="34060" y="50"/>
                    <a:pt x="27293" y="176"/>
                    <a:pt x="20501" y="401"/>
                  </a:cubicBezTo>
                  <a:lnTo>
                    <a:pt x="251" y="1078"/>
                  </a:lnTo>
                  <a:lnTo>
                    <a:pt x="25" y="1078"/>
                  </a:lnTo>
                  <a:lnTo>
                    <a:pt x="0" y="1153"/>
                  </a:lnTo>
                  <a:lnTo>
                    <a:pt x="0" y="1178"/>
                  </a:lnTo>
                  <a:lnTo>
                    <a:pt x="75" y="1429"/>
                  </a:lnTo>
                  <a:lnTo>
                    <a:pt x="276" y="3960"/>
                  </a:lnTo>
                  <a:cubicBezTo>
                    <a:pt x="351" y="4862"/>
                    <a:pt x="401" y="5765"/>
                    <a:pt x="426" y="6667"/>
                  </a:cubicBezTo>
                  <a:cubicBezTo>
                    <a:pt x="526" y="8496"/>
                    <a:pt x="551" y="10301"/>
                    <a:pt x="602" y="12131"/>
                  </a:cubicBezTo>
                  <a:cubicBezTo>
                    <a:pt x="652" y="15765"/>
                    <a:pt x="702" y="19399"/>
                    <a:pt x="802" y="23033"/>
                  </a:cubicBezTo>
                  <a:cubicBezTo>
                    <a:pt x="852" y="24837"/>
                    <a:pt x="877" y="26667"/>
                    <a:pt x="927" y="28497"/>
                  </a:cubicBezTo>
                  <a:cubicBezTo>
                    <a:pt x="978" y="29399"/>
                    <a:pt x="1003" y="30301"/>
                    <a:pt x="1078" y="31203"/>
                  </a:cubicBezTo>
                  <a:cubicBezTo>
                    <a:pt x="1128" y="32131"/>
                    <a:pt x="1379" y="33083"/>
                    <a:pt x="1905" y="33860"/>
                  </a:cubicBezTo>
                  <a:cubicBezTo>
                    <a:pt x="2406" y="34662"/>
                    <a:pt x="3208" y="35314"/>
                    <a:pt x="4160" y="35439"/>
                  </a:cubicBezTo>
                  <a:cubicBezTo>
                    <a:pt x="4334" y="35470"/>
                    <a:pt x="4506" y="35485"/>
                    <a:pt x="4677" y="35485"/>
                  </a:cubicBezTo>
                  <a:cubicBezTo>
                    <a:pt x="5469" y="35485"/>
                    <a:pt x="6223" y="35170"/>
                    <a:pt x="6842" y="34737"/>
                  </a:cubicBezTo>
                  <a:cubicBezTo>
                    <a:pt x="7619" y="34211"/>
                    <a:pt x="8196" y="33434"/>
                    <a:pt x="8647" y="32632"/>
                  </a:cubicBezTo>
                  <a:cubicBezTo>
                    <a:pt x="8872" y="32231"/>
                    <a:pt x="9048" y="31805"/>
                    <a:pt x="9223" y="31379"/>
                  </a:cubicBezTo>
                  <a:cubicBezTo>
                    <a:pt x="9298" y="31178"/>
                    <a:pt x="9399" y="30953"/>
                    <a:pt x="9474" y="30727"/>
                  </a:cubicBezTo>
                  <a:lnTo>
                    <a:pt x="9574" y="30426"/>
                  </a:lnTo>
                  <a:lnTo>
                    <a:pt x="9624" y="30251"/>
                  </a:lnTo>
                  <a:cubicBezTo>
                    <a:pt x="9647" y="30228"/>
                    <a:pt x="9649" y="30226"/>
                    <a:pt x="9649" y="30206"/>
                  </a:cubicBezTo>
                  <a:lnTo>
                    <a:pt x="9649" y="30206"/>
                  </a:lnTo>
                  <a:lnTo>
                    <a:pt x="9749" y="30126"/>
                  </a:lnTo>
                  <a:lnTo>
                    <a:pt x="9749" y="30126"/>
                  </a:lnTo>
                  <a:cubicBezTo>
                    <a:pt x="9741" y="30142"/>
                    <a:pt x="9741" y="30148"/>
                    <a:pt x="9748" y="30148"/>
                  </a:cubicBezTo>
                  <a:cubicBezTo>
                    <a:pt x="9761" y="30148"/>
                    <a:pt x="9800" y="30126"/>
                    <a:pt x="9850" y="30126"/>
                  </a:cubicBezTo>
                  <a:cubicBezTo>
                    <a:pt x="9900" y="30151"/>
                    <a:pt x="10000" y="30151"/>
                    <a:pt x="10075" y="30176"/>
                  </a:cubicBezTo>
                  <a:lnTo>
                    <a:pt x="10577" y="30251"/>
                  </a:lnTo>
                  <a:lnTo>
                    <a:pt x="11579" y="30401"/>
                  </a:lnTo>
                  <a:lnTo>
                    <a:pt x="13584" y="30702"/>
                  </a:lnTo>
                  <a:cubicBezTo>
                    <a:pt x="14912" y="30903"/>
                    <a:pt x="16266" y="31103"/>
                    <a:pt x="17594" y="31329"/>
                  </a:cubicBezTo>
                  <a:cubicBezTo>
                    <a:pt x="20251" y="31755"/>
                    <a:pt x="22907" y="32206"/>
                    <a:pt x="25589" y="32607"/>
                  </a:cubicBezTo>
                  <a:cubicBezTo>
                    <a:pt x="30928" y="33384"/>
                    <a:pt x="36291" y="34111"/>
                    <a:pt x="41679" y="34587"/>
                  </a:cubicBezTo>
                  <a:lnTo>
                    <a:pt x="41905" y="34612"/>
                  </a:lnTo>
                  <a:lnTo>
                    <a:pt x="41905" y="34612"/>
                  </a:lnTo>
                  <a:lnTo>
                    <a:pt x="41855" y="34386"/>
                  </a:lnTo>
                  <a:cubicBezTo>
                    <a:pt x="41404" y="31780"/>
                    <a:pt x="41679" y="29098"/>
                    <a:pt x="41730" y="26441"/>
                  </a:cubicBezTo>
                  <a:cubicBezTo>
                    <a:pt x="41805" y="23760"/>
                    <a:pt x="41830" y="21103"/>
                    <a:pt x="41805" y="18421"/>
                  </a:cubicBezTo>
                  <a:cubicBezTo>
                    <a:pt x="41780" y="12331"/>
                    <a:pt x="41278" y="6266"/>
                    <a:pt x="41053" y="176"/>
                  </a:cubicBezTo>
                  <a:lnTo>
                    <a:pt x="4102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33"/>
            <p:cNvSpPr/>
            <p:nvPr/>
          </p:nvSpPr>
          <p:spPr>
            <a:xfrm>
              <a:off x="2849050" y="4283900"/>
              <a:ext cx="614675" cy="48350"/>
            </a:xfrm>
            <a:custGeom>
              <a:avLst/>
              <a:gdLst/>
              <a:ahLst/>
              <a:cxnLst/>
              <a:rect l="l" t="t" r="r" b="b"/>
              <a:pathLst>
                <a:path w="24587" h="1934" extrusionOk="0">
                  <a:moveTo>
                    <a:pt x="24207" y="1"/>
                  </a:moveTo>
                  <a:cubicBezTo>
                    <a:pt x="24192" y="1"/>
                    <a:pt x="24177" y="2"/>
                    <a:pt x="24161" y="3"/>
                  </a:cubicBezTo>
                  <a:cubicBezTo>
                    <a:pt x="16166" y="805"/>
                    <a:pt x="8221" y="1407"/>
                    <a:pt x="201" y="1633"/>
                  </a:cubicBezTo>
                  <a:cubicBezTo>
                    <a:pt x="1" y="1658"/>
                    <a:pt x="1" y="1933"/>
                    <a:pt x="201" y="1933"/>
                  </a:cubicBezTo>
                  <a:cubicBezTo>
                    <a:pt x="8171" y="1708"/>
                    <a:pt x="16216" y="1357"/>
                    <a:pt x="24161" y="630"/>
                  </a:cubicBezTo>
                  <a:cubicBezTo>
                    <a:pt x="24571" y="606"/>
                    <a:pt x="24587" y="1"/>
                    <a:pt x="2420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4" name="Google Shape;954;p33"/>
          <p:cNvSpPr txBox="1"/>
          <p:nvPr/>
        </p:nvSpPr>
        <p:spPr>
          <a:xfrm rot="-545911">
            <a:off x="221440" y="1922468"/>
            <a:ext cx="3139011" cy="707604"/>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3600" b="1" dirty="0" err="1" smtClean="0">
                <a:solidFill>
                  <a:schemeClr val="bg2"/>
                </a:solidFill>
                <a:latin typeface="Itim"/>
                <a:ea typeface="Itim"/>
                <a:cs typeface="Itim"/>
                <a:sym typeface="Itim"/>
              </a:rPr>
              <a:t>Ciri-ciri</a:t>
            </a:r>
            <a:endParaRPr lang="en-US" sz="3600" b="1" dirty="0" smtClean="0">
              <a:solidFill>
                <a:schemeClr val="bg2"/>
              </a:solidFill>
              <a:latin typeface="Itim"/>
              <a:ea typeface="Itim"/>
              <a:cs typeface="Itim"/>
              <a:sym typeface="Itim"/>
            </a:endParaRPr>
          </a:p>
          <a:p>
            <a:pPr marL="0" lvl="0" indent="0" algn="ctr" rtl="0">
              <a:spcBef>
                <a:spcPts val="0"/>
              </a:spcBef>
              <a:spcAft>
                <a:spcPts val="0"/>
              </a:spcAft>
              <a:buNone/>
            </a:pPr>
            <a:r>
              <a:rPr lang="en-US" sz="1600" b="1" dirty="0" smtClean="0">
                <a:solidFill>
                  <a:schemeClr val="bg2"/>
                </a:solidFill>
                <a:latin typeface="Itim"/>
                <a:ea typeface="Itim"/>
                <a:cs typeface="Itim"/>
                <a:sym typeface="Itim"/>
              </a:rPr>
              <a:t>P. </a:t>
            </a:r>
            <a:r>
              <a:rPr lang="en-US" sz="1600" b="1" dirty="0" err="1" smtClean="0">
                <a:solidFill>
                  <a:schemeClr val="bg2"/>
                </a:solidFill>
                <a:latin typeface="Itim"/>
                <a:ea typeface="Itim"/>
                <a:cs typeface="Itim"/>
                <a:sym typeface="Itim"/>
              </a:rPr>
              <a:t>Kontruktivisme</a:t>
            </a:r>
            <a:endParaRPr sz="1600" b="1" dirty="0">
              <a:solidFill>
                <a:schemeClr val="bg2"/>
              </a:solidFill>
              <a:latin typeface="Itim"/>
              <a:ea typeface="Itim"/>
              <a:cs typeface="Itim"/>
              <a:sym typeface="Itim"/>
            </a:endParaRPr>
          </a:p>
        </p:txBody>
      </p:sp>
      <p:grpSp>
        <p:nvGrpSpPr>
          <p:cNvPr id="955" name="Google Shape;955;p33"/>
          <p:cNvGrpSpPr/>
          <p:nvPr/>
        </p:nvGrpSpPr>
        <p:grpSpPr>
          <a:xfrm rot="-974667">
            <a:off x="635158" y="1669223"/>
            <a:ext cx="503546" cy="1101252"/>
            <a:chOff x="5870175" y="1498275"/>
            <a:chExt cx="364450" cy="797050"/>
          </a:xfrm>
        </p:grpSpPr>
        <p:sp>
          <p:nvSpPr>
            <p:cNvPr id="956" name="Google Shape;956;p33"/>
            <p:cNvSpPr/>
            <p:nvPr/>
          </p:nvSpPr>
          <p:spPr>
            <a:xfrm>
              <a:off x="5870175" y="2109075"/>
              <a:ext cx="219475" cy="186250"/>
            </a:xfrm>
            <a:custGeom>
              <a:avLst/>
              <a:gdLst/>
              <a:ahLst/>
              <a:cxnLst/>
              <a:rect l="l" t="t" r="r" b="b"/>
              <a:pathLst>
                <a:path w="8779" h="7450" extrusionOk="0">
                  <a:moveTo>
                    <a:pt x="6020" y="1496"/>
                  </a:moveTo>
                  <a:cubicBezTo>
                    <a:pt x="6600" y="2107"/>
                    <a:pt x="7195" y="2719"/>
                    <a:pt x="7807" y="3314"/>
                  </a:cubicBezTo>
                  <a:cubicBezTo>
                    <a:pt x="7775" y="3361"/>
                    <a:pt x="7760" y="3440"/>
                    <a:pt x="7744" y="3502"/>
                  </a:cubicBezTo>
                  <a:cubicBezTo>
                    <a:pt x="7164" y="2938"/>
                    <a:pt x="6568" y="2405"/>
                    <a:pt x="5988" y="1856"/>
                  </a:cubicBezTo>
                  <a:cubicBezTo>
                    <a:pt x="6004" y="1731"/>
                    <a:pt x="6004" y="1606"/>
                    <a:pt x="6020" y="1496"/>
                  </a:cubicBezTo>
                  <a:close/>
                  <a:moveTo>
                    <a:pt x="1568" y="697"/>
                  </a:moveTo>
                  <a:cubicBezTo>
                    <a:pt x="2744" y="1104"/>
                    <a:pt x="4029" y="1292"/>
                    <a:pt x="5252" y="1480"/>
                  </a:cubicBezTo>
                  <a:lnTo>
                    <a:pt x="5267" y="1480"/>
                  </a:lnTo>
                  <a:cubicBezTo>
                    <a:pt x="5048" y="2421"/>
                    <a:pt x="4891" y="3346"/>
                    <a:pt x="4875" y="4317"/>
                  </a:cubicBezTo>
                  <a:cubicBezTo>
                    <a:pt x="4186" y="4098"/>
                    <a:pt x="3449" y="3988"/>
                    <a:pt x="2744" y="3816"/>
                  </a:cubicBezTo>
                  <a:cubicBezTo>
                    <a:pt x="2227" y="3690"/>
                    <a:pt x="1694" y="3581"/>
                    <a:pt x="1176" y="3487"/>
                  </a:cubicBezTo>
                  <a:cubicBezTo>
                    <a:pt x="1302" y="2954"/>
                    <a:pt x="1317" y="2389"/>
                    <a:pt x="1427" y="1841"/>
                  </a:cubicBezTo>
                  <a:cubicBezTo>
                    <a:pt x="1490" y="1465"/>
                    <a:pt x="1537" y="1088"/>
                    <a:pt x="1568" y="697"/>
                  </a:cubicBezTo>
                  <a:close/>
                  <a:moveTo>
                    <a:pt x="5957" y="2013"/>
                  </a:moveTo>
                  <a:cubicBezTo>
                    <a:pt x="6521" y="2562"/>
                    <a:pt x="7086" y="3126"/>
                    <a:pt x="7665" y="3675"/>
                  </a:cubicBezTo>
                  <a:cubicBezTo>
                    <a:pt x="7540" y="4067"/>
                    <a:pt x="7493" y="4474"/>
                    <a:pt x="7399" y="4850"/>
                  </a:cubicBezTo>
                  <a:cubicBezTo>
                    <a:pt x="7164" y="4599"/>
                    <a:pt x="6913" y="4349"/>
                    <a:pt x="6662" y="4082"/>
                  </a:cubicBezTo>
                  <a:cubicBezTo>
                    <a:pt x="6380" y="3769"/>
                    <a:pt x="6098" y="3455"/>
                    <a:pt x="5816" y="3142"/>
                  </a:cubicBezTo>
                  <a:cubicBezTo>
                    <a:pt x="5863" y="2766"/>
                    <a:pt x="5910" y="2389"/>
                    <a:pt x="5957" y="2013"/>
                  </a:cubicBezTo>
                  <a:close/>
                  <a:moveTo>
                    <a:pt x="5785" y="3424"/>
                  </a:moveTo>
                  <a:cubicBezTo>
                    <a:pt x="6239" y="4035"/>
                    <a:pt x="6741" y="4662"/>
                    <a:pt x="7336" y="5179"/>
                  </a:cubicBezTo>
                  <a:cubicBezTo>
                    <a:pt x="7274" y="5446"/>
                    <a:pt x="7211" y="5728"/>
                    <a:pt x="7148" y="5994"/>
                  </a:cubicBezTo>
                  <a:cubicBezTo>
                    <a:pt x="6741" y="5462"/>
                    <a:pt x="6192" y="4960"/>
                    <a:pt x="5644" y="4521"/>
                  </a:cubicBezTo>
                  <a:cubicBezTo>
                    <a:pt x="5706" y="4161"/>
                    <a:pt x="5738" y="3784"/>
                    <a:pt x="5785" y="3424"/>
                  </a:cubicBezTo>
                  <a:close/>
                  <a:moveTo>
                    <a:pt x="1020" y="4082"/>
                  </a:moveTo>
                  <a:lnTo>
                    <a:pt x="1020" y="4082"/>
                  </a:lnTo>
                  <a:cubicBezTo>
                    <a:pt x="1505" y="4302"/>
                    <a:pt x="2038" y="4490"/>
                    <a:pt x="2603" y="4662"/>
                  </a:cubicBezTo>
                  <a:cubicBezTo>
                    <a:pt x="2869" y="4976"/>
                    <a:pt x="3261" y="5273"/>
                    <a:pt x="3559" y="5556"/>
                  </a:cubicBezTo>
                  <a:cubicBezTo>
                    <a:pt x="3825" y="5791"/>
                    <a:pt x="4076" y="6057"/>
                    <a:pt x="4343" y="6292"/>
                  </a:cubicBezTo>
                  <a:cubicBezTo>
                    <a:pt x="3825" y="6183"/>
                    <a:pt x="3308" y="6057"/>
                    <a:pt x="2791" y="5947"/>
                  </a:cubicBezTo>
                  <a:cubicBezTo>
                    <a:pt x="2634" y="5571"/>
                    <a:pt x="2242" y="5195"/>
                    <a:pt x="1929" y="4897"/>
                  </a:cubicBezTo>
                  <a:cubicBezTo>
                    <a:pt x="1631" y="4615"/>
                    <a:pt x="1349" y="4333"/>
                    <a:pt x="1020" y="4082"/>
                  </a:cubicBezTo>
                  <a:close/>
                  <a:moveTo>
                    <a:pt x="3167" y="4819"/>
                  </a:moveTo>
                  <a:lnTo>
                    <a:pt x="3167" y="4819"/>
                  </a:lnTo>
                  <a:cubicBezTo>
                    <a:pt x="3622" y="4929"/>
                    <a:pt x="4060" y="5007"/>
                    <a:pt x="4499" y="5070"/>
                  </a:cubicBezTo>
                  <a:cubicBezTo>
                    <a:pt x="4985" y="5587"/>
                    <a:pt x="5487" y="6120"/>
                    <a:pt x="6004" y="6637"/>
                  </a:cubicBezTo>
                  <a:cubicBezTo>
                    <a:pt x="5612" y="6559"/>
                    <a:pt x="5220" y="6480"/>
                    <a:pt x="4828" y="6402"/>
                  </a:cubicBezTo>
                  <a:cubicBezTo>
                    <a:pt x="4578" y="6089"/>
                    <a:pt x="4217" y="5806"/>
                    <a:pt x="3919" y="5524"/>
                  </a:cubicBezTo>
                  <a:cubicBezTo>
                    <a:pt x="3669" y="5305"/>
                    <a:pt x="3433" y="5054"/>
                    <a:pt x="3167" y="4819"/>
                  </a:cubicBezTo>
                  <a:close/>
                  <a:moveTo>
                    <a:pt x="5612" y="4709"/>
                  </a:moveTo>
                  <a:cubicBezTo>
                    <a:pt x="6161" y="5242"/>
                    <a:pt x="6615" y="5791"/>
                    <a:pt x="7070" y="6339"/>
                  </a:cubicBezTo>
                  <a:cubicBezTo>
                    <a:pt x="7039" y="6512"/>
                    <a:pt x="7007" y="6684"/>
                    <a:pt x="6976" y="6857"/>
                  </a:cubicBezTo>
                  <a:cubicBezTo>
                    <a:pt x="6835" y="6825"/>
                    <a:pt x="6694" y="6794"/>
                    <a:pt x="6553" y="6763"/>
                  </a:cubicBezTo>
                  <a:cubicBezTo>
                    <a:pt x="6035" y="6183"/>
                    <a:pt x="5455" y="5650"/>
                    <a:pt x="4875" y="5101"/>
                  </a:cubicBezTo>
                  <a:cubicBezTo>
                    <a:pt x="4922" y="5101"/>
                    <a:pt x="4970" y="5117"/>
                    <a:pt x="5001" y="5117"/>
                  </a:cubicBezTo>
                  <a:cubicBezTo>
                    <a:pt x="5064" y="5117"/>
                    <a:pt x="5111" y="5101"/>
                    <a:pt x="5158" y="5101"/>
                  </a:cubicBezTo>
                  <a:cubicBezTo>
                    <a:pt x="5203" y="5112"/>
                    <a:pt x="5249" y="5118"/>
                    <a:pt x="5293" y="5118"/>
                  </a:cubicBezTo>
                  <a:cubicBezTo>
                    <a:pt x="5434" y="5118"/>
                    <a:pt x="5557" y="5060"/>
                    <a:pt x="5581" y="4929"/>
                  </a:cubicBezTo>
                  <a:cubicBezTo>
                    <a:pt x="5596" y="4866"/>
                    <a:pt x="5612" y="4788"/>
                    <a:pt x="5612" y="4709"/>
                  </a:cubicBezTo>
                  <a:close/>
                  <a:moveTo>
                    <a:pt x="1519" y="0"/>
                  </a:moveTo>
                  <a:cubicBezTo>
                    <a:pt x="1470" y="0"/>
                    <a:pt x="1429" y="11"/>
                    <a:pt x="1396" y="23"/>
                  </a:cubicBezTo>
                  <a:cubicBezTo>
                    <a:pt x="1356" y="13"/>
                    <a:pt x="1315" y="7"/>
                    <a:pt x="1275" y="7"/>
                  </a:cubicBezTo>
                  <a:cubicBezTo>
                    <a:pt x="1189" y="7"/>
                    <a:pt x="1109" y="32"/>
                    <a:pt x="1067" y="85"/>
                  </a:cubicBezTo>
                  <a:cubicBezTo>
                    <a:pt x="346" y="994"/>
                    <a:pt x="1" y="2374"/>
                    <a:pt x="173" y="3502"/>
                  </a:cubicBezTo>
                  <a:cubicBezTo>
                    <a:pt x="189" y="3628"/>
                    <a:pt x="252" y="3706"/>
                    <a:pt x="346" y="3769"/>
                  </a:cubicBezTo>
                  <a:cubicBezTo>
                    <a:pt x="252" y="3816"/>
                    <a:pt x="189" y="3894"/>
                    <a:pt x="220" y="4004"/>
                  </a:cubicBezTo>
                  <a:cubicBezTo>
                    <a:pt x="440" y="4443"/>
                    <a:pt x="847" y="4850"/>
                    <a:pt x="1223" y="5242"/>
                  </a:cubicBezTo>
                  <a:cubicBezTo>
                    <a:pt x="1458" y="5493"/>
                    <a:pt x="1741" y="5806"/>
                    <a:pt x="2054" y="6026"/>
                  </a:cubicBezTo>
                  <a:cubicBezTo>
                    <a:pt x="2023" y="6120"/>
                    <a:pt x="2070" y="6230"/>
                    <a:pt x="2227" y="6292"/>
                  </a:cubicBezTo>
                  <a:cubicBezTo>
                    <a:pt x="3684" y="6825"/>
                    <a:pt x="5487" y="7342"/>
                    <a:pt x="7039" y="7437"/>
                  </a:cubicBezTo>
                  <a:cubicBezTo>
                    <a:pt x="7086" y="7437"/>
                    <a:pt x="7133" y="7437"/>
                    <a:pt x="7180" y="7421"/>
                  </a:cubicBezTo>
                  <a:cubicBezTo>
                    <a:pt x="7227" y="7439"/>
                    <a:pt x="7277" y="7450"/>
                    <a:pt x="7324" y="7450"/>
                  </a:cubicBezTo>
                  <a:cubicBezTo>
                    <a:pt x="7401" y="7450"/>
                    <a:pt x="7470" y="7420"/>
                    <a:pt x="7509" y="7342"/>
                  </a:cubicBezTo>
                  <a:cubicBezTo>
                    <a:pt x="7807" y="6684"/>
                    <a:pt x="8010" y="6026"/>
                    <a:pt x="8167" y="5320"/>
                  </a:cubicBezTo>
                  <a:cubicBezTo>
                    <a:pt x="8292" y="4788"/>
                    <a:pt x="8481" y="4208"/>
                    <a:pt x="8465" y="3628"/>
                  </a:cubicBezTo>
                  <a:cubicBezTo>
                    <a:pt x="8653" y="3565"/>
                    <a:pt x="8778" y="3393"/>
                    <a:pt x="8622" y="3236"/>
                  </a:cubicBezTo>
                  <a:cubicBezTo>
                    <a:pt x="7744" y="2358"/>
                    <a:pt x="6819" y="1496"/>
                    <a:pt x="5863" y="681"/>
                  </a:cubicBezTo>
                  <a:cubicBezTo>
                    <a:pt x="5805" y="631"/>
                    <a:pt x="5738" y="610"/>
                    <a:pt x="5673" y="610"/>
                  </a:cubicBezTo>
                  <a:cubicBezTo>
                    <a:pt x="5596" y="610"/>
                    <a:pt x="5522" y="638"/>
                    <a:pt x="5471" y="681"/>
                  </a:cubicBezTo>
                  <a:cubicBezTo>
                    <a:pt x="5424" y="665"/>
                    <a:pt x="5361" y="650"/>
                    <a:pt x="5299" y="634"/>
                  </a:cubicBezTo>
                  <a:cubicBezTo>
                    <a:pt x="4060" y="461"/>
                    <a:pt x="2822" y="148"/>
                    <a:pt x="1584" y="7"/>
                  </a:cubicBezTo>
                  <a:cubicBezTo>
                    <a:pt x="1561" y="2"/>
                    <a:pt x="1539" y="0"/>
                    <a:pt x="15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3"/>
            <p:cNvSpPr/>
            <p:nvPr/>
          </p:nvSpPr>
          <p:spPr>
            <a:xfrm>
              <a:off x="5906500" y="1498275"/>
              <a:ext cx="328125" cy="569175"/>
            </a:xfrm>
            <a:custGeom>
              <a:avLst/>
              <a:gdLst/>
              <a:ahLst/>
              <a:cxnLst/>
              <a:rect l="l" t="t" r="r" b="b"/>
              <a:pathLst>
                <a:path w="13125" h="22767" extrusionOk="0">
                  <a:moveTo>
                    <a:pt x="9990" y="2777"/>
                  </a:moveTo>
                  <a:cubicBezTo>
                    <a:pt x="10131" y="2887"/>
                    <a:pt x="10288" y="2996"/>
                    <a:pt x="10413" y="3106"/>
                  </a:cubicBezTo>
                  <a:cubicBezTo>
                    <a:pt x="10946" y="3529"/>
                    <a:pt x="11526" y="3921"/>
                    <a:pt x="12122" y="4297"/>
                  </a:cubicBezTo>
                  <a:cubicBezTo>
                    <a:pt x="12028" y="4642"/>
                    <a:pt x="11965" y="4971"/>
                    <a:pt x="11887" y="5301"/>
                  </a:cubicBezTo>
                  <a:cubicBezTo>
                    <a:pt x="11260" y="4611"/>
                    <a:pt x="10554" y="3921"/>
                    <a:pt x="9927" y="3247"/>
                  </a:cubicBezTo>
                  <a:cubicBezTo>
                    <a:pt x="9943" y="3090"/>
                    <a:pt x="9974" y="2934"/>
                    <a:pt x="9990" y="2777"/>
                  </a:cubicBezTo>
                  <a:close/>
                  <a:moveTo>
                    <a:pt x="9880" y="3561"/>
                  </a:moveTo>
                  <a:cubicBezTo>
                    <a:pt x="10492" y="4297"/>
                    <a:pt x="11087" y="5081"/>
                    <a:pt x="11761" y="5786"/>
                  </a:cubicBezTo>
                  <a:cubicBezTo>
                    <a:pt x="11667" y="6241"/>
                    <a:pt x="11573" y="6696"/>
                    <a:pt x="11479" y="7134"/>
                  </a:cubicBezTo>
                  <a:cubicBezTo>
                    <a:pt x="11213" y="6821"/>
                    <a:pt x="10883" y="6507"/>
                    <a:pt x="10617" y="6194"/>
                  </a:cubicBezTo>
                  <a:cubicBezTo>
                    <a:pt x="10288" y="5802"/>
                    <a:pt x="9959" y="5410"/>
                    <a:pt x="9645" y="5018"/>
                  </a:cubicBezTo>
                  <a:cubicBezTo>
                    <a:pt x="9739" y="4532"/>
                    <a:pt x="9818" y="4047"/>
                    <a:pt x="9880" y="3561"/>
                  </a:cubicBezTo>
                  <a:close/>
                  <a:moveTo>
                    <a:pt x="9614" y="5222"/>
                  </a:moveTo>
                  <a:cubicBezTo>
                    <a:pt x="9896" y="5598"/>
                    <a:pt x="10194" y="5975"/>
                    <a:pt x="10492" y="6335"/>
                  </a:cubicBezTo>
                  <a:cubicBezTo>
                    <a:pt x="10789" y="6696"/>
                    <a:pt x="11072" y="7103"/>
                    <a:pt x="11416" y="7432"/>
                  </a:cubicBezTo>
                  <a:cubicBezTo>
                    <a:pt x="11322" y="7902"/>
                    <a:pt x="11228" y="8388"/>
                    <a:pt x="11134" y="8874"/>
                  </a:cubicBezTo>
                  <a:cubicBezTo>
                    <a:pt x="10789" y="8498"/>
                    <a:pt x="10398" y="8153"/>
                    <a:pt x="10068" y="7793"/>
                  </a:cubicBezTo>
                  <a:cubicBezTo>
                    <a:pt x="9802" y="7495"/>
                    <a:pt x="9535" y="7181"/>
                    <a:pt x="9269" y="6884"/>
                  </a:cubicBezTo>
                  <a:cubicBezTo>
                    <a:pt x="9394" y="6335"/>
                    <a:pt x="9504" y="5771"/>
                    <a:pt x="9614" y="5222"/>
                  </a:cubicBezTo>
                  <a:close/>
                  <a:moveTo>
                    <a:pt x="9206" y="7150"/>
                  </a:moveTo>
                  <a:cubicBezTo>
                    <a:pt x="9426" y="7432"/>
                    <a:pt x="9661" y="7699"/>
                    <a:pt x="9896" y="7965"/>
                  </a:cubicBezTo>
                  <a:cubicBezTo>
                    <a:pt x="10256" y="8388"/>
                    <a:pt x="10617" y="8827"/>
                    <a:pt x="11056" y="9203"/>
                  </a:cubicBezTo>
                  <a:cubicBezTo>
                    <a:pt x="10962" y="9736"/>
                    <a:pt x="10852" y="10254"/>
                    <a:pt x="10727" y="10771"/>
                  </a:cubicBezTo>
                  <a:cubicBezTo>
                    <a:pt x="10178" y="10097"/>
                    <a:pt x="9504" y="9439"/>
                    <a:pt x="8846" y="8796"/>
                  </a:cubicBezTo>
                  <a:cubicBezTo>
                    <a:pt x="8971" y="8247"/>
                    <a:pt x="9097" y="7699"/>
                    <a:pt x="9206" y="7150"/>
                  </a:cubicBezTo>
                  <a:close/>
                  <a:moveTo>
                    <a:pt x="8783" y="9062"/>
                  </a:moveTo>
                  <a:cubicBezTo>
                    <a:pt x="9379" y="9752"/>
                    <a:pt x="9974" y="10457"/>
                    <a:pt x="10664" y="11069"/>
                  </a:cubicBezTo>
                  <a:cubicBezTo>
                    <a:pt x="10570" y="11508"/>
                    <a:pt x="10460" y="11946"/>
                    <a:pt x="10335" y="12385"/>
                  </a:cubicBezTo>
                  <a:cubicBezTo>
                    <a:pt x="10037" y="12040"/>
                    <a:pt x="9692" y="11711"/>
                    <a:pt x="9410" y="11367"/>
                  </a:cubicBezTo>
                  <a:cubicBezTo>
                    <a:pt x="9097" y="10990"/>
                    <a:pt x="8799" y="10614"/>
                    <a:pt x="8517" y="10238"/>
                  </a:cubicBezTo>
                  <a:cubicBezTo>
                    <a:pt x="8611" y="9846"/>
                    <a:pt x="8689" y="9454"/>
                    <a:pt x="8783" y="9062"/>
                  </a:cubicBezTo>
                  <a:close/>
                  <a:moveTo>
                    <a:pt x="8454" y="10536"/>
                  </a:moveTo>
                  <a:cubicBezTo>
                    <a:pt x="8971" y="11272"/>
                    <a:pt x="9551" y="12072"/>
                    <a:pt x="10256" y="12699"/>
                  </a:cubicBezTo>
                  <a:cubicBezTo>
                    <a:pt x="10209" y="12871"/>
                    <a:pt x="10162" y="13044"/>
                    <a:pt x="10115" y="13232"/>
                  </a:cubicBezTo>
                  <a:cubicBezTo>
                    <a:pt x="10006" y="13561"/>
                    <a:pt x="9912" y="13874"/>
                    <a:pt x="9818" y="14204"/>
                  </a:cubicBezTo>
                  <a:cubicBezTo>
                    <a:pt x="9316" y="13545"/>
                    <a:pt x="8705" y="12903"/>
                    <a:pt x="8109" y="12260"/>
                  </a:cubicBezTo>
                  <a:cubicBezTo>
                    <a:pt x="8172" y="11962"/>
                    <a:pt x="8219" y="11664"/>
                    <a:pt x="8282" y="11367"/>
                  </a:cubicBezTo>
                  <a:cubicBezTo>
                    <a:pt x="8329" y="11084"/>
                    <a:pt x="8391" y="10818"/>
                    <a:pt x="8454" y="10536"/>
                  </a:cubicBezTo>
                  <a:close/>
                  <a:moveTo>
                    <a:pt x="8062" y="12479"/>
                  </a:moveTo>
                  <a:cubicBezTo>
                    <a:pt x="8595" y="13153"/>
                    <a:pt x="9128" y="13812"/>
                    <a:pt x="9755" y="14423"/>
                  </a:cubicBezTo>
                  <a:cubicBezTo>
                    <a:pt x="9598" y="14893"/>
                    <a:pt x="9457" y="15363"/>
                    <a:pt x="9316" y="15834"/>
                  </a:cubicBezTo>
                  <a:cubicBezTo>
                    <a:pt x="8971" y="15191"/>
                    <a:pt x="8376" y="14533"/>
                    <a:pt x="7796" y="13968"/>
                  </a:cubicBezTo>
                  <a:cubicBezTo>
                    <a:pt x="7890" y="13467"/>
                    <a:pt x="7968" y="12981"/>
                    <a:pt x="8062" y="12479"/>
                  </a:cubicBezTo>
                  <a:close/>
                  <a:moveTo>
                    <a:pt x="7749" y="14204"/>
                  </a:moveTo>
                  <a:cubicBezTo>
                    <a:pt x="7968" y="14439"/>
                    <a:pt x="8172" y="14674"/>
                    <a:pt x="8360" y="14909"/>
                  </a:cubicBezTo>
                  <a:cubicBezTo>
                    <a:pt x="8673" y="15316"/>
                    <a:pt x="8908" y="15740"/>
                    <a:pt x="9222" y="16147"/>
                  </a:cubicBezTo>
                  <a:cubicBezTo>
                    <a:pt x="9081" y="16633"/>
                    <a:pt x="8924" y="17135"/>
                    <a:pt x="8767" y="17636"/>
                  </a:cubicBezTo>
                  <a:cubicBezTo>
                    <a:pt x="8344" y="16978"/>
                    <a:pt x="7890" y="16335"/>
                    <a:pt x="7482" y="15661"/>
                  </a:cubicBezTo>
                  <a:cubicBezTo>
                    <a:pt x="7576" y="15175"/>
                    <a:pt x="7670" y="14689"/>
                    <a:pt x="7749" y="14204"/>
                  </a:cubicBezTo>
                  <a:close/>
                  <a:moveTo>
                    <a:pt x="7435" y="15881"/>
                  </a:moveTo>
                  <a:cubicBezTo>
                    <a:pt x="7827" y="16555"/>
                    <a:pt x="8219" y="17229"/>
                    <a:pt x="8705" y="17871"/>
                  </a:cubicBezTo>
                  <a:cubicBezTo>
                    <a:pt x="8595" y="18248"/>
                    <a:pt x="8485" y="18608"/>
                    <a:pt x="8391" y="18984"/>
                  </a:cubicBezTo>
                  <a:cubicBezTo>
                    <a:pt x="7984" y="18404"/>
                    <a:pt x="7545" y="17840"/>
                    <a:pt x="7153" y="17260"/>
                  </a:cubicBezTo>
                  <a:cubicBezTo>
                    <a:pt x="7263" y="16805"/>
                    <a:pt x="7357" y="16351"/>
                    <a:pt x="7435" y="15881"/>
                  </a:cubicBezTo>
                  <a:close/>
                  <a:moveTo>
                    <a:pt x="2341" y="708"/>
                  </a:moveTo>
                  <a:cubicBezTo>
                    <a:pt x="3595" y="1084"/>
                    <a:pt x="4896" y="1335"/>
                    <a:pt x="6165" y="1601"/>
                  </a:cubicBezTo>
                  <a:cubicBezTo>
                    <a:pt x="7167" y="1826"/>
                    <a:pt x="8153" y="2121"/>
                    <a:pt x="9153" y="2121"/>
                  </a:cubicBezTo>
                  <a:cubicBezTo>
                    <a:pt x="9202" y="2121"/>
                    <a:pt x="9251" y="2120"/>
                    <a:pt x="9300" y="2119"/>
                  </a:cubicBezTo>
                  <a:lnTo>
                    <a:pt x="9300" y="2119"/>
                  </a:lnTo>
                  <a:cubicBezTo>
                    <a:pt x="8689" y="4015"/>
                    <a:pt x="8297" y="6006"/>
                    <a:pt x="7937" y="7997"/>
                  </a:cubicBezTo>
                  <a:cubicBezTo>
                    <a:pt x="7905" y="8012"/>
                    <a:pt x="7874" y="8044"/>
                    <a:pt x="7921" y="8075"/>
                  </a:cubicBezTo>
                  <a:cubicBezTo>
                    <a:pt x="7921" y="8075"/>
                    <a:pt x="7921" y="8091"/>
                    <a:pt x="7921" y="8091"/>
                  </a:cubicBezTo>
                  <a:cubicBezTo>
                    <a:pt x="7717" y="9219"/>
                    <a:pt x="7513" y="10363"/>
                    <a:pt x="7278" y="11476"/>
                  </a:cubicBezTo>
                  <a:cubicBezTo>
                    <a:pt x="6714" y="14188"/>
                    <a:pt x="5899" y="16962"/>
                    <a:pt x="5727" y="19752"/>
                  </a:cubicBezTo>
                  <a:cubicBezTo>
                    <a:pt x="5710" y="19746"/>
                    <a:pt x="5692" y="19742"/>
                    <a:pt x="5676" y="19742"/>
                  </a:cubicBezTo>
                  <a:cubicBezTo>
                    <a:pt x="5615" y="19742"/>
                    <a:pt x="5568" y="19785"/>
                    <a:pt x="5617" y="19846"/>
                  </a:cubicBezTo>
                  <a:cubicBezTo>
                    <a:pt x="5648" y="19878"/>
                    <a:pt x="5680" y="19925"/>
                    <a:pt x="5727" y="19972"/>
                  </a:cubicBezTo>
                  <a:cubicBezTo>
                    <a:pt x="5711" y="20034"/>
                    <a:pt x="5711" y="20097"/>
                    <a:pt x="5711" y="20160"/>
                  </a:cubicBezTo>
                  <a:cubicBezTo>
                    <a:pt x="4990" y="19862"/>
                    <a:pt x="4128" y="19799"/>
                    <a:pt x="3360" y="19627"/>
                  </a:cubicBezTo>
                  <a:cubicBezTo>
                    <a:pt x="2482" y="19423"/>
                    <a:pt x="1620" y="19204"/>
                    <a:pt x="742" y="19047"/>
                  </a:cubicBezTo>
                  <a:cubicBezTo>
                    <a:pt x="1463" y="15975"/>
                    <a:pt x="1557" y="12746"/>
                    <a:pt x="1792" y="9580"/>
                  </a:cubicBezTo>
                  <a:cubicBezTo>
                    <a:pt x="2027" y="6633"/>
                    <a:pt x="2247" y="3670"/>
                    <a:pt x="2341" y="708"/>
                  </a:cubicBezTo>
                  <a:close/>
                  <a:moveTo>
                    <a:pt x="7059" y="17621"/>
                  </a:moveTo>
                  <a:cubicBezTo>
                    <a:pt x="7419" y="18216"/>
                    <a:pt x="7811" y="18827"/>
                    <a:pt x="8282" y="19376"/>
                  </a:cubicBezTo>
                  <a:cubicBezTo>
                    <a:pt x="8203" y="19674"/>
                    <a:pt x="8109" y="19956"/>
                    <a:pt x="8046" y="20254"/>
                  </a:cubicBezTo>
                  <a:cubicBezTo>
                    <a:pt x="7811" y="20019"/>
                    <a:pt x="7592" y="19784"/>
                    <a:pt x="7388" y="19548"/>
                  </a:cubicBezTo>
                  <a:cubicBezTo>
                    <a:pt x="7169" y="19282"/>
                    <a:pt x="6949" y="19031"/>
                    <a:pt x="6761" y="18765"/>
                  </a:cubicBezTo>
                  <a:cubicBezTo>
                    <a:pt x="6871" y="18389"/>
                    <a:pt x="6965" y="17997"/>
                    <a:pt x="7059" y="17621"/>
                  </a:cubicBezTo>
                  <a:close/>
                  <a:moveTo>
                    <a:pt x="601" y="19392"/>
                  </a:moveTo>
                  <a:cubicBezTo>
                    <a:pt x="1024" y="19580"/>
                    <a:pt x="1432" y="19721"/>
                    <a:pt x="1855" y="19862"/>
                  </a:cubicBezTo>
                  <a:cubicBezTo>
                    <a:pt x="2074" y="20175"/>
                    <a:pt x="2310" y="20473"/>
                    <a:pt x="2592" y="20755"/>
                  </a:cubicBezTo>
                  <a:cubicBezTo>
                    <a:pt x="2843" y="21022"/>
                    <a:pt x="3125" y="21351"/>
                    <a:pt x="3469" y="21570"/>
                  </a:cubicBezTo>
                  <a:cubicBezTo>
                    <a:pt x="3046" y="21508"/>
                    <a:pt x="2639" y="21461"/>
                    <a:pt x="2231" y="21382"/>
                  </a:cubicBezTo>
                  <a:cubicBezTo>
                    <a:pt x="2090" y="21053"/>
                    <a:pt x="1714" y="20708"/>
                    <a:pt x="1495" y="20426"/>
                  </a:cubicBezTo>
                  <a:cubicBezTo>
                    <a:pt x="1212" y="20081"/>
                    <a:pt x="915" y="19737"/>
                    <a:pt x="601" y="19392"/>
                  </a:cubicBezTo>
                  <a:close/>
                  <a:moveTo>
                    <a:pt x="2247" y="19972"/>
                  </a:moveTo>
                  <a:lnTo>
                    <a:pt x="2247" y="19972"/>
                  </a:lnTo>
                  <a:cubicBezTo>
                    <a:pt x="2529" y="20050"/>
                    <a:pt x="2795" y="20128"/>
                    <a:pt x="3078" y="20191"/>
                  </a:cubicBezTo>
                  <a:cubicBezTo>
                    <a:pt x="3375" y="20505"/>
                    <a:pt x="3689" y="20818"/>
                    <a:pt x="3971" y="21147"/>
                  </a:cubicBezTo>
                  <a:cubicBezTo>
                    <a:pt x="4143" y="21335"/>
                    <a:pt x="4300" y="21523"/>
                    <a:pt x="4457" y="21712"/>
                  </a:cubicBezTo>
                  <a:cubicBezTo>
                    <a:pt x="4253" y="21680"/>
                    <a:pt x="4049" y="21649"/>
                    <a:pt x="3846" y="21618"/>
                  </a:cubicBezTo>
                  <a:cubicBezTo>
                    <a:pt x="3846" y="21602"/>
                    <a:pt x="3846" y="21586"/>
                    <a:pt x="3830" y="21555"/>
                  </a:cubicBezTo>
                  <a:cubicBezTo>
                    <a:pt x="3564" y="21210"/>
                    <a:pt x="3109" y="20928"/>
                    <a:pt x="2795" y="20599"/>
                  </a:cubicBezTo>
                  <a:cubicBezTo>
                    <a:pt x="2592" y="20395"/>
                    <a:pt x="2419" y="20191"/>
                    <a:pt x="2247" y="19972"/>
                  </a:cubicBezTo>
                  <a:close/>
                  <a:moveTo>
                    <a:pt x="6683" y="19016"/>
                  </a:moveTo>
                  <a:cubicBezTo>
                    <a:pt x="7043" y="19564"/>
                    <a:pt x="7466" y="20113"/>
                    <a:pt x="7952" y="20567"/>
                  </a:cubicBezTo>
                  <a:cubicBezTo>
                    <a:pt x="7843" y="21006"/>
                    <a:pt x="7749" y="21429"/>
                    <a:pt x="7655" y="21868"/>
                  </a:cubicBezTo>
                  <a:cubicBezTo>
                    <a:pt x="7451" y="21618"/>
                    <a:pt x="7231" y="21382"/>
                    <a:pt x="7028" y="21147"/>
                  </a:cubicBezTo>
                  <a:cubicBezTo>
                    <a:pt x="6777" y="20849"/>
                    <a:pt x="6510" y="20567"/>
                    <a:pt x="6244" y="20270"/>
                  </a:cubicBezTo>
                  <a:cubicBezTo>
                    <a:pt x="6416" y="19862"/>
                    <a:pt x="6557" y="19439"/>
                    <a:pt x="6683" y="19016"/>
                  </a:cubicBezTo>
                  <a:close/>
                  <a:moveTo>
                    <a:pt x="3391" y="20270"/>
                  </a:moveTo>
                  <a:cubicBezTo>
                    <a:pt x="3877" y="20379"/>
                    <a:pt x="4394" y="20505"/>
                    <a:pt x="4896" y="20567"/>
                  </a:cubicBezTo>
                  <a:cubicBezTo>
                    <a:pt x="5162" y="20881"/>
                    <a:pt x="5429" y="21179"/>
                    <a:pt x="5695" y="21492"/>
                  </a:cubicBezTo>
                  <a:cubicBezTo>
                    <a:pt x="5836" y="21665"/>
                    <a:pt x="5977" y="21837"/>
                    <a:pt x="6134" y="22009"/>
                  </a:cubicBezTo>
                  <a:cubicBezTo>
                    <a:pt x="5742" y="21931"/>
                    <a:pt x="5335" y="21853"/>
                    <a:pt x="4927" y="21790"/>
                  </a:cubicBezTo>
                  <a:cubicBezTo>
                    <a:pt x="4676" y="21492"/>
                    <a:pt x="4363" y="21194"/>
                    <a:pt x="4081" y="20928"/>
                  </a:cubicBezTo>
                  <a:cubicBezTo>
                    <a:pt x="3861" y="20693"/>
                    <a:pt x="3626" y="20489"/>
                    <a:pt x="3391" y="20270"/>
                  </a:cubicBezTo>
                  <a:close/>
                  <a:moveTo>
                    <a:pt x="6150" y="20489"/>
                  </a:moveTo>
                  <a:cubicBezTo>
                    <a:pt x="6354" y="20740"/>
                    <a:pt x="6573" y="20991"/>
                    <a:pt x="6792" y="21241"/>
                  </a:cubicBezTo>
                  <a:cubicBezTo>
                    <a:pt x="7043" y="21570"/>
                    <a:pt x="7278" y="21931"/>
                    <a:pt x="7560" y="22260"/>
                  </a:cubicBezTo>
                  <a:cubicBezTo>
                    <a:pt x="7545" y="22339"/>
                    <a:pt x="7529" y="22401"/>
                    <a:pt x="7513" y="22480"/>
                  </a:cubicBezTo>
                  <a:cubicBezTo>
                    <a:pt x="7482" y="22417"/>
                    <a:pt x="7419" y="22339"/>
                    <a:pt x="7294" y="22307"/>
                  </a:cubicBezTo>
                  <a:cubicBezTo>
                    <a:pt x="7106" y="22244"/>
                    <a:pt x="6918" y="22197"/>
                    <a:pt x="6730" y="22150"/>
                  </a:cubicBezTo>
                  <a:cubicBezTo>
                    <a:pt x="6479" y="21853"/>
                    <a:pt x="6197" y="21570"/>
                    <a:pt x="5930" y="21304"/>
                  </a:cubicBezTo>
                  <a:cubicBezTo>
                    <a:pt x="5711" y="21069"/>
                    <a:pt x="5491" y="20834"/>
                    <a:pt x="5272" y="20599"/>
                  </a:cubicBezTo>
                  <a:cubicBezTo>
                    <a:pt x="5429" y="20599"/>
                    <a:pt x="5570" y="20599"/>
                    <a:pt x="5727" y="20583"/>
                  </a:cubicBezTo>
                  <a:cubicBezTo>
                    <a:pt x="5774" y="20567"/>
                    <a:pt x="5805" y="20552"/>
                    <a:pt x="5836" y="20536"/>
                  </a:cubicBezTo>
                  <a:cubicBezTo>
                    <a:pt x="5873" y="20546"/>
                    <a:pt x="5911" y="20552"/>
                    <a:pt x="5949" y="20552"/>
                  </a:cubicBezTo>
                  <a:cubicBezTo>
                    <a:pt x="6024" y="20552"/>
                    <a:pt x="6098" y="20531"/>
                    <a:pt x="6150" y="20489"/>
                  </a:cubicBezTo>
                  <a:close/>
                  <a:moveTo>
                    <a:pt x="2031" y="0"/>
                  </a:moveTo>
                  <a:cubicBezTo>
                    <a:pt x="1865" y="0"/>
                    <a:pt x="1773" y="61"/>
                    <a:pt x="1745" y="159"/>
                  </a:cubicBezTo>
                  <a:cubicBezTo>
                    <a:pt x="1604" y="175"/>
                    <a:pt x="1479" y="253"/>
                    <a:pt x="1463" y="379"/>
                  </a:cubicBezTo>
                  <a:cubicBezTo>
                    <a:pt x="1259" y="3623"/>
                    <a:pt x="1118" y="6852"/>
                    <a:pt x="883" y="10081"/>
                  </a:cubicBezTo>
                  <a:cubicBezTo>
                    <a:pt x="664" y="13075"/>
                    <a:pt x="209" y="16053"/>
                    <a:pt x="288" y="19094"/>
                  </a:cubicBezTo>
                  <a:cubicBezTo>
                    <a:pt x="264" y="19089"/>
                    <a:pt x="239" y="19086"/>
                    <a:pt x="216" y="19086"/>
                  </a:cubicBezTo>
                  <a:cubicBezTo>
                    <a:pt x="100" y="19086"/>
                    <a:pt x="0" y="19149"/>
                    <a:pt x="52" y="19266"/>
                  </a:cubicBezTo>
                  <a:cubicBezTo>
                    <a:pt x="288" y="19721"/>
                    <a:pt x="538" y="20175"/>
                    <a:pt x="852" y="20614"/>
                  </a:cubicBezTo>
                  <a:cubicBezTo>
                    <a:pt x="1040" y="20881"/>
                    <a:pt x="1259" y="21288"/>
                    <a:pt x="1573" y="21539"/>
                  </a:cubicBezTo>
                  <a:cubicBezTo>
                    <a:pt x="1589" y="21602"/>
                    <a:pt x="1651" y="21665"/>
                    <a:pt x="1761" y="21696"/>
                  </a:cubicBezTo>
                  <a:cubicBezTo>
                    <a:pt x="1792" y="21712"/>
                    <a:pt x="1824" y="21727"/>
                    <a:pt x="1871" y="21743"/>
                  </a:cubicBezTo>
                  <a:cubicBezTo>
                    <a:pt x="1871" y="21743"/>
                    <a:pt x="1886" y="21743"/>
                    <a:pt x="1902" y="21759"/>
                  </a:cubicBezTo>
                  <a:cubicBezTo>
                    <a:pt x="1918" y="21759"/>
                    <a:pt x="1949" y="21759"/>
                    <a:pt x="1980" y="21774"/>
                  </a:cubicBezTo>
                  <a:cubicBezTo>
                    <a:pt x="3539" y="22249"/>
                    <a:pt x="5380" y="22767"/>
                    <a:pt x="6995" y="22767"/>
                  </a:cubicBezTo>
                  <a:cubicBezTo>
                    <a:pt x="7085" y="22767"/>
                    <a:pt x="7174" y="22765"/>
                    <a:pt x="7263" y="22762"/>
                  </a:cubicBezTo>
                  <a:cubicBezTo>
                    <a:pt x="7404" y="22746"/>
                    <a:pt x="7482" y="22683"/>
                    <a:pt x="7513" y="22621"/>
                  </a:cubicBezTo>
                  <a:cubicBezTo>
                    <a:pt x="7552" y="22699"/>
                    <a:pt x="7664" y="22759"/>
                    <a:pt x="7762" y="22759"/>
                  </a:cubicBezTo>
                  <a:cubicBezTo>
                    <a:pt x="7822" y="22759"/>
                    <a:pt x="7876" y="22737"/>
                    <a:pt x="7905" y="22683"/>
                  </a:cubicBezTo>
                  <a:cubicBezTo>
                    <a:pt x="7921" y="22636"/>
                    <a:pt x="7937" y="22605"/>
                    <a:pt x="7952" y="22574"/>
                  </a:cubicBezTo>
                  <a:cubicBezTo>
                    <a:pt x="8015" y="22558"/>
                    <a:pt x="8062" y="22511"/>
                    <a:pt x="8031" y="22464"/>
                  </a:cubicBezTo>
                  <a:cubicBezTo>
                    <a:pt x="8031" y="22448"/>
                    <a:pt x="8015" y="22433"/>
                    <a:pt x="8015" y="22417"/>
                  </a:cubicBezTo>
                  <a:cubicBezTo>
                    <a:pt x="9285" y="19658"/>
                    <a:pt x="10053" y="16696"/>
                    <a:pt x="10727" y="13749"/>
                  </a:cubicBezTo>
                  <a:cubicBezTo>
                    <a:pt x="11275" y="11335"/>
                    <a:pt x="12012" y="8906"/>
                    <a:pt x="12498" y="6460"/>
                  </a:cubicBezTo>
                  <a:cubicBezTo>
                    <a:pt x="12505" y="6461"/>
                    <a:pt x="12512" y="6462"/>
                    <a:pt x="12519" y="6462"/>
                  </a:cubicBezTo>
                  <a:cubicBezTo>
                    <a:pt x="12621" y="6462"/>
                    <a:pt x="12713" y="6359"/>
                    <a:pt x="12655" y="6257"/>
                  </a:cubicBezTo>
                  <a:cubicBezTo>
                    <a:pt x="12623" y="6225"/>
                    <a:pt x="12592" y="6178"/>
                    <a:pt x="12561" y="6131"/>
                  </a:cubicBezTo>
                  <a:cubicBezTo>
                    <a:pt x="12655" y="5598"/>
                    <a:pt x="12749" y="5065"/>
                    <a:pt x="12811" y="4532"/>
                  </a:cubicBezTo>
                  <a:cubicBezTo>
                    <a:pt x="13031" y="4470"/>
                    <a:pt x="13125" y="4235"/>
                    <a:pt x="12890" y="4031"/>
                  </a:cubicBezTo>
                  <a:cubicBezTo>
                    <a:pt x="12890" y="4015"/>
                    <a:pt x="12890" y="3984"/>
                    <a:pt x="12890" y="3953"/>
                  </a:cubicBezTo>
                  <a:cubicBezTo>
                    <a:pt x="12913" y="3767"/>
                    <a:pt x="12704" y="3633"/>
                    <a:pt x="12518" y="3633"/>
                  </a:cubicBezTo>
                  <a:cubicBezTo>
                    <a:pt x="12453" y="3633"/>
                    <a:pt x="12390" y="3649"/>
                    <a:pt x="12341" y="3686"/>
                  </a:cubicBezTo>
                  <a:cubicBezTo>
                    <a:pt x="11855" y="3373"/>
                    <a:pt x="11369" y="3043"/>
                    <a:pt x="10930" y="2699"/>
                  </a:cubicBezTo>
                  <a:cubicBezTo>
                    <a:pt x="10476" y="2354"/>
                    <a:pt x="10053" y="1899"/>
                    <a:pt x="9535" y="1633"/>
                  </a:cubicBezTo>
                  <a:cubicBezTo>
                    <a:pt x="9504" y="1617"/>
                    <a:pt x="9488" y="1601"/>
                    <a:pt x="9473" y="1586"/>
                  </a:cubicBezTo>
                  <a:cubicBezTo>
                    <a:pt x="8407" y="1037"/>
                    <a:pt x="7012" y="896"/>
                    <a:pt x="5821" y="661"/>
                  </a:cubicBezTo>
                  <a:cubicBezTo>
                    <a:pt x="4582" y="410"/>
                    <a:pt x="3344" y="112"/>
                    <a:pt x="2090" y="3"/>
                  </a:cubicBezTo>
                  <a:cubicBezTo>
                    <a:pt x="2069" y="1"/>
                    <a:pt x="2050" y="0"/>
                    <a:pt x="20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8" name="Google Shape;958;p33"/>
          <p:cNvSpPr/>
          <p:nvPr/>
        </p:nvSpPr>
        <p:spPr>
          <a:xfrm rot="-1036824">
            <a:off x="2588023" y="776010"/>
            <a:ext cx="932333" cy="512408"/>
          </a:xfrm>
          <a:custGeom>
            <a:avLst/>
            <a:gdLst/>
            <a:ahLst/>
            <a:cxnLst/>
            <a:rect l="l" t="t" r="r" b="b"/>
            <a:pathLst>
              <a:path w="17773" h="9768" extrusionOk="0">
                <a:moveTo>
                  <a:pt x="3304" y="1"/>
                </a:moveTo>
                <a:cubicBezTo>
                  <a:pt x="3172" y="1"/>
                  <a:pt x="3045" y="62"/>
                  <a:pt x="2971" y="211"/>
                </a:cubicBezTo>
                <a:cubicBezTo>
                  <a:pt x="2857" y="439"/>
                  <a:pt x="2743" y="690"/>
                  <a:pt x="2629" y="918"/>
                </a:cubicBezTo>
                <a:cubicBezTo>
                  <a:pt x="2629" y="941"/>
                  <a:pt x="2606" y="964"/>
                  <a:pt x="2583" y="1009"/>
                </a:cubicBezTo>
                <a:cubicBezTo>
                  <a:pt x="2058" y="2105"/>
                  <a:pt x="1510" y="3201"/>
                  <a:pt x="985" y="4296"/>
                </a:cubicBezTo>
                <a:cubicBezTo>
                  <a:pt x="985" y="4319"/>
                  <a:pt x="985" y="4319"/>
                  <a:pt x="985" y="4319"/>
                </a:cubicBezTo>
                <a:cubicBezTo>
                  <a:pt x="825" y="4593"/>
                  <a:pt x="643" y="4844"/>
                  <a:pt x="483" y="5118"/>
                </a:cubicBezTo>
                <a:cubicBezTo>
                  <a:pt x="369" y="5209"/>
                  <a:pt x="255" y="5323"/>
                  <a:pt x="141" y="5438"/>
                </a:cubicBezTo>
                <a:cubicBezTo>
                  <a:pt x="49" y="5529"/>
                  <a:pt x="49" y="5643"/>
                  <a:pt x="95" y="5711"/>
                </a:cubicBezTo>
                <a:cubicBezTo>
                  <a:pt x="0" y="5996"/>
                  <a:pt x="173" y="6327"/>
                  <a:pt x="469" y="6327"/>
                </a:cubicBezTo>
                <a:cubicBezTo>
                  <a:pt x="530" y="6327"/>
                  <a:pt x="596" y="6313"/>
                  <a:pt x="666" y="6282"/>
                </a:cubicBezTo>
                <a:cubicBezTo>
                  <a:pt x="711" y="6259"/>
                  <a:pt x="757" y="6236"/>
                  <a:pt x="803" y="6214"/>
                </a:cubicBezTo>
                <a:lnTo>
                  <a:pt x="917" y="6214"/>
                </a:lnTo>
                <a:cubicBezTo>
                  <a:pt x="962" y="6282"/>
                  <a:pt x="1031" y="6328"/>
                  <a:pt x="1122" y="6328"/>
                </a:cubicBezTo>
                <a:lnTo>
                  <a:pt x="3336" y="6830"/>
                </a:lnTo>
                <a:lnTo>
                  <a:pt x="3519" y="6830"/>
                </a:lnTo>
                <a:cubicBezTo>
                  <a:pt x="3633" y="6853"/>
                  <a:pt x="3770" y="6898"/>
                  <a:pt x="3907" y="6944"/>
                </a:cubicBezTo>
                <a:cubicBezTo>
                  <a:pt x="3951" y="6957"/>
                  <a:pt x="3993" y="6962"/>
                  <a:pt x="4033" y="6962"/>
                </a:cubicBezTo>
                <a:cubicBezTo>
                  <a:pt x="4427" y="6962"/>
                  <a:pt x="4601" y="6396"/>
                  <a:pt x="4249" y="6168"/>
                </a:cubicBezTo>
                <a:cubicBezTo>
                  <a:pt x="4500" y="6145"/>
                  <a:pt x="4592" y="5757"/>
                  <a:pt x="4318" y="5666"/>
                </a:cubicBezTo>
                <a:cubicBezTo>
                  <a:pt x="3861" y="5529"/>
                  <a:pt x="3405" y="5438"/>
                  <a:pt x="2971" y="5346"/>
                </a:cubicBezTo>
                <a:cubicBezTo>
                  <a:pt x="4744" y="4737"/>
                  <a:pt x="6686" y="4321"/>
                  <a:pt x="8540" y="4321"/>
                </a:cubicBezTo>
                <a:cubicBezTo>
                  <a:pt x="9811" y="4321"/>
                  <a:pt x="11041" y="4517"/>
                  <a:pt x="12147" y="4981"/>
                </a:cubicBezTo>
                <a:cubicBezTo>
                  <a:pt x="13311" y="5780"/>
                  <a:pt x="14292" y="6830"/>
                  <a:pt x="15228" y="7971"/>
                </a:cubicBezTo>
                <a:cubicBezTo>
                  <a:pt x="14886" y="7925"/>
                  <a:pt x="14543" y="7857"/>
                  <a:pt x="14201" y="7789"/>
                </a:cubicBezTo>
                <a:cubicBezTo>
                  <a:pt x="13767" y="7674"/>
                  <a:pt x="13356" y="7560"/>
                  <a:pt x="12923" y="7446"/>
                </a:cubicBezTo>
                <a:cubicBezTo>
                  <a:pt x="12881" y="7434"/>
                  <a:pt x="12839" y="7428"/>
                  <a:pt x="12799" y="7428"/>
                </a:cubicBezTo>
                <a:cubicBezTo>
                  <a:pt x="12406" y="7428"/>
                  <a:pt x="12143" y="7994"/>
                  <a:pt x="12558" y="8222"/>
                </a:cubicBezTo>
                <a:cubicBezTo>
                  <a:pt x="13790" y="8930"/>
                  <a:pt x="15046" y="9432"/>
                  <a:pt x="16438" y="9751"/>
                </a:cubicBezTo>
                <a:cubicBezTo>
                  <a:pt x="16480" y="9762"/>
                  <a:pt x="16522" y="9767"/>
                  <a:pt x="16563" y="9767"/>
                </a:cubicBezTo>
                <a:cubicBezTo>
                  <a:pt x="16785" y="9767"/>
                  <a:pt x="16970" y="9614"/>
                  <a:pt x="17009" y="9363"/>
                </a:cubicBezTo>
                <a:cubicBezTo>
                  <a:pt x="17009" y="9227"/>
                  <a:pt x="17031" y="9090"/>
                  <a:pt x="17054" y="8953"/>
                </a:cubicBezTo>
                <a:cubicBezTo>
                  <a:pt x="17123" y="8907"/>
                  <a:pt x="17191" y="8838"/>
                  <a:pt x="17237" y="8770"/>
                </a:cubicBezTo>
                <a:cubicBezTo>
                  <a:pt x="17351" y="8724"/>
                  <a:pt x="17465" y="8587"/>
                  <a:pt x="17488" y="8405"/>
                </a:cubicBezTo>
                <a:cubicBezTo>
                  <a:pt x="17556" y="7903"/>
                  <a:pt x="17533" y="7469"/>
                  <a:pt x="17442" y="7035"/>
                </a:cubicBezTo>
                <a:cubicBezTo>
                  <a:pt x="17442" y="6077"/>
                  <a:pt x="17533" y="5141"/>
                  <a:pt x="17716" y="4205"/>
                </a:cubicBezTo>
                <a:cubicBezTo>
                  <a:pt x="17773" y="3866"/>
                  <a:pt x="17480" y="3632"/>
                  <a:pt x="17227" y="3632"/>
                </a:cubicBezTo>
                <a:cubicBezTo>
                  <a:pt x="17071" y="3632"/>
                  <a:pt x="16929" y="3722"/>
                  <a:pt x="16894" y="3931"/>
                </a:cubicBezTo>
                <a:cubicBezTo>
                  <a:pt x="16780" y="4502"/>
                  <a:pt x="16689" y="5095"/>
                  <a:pt x="16598" y="5666"/>
                </a:cubicBezTo>
                <a:cubicBezTo>
                  <a:pt x="16324" y="5711"/>
                  <a:pt x="16073" y="5963"/>
                  <a:pt x="16232" y="6282"/>
                </a:cubicBezTo>
                <a:cubicBezTo>
                  <a:pt x="16324" y="6442"/>
                  <a:pt x="16392" y="6579"/>
                  <a:pt x="16438" y="6716"/>
                </a:cubicBezTo>
                <a:cubicBezTo>
                  <a:pt x="16415" y="6853"/>
                  <a:pt x="16415" y="6990"/>
                  <a:pt x="16392" y="7127"/>
                </a:cubicBezTo>
                <a:cubicBezTo>
                  <a:pt x="15160" y="5506"/>
                  <a:pt x="13585" y="4410"/>
                  <a:pt x="11827" y="3794"/>
                </a:cubicBezTo>
                <a:cubicBezTo>
                  <a:pt x="10960" y="3292"/>
                  <a:pt x="9978" y="2927"/>
                  <a:pt x="8883" y="2721"/>
                </a:cubicBezTo>
                <a:cubicBezTo>
                  <a:pt x="8296" y="2610"/>
                  <a:pt x="7705" y="2556"/>
                  <a:pt x="7117" y="2556"/>
                </a:cubicBezTo>
                <a:cubicBezTo>
                  <a:pt x="5416" y="2556"/>
                  <a:pt x="3739" y="3009"/>
                  <a:pt x="2263" y="3840"/>
                </a:cubicBezTo>
                <a:cubicBezTo>
                  <a:pt x="2377" y="3634"/>
                  <a:pt x="2492" y="3429"/>
                  <a:pt x="2583" y="3201"/>
                </a:cubicBezTo>
                <a:cubicBezTo>
                  <a:pt x="2857" y="2813"/>
                  <a:pt x="3062" y="2356"/>
                  <a:pt x="3222" y="1900"/>
                </a:cubicBezTo>
                <a:cubicBezTo>
                  <a:pt x="3405" y="1466"/>
                  <a:pt x="3587" y="1032"/>
                  <a:pt x="3770" y="576"/>
                </a:cubicBezTo>
                <a:cubicBezTo>
                  <a:pt x="3878" y="267"/>
                  <a:pt x="3580" y="1"/>
                  <a:pt x="33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59" name="Google Shape;959;p33"/>
          <p:cNvGrpSpPr/>
          <p:nvPr/>
        </p:nvGrpSpPr>
        <p:grpSpPr>
          <a:xfrm rot="-8593293">
            <a:off x="48531" y="-510565"/>
            <a:ext cx="2429474" cy="1577941"/>
            <a:chOff x="5118990" y="4122087"/>
            <a:chExt cx="1882464" cy="1222659"/>
          </a:xfrm>
        </p:grpSpPr>
        <p:sp>
          <p:nvSpPr>
            <p:cNvPr id="960" name="Google Shape;960;p33"/>
            <p:cNvSpPr/>
            <p:nvPr/>
          </p:nvSpPr>
          <p:spPr>
            <a:xfrm rot="787510">
              <a:off x="5385771" y="4227679"/>
              <a:ext cx="603559" cy="359284"/>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3"/>
            <p:cNvSpPr/>
            <p:nvPr/>
          </p:nvSpPr>
          <p:spPr>
            <a:xfrm rot="787510">
              <a:off x="5335021" y="4244664"/>
              <a:ext cx="556881" cy="639813"/>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3"/>
            <p:cNvSpPr/>
            <p:nvPr/>
          </p:nvSpPr>
          <p:spPr>
            <a:xfrm rot="787510">
              <a:off x="5274233" y="4284717"/>
              <a:ext cx="108494" cy="89486"/>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3"/>
            <p:cNvSpPr/>
            <p:nvPr/>
          </p:nvSpPr>
          <p:spPr>
            <a:xfrm rot="787510">
              <a:off x="5276253" y="4313238"/>
              <a:ext cx="125778" cy="126468"/>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3"/>
            <p:cNvSpPr/>
            <p:nvPr/>
          </p:nvSpPr>
          <p:spPr>
            <a:xfrm rot="787510">
              <a:off x="5556472" y="4350491"/>
              <a:ext cx="214919" cy="68331"/>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3"/>
            <p:cNvSpPr/>
            <p:nvPr/>
          </p:nvSpPr>
          <p:spPr>
            <a:xfrm rot="787510">
              <a:off x="5858154" y="4388382"/>
              <a:ext cx="1087855" cy="60559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3"/>
            <p:cNvSpPr/>
            <p:nvPr/>
          </p:nvSpPr>
          <p:spPr>
            <a:xfrm rot="787510">
              <a:off x="6027045" y="4465191"/>
              <a:ext cx="608388" cy="226071"/>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3"/>
            <p:cNvSpPr/>
            <p:nvPr/>
          </p:nvSpPr>
          <p:spPr>
            <a:xfrm rot="787510">
              <a:off x="5717956" y="4731255"/>
              <a:ext cx="1111348" cy="47701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3"/>
            <p:cNvSpPr/>
            <p:nvPr/>
          </p:nvSpPr>
          <p:spPr>
            <a:xfrm rot="787510">
              <a:off x="5192958" y="4307909"/>
              <a:ext cx="1734529" cy="851015"/>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33"/>
            <p:cNvSpPr/>
            <p:nvPr/>
          </p:nvSpPr>
          <p:spPr>
            <a:xfrm rot="787510">
              <a:off x="5746899" y="4608508"/>
              <a:ext cx="88489" cy="329239"/>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3"/>
            <p:cNvSpPr/>
            <p:nvPr/>
          </p:nvSpPr>
          <p:spPr>
            <a:xfrm rot="787510">
              <a:off x="5433551" y="4425988"/>
              <a:ext cx="32192" cy="86573"/>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33"/>
            <p:cNvSpPr/>
            <p:nvPr/>
          </p:nvSpPr>
          <p:spPr>
            <a:xfrm rot="787510">
              <a:off x="5891335" y="4294059"/>
              <a:ext cx="94353" cy="35583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33"/>
            <p:cNvSpPr/>
            <p:nvPr/>
          </p:nvSpPr>
          <p:spPr>
            <a:xfrm rot="787510">
              <a:off x="5743083" y="4284862"/>
              <a:ext cx="155517" cy="62138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3"/>
            <p:cNvSpPr/>
            <p:nvPr/>
          </p:nvSpPr>
          <p:spPr>
            <a:xfrm rot="787510">
              <a:off x="5468329" y="4339170"/>
              <a:ext cx="37327" cy="108648"/>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3"/>
            <p:cNvSpPr/>
            <p:nvPr/>
          </p:nvSpPr>
          <p:spPr>
            <a:xfrm rot="787510">
              <a:off x="5364359" y="4323181"/>
              <a:ext cx="43919" cy="135666"/>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75" name="Google Shape;975;p33"/>
          <p:cNvGrpSpPr/>
          <p:nvPr/>
        </p:nvGrpSpPr>
        <p:grpSpPr>
          <a:xfrm>
            <a:off x="6710188" y="4650382"/>
            <a:ext cx="2433812" cy="320922"/>
            <a:chOff x="1394800" y="3522000"/>
            <a:chExt cx="1048650" cy="138275"/>
          </a:xfrm>
        </p:grpSpPr>
        <p:sp>
          <p:nvSpPr>
            <p:cNvPr id="976" name="Google Shape;976;p33"/>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33"/>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33"/>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33"/>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33"/>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33"/>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33"/>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33"/>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33"/>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 name="Rectangle 3"/>
          <p:cNvSpPr/>
          <p:nvPr/>
        </p:nvSpPr>
        <p:spPr>
          <a:xfrm>
            <a:off x="3255532" y="754001"/>
            <a:ext cx="5715953" cy="3524683"/>
          </a:xfrm>
          <a:prstGeom prst="rect">
            <a:avLst/>
          </a:prstGeom>
        </p:spPr>
        <p:txBody>
          <a:bodyPr wrap="square">
            <a:spAutoFit/>
          </a:bodyPr>
          <a:lstStyle/>
          <a:p>
            <a:pPr marL="499110" lvl="4" indent="-228600" algn="just">
              <a:lnSpc>
                <a:spcPct val="107000"/>
              </a:lnSpc>
              <a:buAutoNum type="arabicPeriod"/>
            </a:pPr>
            <a:r>
              <a:rPr lang="id-ID" dirty="0" smtClean="0">
                <a:latin typeface="Adobe Hebrew" panose="02040503050201020203" pitchFamily="18" charset="-79"/>
                <a:ea typeface="Calibri" panose="020F0502020204030204" pitchFamily="34" charset="0"/>
                <a:cs typeface="Adobe Hebrew" panose="02040503050201020203" pitchFamily="18" charset="-79"/>
              </a:rPr>
              <a:t>Menyediakan pengalaman belajar dengan mengaitkan pengetahuan yang telah dimiliki siswa sedemikian rupa sehingga belajar melalui proses pembentukan pengetahuan. </a:t>
            </a:r>
            <a:endParaRPr lang="en-US" dirty="0" smtClean="0">
              <a:latin typeface="Adobe Hebrew" panose="02040503050201020203" pitchFamily="18" charset="-79"/>
              <a:ea typeface="Calibri" panose="020F0502020204030204" pitchFamily="34" charset="0"/>
              <a:cs typeface="Adobe Hebrew" panose="02040503050201020203" pitchFamily="18" charset="-79"/>
            </a:endParaRPr>
          </a:p>
          <a:p>
            <a:pPr marL="499110" indent="-228600" algn="just">
              <a:lnSpc>
                <a:spcPct val="107000"/>
              </a:lnSpc>
              <a:buAutoNum type="arabicPeriod"/>
            </a:pPr>
            <a:endParaRPr lang="en-US" dirty="0" smtClean="0">
              <a:latin typeface="Adobe Hebrew" panose="02040503050201020203" pitchFamily="18" charset="-79"/>
              <a:ea typeface="Calibri" panose="020F0502020204030204" pitchFamily="34" charset="0"/>
              <a:cs typeface="Adobe Hebrew" panose="02040503050201020203" pitchFamily="18" charset="-79"/>
            </a:endParaRPr>
          </a:p>
          <a:p>
            <a:pPr marL="450215" indent="-179705" algn="just">
              <a:lnSpc>
                <a:spcPct val="107000"/>
              </a:lnSpc>
              <a:spcAft>
                <a:spcPts val="800"/>
              </a:spcAft>
            </a:pPr>
            <a:r>
              <a:rPr lang="id-ID" dirty="0" smtClean="0">
                <a:latin typeface="Adobe Hebrew" panose="02040503050201020203" pitchFamily="18" charset="-79"/>
                <a:ea typeface="Calibri" panose="020F0502020204030204" pitchFamily="34" charset="0"/>
                <a:cs typeface="Adobe Hebrew" panose="02040503050201020203" pitchFamily="18" charset="-79"/>
              </a:rPr>
              <a:t>2</a:t>
            </a:r>
            <a:r>
              <a:rPr lang="id-ID" dirty="0">
                <a:latin typeface="Adobe Hebrew" panose="02040503050201020203" pitchFamily="18" charset="-79"/>
                <a:ea typeface="Calibri" panose="020F0502020204030204" pitchFamily="34" charset="0"/>
                <a:cs typeface="Adobe Hebrew" panose="02040503050201020203" pitchFamily="18" charset="-79"/>
              </a:rPr>
              <a:t>. Menyediakan berbagai alternatif pengalaman belajar, tidak semua mengerjakan tugas yang sama, misalny</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id-ID" dirty="0">
                <a:latin typeface="Adobe Hebrew" panose="02040503050201020203" pitchFamily="18" charset="-79"/>
                <a:ea typeface="Calibri" panose="020F0502020204030204" pitchFamily="34" charset="0"/>
                <a:cs typeface="Adobe Hebrew" panose="02040503050201020203" pitchFamily="18" charset="-79"/>
              </a:rPr>
              <a:t>a suatu masalah dapat diselesaikan dengan berbagai cara. </a:t>
            </a:r>
            <a:endParaRPr lang="en-US" dirty="0">
              <a:latin typeface="Adobe Hebrew" panose="02040503050201020203" pitchFamily="18" charset="-79"/>
              <a:ea typeface="Calibri" panose="020F0502020204030204" pitchFamily="34" charset="0"/>
              <a:cs typeface="Adobe Hebrew" panose="02040503050201020203" pitchFamily="18" charset="-79"/>
            </a:endParaRPr>
          </a:p>
          <a:p>
            <a:pPr marL="450215" indent="-179705" algn="just">
              <a:lnSpc>
                <a:spcPct val="107000"/>
              </a:lnSpc>
              <a:spcAft>
                <a:spcPts val="800"/>
              </a:spcAft>
            </a:pPr>
            <a:r>
              <a:rPr lang="en-US" dirty="0" smtClean="0">
                <a:latin typeface="Adobe Hebrew" panose="02040503050201020203" pitchFamily="18" charset="-79"/>
                <a:ea typeface="Calibri" panose="020F0502020204030204" pitchFamily="34" charset="0"/>
                <a:cs typeface="Adobe Hebrew" panose="02040503050201020203" pitchFamily="18" charset="-79"/>
              </a:rPr>
              <a:t>3</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Mengintegrasikan</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pembelajaran</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dengan</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situasi</a:t>
            </a:r>
            <a:r>
              <a:rPr lang="en-US" dirty="0">
                <a:latin typeface="Adobe Hebrew" panose="02040503050201020203" pitchFamily="18" charset="-79"/>
                <a:ea typeface="Calibri" panose="020F0502020204030204" pitchFamily="34" charset="0"/>
                <a:cs typeface="Adobe Hebrew" panose="02040503050201020203" pitchFamily="18" charset="-79"/>
              </a:rPr>
              <a:t> yang </a:t>
            </a:r>
            <a:r>
              <a:rPr lang="en-US" dirty="0" err="1" smtClean="0">
                <a:latin typeface="Adobe Hebrew" panose="02040503050201020203" pitchFamily="18" charset="-79"/>
                <a:ea typeface="Calibri" panose="020F0502020204030204" pitchFamily="34" charset="0"/>
                <a:cs typeface="Adobe Hebrew" panose="02040503050201020203" pitchFamily="18" charset="-79"/>
              </a:rPr>
              <a:t>realistik</a:t>
            </a:r>
            <a:r>
              <a:rPr lang="en-US" dirty="0" smtClean="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dan</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relevan</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dengan</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melibatkan</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pengalaman</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smtClean="0">
                <a:latin typeface="Adobe Hebrew" panose="02040503050201020203" pitchFamily="18" charset="-79"/>
                <a:ea typeface="Calibri" panose="020F0502020204030204" pitchFamily="34" charset="0"/>
                <a:cs typeface="Adobe Hebrew" panose="02040503050201020203" pitchFamily="18" charset="-79"/>
              </a:rPr>
              <a:t>konkret</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misalnya</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untuk</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memahami</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suatu</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konsep</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smtClean="0">
                <a:latin typeface="Adobe Hebrew" panose="02040503050201020203" pitchFamily="18" charset="-79"/>
                <a:ea typeface="Calibri" panose="020F0502020204030204" pitchFamily="34" charset="0"/>
                <a:cs typeface="Adobe Hebrew" panose="02040503050201020203" pitchFamily="18" charset="-79"/>
              </a:rPr>
              <a:t>melalui</a:t>
            </a:r>
            <a:r>
              <a:rPr lang="en-US" dirty="0" smtClean="0">
                <a:latin typeface="Adobe Hebrew" panose="02040503050201020203" pitchFamily="18" charset="-79"/>
                <a:ea typeface="Calibri" panose="020F0502020204030204" pitchFamily="34" charset="0"/>
                <a:cs typeface="Adobe Hebrew" panose="02040503050201020203" pitchFamily="18" charset="-79"/>
              </a:rPr>
              <a:t> </a:t>
            </a:r>
            <a:r>
              <a:rPr lang="en-US" dirty="0" err="1" smtClean="0">
                <a:latin typeface="Adobe Hebrew" panose="02040503050201020203" pitchFamily="18" charset="-79"/>
                <a:ea typeface="Calibri" panose="020F0502020204030204" pitchFamily="34" charset="0"/>
                <a:cs typeface="Adobe Hebrew" panose="02040503050201020203" pitchFamily="18" charset="-79"/>
              </a:rPr>
              <a:t>kenyataan</a:t>
            </a:r>
            <a:r>
              <a:rPr lang="en-US" dirty="0" smtClean="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kehidupan</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sehari-hari</a:t>
            </a:r>
            <a:r>
              <a:rPr lang="en-US" dirty="0">
                <a:latin typeface="Adobe Hebrew" panose="02040503050201020203" pitchFamily="18" charset="-79"/>
                <a:ea typeface="Calibri" panose="020F0502020204030204" pitchFamily="34" charset="0"/>
                <a:cs typeface="Adobe Hebrew" panose="02040503050201020203" pitchFamily="18" charset="-79"/>
              </a:rPr>
              <a:t>. </a:t>
            </a:r>
          </a:p>
          <a:p>
            <a:pPr marL="450215" indent="-179705" algn="just">
              <a:lnSpc>
                <a:spcPct val="107000"/>
              </a:lnSpc>
              <a:spcAft>
                <a:spcPts val="800"/>
              </a:spcAft>
            </a:pPr>
            <a:r>
              <a:rPr lang="en-US" dirty="0">
                <a:latin typeface="Adobe Hebrew" panose="02040503050201020203" pitchFamily="18" charset="-79"/>
                <a:ea typeface="Calibri" panose="020F0502020204030204" pitchFamily="34" charset="0"/>
                <a:cs typeface="Adobe Hebrew" panose="02040503050201020203" pitchFamily="18" charset="-79"/>
              </a:rPr>
              <a:t>4. </a:t>
            </a:r>
            <a:r>
              <a:rPr lang="en-US" dirty="0" err="1">
                <a:latin typeface="Adobe Hebrew" panose="02040503050201020203" pitchFamily="18" charset="-79"/>
                <a:ea typeface="Calibri" panose="020F0502020204030204" pitchFamily="34" charset="0"/>
                <a:cs typeface="Adobe Hebrew" panose="02040503050201020203" pitchFamily="18" charset="-79"/>
              </a:rPr>
              <a:t>Mengintegrasikan</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pembelajaran</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sehingga</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memungkinkan</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terjadinya</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transmisi</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sosial</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yaitu</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terjadinya</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interaksi</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dan</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kerja</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sama</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seseorang</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dengan</a:t>
            </a:r>
            <a:r>
              <a:rPr lang="en-US" dirty="0">
                <a:latin typeface="Adobe Hebrew" panose="02040503050201020203" pitchFamily="18" charset="-79"/>
                <a:ea typeface="Calibri" panose="020F0502020204030204" pitchFamily="34" charset="0"/>
                <a:cs typeface="Adobe Hebrew" panose="02040503050201020203" pitchFamily="18" charset="-79"/>
              </a:rPr>
              <a:t> orang lain </a:t>
            </a:r>
            <a:r>
              <a:rPr lang="en-US" dirty="0" err="1">
                <a:latin typeface="Adobe Hebrew" panose="02040503050201020203" pitchFamily="18" charset="-79"/>
                <a:ea typeface="Calibri" panose="020F0502020204030204" pitchFamily="34" charset="0"/>
                <a:cs typeface="Adobe Hebrew" panose="02040503050201020203" pitchFamily="18" charset="-79"/>
              </a:rPr>
              <a:t>atau</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dengan</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lingkungannya</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misalnya</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interaksi</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dan</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kerjasama</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antara</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siswa</a:t>
            </a:r>
            <a:r>
              <a:rPr lang="en-US" dirty="0">
                <a:latin typeface="Adobe Hebrew" panose="02040503050201020203" pitchFamily="18" charset="-79"/>
                <a:ea typeface="Calibri" panose="020F0502020204030204" pitchFamily="34" charset="0"/>
                <a:cs typeface="Adobe Hebrew" panose="02040503050201020203" pitchFamily="18" charset="-79"/>
              </a:rPr>
              <a:t>, guru, </a:t>
            </a:r>
            <a:r>
              <a:rPr lang="en-US" dirty="0" err="1">
                <a:latin typeface="Adobe Hebrew" panose="02040503050201020203" pitchFamily="18" charset="-79"/>
                <a:ea typeface="Calibri" panose="020F0502020204030204" pitchFamily="34" charset="0"/>
                <a:cs typeface="Adobe Hebrew" panose="02040503050201020203" pitchFamily="18" charset="-79"/>
              </a:rPr>
              <a:t>dan</a:t>
            </a:r>
            <a:r>
              <a:rPr lang="en-US" dirty="0">
                <a:latin typeface="Adobe Hebrew" panose="02040503050201020203" pitchFamily="18" charset="-79"/>
                <a:ea typeface="Calibri" panose="020F0502020204030204" pitchFamily="34" charset="0"/>
                <a:cs typeface="Adobe Hebrew" panose="02040503050201020203" pitchFamily="18" charset="-79"/>
              </a:rPr>
              <a:t> </a:t>
            </a:r>
            <a:r>
              <a:rPr lang="en-US" dirty="0" err="1">
                <a:latin typeface="Adobe Hebrew" panose="02040503050201020203" pitchFamily="18" charset="-79"/>
                <a:ea typeface="Calibri" panose="020F0502020204030204" pitchFamily="34" charset="0"/>
                <a:cs typeface="Adobe Hebrew" panose="02040503050201020203" pitchFamily="18" charset="-79"/>
              </a:rPr>
              <a:t>siswasiswa</a:t>
            </a:r>
            <a:r>
              <a:rPr lang="en-US" dirty="0">
                <a:latin typeface="Adobe Hebrew" panose="02040503050201020203" pitchFamily="18" charset="-79"/>
                <a:ea typeface="Calibri" panose="020F0502020204030204" pitchFamily="34" charset="0"/>
                <a:cs typeface="Adobe Hebrew" panose="02040503050201020203" pitchFamily="18" charset="-79"/>
              </a:rPr>
              <a:t>.</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51"/>
        <p:cNvGrpSpPr/>
        <p:nvPr/>
      </p:nvGrpSpPr>
      <p:grpSpPr>
        <a:xfrm>
          <a:off x="0" y="0"/>
          <a:ext cx="0" cy="0"/>
          <a:chOff x="0" y="0"/>
          <a:chExt cx="0" cy="0"/>
        </a:xfrm>
      </p:grpSpPr>
      <p:sp>
        <p:nvSpPr>
          <p:cNvPr id="1052" name="Google Shape;1052;p35"/>
          <p:cNvSpPr txBox="1">
            <a:spLocks noGrp="1"/>
          </p:cNvSpPr>
          <p:nvPr>
            <p:ph type="title"/>
          </p:nvPr>
        </p:nvSpPr>
        <p:spPr>
          <a:xfrm>
            <a:off x="2352841" y="265986"/>
            <a:ext cx="6586151" cy="1754658"/>
          </a:xfrm>
          <a:prstGeom prst="rect">
            <a:avLst/>
          </a:prstGeom>
        </p:spPr>
        <p:txBody>
          <a:bodyPr spcFirstLastPara="1" wrap="square" lIns="0" tIns="0" rIns="0" bIns="0" anchor="t" anchorCtr="0">
            <a:noAutofit/>
          </a:bodyPr>
          <a:lstStyle/>
          <a:p>
            <a:pPr algn="l"/>
            <a:r>
              <a:rPr lang="en-US" dirty="0" err="1"/>
              <a:t>Penerapan</a:t>
            </a:r>
            <a:r>
              <a:rPr lang="en-US" dirty="0"/>
              <a:t> </a:t>
            </a:r>
            <a:r>
              <a:rPr lang="en-US" dirty="0" err="1"/>
              <a:t>Pendekatan</a:t>
            </a:r>
            <a:r>
              <a:rPr lang="en-US" dirty="0"/>
              <a:t> </a:t>
            </a:r>
            <a:r>
              <a:rPr lang="en-US" dirty="0" err="1"/>
              <a:t>Pembelajaran</a:t>
            </a:r>
            <a:r>
              <a:rPr lang="en-US" dirty="0"/>
              <a:t> </a:t>
            </a:r>
            <a:r>
              <a:rPr lang="en-US" dirty="0" err="1"/>
              <a:t>Kontruktivisme</a:t>
            </a:r>
            <a:r>
              <a:rPr lang="en-US" dirty="0"/>
              <a:t> </a:t>
            </a:r>
            <a:r>
              <a:rPr lang="en-US" dirty="0" err="1"/>
              <a:t>Terhadap</a:t>
            </a:r>
            <a:r>
              <a:rPr lang="en-US" dirty="0"/>
              <a:t> Guru </a:t>
            </a:r>
            <a:r>
              <a:rPr lang="en-US" dirty="0" err="1"/>
              <a:t>dan</a:t>
            </a:r>
            <a:r>
              <a:rPr lang="en-US" dirty="0"/>
              <a:t> </a:t>
            </a:r>
            <a:r>
              <a:rPr lang="en-US" dirty="0" err="1"/>
              <a:t>Siswa</a:t>
            </a:r>
            <a:r>
              <a:rPr lang="en-US" dirty="0"/>
              <a:t/>
            </a:r>
            <a:br>
              <a:rPr lang="en-US" dirty="0"/>
            </a:br>
            <a:endParaRPr dirty="0"/>
          </a:p>
        </p:txBody>
      </p:sp>
      <p:grpSp>
        <p:nvGrpSpPr>
          <p:cNvPr id="1053" name="Google Shape;1053;p35"/>
          <p:cNvGrpSpPr/>
          <p:nvPr/>
        </p:nvGrpSpPr>
        <p:grpSpPr>
          <a:xfrm>
            <a:off x="6548273" y="1385475"/>
            <a:ext cx="1875837" cy="176025"/>
            <a:chOff x="4345425" y="2175475"/>
            <a:chExt cx="800750" cy="176025"/>
          </a:xfrm>
        </p:grpSpPr>
        <p:sp>
          <p:nvSpPr>
            <p:cNvPr id="1054" name="Google Shape;1054;p35"/>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35"/>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6" name="Google Shape;1056;p35"/>
          <p:cNvSpPr txBox="1">
            <a:spLocks noGrp="1"/>
          </p:cNvSpPr>
          <p:nvPr>
            <p:ph type="subTitle" idx="1"/>
          </p:nvPr>
        </p:nvSpPr>
        <p:spPr>
          <a:xfrm>
            <a:off x="816414" y="1479937"/>
            <a:ext cx="7534314" cy="3131419"/>
          </a:xfrm>
          <a:prstGeom prst="rect">
            <a:avLst/>
          </a:prstGeom>
        </p:spPr>
        <p:txBody>
          <a:bodyPr spcFirstLastPara="1" wrap="square" lIns="91425" tIns="91425" rIns="91425" bIns="91425" anchor="ctr" anchorCtr="0">
            <a:noAutofit/>
          </a:bodyPr>
          <a:lstStyle/>
          <a:p>
            <a:pPr marL="127000" indent="0">
              <a:buNone/>
            </a:pPr>
            <a:r>
              <a:rPr lang="id-ID" sz="1400" dirty="0">
                <a:latin typeface="Adobe Hebrew" panose="02040503050201020203" pitchFamily="18" charset="-79"/>
                <a:cs typeface="Adobe Hebrew" panose="02040503050201020203" pitchFamily="18" charset="-79"/>
              </a:rPr>
              <a:t>Ada enam hal yang menunjukkan konstruktivisme sebagai teori belajar sekaligus mendeskripsikan tentang pengajaran, yaitu</a:t>
            </a:r>
            <a:r>
              <a:rPr lang="id-ID" sz="1400" dirty="0" smtClean="0">
                <a:latin typeface="Adobe Hebrew" panose="02040503050201020203" pitchFamily="18" charset="-79"/>
                <a:cs typeface="Adobe Hebrew" panose="02040503050201020203" pitchFamily="18" charset="-79"/>
              </a:rPr>
              <a:t>:</a:t>
            </a:r>
            <a:endParaRPr lang="en-US" sz="1400" dirty="0" smtClean="0">
              <a:latin typeface="Adobe Hebrew" panose="02040503050201020203" pitchFamily="18" charset="-79"/>
              <a:cs typeface="Adobe Hebrew" panose="02040503050201020203" pitchFamily="18" charset="-79"/>
            </a:endParaRPr>
          </a:p>
          <a:p>
            <a:pPr marL="127000" indent="0">
              <a:buNone/>
            </a:pPr>
            <a:endParaRPr lang="en-US" sz="1400" dirty="0">
              <a:latin typeface="Adobe Hebrew" panose="02040503050201020203" pitchFamily="18" charset="-79"/>
              <a:cs typeface="Adobe Hebrew" panose="02040503050201020203" pitchFamily="18" charset="-79"/>
            </a:endParaRPr>
          </a:p>
          <a:p>
            <a:pPr algn="just">
              <a:buFont typeface="Wingdings" pitchFamily="2" charset="2"/>
              <a:buChar char="Ø"/>
            </a:pPr>
            <a:r>
              <a:rPr lang="id-ID" sz="1400" dirty="0" smtClean="0">
                <a:latin typeface="Adobe Hebrew" panose="02040503050201020203" pitchFamily="18" charset="-79"/>
                <a:cs typeface="Adobe Hebrew" panose="02040503050201020203" pitchFamily="18" charset="-79"/>
              </a:rPr>
              <a:t>Peserta </a:t>
            </a:r>
            <a:r>
              <a:rPr lang="id-ID" sz="1400" dirty="0">
                <a:latin typeface="Adobe Hebrew" panose="02040503050201020203" pitchFamily="18" charset="-79"/>
                <a:cs typeface="Adobe Hebrew" panose="02040503050201020203" pitchFamily="18" charset="-79"/>
              </a:rPr>
              <a:t>didik dimotivasi </a:t>
            </a:r>
            <a:endParaRPr lang="en-US" sz="1400" dirty="0">
              <a:latin typeface="Adobe Hebrew" panose="02040503050201020203" pitchFamily="18" charset="-79"/>
              <a:cs typeface="Adobe Hebrew" panose="02040503050201020203" pitchFamily="18" charset="-79"/>
            </a:endParaRPr>
          </a:p>
          <a:p>
            <a:pPr algn="just">
              <a:buFont typeface="Wingdings" pitchFamily="2" charset="2"/>
              <a:buChar char="Ø"/>
            </a:pPr>
            <a:r>
              <a:rPr lang="id-ID" sz="1400" dirty="0" smtClean="0">
                <a:latin typeface="Adobe Hebrew" panose="02040503050201020203" pitchFamily="18" charset="-79"/>
                <a:cs typeface="Adobe Hebrew" panose="02040503050201020203" pitchFamily="18" charset="-79"/>
              </a:rPr>
              <a:t>Peserta </a:t>
            </a:r>
            <a:r>
              <a:rPr lang="id-ID" sz="1400" dirty="0">
                <a:latin typeface="Adobe Hebrew" panose="02040503050201020203" pitchFamily="18" charset="-79"/>
                <a:cs typeface="Adobe Hebrew" panose="02040503050201020203" pitchFamily="18" charset="-79"/>
              </a:rPr>
              <a:t>didik diberikan tantangan melalui ide-ide, dan pengalaman </a:t>
            </a:r>
            <a:endParaRPr lang="en-US" sz="1400" dirty="0" smtClean="0">
              <a:latin typeface="Adobe Hebrew" panose="02040503050201020203" pitchFamily="18" charset="-79"/>
              <a:cs typeface="Adobe Hebrew" panose="02040503050201020203" pitchFamily="18" charset="-79"/>
            </a:endParaRPr>
          </a:p>
          <a:p>
            <a:pPr algn="just">
              <a:buFont typeface="Wingdings" pitchFamily="2" charset="2"/>
              <a:buChar char="Ø"/>
            </a:pPr>
            <a:r>
              <a:rPr lang="id-ID" sz="1400" dirty="0" smtClean="0">
                <a:latin typeface="Adobe Hebrew" panose="02040503050201020203" pitchFamily="18" charset="-79"/>
                <a:cs typeface="Adobe Hebrew" panose="02040503050201020203" pitchFamily="18" charset="-79"/>
              </a:rPr>
              <a:t>Peserta </a:t>
            </a:r>
            <a:r>
              <a:rPr lang="id-ID" sz="1400" dirty="0">
                <a:latin typeface="Adobe Hebrew" panose="02040503050201020203" pitchFamily="18" charset="-79"/>
                <a:cs typeface="Adobe Hebrew" panose="02040503050201020203" pitchFamily="18" charset="-79"/>
              </a:rPr>
              <a:t>didik diberikan waktu yang cukup untuk melakukan refleksi, menulis, dan berdiskusi. </a:t>
            </a:r>
            <a:endParaRPr lang="en-US" sz="1400" dirty="0">
              <a:latin typeface="Adobe Hebrew" panose="02040503050201020203" pitchFamily="18" charset="-79"/>
              <a:cs typeface="Adobe Hebrew" panose="02040503050201020203" pitchFamily="18" charset="-79"/>
            </a:endParaRPr>
          </a:p>
          <a:p>
            <a:pPr algn="just">
              <a:buFont typeface="Wingdings" pitchFamily="2" charset="2"/>
              <a:buChar char="Ø"/>
            </a:pPr>
            <a:r>
              <a:rPr lang="id-ID" sz="1400" dirty="0" smtClean="0">
                <a:latin typeface="Adobe Hebrew" panose="02040503050201020203" pitchFamily="18" charset="-79"/>
                <a:cs typeface="Adobe Hebrew" panose="02040503050201020203" pitchFamily="18" charset="-79"/>
              </a:rPr>
              <a:t>Peserta </a:t>
            </a:r>
            <a:r>
              <a:rPr lang="id-ID" sz="1400" dirty="0">
                <a:latin typeface="Adobe Hebrew" panose="02040503050201020203" pitchFamily="18" charset="-79"/>
                <a:cs typeface="Adobe Hebrew" panose="02040503050201020203" pitchFamily="18" charset="-79"/>
              </a:rPr>
              <a:t>didik melakukan dialog dan kelas dijadikan sebagai suatu </a:t>
            </a:r>
            <a:r>
              <a:rPr lang="en-US" sz="1400" dirty="0">
                <a:latin typeface="Adobe Hebrew" panose="02040503050201020203" pitchFamily="18" charset="-79"/>
                <a:cs typeface="Adobe Hebrew" panose="02040503050201020203" pitchFamily="18" charset="-79"/>
              </a:rPr>
              <a:t>  </a:t>
            </a:r>
            <a:r>
              <a:rPr lang="id-ID" sz="1400" dirty="0">
                <a:latin typeface="Adobe Hebrew" panose="02040503050201020203" pitchFamily="18" charset="-79"/>
                <a:cs typeface="Adobe Hebrew" panose="02040503050201020203" pitchFamily="18" charset="-79"/>
              </a:rPr>
              <a:t>komunitas untuk melakukan kegiatan dialog, refleksi, dan </a:t>
            </a:r>
            <a:r>
              <a:rPr lang="id-ID" sz="1400" dirty="0" smtClean="0">
                <a:latin typeface="Adobe Hebrew" panose="02040503050201020203" pitchFamily="18" charset="-79"/>
                <a:cs typeface="Adobe Hebrew" panose="02040503050201020203" pitchFamily="18" charset="-79"/>
              </a:rPr>
              <a:t>percakapan.</a:t>
            </a:r>
            <a:endParaRPr lang="en-US" sz="1400" dirty="0" smtClean="0">
              <a:latin typeface="Adobe Hebrew" panose="02040503050201020203" pitchFamily="18" charset="-79"/>
              <a:cs typeface="Adobe Hebrew" panose="02040503050201020203" pitchFamily="18" charset="-79"/>
            </a:endParaRPr>
          </a:p>
          <a:p>
            <a:pPr algn="just">
              <a:buFont typeface="Wingdings" pitchFamily="2" charset="2"/>
              <a:buChar char="Ø"/>
            </a:pPr>
            <a:r>
              <a:rPr lang="id-ID" sz="1400" dirty="0" smtClean="0">
                <a:latin typeface="Adobe Hebrew" panose="02040503050201020203" pitchFamily="18" charset="-79"/>
                <a:cs typeface="Adobe Hebrew" panose="02040503050201020203" pitchFamily="18" charset="-79"/>
              </a:rPr>
              <a:t>Peserta </a:t>
            </a:r>
            <a:r>
              <a:rPr lang="id-ID" sz="1400" dirty="0">
                <a:latin typeface="Adobe Hebrew" panose="02040503050201020203" pitchFamily="18" charset="-79"/>
                <a:cs typeface="Adobe Hebrew" panose="02040503050201020203" pitchFamily="18" charset="-79"/>
              </a:rPr>
              <a:t>didik diberikan kesempatan untuk mengkomunikasikan dan mempertahankan </a:t>
            </a:r>
            <a:r>
              <a:rPr lang="id-ID" sz="1400" dirty="0" smtClean="0">
                <a:latin typeface="Adobe Hebrew" panose="02040503050201020203" pitchFamily="18" charset="-79"/>
                <a:cs typeface="Adobe Hebrew" panose="02040503050201020203" pitchFamily="18" charset="-79"/>
              </a:rPr>
              <a:t>ide</a:t>
            </a:r>
            <a:endParaRPr lang="en-US" sz="1400" dirty="0">
              <a:latin typeface="Adobe Hebrew" panose="02040503050201020203" pitchFamily="18" charset="-79"/>
              <a:cs typeface="Adobe Hebrew" panose="02040503050201020203" pitchFamily="18" charset="-79"/>
            </a:endParaRPr>
          </a:p>
          <a:p>
            <a:pPr algn="just">
              <a:buFont typeface="Wingdings" pitchFamily="2" charset="2"/>
              <a:buChar char="Ø"/>
            </a:pPr>
            <a:r>
              <a:rPr lang="id-ID" sz="1400" dirty="0" smtClean="0">
                <a:latin typeface="Adobe Hebrew" panose="02040503050201020203" pitchFamily="18" charset="-79"/>
                <a:cs typeface="Adobe Hebrew" panose="02040503050201020203" pitchFamily="18" charset="-79"/>
              </a:rPr>
              <a:t>Peserta </a:t>
            </a:r>
            <a:r>
              <a:rPr lang="id-ID" sz="1400" dirty="0">
                <a:latin typeface="Adobe Hebrew" panose="02040503050201020203" pitchFamily="18" charset="-79"/>
                <a:cs typeface="Adobe Hebrew" panose="02040503050201020203" pitchFamily="18" charset="-79"/>
              </a:rPr>
              <a:t>didik harus mampu menemukan idenya </a:t>
            </a:r>
            <a:r>
              <a:rPr lang="id-ID" sz="1400" dirty="0" smtClean="0">
                <a:latin typeface="Adobe Hebrew" panose="02040503050201020203" pitchFamily="18" charset="-79"/>
                <a:cs typeface="Adobe Hebrew" panose="02040503050201020203" pitchFamily="18" charset="-79"/>
              </a:rPr>
              <a:t>sendiri</a:t>
            </a:r>
            <a:endParaRPr sz="1400" dirty="0">
              <a:latin typeface="Adobe Hebrew" panose="02040503050201020203" pitchFamily="18" charset="-79"/>
              <a:cs typeface="Adobe Hebrew" panose="02040503050201020203" pitchFamily="18" charset="-79"/>
            </a:endParaRPr>
          </a:p>
        </p:txBody>
      </p:sp>
      <p:grpSp>
        <p:nvGrpSpPr>
          <p:cNvPr id="1057" name="Google Shape;1057;p35"/>
          <p:cNvGrpSpPr/>
          <p:nvPr/>
        </p:nvGrpSpPr>
        <p:grpSpPr>
          <a:xfrm>
            <a:off x="4203986" y="1189700"/>
            <a:ext cx="3220056" cy="176025"/>
            <a:chOff x="4345425" y="2175475"/>
            <a:chExt cx="800750" cy="176025"/>
          </a:xfrm>
        </p:grpSpPr>
        <p:sp>
          <p:nvSpPr>
            <p:cNvPr id="1058" name="Google Shape;1058;p35"/>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35"/>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60" name="Google Shape;1060;p35"/>
          <p:cNvGrpSpPr/>
          <p:nvPr/>
        </p:nvGrpSpPr>
        <p:grpSpPr>
          <a:xfrm>
            <a:off x="1202396" y="605799"/>
            <a:ext cx="580423" cy="681083"/>
            <a:chOff x="645175" y="3632150"/>
            <a:chExt cx="394550" cy="462975"/>
          </a:xfrm>
        </p:grpSpPr>
        <p:sp>
          <p:nvSpPr>
            <p:cNvPr id="1061" name="Google Shape;1061;p35"/>
            <p:cNvSpPr/>
            <p:nvPr/>
          </p:nvSpPr>
          <p:spPr>
            <a:xfrm>
              <a:off x="699725" y="3704850"/>
              <a:ext cx="320175" cy="366225"/>
            </a:xfrm>
            <a:custGeom>
              <a:avLst/>
              <a:gdLst/>
              <a:ahLst/>
              <a:cxnLst/>
              <a:rect l="l" t="t" r="r" b="b"/>
              <a:pathLst>
                <a:path w="12807" h="14649" extrusionOk="0">
                  <a:moveTo>
                    <a:pt x="967" y="1"/>
                  </a:moveTo>
                  <a:cubicBezTo>
                    <a:pt x="714" y="1"/>
                    <a:pt x="444" y="127"/>
                    <a:pt x="390" y="378"/>
                  </a:cubicBezTo>
                  <a:cubicBezTo>
                    <a:pt x="276" y="926"/>
                    <a:pt x="161" y="1451"/>
                    <a:pt x="70" y="1999"/>
                  </a:cubicBezTo>
                  <a:cubicBezTo>
                    <a:pt x="1" y="2332"/>
                    <a:pt x="253" y="2497"/>
                    <a:pt x="523" y="2497"/>
                  </a:cubicBezTo>
                  <a:cubicBezTo>
                    <a:pt x="696" y="2497"/>
                    <a:pt x="876" y="2429"/>
                    <a:pt x="983" y="2295"/>
                  </a:cubicBezTo>
                  <a:cubicBezTo>
                    <a:pt x="1052" y="2204"/>
                    <a:pt x="1143" y="2113"/>
                    <a:pt x="1211" y="2044"/>
                  </a:cubicBezTo>
                  <a:lnTo>
                    <a:pt x="1211" y="2044"/>
                  </a:lnTo>
                  <a:lnTo>
                    <a:pt x="960" y="2957"/>
                  </a:lnTo>
                  <a:cubicBezTo>
                    <a:pt x="884" y="3273"/>
                    <a:pt x="1117" y="3400"/>
                    <a:pt x="1378" y="3400"/>
                  </a:cubicBezTo>
                  <a:cubicBezTo>
                    <a:pt x="1588" y="3400"/>
                    <a:pt x="1817" y="3318"/>
                    <a:pt x="1919" y="3186"/>
                  </a:cubicBezTo>
                  <a:lnTo>
                    <a:pt x="2832" y="2044"/>
                  </a:lnTo>
                  <a:lnTo>
                    <a:pt x="2832" y="2044"/>
                  </a:lnTo>
                  <a:cubicBezTo>
                    <a:pt x="2832" y="2090"/>
                    <a:pt x="2809" y="2159"/>
                    <a:pt x="2809" y="2227"/>
                  </a:cubicBezTo>
                  <a:cubicBezTo>
                    <a:pt x="2604" y="2775"/>
                    <a:pt x="2444" y="3345"/>
                    <a:pt x="2353" y="3962"/>
                  </a:cubicBezTo>
                  <a:cubicBezTo>
                    <a:pt x="2330" y="4236"/>
                    <a:pt x="2490" y="4373"/>
                    <a:pt x="2695" y="4395"/>
                  </a:cubicBezTo>
                  <a:cubicBezTo>
                    <a:pt x="2581" y="4829"/>
                    <a:pt x="2444" y="5286"/>
                    <a:pt x="2307" y="5719"/>
                  </a:cubicBezTo>
                  <a:cubicBezTo>
                    <a:pt x="2200" y="6051"/>
                    <a:pt x="2438" y="6211"/>
                    <a:pt x="2714" y="6211"/>
                  </a:cubicBezTo>
                  <a:cubicBezTo>
                    <a:pt x="2970" y="6211"/>
                    <a:pt x="3257" y="6074"/>
                    <a:pt x="3334" y="5811"/>
                  </a:cubicBezTo>
                  <a:cubicBezTo>
                    <a:pt x="3425" y="5605"/>
                    <a:pt x="3494" y="5377"/>
                    <a:pt x="3585" y="5171"/>
                  </a:cubicBezTo>
                  <a:lnTo>
                    <a:pt x="3585" y="5171"/>
                  </a:lnTo>
                  <a:cubicBezTo>
                    <a:pt x="3562" y="5263"/>
                    <a:pt x="3540" y="5331"/>
                    <a:pt x="3540" y="5423"/>
                  </a:cubicBezTo>
                  <a:cubicBezTo>
                    <a:pt x="3494" y="5582"/>
                    <a:pt x="3471" y="5719"/>
                    <a:pt x="3471" y="5879"/>
                  </a:cubicBezTo>
                  <a:cubicBezTo>
                    <a:pt x="3429" y="6219"/>
                    <a:pt x="3662" y="6361"/>
                    <a:pt x="3916" y="6361"/>
                  </a:cubicBezTo>
                  <a:cubicBezTo>
                    <a:pt x="3935" y="6361"/>
                    <a:pt x="3954" y="6360"/>
                    <a:pt x="3973" y="6358"/>
                  </a:cubicBezTo>
                  <a:lnTo>
                    <a:pt x="3973" y="6358"/>
                  </a:lnTo>
                  <a:cubicBezTo>
                    <a:pt x="3836" y="6838"/>
                    <a:pt x="3677" y="7340"/>
                    <a:pt x="3540" y="7819"/>
                  </a:cubicBezTo>
                  <a:cubicBezTo>
                    <a:pt x="3433" y="8178"/>
                    <a:pt x="3699" y="8367"/>
                    <a:pt x="3984" y="8367"/>
                  </a:cubicBezTo>
                  <a:cubicBezTo>
                    <a:pt x="4189" y="8367"/>
                    <a:pt x="4403" y="8270"/>
                    <a:pt x="4498" y="8070"/>
                  </a:cubicBezTo>
                  <a:cubicBezTo>
                    <a:pt x="4795" y="7477"/>
                    <a:pt x="5115" y="6929"/>
                    <a:pt x="5480" y="6404"/>
                  </a:cubicBezTo>
                  <a:lnTo>
                    <a:pt x="5480" y="6404"/>
                  </a:lnTo>
                  <a:cubicBezTo>
                    <a:pt x="5343" y="6975"/>
                    <a:pt x="5183" y="7545"/>
                    <a:pt x="4978" y="8116"/>
                  </a:cubicBezTo>
                  <a:cubicBezTo>
                    <a:pt x="4772" y="8527"/>
                    <a:pt x="4590" y="8960"/>
                    <a:pt x="4475" y="9417"/>
                  </a:cubicBezTo>
                  <a:cubicBezTo>
                    <a:pt x="4383" y="9772"/>
                    <a:pt x="4647" y="9960"/>
                    <a:pt x="4931" y="9960"/>
                  </a:cubicBezTo>
                  <a:cubicBezTo>
                    <a:pt x="5140" y="9960"/>
                    <a:pt x="5360" y="9858"/>
                    <a:pt x="5457" y="9645"/>
                  </a:cubicBezTo>
                  <a:cubicBezTo>
                    <a:pt x="5457" y="9600"/>
                    <a:pt x="5480" y="9577"/>
                    <a:pt x="5503" y="9531"/>
                  </a:cubicBezTo>
                  <a:cubicBezTo>
                    <a:pt x="5503" y="9531"/>
                    <a:pt x="5503" y="9531"/>
                    <a:pt x="5503" y="9508"/>
                  </a:cubicBezTo>
                  <a:cubicBezTo>
                    <a:pt x="5548" y="9440"/>
                    <a:pt x="5571" y="9348"/>
                    <a:pt x="5617" y="9257"/>
                  </a:cubicBezTo>
                  <a:lnTo>
                    <a:pt x="5617" y="9257"/>
                  </a:lnTo>
                  <a:cubicBezTo>
                    <a:pt x="5571" y="9554"/>
                    <a:pt x="5503" y="9851"/>
                    <a:pt x="5480" y="10170"/>
                  </a:cubicBezTo>
                  <a:cubicBezTo>
                    <a:pt x="5457" y="10307"/>
                    <a:pt x="5503" y="10398"/>
                    <a:pt x="5548" y="10467"/>
                  </a:cubicBezTo>
                  <a:cubicBezTo>
                    <a:pt x="5160" y="10923"/>
                    <a:pt x="4795" y="11380"/>
                    <a:pt x="4407" y="11836"/>
                  </a:cubicBezTo>
                  <a:cubicBezTo>
                    <a:pt x="4079" y="12243"/>
                    <a:pt x="4382" y="12574"/>
                    <a:pt x="4745" y="12574"/>
                  </a:cubicBezTo>
                  <a:cubicBezTo>
                    <a:pt x="4912" y="12574"/>
                    <a:pt x="5092" y="12504"/>
                    <a:pt x="5229" y="12339"/>
                  </a:cubicBezTo>
                  <a:cubicBezTo>
                    <a:pt x="5457" y="12087"/>
                    <a:pt x="5685" y="11814"/>
                    <a:pt x="5913" y="11563"/>
                  </a:cubicBezTo>
                  <a:cubicBezTo>
                    <a:pt x="5959" y="11608"/>
                    <a:pt x="6028" y="11631"/>
                    <a:pt x="6096" y="11654"/>
                  </a:cubicBezTo>
                  <a:cubicBezTo>
                    <a:pt x="5868" y="11973"/>
                    <a:pt x="5662" y="12316"/>
                    <a:pt x="5480" y="12658"/>
                  </a:cubicBezTo>
                  <a:cubicBezTo>
                    <a:pt x="5366" y="12886"/>
                    <a:pt x="5457" y="13183"/>
                    <a:pt x="5708" y="13274"/>
                  </a:cubicBezTo>
                  <a:cubicBezTo>
                    <a:pt x="5766" y="13297"/>
                    <a:pt x="5824" y="13307"/>
                    <a:pt x="5880" y="13307"/>
                  </a:cubicBezTo>
                  <a:cubicBezTo>
                    <a:pt x="6108" y="13307"/>
                    <a:pt x="6310" y="13138"/>
                    <a:pt x="6438" y="12955"/>
                  </a:cubicBezTo>
                  <a:cubicBezTo>
                    <a:pt x="6507" y="12841"/>
                    <a:pt x="6575" y="12727"/>
                    <a:pt x="6644" y="12612"/>
                  </a:cubicBezTo>
                  <a:lnTo>
                    <a:pt x="6644" y="12612"/>
                  </a:lnTo>
                  <a:cubicBezTo>
                    <a:pt x="6528" y="12976"/>
                    <a:pt x="6781" y="13228"/>
                    <a:pt x="7075" y="13228"/>
                  </a:cubicBezTo>
                  <a:cubicBezTo>
                    <a:pt x="7243" y="13228"/>
                    <a:pt x="7424" y="13146"/>
                    <a:pt x="7557" y="12955"/>
                  </a:cubicBezTo>
                  <a:cubicBezTo>
                    <a:pt x="7876" y="12476"/>
                    <a:pt x="8196" y="11973"/>
                    <a:pt x="8493" y="11448"/>
                  </a:cubicBezTo>
                  <a:cubicBezTo>
                    <a:pt x="8789" y="11015"/>
                    <a:pt x="9132" y="10581"/>
                    <a:pt x="9474" y="10147"/>
                  </a:cubicBezTo>
                  <a:lnTo>
                    <a:pt x="9474" y="10147"/>
                  </a:lnTo>
                  <a:cubicBezTo>
                    <a:pt x="8607" y="11334"/>
                    <a:pt x="7854" y="12590"/>
                    <a:pt x="7237" y="13936"/>
                  </a:cubicBezTo>
                  <a:cubicBezTo>
                    <a:pt x="7057" y="14341"/>
                    <a:pt x="7330" y="14608"/>
                    <a:pt x="7642" y="14608"/>
                  </a:cubicBezTo>
                  <a:cubicBezTo>
                    <a:pt x="7805" y="14608"/>
                    <a:pt x="7979" y="14535"/>
                    <a:pt x="8105" y="14370"/>
                  </a:cubicBezTo>
                  <a:cubicBezTo>
                    <a:pt x="8264" y="14187"/>
                    <a:pt x="8379" y="14005"/>
                    <a:pt x="8516" y="13822"/>
                  </a:cubicBezTo>
                  <a:lnTo>
                    <a:pt x="8516" y="13822"/>
                  </a:lnTo>
                  <a:cubicBezTo>
                    <a:pt x="8516" y="13868"/>
                    <a:pt x="8493" y="13891"/>
                    <a:pt x="8470" y="13936"/>
                  </a:cubicBezTo>
                  <a:cubicBezTo>
                    <a:pt x="8322" y="14364"/>
                    <a:pt x="8604" y="14649"/>
                    <a:pt x="8920" y="14649"/>
                  </a:cubicBezTo>
                  <a:cubicBezTo>
                    <a:pt x="9093" y="14649"/>
                    <a:pt x="9277" y="14564"/>
                    <a:pt x="9406" y="14370"/>
                  </a:cubicBezTo>
                  <a:cubicBezTo>
                    <a:pt x="9657" y="14005"/>
                    <a:pt x="9908" y="13617"/>
                    <a:pt x="10136" y="13252"/>
                  </a:cubicBezTo>
                  <a:lnTo>
                    <a:pt x="10136" y="13252"/>
                  </a:lnTo>
                  <a:cubicBezTo>
                    <a:pt x="10113" y="13503"/>
                    <a:pt x="10113" y="13731"/>
                    <a:pt x="10113" y="13982"/>
                  </a:cubicBezTo>
                  <a:cubicBezTo>
                    <a:pt x="10142" y="14295"/>
                    <a:pt x="10400" y="14492"/>
                    <a:pt x="10657" y="14492"/>
                  </a:cubicBezTo>
                  <a:cubicBezTo>
                    <a:pt x="10813" y="14492"/>
                    <a:pt x="10969" y="14420"/>
                    <a:pt x="11072" y="14256"/>
                  </a:cubicBezTo>
                  <a:cubicBezTo>
                    <a:pt x="11072" y="14233"/>
                    <a:pt x="11072" y="14233"/>
                    <a:pt x="11072" y="14233"/>
                  </a:cubicBezTo>
                  <a:cubicBezTo>
                    <a:pt x="11118" y="14324"/>
                    <a:pt x="11186" y="14416"/>
                    <a:pt x="11277" y="14461"/>
                  </a:cubicBezTo>
                  <a:cubicBezTo>
                    <a:pt x="11355" y="14518"/>
                    <a:pt x="11446" y="14544"/>
                    <a:pt x="11537" y="14544"/>
                  </a:cubicBezTo>
                  <a:cubicBezTo>
                    <a:pt x="11740" y="14544"/>
                    <a:pt x="11945" y="14415"/>
                    <a:pt x="12008" y="14210"/>
                  </a:cubicBezTo>
                  <a:cubicBezTo>
                    <a:pt x="12396" y="12978"/>
                    <a:pt x="12647" y="11745"/>
                    <a:pt x="12761" y="10467"/>
                  </a:cubicBezTo>
                  <a:cubicBezTo>
                    <a:pt x="12761" y="10284"/>
                    <a:pt x="12693" y="10147"/>
                    <a:pt x="12601" y="10056"/>
                  </a:cubicBezTo>
                  <a:cubicBezTo>
                    <a:pt x="12715" y="9440"/>
                    <a:pt x="12784" y="8778"/>
                    <a:pt x="12807" y="8116"/>
                  </a:cubicBezTo>
                  <a:cubicBezTo>
                    <a:pt x="12807" y="7979"/>
                    <a:pt x="12761" y="7865"/>
                    <a:pt x="12693" y="7796"/>
                  </a:cubicBezTo>
                  <a:cubicBezTo>
                    <a:pt x="12739" y="7487"/>
                    <a:pt x="12513" y="7262"/>
                    <a:pt x="12249" y="7262"/>
                  </a:cubicBezTo>
                  <a:cubicBezTo>
                    <a:pt x="12123" y="7262"/>
                    <a:pt x="11989" y="7313"/>
                    <a:pt x="11871" y="7431"/>
                  </a:cubicBezTo>
                  <a:cubicBezTo>
                    <a:pt x="11734" y="7568"/>
                    <a:pt x="11597" y="7705"/>
                    <a:pt x="11460" y="7819"/>
                  </a:cubicBezTo>
                  <a:cubicBezTo>
                    <a:pt x="11476" y="7566"/>
                    <a:pt x="11239" y="7379"/>
                    <a:pt x="10994" y="7379"/>
                  </a:cubicBezTo>
                  <a:cubicBezTo>
                    <a:pt x="10885" y="7379"/>
                    <a:pt x="10775" y="7416"/>
                    <a:pt x="10684" y="7500"/>
                  </a:cubicBezTo>
                  <a:cubicBezTo>
                    <a:pt x="10296" y="7842"/>
                    <a:pt x="9931" y="8207"/>
                    <a:pt x="9588" y="8572"/>
                  </a:cubicBezTo>
                  <a:cubicBezTo>
                    <a:pt x="9506" y="8490"/>
                    <a:pt x="9399" y="8444"/>
                    <a:pt x="9283" y="8444"/>
                  </a:cubicBezTo>
                  <a:cubicBezTo>
                    <a:pt x="9175" y="8444"/>
                    <a:pt x="9060" y="8484"/>
                    <a:pt x="8949" y="8572"/>
                  </a:cubicBezTo>
                  <a:cubicBezTo>
                    <a:pt x="8858" y="8641"/>
                    <a:pt x="8767" y="8709"/>
                    <a:pt x="8675" y="8778"/>
                  </a:cubicBezTo>
                  <a:cubicBezTo>
                    <a:pt x="8652" y="8687"/>
                    <a:pt x="8607" y="8595"/>
                    <a:pt x="8516" y="8527"/>
                  </a:cubicBezTo>
                  <a:cubicBezTo>
                    <a:pt x="8516" y="8504"/>
                    <a:pt x="8516" y="8504"/>
                    <a:pt x="8493" y="8504"/>
                  </a:cubicBezTo>
                  <a:cubicBezTo>
                    <a:pt x="8584" y="8344"/>
                    <a:pt x="8675" y="8184"/>
                    <a:pt x="8767" y="8025"/>
                  </a:cubicBezTo>
                  <a:cubicBezTo>
                    <a:pt x="8926" y="7751"/>
                    <a:pt x="8789" y="7545"/>
                    <a:pt x="8561" y="7454"/>
                  </a:cubicBezTo>
                  <a:cubicBezTo>
                    <a:pt x="8652" y="7271"/>
                    <a:pt x="8744" y="7066"/>
                    <a:pt x="8858" y="6883"/>
                  </a:cubicBezTo>
                  <a:cubicBezTo>
                    <a:pt x="9024" y="6535"/>
                    <a:pt x="8709" y="6388"/>
                    <a:pt x="8398" y="6388"/>
                  </a:cubicBezTo>
                  <a:cubicBezTo>
                    <a:pt x="8240" y="6388"/>
                    <a:pt x="8083" y="6426"/>
                    <a:pt x="7991" y="6495"/>
                  </a:cubicBezTo>
                  <a:cubicBezTo>
                    <a:pt x="7717" y="6701"/>
                    <a:pt x="7466" y="6929"/>
                    <a:pt x="7237" y="7157"/>
                  </a:cubicBezTo>
                  <a:cubicBezTo>
                    <a:pt x="7306" y="6952"/>
                    <a:pt x="7397" y="6746"/>
                    <a:pt x="7488" y="6518"/>
                  </a:cubicBezTo>
                  <a:cubicBezTo>
                    <a:pt x="7640" y="6170"/>
                    <a:pt x="7339" y="6013"/>
                    <a:pt x="7033" y="6013"/>
                  </a:cubicBezTo>
                  <a:cubicBezTo>
                    <a:pt x="6878" y="6013"/>
                    <a:pt x="6721" y="6053"/>
                    <a:pt x="6621" y="6130"/>
                  </a:cubicBezTo>
                  <a:cubicBezTo>
                    <a:pt x="6598" y="6153"/>
                    <a:pt x="6598" y="6153"/>
                    <a:pt x="6575" y="6176"/>
                  </a:cubicBezTo>
                  <a:cubicBezTo>
                    <a:pt x="6667" y="5674"/>
                    <a:pt x="6758" y="5194"/>
                    <a:pt x="6804" y="4692"/>
                  </a:cubicBezTo>
                  <a:cubicBezTo>
                    <a:pt x="6846" y="4352"/>
                    <a:pt x="6607" y="4179"/>
                    <a:pt x="6343" y="4179"/>
                  </a:cubicBezTo>
                  <a:cubicBezTo>
                    <a:pt x="6182" y="4179"/>
                    <a:pt x="6012" y="4243"/>
                    <a:pt x="5891" y="4373"/>
                  </a:cubicBezTo>
                  <a:cubicBezTo>
                    <a:pt x="5754" y="4532"/>
                    <a:pt x="5640" y="4669"/>
                    <a:pt x="5503" y="4829"/>
                  </a:cubicBezTo>
                  <a:cubicBezTo>
                    <a:pt x="5640" y="4395"/>
                    <a:pt x="5754" y="3962"/>
                    <a:pt x="5891" y="3528"/>
                  </a:cubicBezTo>
                  <a:cubicBezTo>
                    <a:pt x="5991" y="3211"/>
                    <a:pt x="5701" y="3004"/>
                    <a:pt x="5414" y="3004"/>
                  </a:cubicBezTo>
                  <a:cubicBezTo>
                    <a:pt x="5307" y="3004"/>
                    <a:pt x="5201" y="3033"/>
                    <a:pt x="5115" y="3094"/>
                  </a:cubicBezTo>
                  <a:cubicBezTo>
                    <a:pt x="5046" y="3140"/>
                    <a:pt x="4978" y="3208"/>
                    <a:pt x="4909" y="3254"/>
                  </a:cubicBezTo>
                  <a:cubicBezTo>
                    <a:pt x="4978" y="2866"/>
                    <a:pt x="5023" y="2455"/>
                    <a:pt x="5092" y="2067"/>
                  </a:cubicBezTo>
                  <a:cubicBezTo>
                    <a:pt x="5128" y="1780"/>
                    <a:pt x="4825" y="1620"/>
                    <a:pt x="4550" y="1620"/>
                  </a:cubicBezTo>
                  <a:cubicBezTo>
                    <a:pt x="4475" y="1620"/>
                    <a:pt x="4402" y="1632"/>
                    <a:pt x="4338" y="1656"/>
                  </a:cubicBezTo>
                  <a:cubicBezTo>
                    <a:pt x="4361" y="1474"/>
                    <a:pt x="4407" y="1268"/>
                    <a:pt x="4430" y="1086"/>
                  </a:cubicBezTo>
                  <a:cubicBezTo>
                    <a:pt x="4473" y="806"/>
                    <a:pt x="4170" y="627"/>
                    <a:pt x="3906" y="627"/>
                  </a:cubicBezTo>
                  <a:cubicBezTo>
                    <a:pt x="3890" y="627"/>
                    <a:pt x="3875" y="628"/>
                    <a:pt x="3859" y="629"/>
                  </a:cubicBezTo>
                  <a:cubicBezTo>
                    <a:pt x="3859" y="606"/>
                    <a:pt x="3836" y="561"/>
                    <a:pt x="3836" y="538"/>
                  </a:cubicBezTo>
                  <a:cubicBezTo>
                    <a:pt x="3803" y="294"/>
                    <a:pt x="3630" y="201"/>
                    <a:pt x="3435" y="201"/>
                  </a:cubicBezTo>
                  <a:cubicBezTo>
                    <a:pt x="3227" y="201"/>
                    <a:pt x="2995" y="306"/>
                    <a:pt x="2878" y="447"/>
                  </a:cubicBezTo>
                  <a:lnTo>
                    <a:pt x="2604" y="789"/>
                  </a:lnTo>
                  <a:cubicBezTo>
                    <a:pt x="2690" y="496"/>
                    <a:pt x="2399" y="320"/>
                    <a:pt x="2133" y="320"/>
                  </a:cubicBezTo>
                  <a:cubicBezTo>
                    <a:pt x="2047" y="320"/>
                    <a:pt x="1963" y="339"/>
                    <a:pt x="1896" y="378"/>
                  </a:cubicBezTo>
                  <a:cubicBezTo>
                    <a:pt x="1714" y="469"/>
                    <a:pt x="1554" y="584"/>
                    <a:pt x="1394" y="698"/>
                  </a:cubicBezTo>
                  <a:lnTo>
                    <a:pt x="1440" y="447"/>
                  </a:lnTo>
                  <a:cubicBezTo>
                    <a:pt x="1499" y="149"/>
                    <a:pt x="1243" y="1"/>
                    <a:pt x="967" y="1"/>
                  </a:cubicBezTo>
                  <a:close/>
                </a:path>
              </a:pathLst>
            </a:custGeom>
            <a:solidFill>
              <a:srgbClr val="0050FF">
                <a:alpha val="125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35"/>
            <p:cNvSpPr/>
            <p:nvPr/>
          </p:nvSpPr>
          <p:spPr>
            <a:xfrm>
              <a:off x="645175" y="3632150"/>
              <a:ext cx="394550" cy="462975"/>
            </a:xfrm>
            <a:custGeom>
              <a:avLst/>
              <a:gdLst/>
              <a:ahLst/>
              <a:cxnLst/>
              <a:rect l="l" t="t" r="r" b="b"/>
              <a:pathLst>
                <a:path w="15782" h="18519" extrusionOk="0">
                  <a:moveTo>
                    <a:pt x="7182" y="1688"/>
                  </a:moveTo>
                  <a:cubicBezTo>
                    <a:pt x="8027" y="5067"/>
                    <a:pt x="9214" y="8331"/>
                    <a:pt x="10720" y="11503"/>
                  </a:cubicBezTo>
                  <a:cubicBezTo>
                    <a:pt x="10775" y="11612"/>
                    <a:pt x="10914" y="11677"/>
                    <a:pt x="11038" y="11677"/>
                  </a:cubicBezTo>
                  <a:cubicBezTo>
                    <a:pt x="11071" y="11677"/>
                    <a:pt x="11103" y="11673"/>
                    <a:pt x="11131" y="11663"/>
                  </a:cubicBezTo>
                  <a:cubicBezTo>
                    <a:pt x="12409" y="11275"/>
                    <a:pt x="13665" y="10910"/>
                    <a:pt x="14920" y="10545"/>
                  </a:cubicBezTo>
                  <a:lnTo>
                    <a:pt x="14920" y="10545"/>
                  </a:lnTo>
                  <a:cubicBezTo>
                    <a:pt x="14578" y="12941"/>
                    <a:pt x="14098" y="15315"/>
                    <a:pt x="13459" y="17666"/>
                  </a:cubicBezTo>
                  <a:cubicBezTo>
                    <a:pt x="10789" y="16776"/>
                    <a:pt x="8118" y="15886"/>
                    <a:pt x="5425" y="14995"/>
                  </a:cubicBezTo>
                  <a:cubicBezTo>
                    <a:pt x="6475" y="14242"/>
                    <a:pt x="7525" y="13558"/>
                    <a:pt x="8620" y="12873"/>
                  </a:cubicBezTo>
                  <a:cubicBezTo>
                    <a:pt x="8780" y="12781"/>
                    <a:pt x="8712" y="12530"/>
                    <a:pt x="8552" y="12485"/>
                  </a:cubicBezTo>
                  <a:cubicBezTo>
                    <a:pt x="8529" y="12439"/>
                    <a:pt x="8529" y="12416"/>
                    <a:pt x="8506" y="12393"/>
                  </a:cubicBezTo>
                  <a:cubicBezTo>
                    <a:pt x="6132" y="9403"/>
                    <a:pt x="3759" y="6413"/>
                    <a:pt x="1385" y="3423"/>
                  </a:cubicBezTo>
                  <a:lnTo>
                    <a:pt x="1385" y="3423"/>
                  </a:lnTo>
                  <a:cubicBezTo>
                    <a:pt x="2092" y="3492"/>
                    <a:pt x="2800" y="3583"/>
                    <a:pt x="3508" y="3651"/>
                  </a:cubicBezTo>
                  <a:cubicBezTo>
                    <a:pt x="3950" y="3702"/>
                    <a:pt x="4721" y="3931"/>
                    <a:pt x="5321" y="3931"/>
                  </a:cubicBezTo>
                  <a:cubicBezTo>
                    <a:pt x="5527" y="3931"/>
                    <a:pt x="5713" y="3904"/>
                    <a:pt x="5859" y="3834"/>
                  </a:cubicBezTo>
                  <a:cubicBezTo>
                    <a:pt x="6498" y="3537"/>
                    <a:pt x="6886" y="2556"/>
                    <a:pt x="7182" y="1688"/>
                  </a:cubicBezTo>
                  <a:close/>
                  <a:moveTo>
                    <a:pt x="7247" y="0"/>
                  </a:moveTo>
                  <a:cubicBezTo>
                    <a:pt x="7113" y="0"/>
                    <a:pt x="6983" y="59"/>
                    <a:pt x="6931" y="182"/>
                  </a:cubicBezTo>
                  <a:cubicBezTo>
                    <a:pt x="6703" y="730"/>
                    <a:pt x="6475" y="1278"/>
                    <a:pt x="6224" y="1825"/>
                  </a:cubicBezTo>
                  <a:cubicBezTo>
                    <a:pt x="5829" y="2767"/>
                    <a:pt x="5772" y="3036"/>
                    <a:pt x="4718" y="3036"/>
                  </a:cubicBezTo>
                  <a:cubicBezTo>
                    <a:pt x="4674" y="3036"/>
                    <a:pt x="4628" y="3036"/>
                    <a:pt x="4580" y="3035"/>
                  </a:cubicBezTo>
                  <a:cubicBezTo>
                    <a:pt x="3279" y="3012"/>
                    <a:pt x="1910" y="2738"/>
                    <a:pt x="632" y="2579"/>
                  </a:cubicBezTo>
                  <a:cubicBezTo>
                    <a:pt x="621" y="2578"/>
                    <a:pt x="611" y="2577"/>
                    <a:pt x="601" y="2577"/>
                  </a:cubicBezTo>
                  <a:cubicBezTo>
                    <a:pt x="312" y="2577"/>
                    <a:pt x="0" y="2885"/>
                    <a:pt x="221" y="3149"/>
                  </a:cubicBezTo>
                  <a:cubicBezTo>
                    <a:pt x="2754" y="6345"/>
                    <a:pt x="5311" y="9563"/>
                    <a:pt x="7844" y="12759"/>
                  </a:cubicBezTo>
                  <a:cubicBezTo>
                    <a:pt x="6635" y="13329"/>
                    <a:pt x="5516" y="14014"/>
                    <a:pt x="4443" y="14813"/>
                  </a:cubicBezTo>
                  <a:cubicBezTo>
                    <a:pt x="4169" y="15018"/>
                    <a:pt x="4238" y="15384"/>
                    <a:pt x="4558" y="15475"/>
                  </a:cubicBezTo>
                  <a:cubicBezTo>
                    <a:pt x="7570" y="16502"/>
                    <a:pt x="10606" y="17483"/>
                    <a:pt x="13642" y="18511"/>
                  </a:cubicBezTo>
                  <a:cubicBezTo>
                    <a:pt x="13666" y="18516"/>
                    <a:pt x="13690" y="18518"/>
                    <a:pt x="13714" y="18518"/>
                  </a:cubicBezTo>
                  <a:cubicBezTo>
                    <a:pt x="13893" y="18518"/>
                    <a:pt x="14058" y="18375"/>
                    <a:pt x="14098" y="18214"/>
                  </a:cubicBezTo>
                  <a:cubicBezTo>
                    <a:pt x="14829" y="15543"/>
                    <a:pt x="15377" y="12850"/>
                    <a:pt x="15742" y="10111"/>
                  </a:cubicBezTo>
                  <a:cubicBezTo>
                    <a:pt x="15781" y="9874"/>
                    <a:pt x="15616" y="9636"/>
                    <a:pt x="15392" y="9636"/>
                  </a:cubicBezTo>
                  <a:cubicBezTo>
                    <a:pt x="15358" y="9636"/>
                    <a:pt x="15322" y="9642"/>
                    <a:pt x="15285" y="9654"/>
                  </a:cubicBezTo>
                  <a:cubicBezTo>
                    <a:pt x="14258" y="9951"/>
                    <a:pt x="13071" y="10522"/>
                    <a:pt x="12021" y="10613"/>
                  </a:cubicBezTo>
                  <a:cubicBezTo>
                    <a:pt x="11854" y="10728"/>
                    <a:pt x="11701" y="10786"/>
                    <a:pt x="11558" y="10786"/>
                  </a:cubicBezTo>
                  <a:cubicBezTo>
                    <a:pt x="11389" y="10786"/>
                    <a:pt x="11234" y="10705"/>
                    <a:pt x="11086" y="10545"/>
                  </a:cubicBezTo>
                  <a:cubicBezTo>
                    <a:pt x="10926" y="10202"/>
                    <a:pt x="10766" y="9860"/>
                    <a:pt x="10629" y="9517"/>
                  </a:cubicBezTo>
                  <a:cubicBezTo>
                    <a:pt x="10332" y="8878"/>
                    <a:pt x="10058" y="8216"/>
                    <a:pt x="9807" y="7554"/>
                  </a:cubicBezTo>
                  <a:cubicBezTo>
                    <a:pt x="8894" y="5181"/>
                    <a:pt x="8164" y="2738"/>
                    <a:pt x="7616" y="250"/>
                  </a:cubicBezTo>
                  <a:cubicBezTo>
                    <a:pt x="7578" y="87"/>
                    <a:pt x="7410" y="0"/>
                    <a:pt x="72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63" name="Google Shape;1063;p35"/>
          <p:cNvGrpSpPr/>
          <p:nvPr/>
        </p:nvGrpSpPr>
        <p:grpSpPr>
          <a:xfrm rot="5074628" flipH="1">
            <a:off x="7673764" y="4014821"/>
            <a:ext cx="771546" cy="905351"/>
            <a:chOff x="645175" y="3632150"/>
            <a:chExt cx="394550" cy="462975"/>
          </a:xfrm>
        </p:grpSpPr>
        <p:sp>
          <p:nvSpPr>
            <p:cNvPr id="1064" name="Google Shape;1064;p35"/>
            <p:cNvSpPr/>
            <p:nvPr/>
          </p:nvSpPr>
          <p:spPr>
            <a:xfrm>
              <a:off x="699725" y="3704850"/>
              <a:ext cx="320175" cy="366225"/>
            </a:xfrm>
            <a:custGeom>
              <a:avLst/>
              <a:gdLst/>
              <a:ahLst/>
              <a:cxnLst/>
              <a:rect l="l" t="t" r="r" b="b"/>
              <a:pathLst>
                <a:path w="12807" h="14649" extrusionOk="0">
                  <a:moveTo>
                    <a:pt x="967" y="1"/>
                  </a:moveTo>
                  <a:cubicBezTo>
                    <a:pt x="714" y="1"/>
                    <a:pt x="444" y="127"/>
                    <a:pt x="390" y="378"/>
                  </a:cubicBezTo>
                  <a:cubicBezTo>
                    <a:pt x="276" y="926"/>
                    <a:pt x="161" y="1451"/>
                    <a:pt x="70" y="1999"/>
                  </a:cubicBezTo>
                  <a:cubicBezTo>
                    <a:pt x="1" y="2332"/>
                    <a:pt x="253" y="2497"/>
                    <a:pt x="523" y="2497"/>
                  </a:cubicBezTo>
                  <a:cubicBezTo>
                    <a:pt x="696" y="2497"/>
                    <a:pt x="876" y="2429"/>
                    <a:pt x="983" y="2295"/>
                  </a:cubicBezTo>
                  <a:cubicBezTo>
                    <a:pt x="1052" y="2204"/>
                    <a:pt x="1143" y="2113"/>
                    <a:pt x="1211" y="2044"/>
                  </a:cubicBezTo>
                  <a:lnTo>
                    <a:pt x="1211" y="2044"/>
                  </a:lnTo>
                  <a:lnTo>
                    <a:pt x="960" y="2957"/>
                  </a:lnTo>
                  <a:cubicBezTo>
                    <a:pt x="884" y="3273"/>
                    <a:pt x="1117" y="3400"/>
                    <a:pt x="1378" y="3400"/>
                  </a:cubicBezTo>
                  <a:cubicBezTo>
                    <a:pt x="1588" y="3400"/>
                    <a:pt x="1817" y="3318"/>
                    <a:pt x="1919" y="3186"/>
                  </a:cubicBezTo>
                  <a:lnTo>
                    <a:pt x="2832" y="2044"/>
                  </a:lnTo>
                  <a:lnTo>
                    <a:pt x="2832" y="2044"/>
                  </a:lnTo>
                  <a:cubicBezTo>
                    <a:pt x="2832" y="2090"/>
                    <a:pt x="2809" y="2159"/>
                    <a:pt x="2809" y="2227"/>
                  </a:cubicBezTo>
                  <a:cubicBezTo>
                    <a:pt x="2604" y="2775"/>
                    <a:pt x="2444" y="3345"/>
                    <a:pt x="2353" y="3962"/>
                  </a:cubicBezTo>
                  <a:cubicBezTo>
                    <a:pt x="2330" y="4236"/>
                    <a:pt x="2490" y="4373"/>
                    <a:pt x="2695" y="4395"/>
                  </a:cubicBezTo>
                  <a:cubicBezTo>
                    <a:pt x="2581" y="4829"/>
                    <a:pt x="2444" y="5286"/>
                    <a:pt x="2307" y="5719"/>
                  </a:cubicBezTo>
                  <a:cubicBezTo>
                    <a:pt x="2200" y="6051"/>
                    <a:pt x="2438" y="6211"/>
                    <a:pt x="2714" y="6211"/>
                  </a:cubicBezTo>
                  <a:cubicBezTo>
                    <a:pt x="2970" y="6211"/>
                    <a:pt x="3257" y="6074"/>
                    <a:pt x="3334" y="5811"/>
                  </a:cubicBezTo>
                  <a:cubicBezTo>
                    <a:pt x="3425" y="5605"/>
                    <a:pt x="3494" y="5377"/>
                    <a:pt x="3585" y="5171"/>
                  </a:cubicBezTo>
                  <a:lnTo>
                    <a:pt x="3585" y="5171"/>
                  </a:lnTo>
                  <a:cubicBezTo>
                    <a:pt x="3562" y="5263"/>
                    <a:pt x="3540" y="5331"/>
                    <a:pt x="3540" y="5423"/>
                  </a:cubicBezTo>
                  <a:cubicBezTo>
                    <a:pt x="3494" y="5582"/>
                    <a:pt x="3471" y="5719"/>
                    <a:pt x="3471" y="5879"/>
                  </a:cubicBezTo>
                  <a:cubicBezTo>
                    <a:pt x="3429" y="6219"/>
                    <a:pt x="3662" y="6361"/>
                    <a:pt x="3916" y="6361"/>
                  </a:cubicBezTo>
                  <a:cubicBezTo>
                    <a:pt x="3935" y="6361"/>
                    <a:pt x="3954" y="6360"/>
                    <a:pt x="3973" y="6358"/>
                  </a:cubicBezTo>
                  <a:lnTo>
                    <a:pt x="3973" y="6358"/>
                  </a:lnTo>
                  <a:cubicBezTo>
                    <a:pt x="3836" y="6838"/>
                    <a:pt x="3677" y="7340"/>
                    <a:pt x="3540" y="7819"/>
                  </a:cubicBezTo>
                  <a:cubicBezTo>
                    <a:pt x="3433" y="8178"/>
                    <a:pt x="3699" y="8367"/>
                    <a:pt x="3984" y="8367"/>
                  </a:cubicBezTo>
                  <a:cubicBezTo>
                    <a:pt x="4189" y="8367"/>
                    <a:pt x="4403" y="8270"/>
                    <a:pt x="4498" y="8070"/>
                  </a:cubicBezTo>
                  <a:cubicBezTo>
                    <a:pt x="4795" y="7477"/>
                    <a:pt x="5115" y="6929"/>
                    <a:pt x="5480" y="6404"/>
                  </a:cubicBezTo>
                  <a:lnTo>
                    <a:pt x="5480" y="6404"/>
                  </a:lnTo>
                  <a:cubicBezTo>
                    <a:pt x="5343" y="6975"/>
                    <a:pt x="5183" y="7545"/>
                    <a:pt x="4978" y="8116"/>
                  </a:cubicBezTo>
                  <a:cubicBezTo>
                    <a:pt x="4772" y="8527"/>
                    <a:pt x="4590" y="8960"/>
                    <a:pt x="4475" y="9417"/>
                  </a:cubicBezTo>
                  <a:cubicBezTo>
                    <a:pt x="4383" y="9772"/>
                    <a:pt x="4647" y="9960"/>
                    <a:pt x="4931" y="9960"/>
                  </a:cubicBezTo>
                  <a:cubicBezTo>
                    <a:pt x="5140" y="9960"/>
                    <a:pt x="5360" y="9858"/>
                    <a:pt x="5457" y="9645"/>
                  </a:cubicBezTo>
                  <a:cubicBezTo>
                    <a:pt x="5457" y="9600"/>
                    <a:pt x="5480" y="9577"/>
                    <a:pt x="5503" y="9531"/>
                  </a:cubicBezTo>
                  <a:cubicBezTo>
                    <a:pt x="5503" y="9531"/>
                    <a:pt x="5503" y="9531"/>
                    <a:pt x="5503" y="9508"/>
                  </a:cubicBezTo>
                  <a:cubicBezTo>
                    <a:pt x="5548" y="9440"/>
                    <a:pt x="5571" y="9348"/>
                    <a:pt x="5617" y="9257"/>
                  </a:cubicBezTo>
                  <a:lnTo>
                    <a:pt x="5617" y="9257"/>
                  </a:lnTo>
                  <a:cubicBezTo>
                    <a:pt x="5571" y="9554"/>
                    <a:pt x="5503" y="9851"/>
                    <a:pt x="5480" y="10170"/>
                  </a:cubicBezTo>
                  <a:cubicBezTo>
                    <a:pt x="5457" y="10307"/>
                    <a:pt x="5503" y="10398"/>
                    <a:pt x="5548" y="10467"/>
                  </a:cubicBezTo>
                  <a:cubicBezTo>
                    <a:pt x="5160" y="10923"/>
                    <a:pt x="4795" y="11380"/>
                    <a:pt x="4407" y="11836"/>
                  </a:cubicBezTo>
                  <a:cubicBezTo>
                    <a:pt x="4079" y="12243"/>
                    <a:pt x="4382" y="12574"/>
                    <a:pt x="4745" y="12574"/>
                  </a:cubicBezTo>
                  <a:cubicBezTo>
                    <a:pt x="4912" y="12574"/>
                    <a:pt x="5092" y="12504"/>
                    <a:pt x="5229" y="12339"/>
                  </a:cubicBezTo>
                  <a:cubicBezTo>
                    <a:pt x="5457" y="12087"/>
                    <a:pt x="5685" y="11814"/>
                    <a:pt x="5913" y="11563"/>
                  </a:cubicBezTo>
                  <a:cubicBezTo>
                    <a:pt x="5959" y="11608"/>
                    <a:pt x="6028" y="11631"/>
                    <a:pt x="6096" y="11654"/>
                  </a:cubicBezTo>
                  <a:cubicBezTo>
                    <a:pt x="5868" y="11973"/>
                    <a:pt x="5662" y="12316"/>
                    <a:pt x="5480" y="12658"/>
                  </a:cubicBezTo>
                  <a:cubicBezTo>
                    <a:pt x="5366" y="12886"/>
                    <a:pt x="5457" y="13183"/>
                    <a:pt x="5708" y="13274"/>
                  </a:cubicBezTo>
                  <a:cubicBezTo>
                    <a:pt x="5766" y="13297"/>
                    <a:pt x="5824" y="13307"/>
                    <a:pt x="5880" y="13307"/>
                  </a:cubicBezTo>
                  <a:cubicBezTo>
                    <a:pt x="6108" y="13307"/>
                    <a:pt x="6310" y="13138"/>
                    <a:pt x="6438" y="12955"/>
                  </a:cubicBezTo>
                  <a:cubicBezTo>
                    <a:pt x="6507" y="12841"/>
                    <a:pt x="6575" y="12727"/>
                    <a:pt x="6644" y="12612"/>
                  </a:cubicBezTo>
                  <a:lnTo>
                    <a:pt x="6644" y="12612"/>
                  </a:lnTo>
                  <a:cubicBezTo>
                    <a:pt x="6528" y="12976"/>
                    <a:pt x="6781" y="13228"/>
                    <a:pt x="7075" y="13228"/>
                  </a:cubicBezTo>
                  <a:cubicBezTo>
                    <a:pt x="7243" y="13228"/>
                    <a:pt x="7424" y="13146"/>
                    <a:pt x="7557" y="12955"/>
                  </a:cubicBezTo>
                  <a:cubicBezTo>
                    <a:pt x="7876" y="12476"/>
                    <a:pt x="8196" y="11973"/>
                    <a:pt x="8493" y="11448"/>
                  </a:cubicBezTo>
                  <a:cubicBezTo>
                    <a:pt x="8789" y="11015"/>
                    <a:pt x="9132" y="10581"/>
                    <a:pt x="9474" y="10147"/>
                  </a:cubicBezTo>
                  <a:lnTo>
                    <a:pt x="9474" y="10147"/>
                  </a:lnTo>
                  <a:cubicBezTo>
                    <a:pt x="8607" y="11334"/>
                    <a:pt x="7854" y="12590"/>
                    <a:pt x="7237" y="13936"/>
                  </a:cubicBezTo>
                  <a:cubicBezTo>
                    <a:pt x="7057" y="14341"/>
                    <a:pt x="7330" y="14608"/>
                    <a:pt x="7642" y="14608"/>
                  </a:cubicBezTo>
                  <a:cubicBezTo>
                    <a:pt x="7805" y="14608"/>
                    <a:pt x="7979" y="14535"/>
                    <a:pt x="8105" y="14370"/>
                  </a:cubicBezTo>
                  <a:cubicBezTo>
                    <a:pt x="8264" y="14187"/>
                    <a:pt x="8379" y="14005"/>
                    <a:pt x="8516" y="13822"/>
                  </a:cubicBezTo>
                  <a:lnTo>
                    <a:pt x="8516" y="13822"/>
                  </a:lnTo>
                  <a:cubicBezTo>
                    <a:pt x="8516" y="13868"/>
                    <a:pt x="8493" y="13891"/>
                    <a:pt x="8470" y="13936"/>
                  </a:cubicBezTo>
                  <a:cubicBezTo>
                    <a:pt x="8322" y="14364"/>
                    <a:pt x="8604" y="14649"/>
                    <a:pt x="8920" y="14649"/>
                  </a:cubicBezTo>
                  <a:cubicBezTo>
                    <a:pt x="9093" y="14649"/>
                    <a:pt x="9277" y="14564"/>
                    <a:pt x="9406" y="14370"/>
                  </a:cubicBezTo>
                  <a:cubicBezTo>
                    <a:pt x="9657" y="14005"/>
                    <a:pt x="9908" y="13617"/>
                    <a:pt x="10136" y="13252"/>
                  </a:cubicBezTo>
                  <a:lnTo>
                    <a:pt x="10136" y="13252"/>
                  </a:lnTo>
                  <a:cubicBezTo>
                    <a:pt x="10113" y="13503"/>
                    <a:pt x="10113" y="13731"/>
                    <a:pt x="10113" y="13982"/>
                  </a:cubicBezTo>
                  <a:cubicBezTo>
                    <a:pt x="10142" y="14295"/>
                    <a:pt x="10400" y="14492"/>
                    <a:pt x="10657" y="14492"/>
                  </a:cubicBezTo>
                  <a:cubicBezTo>
                    <a:pt x="10813" y="14492"/>
                    <a:pt x="10969" y="14420"/>
                    <a:pt x="11072" y="14256"/>
                  </a:cubicBezTo>
                  <a:cubicBezTo>
                    <a:pt x="11072" y="14233"/>
                    <a:pt x="11072" y="14233"/>
                    <a:pt x="11072" y="14233"/>
                  </a:cubicBezTo>
                  <a:cubicBezTo>
                    <a:pt x="11118" y="14324"/>
                    <a:pt x="11186" y="14416"/>
                    <a:pt x="11277" y="14461"/>
                  </a:cubicBezTo>
                  <a:cubicBezTo>
                    <a:pt x="11355" y="14518"/>
                    <a:pt x="11446" y="14544"/>
                    <a:pt x="11537" y="14544"/>
                  </a:cubicBezTo>
                  <a:cubicBezTo>
                    <a:pt x="11740" y="14544"/>
                    <a:pt x="11945" y="14415"/>
                    <a:pt x="12008" y="14210"/>
                  </a:cubicBezTo>
                  <a:cubicBezTo>
                    <a:pt x="12396" y="12978"/>
                    <a:pt x="12647" y="11745"/>
                    <a:pt x="12761" y="10467"/>
                  </a:cubicBezTo>
                  <a:cubicBezTo>
                    <a:pt x="12761" y="10284"/>
                    <a:pt x="12693" y="10147"/>
                    <a:pt x="12601" y="10056"/>
                  </a:cubicBezTo>
                  <a:cubicBezTo>
                    <a:pt x="12715" y="9440"/>
                    <a:pt x="12784" y="8778"/>
                    <a:pt x="12807" y="8116"/>
                  </a:cubicBezTo>
                  <a:cubicBezTo>
                    <a:pt x="12807" y="7979"/>
                    <a:pt x="12761" y="7865"/>
                    <a:pt x="12693" y="7796"/>
                  </a:cubicBezTo>
                  <a:cubicBezTo>
                    <a:pt x="12739" y="7487"/>
                    <a:pt x="12513" y="7262"/>
                    <a:pt x="12249" y="7262"/>
                  </a:cubicBezTo>
                  <a:cubicBezTo>
                    <a:pt x="12123" y="7262"/>
                    <a:pt x="11989" y="7313"/>
                    <a:pt x="11871" y="7431"/>
                  </a:cubicBezTo>
                  <a:cubicBezTo>
                    <a:pt x="11734" y="7568"/>
                    <a:pt x="11597" y="7705"/>
                    <a:pt x="11460" y="7819"/>
                  </a:cubicBezTo>
                  <a:cubicBezTo>
                    <a:pt x="11476" y="7566"/>
                    <a:pt x="11239" y="7379"/>
                    <a:pt x="10994" y="7379"/>
                  </a:cubicBezTo>
                  <a:cubicBezTo>
                    <a:pt x="10885" y="7379"/>
                    <a:pt x="10775" y="7416"/>
                    <a:pt x="10684" y="7500"/>
                  </a:cubicBezTo>
                  <a:cubicBezTo>
                    <a:pt x="10296" y="7842"/>
                    <a:pt x="9931" y="8207"/>
                    <a:pt x="9588" y="8572"/>
                  </a:cubicBezTo>
                  <a:cubicBezTo>
                    <a:pt x="9506" y="8490"/>
                    <a:pt x="9399" y="8444"/>
                    <a:pt x="9283" y="8444"/>
                  </a:cubicBezTo>
                  <a:cubicBezTo>
                    <a:pt x="9175" y="8444"/>
                    <a:pt x="9060" y="8484"/>
                    <a:pt x="8949" y="8572"/>
                  </a:cubicBezTo>
                  <a:cubicBezTo>
                    <a:pt x="8858" y="8641"/>
                    <a:pt x="8767" y="8709"/>
                    <a:pt x="8675" y="8778"/>
                  </a:cubicBezTo>
                  <a:cubicBezTo>
                    <a:pt x="8652" y="8687"/>
                    <a:pt x="8607" y="8595"/>
                    <a:pt x="8516" y="8527"/>
                  </a:cubicBezTo>
                  <a:cubicBezTo>
                    <a:pt x="8516" y="8504"/>
                    <a:pt x="8516" y="8504"/>
                    <a:pt x="8493" y="8504"/>
                  </a:cubicBezTo>
                  <a:cubicBezTo>
                    <a:pt x="8584" y="8344"/>
                    <a:pt x="8675" y="8184"/>
                    <a:pt x="8767" y="8025"/>
                  </a:cubicBezTo>
                  <a:cubicBezTo>
                    <a:pt x="8926" y="7751"/>
                    <a:pt x="8789" y="7545"/>
                    <a:pt x="8561" y="7454"/>
                  </a:cubicBezTo>
                  <a:cubicBezTo>
                    <a:pt x="8652" y="7271"/>
                    <a:pt x="8744" y="7066"/>
                    <a:pt x="8858" y="6883"/>
                  </a:cubicBezTo>
                  <a:cubicBezTo>
                    <a:pt x="9024" y="6535"/>
                    <a:pt x="8709" y="6388"/>
                    <a:pt x="8398" y="6388"/>
                  </a:cubicBezTo>
                  <a:cubicBezTo>
                    <a:pt x="8240" y="6388"/>
                    <a:pt x="8083" y="6426"/>
                    <a:pt x="7991" y="6495"/>
                  </a:cubicBezTo>
                  <a:cubicBezTo>
                    <a:pt x="7717" y="6701"/>
                    <a:pt x="7466" y="6929"/>
                    <a:pt x="7237" y="7157"/>
                  </a:cubicBezTo>
                  <a:cubicBezTo>
                    <a:pt x="7306" y="6952"/>
                    <a:pt x="7397" y="6746"/>
                    <a:pt x="7488" y="6518"/>
                  </a:cubicBezTo>
                  <a:cubicBezTo>
                    <a:pt x="7640" y="6170"/>
                    <a:pt x="7339" y="6013"/>
                    <a:pt x="7033" y="6013"/>
                  </a:cubicBezTo>
                  <a:cubicBezTo>
                    <a:pt x="6878" y="6013"/>
                    <a:pt x="6721" y="6053"/>
                    <a:pt x="6621" y="6130"/>
                  </a:cubicBezTo>
                  <a:cubicBezTo>
                    <a:pt x="6598" y="6153"/>
                    <a:pt x="6598" y="6153"/>
                    <a:pt x="6575" y="6176"/>
                  </a:cubicBezTo>
                  <a:cubicBezTo>
                    <a:pt x="6667" y="5674"/>
                    <a:pt x="6758" y="5194"/>
                    <a:pt x="6804" y="4692"/>
                  </a:cubicBezTo>
                  <a:cubicBezTo>
                    <a:pt x="6846" y="4352"/>
                    <a:pt x="6607" y="4179"/>
                    <a:pt x="6343" y="4179"/>
                  </a:cubicBezTo>
                  <a:cubicBezTo>
                    <a:pt x="6182" y="4179"/>
                    <a:pt x="6012" y="4243"/>
                    <a:pt x="5891" y="4373"/>
                  </a:cubicBezTo>
                  <a:cubicBezTo>
                    <a:pt x="5754" y="4532"/>
                    <a:pt x="5640" y="4669"/>
                    <a:pt x="5503" y="4829"/>
                  </a:cubicBezTo>
                  <a:cubicBezTo>
                    <a:pt x="5640" y="4395"/>
                    <a:pt x="5754" y="3962"/>
                    <a:pt x="5891" y="3528"/>
                  </a:cubicBezTo>
                  <a:cubicBezTo>
                    <a:pt x="5991" y="3211"/>
                    <a:pt x="5701" y="3004"/>
                    <a:pt x="5414" y="3004"/>
                  </a:cubicBezTo>
                  <a:cubicBezTo>
                    <a:pt x="5307" y="3004"/>
                    <a:pt x="5201" y="3033"/>
                    <a:pt x="5115" y="3094"/>
                  </a:cubicBezTo>
                  <a:cubicBezTo>
                    <a:pt x="5046" y="3140"/>
                    <a:pt x="4978" y="3208"/>
                    <a:pt x="4909" y="3254"/>
                  </a:cubicBezTo>
                  <a:cubicBezTo>
                    <a:pt x="4978" y="2866"/>
                    <a:pt x="5023" y="2455"/>
                    <a:pt x="5092" y="2067"/>
                  </a:cubicBezTo>
                  <a:cubicBezTo>
                    <a:pt x="5128" y="1780"/>
                    <a:pt x="4825" y="1620"/>
                    <a:pt x="4550" y="1620"/>
                  </a:cubicBezTo>
                  <a:cubicBezTo>
                    <a:pt x="4475" y="1620"/>
                    <a:pt x="4402" y="1632"/>
                    <a:pt x="4338" y="1656"/>
                  </a:cubicBezTo>
                  <a:cubicBezTo>
                    <a:pt x="4361" y="1474"/>
                    <a:pt x="4407" y="1268"/>
                    <a:pt x="4430" y="1086"/>
                  </a:cubicBezTo>
                  <a:cubicBezTo>
                    <a:pt x="4473" y="806"/>
                    <a:pt x="4170" y="627"/>
                    <a:pt x="3906" y="627"/>
                  </a:cubicBezTo>
                  <a:cubicBezTo>
                    <a:pt x="3890" y="627"/>
                    <a:pt x="3875" y="628"/>
                    <a:pt x="3859" y="629"/>
                  </a:cubicBezTo>
                  <a:cubicBezTo>
                    <a:pt x="3859" y="606"/>
                    <a:pt x="3836" y="561"/>
                    <a:pt x="3836" y="538"/>
                  </a:cubicBezTo>
                  <a:cubicBezTo>
                    <a:pt x="3803" y="294"/>
                    <a:pt x="3630" y="201"/>
                    <a:pt x="3435" y="201"/>
                  </a:cubicBezTo>
                  <a:cubicBezTo>
                    <a:pt x="3227" y="201"/>
                    <a:pt x="2995" y="306"/>
                    <a:pt x="2878" y="447"/>
                  </a:cubicBezTo>
                  <a:lnTo>
                    <a:pt x="2604" y="789"/>
                  </a:lnTo>
                  <a:cubicBezTo>
                    <a:pt x="2690" y="496"/>
                    <a:pt x="2399" y="320"/>
                    <a:pt x="2133" y="320"/>
                  </a:cubicBezTo>
                  <a:cubicBezTo>
                    <a:pt x="2047" y="320"/>
                    <a:pt x="1963" y="339"/>
                    <a:pt x="1896" y="378"/>
                  </a:cubicBezTo>
                  <a:cubicBezTo>
                    <a:pt x="1714" y="469"/>
                    <a:pt x="1554" y="584"/>
                    <a:pt x="1394" y="698"/>
                  </a:cubicBezTo>
                  <a:lnTo>
                    <a:pt x="1440" y="447"/>
                  </a:lnTo>
                  <a:cubicBezTo>
                    <a:pt x="1499" y="149"/>
                    <a:pt x="1243" y="1"/>
                    <a:pt x="967" y="1"/>
                  </a:cubicBezTo>
                  <a:close/>
                </a:path>
              </a:pathLst>
            </a:custGeom>
            <a:solidFill>
              <a:srgbClr val="0050FF">
                <a:alpha val="125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35"/>
            <p:cNvSpPr/>
            <p:nvPr/>
          </p:nvSpPr>
          <p:spPr>
            <a:xfrm>
              <a:off x="645175" y="3632150"/>
              <a:ext cx="394550" cy="462975"/>
            </a:xfrm>
            <a:custGeom>
              <a:avLst/>
              <a:gdLst/>
              <a:ahLst/>
              <a:cxnLst/>
              <a:rect l="l" t="t" r="r" b="b"/>
              <a:pathLst>
                <a:path w="15782" h="18519" extrusionOk="0">
                  <a:moveTo>
                    <a:pt x="7182" y="1688"/>
                  </a:moveTo>
                  <a:cubicBezTo>
                    <a:pt x="8027" y="5067"/>
                    <a:pt x="9214" y="8331"/>
                    <a:pt x="10720" y="11503"/>
                  </a:cubicBezTo>
                  <a:cubicBezTo>
                    <a:pt x="10775" y="11612"/>
                    <a:pt x="10914" y="11677"/>
                    <a:pt x="11038" y="11677"/>
                  </a:cubicBezTo>
                  <a:cubicBezTo>
                    <a:pt x="11071" y="11677"/>
                    <a:pt x="11103" y="11673"/>
                    <a:pt x="11131" y="11663"/>
                  </a:cubicBezTo>
                  <a:cubicBezTo>
                    <a:pt x="12409" y="11275"/>
                    <a:pt x="13665" y="10910"/>
                    <a:pt x="14920" y="10545"/>
                  </a:cubicBezTo>
                  <a:lnTo>
                    <a:pt x="14920" y="10545"/>
                  </a:lnTo>
                  <a:cubicBezTo>
                    <a:pt x="14578" y="12941"/>
                    <a:pt x="14098" y="15315"/>
                    <a:pt x="13459" y="17666"/>
                  </a:cubicBezTo>
                  <a:cubicBezTo>
                    <a:pt x="10789" y="16776"/>
                    <a:pt x="8118" y="15886"/>
                    <a:pt x="5425" y="14995"/>
                  </a:cubicBezTo>
                  <a:cubicBezTo>
                    <a:pt x="6475" y="14242"/>
                    <a:pt x="7525" y="13558"/>
                    <a:pt x="8620" y="12873"/>
                  </a:cubicBezTo>
                  <a:cubicBezTo>
                    <a:pt x="8780" y="12781"/>
                    <a:pt x="8712" y="12530"/>
                    <a:pt x="8552" y="12485"/>
                  </a:cubicBezTo>
                  <a:cubicBezTo>
                    <a:pt x="8529" y="12439"/>
                    <a:pt x="8529" y="12416"/>
                    <a:pt x="8506" y="12393"/>
                  </a:cubicBezTo>
                  <a:cubicBezTo>
                    <a:pt x="6132" y="9403"/>
                    <a:pt x="3759" y="6413"/>
                    <a:pt x="1385" y="3423"/>
                  </a:cubicBezTo>
                  <a:lnTo>
                    <a:pt x="1385" y="3423"/>
                  </a:lnTo>
                  <a:cubicBezTo>
                    <a:pt x="2092" y="3492"/>
                    <a:pt x="2800" y="3583"/>
                    <a:pt x="3508" y="3651"/>
                  </a:cubicBezTo>
                  <a:cubicBezTo>
                    <a:pt x="3950" y="3702"/>
                    <a:pt x="4721" y="3931"/>
                    <a:pt x="5321" y="3931"/>
                  </a:cubicBezTo>
                  <a:cubicBezTo>
                    <a:pt x="5527" y="3931"/>
                    <a:pt x="5713" y="3904"/>
                    <a:pt x="5859" y="3834"/>
                  </a:cubicBezTo>
                  <a:cubicBezTo>
                    <a:pt x="6498" y="3537"/>
                    <a:pt x="6886" y="2556"/>
                    <a:pt x="7182" y="1688"/>
                  </a:cubicBezTo>
                  <a:close/>
                  <a:moveTo>
                    <a:pt x="7247" y="0"/>
                  </a:moveTo>
                  <a:cubicBezTo>
                    <a:pt x="7113" y="0"/>
                    <a:pt x="6983" y="59"/>
                    <a:pt x="6931" y="182"/>
                  </a:cubicBezTo>
                  <a:cubicBezTo>
                    <a:pt x="6703" y="730"/>
                    <a:pt x="6475" y="1278"/>
                    <a:pt x="6224" y="1825"/>
                  </a:cubicBezTo>
                  <a:cubicBezTo>
                    <a:pt x="5829" y="2767"/>
                    <a:pt x="5772" y="3036"/>
                    <a:pt x="4718" y="3036"/>
                  </a:cubicBezTo>
                  <a:cubicBezTo>
                    <a:pt x="4674" y="3036"/>
                    <a:pt x="4628" y="3036"/>
                    <a:pt x="4580" y="3035"/>
                  </a:cubicBezTo>
                  <a:cubicBezTo>
                    <a:pt x="3279" y="3012"/>
                    <a:pt x="1910" y="2738"/>
                    <a:pt x="632" y="2579"/>
                  </a:cubicBezTo>
                  <a:cubicBezTo>
                    <a:pt x="621" y="2578"/>
                    <a:pt x="611" y="2577"/>
                    <a:pt x="601" y="2577"/>
                  </a:cubicBezTo>
                  <a:cubicBezTo>
                    <a:pt x="312" y="2577"/>
                    <a:pt x="0" y="2885"/>
                    <a:pt x="221" y="3149"/>
                  </a:cubicBezTo>
                  <a:cubicBezTo>
                    <a:pt x="2754" y="6345"/>
                    <a:pt x="5311" y="9563"/>
                    <a:pt x="7844" y="12759"/>
                  </a:cubicBezTo>
                  <a:cubicBezTo>
                    <a:pt x="6635" y="13329"/>
                    <a:pt x="5516" y="14014"/>
                    <a:pt x="4443" y="14813"/>
                  </a:cubicBezTo>
                  <a:cubicBezTo>
                    <a:pt x="4169" y="15018"/>
                    <a:pt x="4238" y="15384"/>
                    <a:pt x="4558" y="15475"/>
                  </a:cubicBezTo>
                  <a:cubicBezTo>
                    <a:pt x="7570" y="16502"/>
                    <a:pt x="10606" y="17483"/>
                    <a:pt x="13642" y="18511"/>
                  </a:cubicBezTo>
                  <a:cubicBezTo>
                    <a:pt x="13666" y="18516"/>
                    <a:pt x="13690" y="18518"/>
                    <a:pt x="13714" y="18518"/>
                  </a:cubicBezTo>
                  <a:cubicBezTo>
                    <a:pt x="13893" y="18518"/>
                    <a:pt x="14058" y="18375"/>
                    <a:pt x="14098" y="18214"/>
                  </a:cubicBezTo>
                  <a:cubicBezTo>
                    <a:pt x="14829" y="15543"/>
                    <a:pt x="15377" y="12850"/>
                    <a:pt x="15742" y="10111"/>
                  </a:cubicBezTo>
                  <a:cubicBezTo>
                    <a:pt x="15781" y="9874"/>
                    <a:pt x="15616" y="9636"/>
                    <a:pt x="15392" y="9636"/>
                  </a:cubicBezTo>
                  <a:cubicBezTo>
                    <a:pt x="15358" y="9636"/>
                    <a:pt x="15322" y="9642"/>
                    <a:pt x="15285" y="9654"/>
                  </a:cubicBezTo>
                  <a:cubicBezTo>
                    <a:pt x="14258" y="9951"/>
                    <a:pt x="13071" y="10522"/>
                    <a:pt x="12021" y="10613"/>
                  </a:cubicBezTo>
                  <a:cubicBezTo>
                    <a:pt x="11854" y="10728"/>
                    <a:pt x="11701" y="10786"/>
                    <a:pt x="11558" y="10786"/>
                  </a:cubicBezTo>
                  <a:cubicBezTo>
                    <a:pt x="11389" y="10786"/>
                    <a:pt x="11234" y="10705"/>
                    <a:pt x="11086" y="10545"/>
                  </a:cubicBezTo>
                  <a:cubicBezTo>
                    <a:pt x="10926" y="10202"/>
                    <a:pt x="10766" y="9860"/>
                    <a:pt x="10629" y="9517"/>
                  </a:cubicBezTo>
                  <a:cubicBezTo>
                    <a:pt x="10332" y="8878"/>
                    <a:pt x="10058" y="8216"/>
                    <a:pt x="9807" y="7554"/>
                  </a:cubicBezTo>
                  <a:cubicBezTo>
                    <a:pt x="8894" y="5181"/>
                    <a:pt x="8164" y="2738"/>
                    <a:pt x="7616" y="250"/>
                  </a:cubicBezTo>
                  <a:cubicBezTo>
                    <a:pt x="7578" y="87"/>
                    <a:pt x="7410" y="0"/>
                    <a:pt x="72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66" name="Google Shape;1066;p35"/>
          <p:cNvGrpSpPr/>
          <p:nvPr/>
        </p:nvGrpSpPr>
        <p:grpSpPr>
          <a:xfrm rot="10800000">
            <a:off x="1524843" y="408308"/>
            <a:ext cx="806657" cy="421744"/>
            <a:chOff x="1822875" y="1377000"/>
            <a:chExt cx="548075" cy="286550"/>
          </a:xfrm>
        </p:grpSpPr>
        <p:sp>
          <p:nvSpPr>
            <p:cNvPr id="1067" name="Google Shape;1067;p35"/>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35"/>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35"/>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35"/>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35"/>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35"/>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35"/>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35"/>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35"/>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8"/>
        <p:cNvGrpSpPr/>
        <p:nvPr/>
      </p:nvGrpSpPr>
      <p:grpSpPr>
        <a:xfrm>
          <a:off x="0" y="0"/>
          <a:ext cx="0" cy="0"/>
          <a:chOff x="0" y="0"/>
          <a:chExt cx="0" cy="0"/>
        </a:xfrm>
      </p:grpSpPr>
      <p:grpSp>
        <p:nvGrpSpPr>
          <p:cNvPr id="989" name="Google Shape;989;p34"/>
          <p:cNvGrpSpPr/>
          <p:nvPr/>
        </p:nvGrpSpPr>
        <p:grpSpPr>
          <a:xfrm>
            <a:off x="1011899" y="1067982"/>
            <a:ext cx="7501234" cy="2979218"/>
            <a:chOff x="4319250" y="3137000"/>
            <a:chExt cx="885825" cy="524125"/>
          </a:xfrm>
          <a:solidFill>
            <a:schemeClr val="accent5">
              <a:lumMod val="95000"/>
            </a:schemeClr>
          </a:solidFill>
        </p:grpSpPr>
        <p:sp>
          <p:nvSpPr>
            <p:cNvPr id="990" name="Google Shape;990;p34"/>
            <p:cNvSpPr/>
            <p:nvPr/>
          </p:nvSpPr>
          <p:spPr>
            <a:xfrm>
              <a:off x="4334525" y="3137000"/>
              <a:ext cx="816875" cy="145250"/>
            </a:xfrm>
            <a:custGeom>
              <a:avLst/>
              <a:gdLst/>
              <a:ahLst/>
              <a:cxnLst/>
              <a:rect l="l" t="t" r="r" b="b"/>
              <a:pathLst>
                <a:path w="32675" h="5810" extrusionOk="0">
                  <a:moveTo>
                    <a:pt x="30614" y="1"/>
                  </a:moveTo>
                  <a:cubicBezTo>
                    <a:pt x="30548" y="1"/>
                    <a:pt x="30480" y="4"/>
                    <a:pt x="30410" y="11"/>
                  </a:cubicBezTo>
                  <a:lnTo>
                    <a:pt x="30410" y="11"/>
                  </a:lnTo>
                  <a:lnTo>
                    <a:pt x="30410" y="11"/>
                  </a:lnTo>
                  <a:lnTo>
                    <a:pt x="28330" y="186"/>
                  </a:lnTo>
                  <a:cubicBezTo>
                    <a:pt x="28200" y="197"/>
                    <a:pt x="28078" y="220"/>
                    <a:pt x="27966" y="252"/>
                  </a:cubicBezTo>
                  <a:lnTo>
                    <a:pt x="27966" y="252"/>
                  </a:lnTo>
                  <a:lnTo>
                    <a:pt x="1989" y="2818"/>
                  </a:lnTo>
                  <a:cubicBezTo>
                    <a:pt x="1" y="3012"/>
                    <a:pt x="100" y="5810"/>
                    <a:pt x="2061" y="5810"/>
                  </a:cubicBezTo>
                  <a:cubicBezTo>
                    <a:pt x="2127" y="5810"/>
                    <a:pt x="2195" y="5807"/>
                    <a:pt x="2265" y="5800"/>
                  </a:cubicBezTo>
                  <a:cubicBezTo>
                    <a:pt x="11738" y="4848"/>
                    <a:pt x="21212" y="3920"/>
                    <a:pt x="30686" y="2993"/>
                  </a:cubicBezTo>
                  <a:cubicBezTo>
                    <a:pt x="32674" y="2799"/>
                    <a:pt x="32575" y="1"/>
                    <a:pt x="30614" y="1"/>
                  </a:cubicBezTo>
                  <a:close/>
                </a:path>
              </a:pathLst>
            </a:custGeom>
            <a:grpFill/>
            <a:ln>
              <a:solidFill>
                <a:schemeClr val="tx1">
                  <a:lumMod val="20000"/>
                  <a:lumOff val="80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34"/>
            <p:cNvSpPr/>
            <p:nvPr/>
          </p:nvSpPr>
          <p:spPr>
            <a:xfrm>
              <a:off x="4356675" y="3182825"/>
              <a:ext cx="798275" cy="129275"/>
            </a:xfrm>
            <a:custGeom>
              <a:avLst/>
              <a:gdLst/>
              <a:ahLst/>
              <a:cxnLst/>
              <a:rect l="l" t="t" r="r" b="b"/>
              <a:pathLst>
                <a:path w="31931" h="5171" extrusionOk="0">
                  <a:moveTo>
                    <a:pt x="29692" y="0"/>
                  </a:moveTo>
                  <a:cubicBezTo>
                    <a:pt x="29262" y="0"/>
                    <a:pt x="28841" y="143"/>
                    <a:pt x="28521" y="458"/>
                  </a:cubicBezTo>
                  <a:lnTo>
                    <a:pt x="28521" y="458"/>
                  </a:lnTo>
                  <a:cubicBezTo>
                    <a:pt x="26855" y="717"/>
                    <a:pt x="25061" y="686"/>
                    <a:pt x="23409" y="834"/>
                  </a:cubicBezTo>
                  <a:cubicBezTo>
                    <a:pt x="20928" y="1035"/>
                    <a:pt x="18447" y="1235"/>
                    <a:pt x="15990" y="1461"/>
                  </a:cubicBezTo>
                  <a:cubicBezTo>
                    <a:pt x="11958" y="1784"/>
                    <a:pt x="7925" y="2108"/>
                    <a:pt x="3893" y="2415"/>
                  </a:cubicBezTo>
                  <a:lnTo>
                    <a:pt x="3893" y="2415"/>
                  </a:lnTo>
                  <a:cubicBezTo>
                    <a:pt x="3677" y="2329"/>
                    <a:pt x="3447" y="2279"/>
                    <a:pt x="3219" y="2279"/>
                  </a:cubicBezTo>
                  <a:cubicBezTo>
                    <a:pt x="3010" y="2279"/>
                    <a:pt x="2803" y="2320"/>
                    <a:pt x="2607" y="2413"/>
                  </a:cubicBezTo>
                  <a:cubicBezTo>
                    <a:pt x="2550" y="2451"/>
                    <a:pt x="2478" y="2489"/>
                    <a:pt x="2414" y="2527"/>
                  </a:cubicBezTo>
                  <a:lnTo>
                    <a:pt x="2414" y="2527"/>
                  </a:lnTo>
                  <a:cubicBezTo>
                    <a:pt x="2253" y="2539"/>
                    <a:pt x="2092" y="2551"/>
                    <a:pt x="1930" y="2564"/>
                  </a:cubicBezTo>
                  <a:cubicBezTo>
                    <a:pt x="0" y="2714"/>
                    <a:pt x="903" y="5170"/>
                    <a:pt x="2482" y="5170"/>
                  </a:cubicBezTo>
                  <a:cubicBezTo>
                    <a:pt x="2634" y="5170"/>
                    <a:pt x="2774" y="5169"/>
                    <a:pt x="2906" y="5164"/>
                  </a:cubicBezTo>
                  <a:lnTo>
                    <a:pt x="2906" y="5164"/>
                  </a:lnTo>
                  <a:cubicBezTo>
                    <a:pt x="2907" y="5166"/>
                    <a:pt x="2907" y="5168"/>
                    <a:pt x="2908" y="5170"/>
                  </a:cubicBezTo>
                  <a:cubicBezTo>
                    <a:pt x="8146" y="4769"/>
                    <a:pt x="13359" y="4343"/>
                    <a:pt x="18597" y="3917"/>
                  </a:cubicBezTo>
                  <a:cubicBezTo>
                    <a:pt x="21078" y="3716"/>
                    <a:pt x="23559" y="3491"/>
                    <a:pt x="26041" y="3290"/>
                  </a:cubicBezTo>
                  <a:cubicBezTo>
                    <a:pt x="27619" y="3165"/>
                    <a:pt x="30351" y="3541"/>
                    <a:pt x="31504" y="2213"/>
                  </a:cubicBezTo>
                  <a:cubicBezTo>
                    <a:pt x="31930" y="1711"/>
                    <a:pt x="31604" y="985"/>
                    <a:pt x="31178" y="609"/>
                  </a:cubicBezTo>
                  <a:cubicBezTo>
                    <a:pt x="31153" y="584"/>
                    <a:pt x="31103" y="533"/>
                    <a:pt x="31053" y="508"/>
                  </a:cubicBezTo>
                  <a:cubicBezTo>
                    <a:pt x="30676" y="184"/>
                    <a:pt x="30178" y="0"/>
                    <a:pt x="29692" y="0"/>
                  </a:cubicBezTo>
                  <a:close/>
                </a:path>
              </a:pathLst>
            </a:custGeom>
            <a:grpFill/>
            <a:ln>
              <a:solidFill>
                <a:schemeClr val="tx1">
                  <a:lumMod val="20000"/>
                  <a:lumOff val="80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34"/>
            <p:cNvSpPr/>
            <p:nvPr/>
          </p:nvSpPr>
          <p:spPr>
            <a:xfrm>
              <a:off x="4345775" y="3233150"/>
              <a:ext cx="859300" cy="100300"/>
            </a:xfrm>
            <a:custGeom>
              <a:avLst/>
              <a:gdLst/>
              <a:ahLst/>
              <a:cxnLst/>
              <a:rect l="l" t="t" r="r" b="b"/>
              <a:pathLst>
                <a:path w="34372" h="4012" extrusionOk="0">
                  <a:moveTo>
                    <a:pt x="31734" y="0"/>
                  </a:moveTo>
                  <a:cubicBezTo>
                    <a:pt x="31607" y="0"/>
                    <a:pt x="31483" y="8"/>
                    <a:pt x="31364" y="24"/>
                  </a:cubicBezTo>
                  <a:cubicBezTo>
                    <a:pt x="31276" y="34"/>
                    <a:pt x="31188" y="44"/>
                    <a:pt x="31100" y="54"/>
                  </a:cubicBezTo>
                  <a:lnTo>
                    <a:pt x="31100" y="54"/>
                  </a:lnTo>
                  <a:cubicBezTo>
                    <a:pt x="31096" y="52"/>
                    <a:pt x="31092" y="51"/>
                    <a:pt x="31088" y="49"/>
                  </a:cubicBezTo>
                  <a:cubicBezTo>
                    <a:pt x="31067" y="54"/>
                    <a:pt x="31046" y="58"/>
                    <a:pt x="31025" y="63"/>
                  </a:cubicBezTo>
                  <a:lnTo>
                    <a:pt x="31025" y="63"/>
                  </a:lnTo>
                  <a:cubicBezTo>
                    <a:pt x="21187" y="1175"/>
                    <a:pt x="11326" y="2165"/>
                    <a:pt x="1464" y="3032"/>
                  </a:cubicBezTo>
                  <a:cubicBezTo>
                    <a:pt x="1" y="3154"/>
                    <a:pt x="2951" y="4011"/>
                    <a:pt x="3642" y="4011"/>
                  </a:cubicBezTo>
                  <a:cubicBezTo>
                    <a:pt x="3661" y="4011"/>
                    <a:pt x="3679" y="4011"/>
                    <a:pt x="3694" y="4009"/>
                  </a:cubicBezTo>
                  <a:cubicBezTo>
                    <a:pt x="13102" y="3182"/>
                    <a:pt x="22486" y="2243"/>
                    <a:pt x="31870" y="1193"/>
                  </a:cubicBezTo>
                  <a:lnTo>
                    <a:pt x="31870" y="1193"/>
                  </a:lnTo>
                  <a:cubicBezTo>
                    <a:pt x="31983" y="1203"/>
                    <a:pt x="32095" y="1208"/>
                    <a:pt x="32207" y="1208"/>
                  </a:cubicBezTo>
                  <a:cubicBezTo>
                    <a:pt x="32407" y="1208"/>
                    <a:pt x="32604" y="1191"/>
                    <a:pt x="32792" y="1152"/>
                  </a:cubicBezTo>
                  <a:cubicBezTo>
                    <a:pt x="33143" y="1102"/>
                    <a:pt x="33494" y="1027"/>
                    <a:pt x="33845" y="977"/>
                  </a:cubicBezTo>
                  <a:cubicBezTo>
                    <a:pt x="34371" y="876"/>
                    <a:pt x="33920" y="551"/>
                    <a:pt x="33670" y="450"/>
                  </a:cubicBezTo>
                  <a:cubicBezTo>
                    <a:pt x="33104" y="199"/>
                    <a:pt x="32381" y="0"/>
                    <a:pt x="31734" y="0"/>
                  </a:cubicBezTo>
                  <a:close/>
                </a:path>
              </a:pathLst>
            </a:custGeom>
            <a:grpFill/>
            <a:ln>
              <a:solidFill>
                <a:schemeClr val="tx1">
                  <a:lumMod val="20000"/>
                  <a:lumOff val="80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34"/>
            <p:cNvSpPr/>
            <p:nvPr/>
          </p:nvSpPr>
          <p:spPr>
            <a:xfrm>
              <a:off x="4359800" y="3270500"/>
              <a:ext cx="768200" cy="83975"/>
            </a:xfrm>
            <a:custGeom>
              <a:avLst/>
              <a:gdLst/>
              <a:ahLst/>
              <a:cxnLst/>
              <a:rect l="l" t="t" r="r" b="b"/>
              <a:pathLst>
                <a:path w="30728" h="3359" extrusionOk="0">
                  <a:moveTo>
                    <a:pt x="27647" y="0"/>
                  </a:moveTo>
                  <a:cubicBezTo>
                    <a:pt x="27595" y="0"/>
                    <a:pt x="27544" y="3"/>
                    <a:pt x="27494" y="9"/>
                  </a:cubicBezTo>
                  <a:cubicBezTo>
                    <a:pt x="18372" y="1212"/>
                    <a:pt x="9199" y="1839"/>
                    <a:pt x="1" y="1914"/>
                  </a:cubicBezTo>
                  <a:cubicBezTo>
                    <a:pt x="151" y="1914"/>
                    <a:pt x="1930" y="3016"/>
                    <a:pt x="2532" y="3142"/>
                  </a:cubicBezTo>
                  <a:cubicBezTo>
                    <a:pt x="2783" y="3192"/>
                    <a:pt x="3033" y="3242"/>
                    <a:pt x="3309" y="3317"/>
                  </a:cubicBezTo>
                  <a:cubicBezTo>
                    <a:pt x="3433" y="3345"/>
                    <a:pt x="3533" y="3358"/>
                    <a:pt x="3608" y="3358"/>
                  </a:cubicBezTo>
                  <a:cubicBezTo>
                    <a:pt x="3777" y="3358"/>
                    <a:pt x="3816" y="3292"/>
                    <a:pt x="3714" y="3186"/>
                  </a:cubicBezTo>
                  <a:lnTo>
                    <a:pt x="3714" y="3186"/>
                  </a:lnTo>
                  <a:cubicBezTo>
                    <a:pt x="12659" y="3106"/>
                    <a:pt x="21579" y="2457"/>
                    <a:pt x="30452" y="1287"/>
                  </a:cubicBezTo>
                  <a:cubicBezTo>
                    <a:pt x="30728" y="1262"/>
                    <a:pt x="29550" y="635"/>
                    <a:pt x="29474" y="585"/>
                  </a:cubicBezTo>
                  <a:cubicBezTo>
                    <a:pt x="28990" y="378"/>
                    <a:pt x="28251" y="0"/>
                    <a:pt x="27647" y="0"/>
                  </a:cubicBezTo>
                  <a:close/>
                </a:path>
              </a:pathLst>
            </a:custGeom>
            <a:grpFill/>
            <a:ln>
              <a:solidFill>
                <a:schemeClr val="tx1">
                  <a:lumMod val="20000"/>
                  <a:lumOff val="80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34"/>
            <p:cNvSpPr/>
            <p:nvPr/>
          </p:nvSpPr>
          <p:spPr>
            <a:xfrm>
              <a:off x="4326650" y="3282500"/>
              <a:ext cx="830850" cy="180500"/>
            </a:xfrm>
            <a:custGeom>
              <a:avLst/>
              <a:gdLst/>
              <a:ahLst/>
              <a:cxnLst/>
              <a:rect l="l" t="t" r="r" b="b"/>
              <a:pathLst>
                <a:path w="33234" h="7220" extrusionOk="0">
                  <a:moveTo>
                    <a:pt x="31326" y="1"/>
                  </a:moveTo>
                  <a:cubicBezTo>
                    <a:pt x="31278" y="1"/>
                    <a:pt x="31228" y="2"/>
                    <a:pt x="31176" y="5"/>
                  </a:cubicBezTo>
                  <a:cubicBezTo>
                    <a:pt x="31034" y="14"/>
                    <a:pt x="30892" y="22"/>
                    <a:pt x="30750" y="30"/>
                  </a:cubicBezTo>
                  <a:lnTo>
                    <a:pt x="30750" y="30"/>
                  </a:lnTo>
                  <a:cubicBezTo>
                    <a:pt x="30750" y="30"/>
                    <a:pt x="30750" y="30"/>
                    <a:pt x="30750" y="30"/>
                  </a:cubicBezTo>
                  <a:lnTo>
                    <a:pt x="30750" y="30"/>
                  </a:lnTo>
                  <a:cubicBezTo>
                    <a:pt x="30750" y="30"/>
                    <a:pt x="30750" y="30"/>
                    <a:pt x="30750" y="30"/>
                  </a:cubicBezTo>
                  <a:lnTo>
                    <a:pt x="30750" y="30"/>
                  </a:lnTo>
                  <a:cubicBezTo>
                    <a:pt x="21994" y="549"/>
                    <a:pt x="13215" y="1092"/>
                    <a:pt x="4459" y="1634"/>
                  </a:cubicBezTo>
                  <a:cubicBezTo>
                    <a:pt x="3043" y="1714"/>
                    <a:pt x="2088" y="3524"/>
                    <a:pt x="2855" y="4184"/>
                  </a:cubicBezTo>
                  <a:lnTo>
                    <a:pt x="2855" y="4184"/>
                  </a:lnTo>
                  <a:cubicBezTo>
                    <a:pt x="2545" y="4258"/>
                    <a:pt x="2237" y="4335"/>
                    <a:pt x="1928" y="4416"/>
                  </a:cubicBezTo>
                  <a:cubicBezTo>
                    <a:pt x="215" y="4850"/>
                    <a:pt x="1" y="7219"/>
                    <a:pt x="1588" y="7219"/>
                  </a:cubicBezTo>
                  <a:cubicBezTo>
                    <a:pt x="1743" y="7219"/>
                    <a:pt x="1914" y="7197"/>
                    <a:pt x="2104" y="7148"/>
                  </a:cubicBezTo>
                  <a:cubicBezTo>
                    <a:pt x="11552" y="4667"/>
                    <a:pt x="21527" y="5544"/>
                    <a:pt x="30926" y="2762"/>
                  </a:cubicBezTo>
                  <a:cubicBezTo>
                    <a:pt x="32270" y="2371"/>
                    <a:pt x="33233" y="1"/>
                    <a:pt x="31326" y="1"/>
                  </a:cubicBezTo>
                  <a:close/>
                </a:path>
              </a:pathLst>
            </a:custGeom>
            <a:grpFill/>
            <a:ln>
              <a:solidFill>
                <a:schemeClr val="tx1">
                  <a:lumMod val="20000"/>
                  <a:lumOff val="80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34"/>
            <p:cNvSpPr/>
            <p:nvPr/>
          </p:nvSpPr>
          <p:spPr>
            <a:xfrm>
              <a:off x="4319250" y="3360925"/>
              <a:ext cx="817050" cy="79000"/>
            </a:xfrm>
            <a:custGeom>
              <a:avLst/>
              <a:gdLst/>
              <a:ahLst/>
              <a:cxnLst/>
              <a:rect l="l" t="t" r="r" b="b"/>
              <a:pathLst>
                <a:path w="32682" h="3160" extrusionOk="0">
                  <a:moveTo>
                    <a:pt x="29390" y="0"/>
                  </a:moveTo>
                  <a:cubicBezTo>
                    <a:pt x="29382" y="0"/>
                    <a:pt x="29374" y="1"/>
                    <a:pt x="29367" y="1"/>
                  </a:cubicBezTo>
                  <a:cubicBezTo>
                    <a:pt x="20294" y="477"/>
                    <a:pt x="11222" y="953"/>
                    <a:pt x="2149" y="1404"/>
                  </a:cubicBezTo>
                  <a:cubicBezTo>
                    <a:pt x="1" y="1528"/>
                    <a:pt x="2232" y="3160"/>
                    <a:pt x="3425" y="3160"/>
                  </a:cubicBezTo>
                  <a:cubicBezTo>
                    <a:pt x="3442" y="3160"/>
                    <a:pt x="3460" y="3160"/>
                    <a:pt x="3477" y="3159"/>
                  </a:cubicBezTo>
                  <a:cubicBezTo>
                    <a:pt x="11910" y="2716"/>
                    <a:pt x="20343" y="2274"/>
                    <a:pt x="28776" y="1831"/>
                  </a:cubicBezTo>
                  <a:lnTo>
                    <a:pt x="28776" y="1831"/>
                  </a:lnTo>
                  <a:cubicBezTo>
                    <a:pt x="29195" y="1987"/>
                    <a:pt x="29661" y="2088"/>
                    <a:pt x="30045" y="2088"/>
                  </a:cubicBezTo>
                  <a:cubicBezTo>
                    <a:pt x="30263" y="2088"/>
                    <a:pt x="30455" y="2055"/>
                    <a:pt x="30595" y="1981"/>
                  </a:cubicBezTo>
                  <a:cubicBezTo>
                    <a:pt x="30846" y="1856"/>
                    <a:pt x="31096" y="1730"/>
                    <a:pt x="31347" y="1580"/>
                  </a:cubicBezTo>
                  <a:cubicBezTo>
                    <a:pt x="32682" y="863"/>
                    <a:pt x="29947" y="0"/>
                    <a:pt x="29390" y="0"/>
                  </a:cubicBezTo>
                  <a:close/>
                </a:path>
              </a:pathLst>
            </a:custGeom>
            <a:grpFill/>
            <a:ln>
              <a:solidFill>
                <a:schemeClr val="tx1">
                  <a:lumMod val="20000"/>
                  <a:lumOff val="80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34"/>
            <p:cNvSpPr/>
            <p:nvPr/>
          </p:nvSpPr>
          <p:spPr>
            <a:xfrm>
              <a:off x="4359800" y="3368900"/>
              <a:ext cx="757150" cy="121750"/>
            </a:xfrm>
            <a:custGeom>
              <a:avLst/>
              <a:gdLst/>
              <a:ahLst/>
              <a:cxnLst/>
              <a:rect l="l" t="t" r="r" b="b"/>
              <a:pathLst>
                <a:path w="30286" h="4870" extrusionOk="0">
                  <a:moveTo>
                    <a:pt x="28493" y="1"/>
                  </a:moveTo>
                  <a:cubicBezTo>
                    <a:pt x="28461" y="1"/>
                    <a:pt x="28429" y="3"/>
                    <a:pt x="28397" y="8"/>
                  </a:cubicBezTo>
                  <a:cubicBezTo>
                    <a:pt x="19399" y="1311"/>
                    <a:pt x="10377" y="1737"/>
                    <a:pt x="1279" y="1762"/>
                  </a:cubicBezTo>
                  <a:cubicBezTo>
                    <a:pt x="1" y="1762"/>
                    <a:pt x="1153" y="4870"/>
                    <a:pt x="2281" y="4870"/>
                  </a:cubicBezTo>
                  <a:cubicBezTo>
                    <a:pt x="10690" y="4847"/>
                    <a:pt x="19035" y="4481"/>
                    <a:pt x="27355" y="3377"/>
                  </a:cubicBezTo>
                  <a:lnTo>
                    <a:pt x="27355" y="3377"/>
                  </a:lnTo>
                  <a:cubicBezTo>
                    <a:pt x="27588" y="3629"/>
                    <a:pt x="27849" y="3792"/>
                    <a:pt x="28107" y="3792"/>
                  </a:cubicBezTo>
                  <a:cubicBezTo>
                    <a:pt x="28112" y="3792"/>
                    <a:pt x="28117" y="3792"/>
                    <a:pt x="28121" y="3792"/>
                  </a:cubicBezTo>
                  <a:cubicBezTo>
                    <a:pt x="28948" y="3767"/>
                    <a:pt x="29349" y="3567"/>
                    <a:pt x="29800" y="2890"/>
                  </a:cubicBezTo>
                  <a:cubicBezTo>
                    <a:pt x="30286" y="2186"/>
                    <a:pt x="29478" y="1"/>
                    <a:pt x="28493" y="1"/>
                  </a:cubicBezTo>
                  <a:close/>
                </a:path>
              </a:pathLst>
            </a:custGeom>
            <a:grpFill/>
            <a:ln>
              <a:solidFill>
                <a:schemeClr val="tx1">
                  <a:lumMod val="20000"/>
                  <a:lumOff val="80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34"/>
            <p:cNvSpPr/>
            <p:nvPr/>
          </p:nvSpPr>
          <p:spPr>
            <a:xfrm>
              <a:off x="4369825" y="3442375"/>
              <a:ext cx="758625" cy="151550"/>
            </a:xfrm>
            <a:custGeom>
              <a:avLst/>
              <a:gdLst/>
              <a:ahLst/>
              <a:cxnLst/>
              <a:rect l="l" t="t" r="r" b="b"/>
              <a:pathLst>
                <a:path w="30345" h="6062" extrusionOk="0">
                  <a:moveTo>
                    <a:pt x="27667" y="0"/>
                  </a:moveTo>
                  <a:cubicBezTo>
                    <a:pt x="27659" y="0"/>
                    <a:pt x="27652" y="1"/>
                    <a:pt x="27645" y="1"/>
                  </a:cubicBezTo>
                  <a:lnTo>
                    <a:pt x="3646" y="1123"/>
                  </a:lnTo>
                  <a:lnTo>
                    <a:pt x="3646" y="1123"/>
                  </a:lnTo>
                  <a:cubicBezTo>
                    <a:pt x="3428" y="965"/>
                    <a:pt x="3215" y="867"/>
                    <a:pt x="3033" y="867"/>
                  </a:cubicBezTo>
                  <a:cubicBezTo>
                    <a:pt x="2999" y="867"/>
                    <a:pt x="2965" y="871"/>
                    <a:pt x="2933" y="878"/>
                  </a:cubicBezTo>
                  <a:cubicBezTo>
                    <a:pt x="2407" y="979"/>
                    <a:pt x="1880" y="1104"/>
                    <a:pt x="1379" y="1229"/>
                  </a:cubicBezTo>
                  <a:cubicBezTo>
                    <a:pt x="778" y="1346"/>
                    <a:pt x="1456" y="2486"/>
                    <a:pt x="2212" y="3219"/>
                  </a:cubicBezTo>
                  <a:lnTo>
                    <a:pt x="2212" y="3219"/>
                  </a:lnTo>
                  <a:cubicBezTo>
                    <a:pt x="2182" y="3219"/>
                    <a:pt x="2151" y="3219"/>
                    <a:pt x="2119" y="3219"/>
                  </a:cubicBezTo>
                  <a:cubicBezTo>
                    <a:pt x="1796" y="3219"/>
                    <a:pt x="1444" y="3229"/>
                    <a:pt x="1311" y="3313"/>
                  </a:cubicBezTo>
                  <a:lnTo>
                    <a:pt x="1311" y="3313"/>
                  </a:lnTo>
                  <a:cubicBezTo>
                    <a:pt x="1155" y="3219"/>
                    <a:pt x="995" y="3149"/>
                    <a:pt x="860" y="3149"/>
                  </a:cubicBezTo>
                  <a:cubicBezTo>
                    <a:pt x="779" y="3149"/>
                    <a:pt x="708" y="3174"/>
                    <a:pt x="652" y="3234"/>
                  </a:cubicBezTo>
                  <a:cubicBezTo>
                    <a:pt x="627" y="3284"/>
                    <a:pt x="577" y="3309"/>
                    <a:pt x="527" y="3360"/>
                  </a:cubicBezTo>
                  <a:cubicBezTo>
                    <a:pt x="1" y="3936"/>
                    <a:pt x="1429" y="5289"/>
                    <a:pt x="1805" y="5590"/>
                  </a:cubicBezTo>
                  <a:cubicBezTo>
                    <a:pt x="2288" y="5941"/>
                    <a:pt x="2862" y="6062"/>
                    <a:pt x="3473" y="6062"/>
                  </a:cubicBezTo>
                  <a:cubicBezTo>
                    <a:pt x="4607" y="6062"/>
                    <a:pt x="5866" y="5645"/>
                    <a:pt x="6893" y="5515"/>
                  </a:cubicBezTo>
                  <a:cubicBezTo>
                    <a:pt x="9449" y="5189"/>
                    <a:pt x="12031" y="4989"/>
                    <a:pt x="14612" y="4863"/>
                  </a:cubicBezTo>
                  <a:cubicBezTo>
                    <a:pt x="19750" y="4613"/>
                    <a:pt x="24838" y="4462"/>
                    <a:pt x="29675" y="2558"/>
                  </a:cubicBezTo>
                  <a:cubicBezTo>
                    <a:pt x="30345" y="2310"/>
                    <a:pt x="28364" y="0"/>
                    <a:pt x="27667" y="0"/>
                  </a:cubicBezTo>
                  <a:close/>
                </a:path>
              </a:pathLst>
            </a:custGeom>
            <a:grpFill/>
            <a:ln>
              <a:solidFill>
                <a:schemeClr val="tx1">
                  <a:lumMod val="20000"/>
                  <a:lumOff val="80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34"/>
            <p:cNvSpPr/>
            <p:nvPr/>
          </p:nvSpPr>
          <p:spPr>
            <a:xfrm>
              <a:off x="4409400" y="3507550"/>
              <a:ext cx="682250" cy="94025"/>
            </a:xfrm>
            <a:custGeom>
              <a:avLst/>
              <a:gdLst/>
              <a:ahLst/>
              <a:cxnLst/>
              <a:rect l="l" t="t" r="r" b="b"/>
              <a:pathLst>
                <a:path w="27290" h="3761" extrusionOk="0">
                  <a:moveTo>
                    <a:pt x="25285" y="1"/>
                  </a:moveTo>
                  <a:cubicBezTo>
                    <a:pt x="17165" y="251"/>
                    <a:pt x="9044" y="477"/>
                    <a:pt x="949" y="702"/>
                  </a:cubicBezTo>
                  <a:cubicBezTo>
                    <a:pt x="0" y="727"/>
                    <a:pt x="1165" y="3760"/>
                    <a:pt x="2016" y="3760"/>
                  </a:cubicBezTo>
                  <a:cubicBezTo>
                    <a:pt x="2020" y="3760"/>
                    <a:pt x="2023" y="3760"/>
                    <a:pt x="2027" y="3760"/>
                  </a:cubicBezTo>
                  <a:cubicBezTo>
                    <a:pt x="9646" y="3525"/>
                    <a:pt x="17265" y="3312"/>
                    <a:pt x="24863" y="3100"/>
                  </a:cubicBezTo>
                  <a:lnTo>
                    <a:pt x="24863" y="3100"/>
                  </a:lnTo>
                  <a:cubicBezTo>
                    <a:pt x="25030" y="3255"/>
                    <a:pt x="25204" y="3348"/>
                    <a:pt x="25373" y="3348"/>
                  </a:cubicBezTo>
                  <a:cubicBezTo>
                    <a:pt x="25411" y="3348"/>
                    <a:pt x="25448" y="3344"/>
                    <a:pt x="25485" y="3334"/>
                  </a:cubicBezTo>
                  <a:lnTo>
                    <a:pt x="26538" y="3033"/>
                  </a:lnTo>
                  <a:cubicBezTo>
                    <a:pt x="27290" y="2833"/>
                    <a:pt x="26037" y="1"/>
                    <a:pt x="25285" y="1"/>
                  </a:cubicBezTo>
                  <a:close/>
                </a:path>
              </a:pathLst>
            </a:custGeom>
            <a:grpFill/>
            <a:ln>
              <a:solidFill>
                <a:schemeClr val="tx1">
                  <a:lumMod val="20000"/>
                  <a:lumOff val="80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34"/>
            <p:cNvSpPr/>
            <p:nvPr/>
          </p:nvSpPr>
          <p:spPr>
            <a:xfrm>
              <a:off x="4327875" y="3557000"/>
              <a:ext cx="818000" cy="104125"/>
            </a:xfrm>
            <a:custGeom>
              <a:avLst/>
              <a:gdLst/>
              <a:ahLst/>
              <a:cxnLst/>
              <a:rect l="l" t="t" r="r" b="b"/>
              <a:pathLst>
                <a:path w="32720" h="4165" extrusionOk="0">
                  <a:moveTo>
                    <a:pt x="29952" y="0"/>
                  </a:moveTo>
                  <a:cubicBezTo>
                    <a:pt x="29926" y="0"/>
                    <a:pt x="29900" y="1"/>
                    <a:pt x="29874" y="3"/>
                  </a:cubicBezTo>
                  <a:cubicBezTo>
                    <a:pt x="21416" y="652"/>
                    <a:pt x="12935" y="1193"/>
                    <a:pt x="4454" y="1648"/>
                  </a:cubicBezTo>
                  <a:lnTo>
                    <a:pt x="4454" y="1648"/>
                  </a:lnTo>
                  <a:cubicBezTo>
                    <a:pt x="4095" y="1453"/>
                    <a:pt x="3671" y="1328"/>
                    <a:pt x="3270" y="1328"/>
                  </a:cubicBezTo>
                  <a:cubicBezTo>
                    <a:pt x="3044" y="1328"/>
                    <a:pt x="2826" y="1368"/>
                    <a:pt x="2631" y="1456"/>
                  </a:cubicBezTo>
                  <a:cubicBezTo>
                    <a:pt x="2280" y="1607"/>
                    <a:pt x="1954" y="1757"/>
                    <a:pt x="1603" y="1907"/>
                  </a:cubicBezTo>
                  <a:cubicBezTo>
                    <a:pt x="0" y="2647"/>
                    <a:pt x="1698" y="4164"/>
                    <a:pt x="2804" y="4164"/>
                  </a:cubicBezTo>
                  <a:cubicBezTo>
                    <a:pt x="2822" y="4164"/>
                    <a:pt x="2839" y="4164"/>
                    <a:pt x="2857" y="4163"/>
                  </a:cubicBezTo>
                  <a:cubicBezTo>
                    <a:pt x="11239" y="3728"/>
                    <a:pt x="19621" y="3209"/>
                    <a:pt x="27984" y="2587"/>
                  </a:cubicBezTo>
                  <a:lnTo>
                    <a:pt x="27984" y="2587"/>
                  </a:lnTo>
                  <a:cubicBezTo>
                    <a:pt x="28355" y="2794"/>
                    <a:pt x="28798" y="2928"/>
                    <a:pt x="29213" y="2928"/>
                  </a:cubicBezTo>
                  <a:cubicBezTo>
                    <a:pt x="29429" y="2928"/>
                    <a:pt x="29637" y="2891"/>
                    <a:pt x="29824" y="2810"/>
                  </a:cubicBezTo>
                  <a:cubicBezTo>
                    <a:pt x="30250" y="2634"/>
                    <a:pt x="30701" y="2434"/>
                    <a:pt x="31127" y="2233"/>
                  </a:cubicBezTo>
                  <a:cubicBezTo>
                    <a:pt x="32719" y="1547"/>
                    <a:pt x="31080" y="0"/>
                    <a:pt x="29952" y="0"/>
                  </a:cubicBezTo>
                  <a:close/>
                </a:path>
              </a:pathLst>
            </a:custGeom>
            <a:grpFill/>
            <a:ln>
              <a:solidFill>
                <a:schemeClr val="tx1">
                  <a:lumMod val="20000"/>
                  <a:lumOff val="80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34"/>
            <p:cNvSpPr/>
            <p:nvPr/>
          </p:nvSpPr>
          <p:spPr>
            <a:xfrm>
              <a:off x="4492625" y="3568500"/>
              <a:ext cx="516700" cy="88850"/>
            </a:xfrm>
            <a:custGeom>
              <a:avLst/>
              <a:gdLst/>
              <a:ahLst/>
              <a:cxnLst/>
              <a:rect l="l" t="t" r="r" b="b"/>
              <a:pathLst>
                <a:path w="20668" h="3554" extrusionOk="0">
                  <a:moveTo>
                    <a:pt x="19918" y="0"/>
                  </a:moveTo>
                  <a:cubicBezTo>
                    <a:pt x="19858" y="0"/>
                    <a:pt x="19794" y="6"/>
                    <a:pt x="19725" y="19"/>
                  </a:cubicBezTo>
                  <a:cubicBezTo>
                    <a:pt x="14111" y="846"/>
                    <a:pt x="8447" y="1297"/>
                    <a:pt x="2758" y="1297"/>
                  </a:cubicBezTo>
                  <a:cubicBezTo>
                    <a:pt x="1956" y="1297"/>
                    <a:pt x="1204" y="1673"/>
                    <a:pt x="678" y="2300"/>
                  </a:cubicBezTo>
                  <a:cubicBezTo>
                    <a:pt x="402" y="2600"/>
                    <a:pt x="1" y="3553"/>
                    <a:pt x="803" y="3553"/>
                  </a:cubicBezTo>
                  <a:cubicBezTo>
                    <a:pt x="967" y="3553"/>
                    <a:pt x="1130" y="3554"/>
                    <a:pt x="1294" y="3554"/>
                  </a:cubicBezTo>
                  <a:cubicBezTo>
                    <a:pt x="7018" y="3554"/>
                    <a:pt x="12719" y="3127"/>
                    <a:pt x="18372" y="2274"/>
                  </a:cubicBezTo>
                  <a:cubicBezTo>
                    <a:pt x="19149" y="2174"/>
                    <a:pt x="19951" y="1673"/>
                    <a:pt x="20352" y="996"/>
                  </a:cubicBezTo>
                  <a:cubicBezTo>
                    <a:pt x="20667" y="478"/>
                    <a:pt x="20456" y="0"/>
                    <a:pt x="19918" y="0"/>
                  </a:cubicBezTo>
                  <a:close/>
                </a:path>
              </a:pathLst>
            </a:custGeom>
            <a:grpFill/>
            <a:ln>
              <a:solidFill>
                <a:schemeClr val="tx1">
                  <a:lumMod val="20000"/>
                  <a:lumOff val="80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4" name="Google Shape;1004;p34"/>
          <p:cNvGrpSpPr/>
          <p:nvPr/>
        </p:nvGrpSpPr>
        <p:grpSpPr>
          <a:xfrm rot="372491" flipH="1">
            <a:off x="1097518" y="3478413"/>
            <a:ext cx="595061" cy="675849"/>
            <a:chOff x="5464100" y="4208075"/>
            <a:chExt cx="494625" cy="579650"/>
          </a:xfrm>
        </p:grpSpPr>
        <p:sp>
          <p:nvSpPr>
            <p:cNvPr id="1005" name="Google Shape;1005;p34"/>
            <p:cNvSpPr/>
            <p:nvPr/>
          </p:nvSpPr>
          <p:spPr>
            <a:xfrm>
              <a:off x="5594650" y="4504850"/>
              <a:ext cx="341250" cy="255800"/>
            </a:xfrm>
            <a:custGeom>
              <a:avLst/>
              <a:gdLst/>
              <a:ahLst/>
              <a:cxnLst/>
              <a:rect l="l" t="t" r="r" b="b"/>
              <a:pathLst>
                <a:path w="13650" h="10232" extrusionOk="0">
                  <a:moveTo>
                    <a:pt x="11619" y="0"/>
                  </a:moveTo>
                  <a:cubicBezTo>
                    <a:pt x="11538" y="0"/>
                    <a:pt x="11454" y="19"/>
                    <a:pt x="11367" y="60"/>
                  </a:cubicBezTo>
                  <a:cubicBezTo>
                    <a:pt x="10774" y="356"/>
                    <a:pt x="10157" y="653"/>
                    <a:pt x="9587" y="973"/>
                  </a:cubicBezTo>
                  <a:cubicBezTo>
                    <a:pt x="8423" y="1657"/>
                    <a:pt x="7327" y="2388"/>
                    <a:pt x="6254" y="3209"/>
                  </a:cubicBezTo>
                  <a:cubicBezTo>
                    <a:pt x="4177" y="4784"/>
                    <a:pt x="2100" y="6359"/>
                    <a:pt x="0" y="7934"/>
                  </a:cubicBezTo>
                  <a:cubicBezTo>
                    <a:pt x="584" y="8864"/>
                    <a:pt x="1080" y="10231"/>
                    <a:pt x="2001" y="10231"/>
                  </a:cubicBezTo>
                  <a:cubicBezTo>
                    <a:pt x="2232" y="10231"/>
                    <a:pt x="2491" y="10145"/>
                    <a:pt x="2785" y="9943"/>
                  </a:cubicBezTo>
                  <a:cubicBezTo>
                    <a:pt x="3972" y="9121"/>
                    <a:pt x="5159" y="8300"/>
                    <a:pt x="6323" y="7478"/>
                  </a:cubicBezTo>
                  <a:cubicBezTo>
                    <a:pt x="7281" y="6816"/>
                    <a:pt x="13650" y="2867"/>
                    <a:pt x="13011" y="1726"/>
                  </a:cubicBezTo>
                  <a:cubicBezTo>
                    <a:pt x="12806" y="1338"/>
                    <a:pt x="12310" y="0"/>
                    <a:pt x="11619"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34"/>
            <p:cNvSpPr/>
            <p:nvPr/>
          </p:nvSpPr>
          <p:spPr>
            <a:xfrm>
              <a:off x="5518750" y="4363750"/>
              <a:ext cx="340700" cy="255675"/>
            </a:xfrm>
            <a:custGeom>
              <a:avLst/>
              <a:gdLst/>
              <a:ahLst/>
              <a:cxnLst/>
              <a:rect l="l" t="t" r="r" b="b"/>
              <a:pathLst>
                <a:path w="13628" h="10227" extrusionOk="0">
                  <a:moveTo>
                    <a:pt x="11606" y="0"/>
                  </a:moveTo>
                  <a:cubicBezTo>
                    <a:pt x="11522" y="0"/>
                    <a:pt x="11435" y="21"/>
                    <a:pt x="11345" y="66"/>
                  </a:cubicBezTo>
                  <a:cubicBezTo>
                    <a:pt x="10751" y="362"/>
                    <a:pt x="10158" y="659"/>
                    <a:pt x="9587" y="979"/>
                  </a:cubicBezTo>
                  <a:cubicBezTo>
                    <a:pt x="8423" y="1664"/>
                    <a:pt x="7304" y="2394"/>
                    <a:pt x="6232" y="3216"/>
                  </a:cubicBezTo>
                  <a:cubicBezTo>
                    <a:pt x="4155" y="4791"/>
                    <a:pt x="2077" y="6343"/>
                    <a:pt x="0" y="7940"/>
                  </a:cubicBezTo>
                  <a:cubicBezTo>
                    <a:pt x="563" y="8867"/>
                    <a:pt x="1054" y="10226"/>
                    <a:pt x="1967" y="10226"/>
                  </a:cubicBezTo>
                  <a:cubicBezTo>
                    <a:pt x="2201" y="10226"/>
                    <a:pt x="2464" y="10136"/>
                    <a:pt x="2762" y="9926"/>
                  </a:cubicBezTo>
                  <a:cubicBezTo>
                    <a:pt x="3949" y="9127"/>
                    <a:pt x="5136" y="8306"/>
                    <a:pt x="6323" y="7484"/>
                  </a:cubicBezTo>
                  <a:cubicBezTo>
                    <a:pt x="7282" y="6822"/>
                    <a:pt x="13627" y="2873"/>
                    <a:pt x="13011" y="1732"/>
                  </a:cubicBezTo>
                  <a:cubicBezTo>
                    <a:pt x="12787" y="1346"/>
                    <a:pt x="12292" y="0"/>
                    <a:pt x="11606"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34"/>
            <p:cNvSpPr/>
            <p:nvPr/>
          </p:nvSpPr>
          <p:spPr>
            <a:xfrm>
              <a:off x="5475950" y="4235275"/>
              <a:ext cx="281925" cy="269375"/>
            </a:xfrm>
            <a:custGeom>
              <a:avLst/>
              <a:gdLst/>
              <a:ahLst/>
              <a:cxnLst/>
              <a:rect l="l" t="t" r="r" b="b"/>
              <a:pathLst>
                <a:path w="11277" h="10775" extrusionOk="0">
                  <a:moveTo>
                    <a:pt x="1210" y="1"/>
                  </a:moveTo>
                  <a:cubicBezTo>
                    <a:pt x="1233" y="23"/>
                    <a:pt x="1233" y="46"/>
                    <a:pt x="1233" y="92"/>
                  </a:cubicBezTo>
                  <a:cubicBezTo>
                    <a:pt x="1005" y="3653"/>
                    <a:pt x="503" y="7213"/>
                    <a:pt x="0" y="10774"/>
                  </a:cubicBezTo>
                  <a:cubicBezTo>
                    <a:pt x="3607" y="7989"/>
                    <a:pt x="7396" y="5456"/>
                    <a:pt x="11276" y="3082"/>
                  </a:cubicBezTo>
                  <a:cubicBezTo>
                    <a:pt x="7967" y="1918"/>
                    <a:pt x="4634" y="868"/>
                    <a:pt x="1210" y="1"/>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34"/>
            <p:cNvSpPr/>
            <p:nvPr/>
          </p:nvSpPr>
          <p:spPr>
            <a:xfrm>
              <a:off x="5717000" y="4421125"/>
              <a:ext cx="42000" cy="94525"/>
            </a:xfrm>
            <a:custGeom>
              <a:avLst/>
              <a:gdLst/>
              <a:ahLst/>
              <a:cxnLst/>
              <a:rect l="l" t="t" r="r" b="b"/>
              <a:pathLst>
                <a:path w="1680" h="3781" extrusionOk="0">
                  <a:moveTo>
                    <a:pt x="1497" y="0"/>
                  </a:moveTo>
                  <a:cubicBezTo>
                    <a:pt x="1449" y="0"/>
                    <a:pt x="1398" y="23"/>
                    <a:pt x="1360" y="76"/>
                  </a:cubicBezTo>
                  <a:cubicBezTo>
                    <a:pt x="676" y="1103"/>
                    <a:pt x="265" y="2404"/>
                    <a:pt x="14" y="3614"/>
                  </a:cubicBezTo>
                  <a:cubicBezTo>
                    <a:pt x="0" y="3720"/>
                    <a:pt x="80" y="3780"/>
                    <a:pt x="162" y="3780"/>
                  </a:cubicBezTo>
                  <a:cubicBezTo>
                    <a:pt x="221" y="3780"/>
                    <a:pt x="282" y="3749"/>
                    <a:pt x="310" y="3683"/>
                  </a:cubicBezTo>
                  <a:cubicBezTo>
                    <a:pt x="698" y="2496"/>
                    <a:pt x="1201" y="1377"/>
                    <a:pt x="1634" y="213"/>
                  </a:cubicBezTo>
                  <a:cubicBezTo>
                    <a:pt x="1680" y="91"/>
                    <a:pt x="1594" y="0"/>
                    <a:pt x="14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34"/>
            <p:cNvSpPr/>
            <p:nvPr/>
          </p:nvSpPr>
          <p:spPr>
            <a:xfrm>
              <a:off x="5750000" y="4392700"/>
              <a:ext cx="46925" cy="98950"/>
            </a:xfrm>
            <a:custGeom>
              <a:avLst/>
              <a:gdLst/>
              <a:ahLst/>
              <a:cxnLst/>
              <a:rect l="l" t="t" r="r" b="b"/>
              <a:pathLst>
                <a:path w="1877" h="3958" extrusionOk="0">
                  <a:moveTo>
                    <a:pt x="1669" y="1"/>
                  </a:moveTo>
                  <a:cubicBezTo>
                    <a:pt x="1627" y="1"/>
                    <a:pt x="1584" y="22"/>
                    <a:pt x="1547" y="72"/>
                  </a:cubicBezTo>
                  <a:cubicBezTo>
                    <a:pt x="771" y="1122"/>
                    <a:pt x="360" y="2446"/>
                    <a:pt x="40" y="3701"/>
                  </a:cubicBezTo>
                  <a:cubicBezTo>
                    <a:pt x="0" y="3860"/>
                    <a:pt x="130" y="3958"/>
                    <a:pt x="259" y="3958"/>
                  </a:cubicBezTo>
                  <a:cubicBezTo>
                    <a:pt x="353" y="3958"/>
                    <a:pt x="445" y="3907"/>
                    <a:pt x="474" y="3792"/>
                  </a:cubicBezTo>
                  <a:cubicBezTo>
                    <a:pt x="816" y="2560"/>
                    <a:pt x="1410" y="1464"/>
                    <a:pt x="1843" y="277"/>
                  </a:cubicBezTo>
                  <a:cubicBezTo>
                    <a:pt x="1877" y="145"/>
                    <a:pt x="1778" y="1"/>
                    <a:pt x="16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34"/>
            <p:cNvSpPr/>
            <p:nvPr/>
          </p:nvSpPr>
          <p:spPr>
            <a:xfrm>
              <a:off x="5795175" y="4403700"/>
              <a:ext cx="30450" cy="52625"/>
            </a:xfrm>
            <a:custGeom>
              <a:avLst/>
              <a:gdLst/>
              <a:ahLst/>
              <a:cxnLst/>
              <a:rect l="l" t="t" r="r" b="b"/>
              <a:pathLst>
                <a:path w="1218" h="2105" extrusionOk="0">
                  <a:moveTo>
                    <a:pt x="977" y="1"/>
                  </a:moveTo>
                  <a:cubicBezTo>
                    <a:pt x="935" y="1"/>
                    <a:pt x="893" y="14"/>
                    <a:pt x="858" y="43"/>
                  </a:cubicBezTo>
                  <a:cubicBezTo>
                    <a:pt x="356" y="522"/>
                    <a:pt x="105" y="1138"/>
                    <a:pt x="14" y="1800"/>
                  </a:cubicBezTo>
                  <a:cubicBezTo>
                    <a:pt x="0" y="1988"/>
                    <a:pt x="160" y="2104"/>
                    <a:pt x="303" y="2104"/>
                  </a:cubicBezTo>
                  <a:cubicBezTo>
                    <a:pt x="404" y="2104"/>
                    <a:pt x="497" y="2046"/>
                    <a:pt x="516" y="1914"/>
                  </a:cubicBezTo>
                  <a:cubicBezTo>
                    <a:pt x="607" y="1321"/>
                    <a:pt x="835" y="773"/>
                    <a:pt x="1132" y="248"/>
                  </a:cubicBezTo>
                  <a:cubicBezTo>
                    <a:pt x="1217" y="112"/>
                    <a:pt x="1099" y="1"/>
                    <a:pt x="9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34"/>
            <p:cNvSpPr/>
            <p:nvPr/>
          </p:nvSpPr>
          <p:spPr>
            <a:xfrm>
              <a:off x="5783525" y="4580275"/>
              <a:ext cx="38225" cy="81675"/>
            </a:xfrm>
            <a:custGeom>
              <a:avLst/>
              <a:gdLst/>
              <a:ahLst/>
              <a:cxnLst/>
              <a:rect l="l" t="t" r="r" b="b"/>
              <a:pathLst>
                <a:path w="1529" h="3267" extrusionOk="0">
                  <a:moveTo>
                    <a:pt x="1258" y="1"/>
                  </a:moveTo>
                  <a:cubicBezTo>
                    <a:pt x="1191" y="1"/>
                    <a:pt x="1127" y="31"/>
                    <a:pt x="1096" y="101"/>
                  </a:cubicBezTo>
                  <a:cubicBezTo>
                    <a:pt x="845" y="649"/>
                    <a:pt x="617" y="1197"/>
                    <a:pt x="411" y="1745"/>
                  </a:cubicBezTo>
                  <a:cubicBezTo>
                    <a:pt x="251" y="2201"/>
                    <a:pt x="0" y="2680"/>
                    <a:pt x="23" y="3160"/>
                  </a:cubicBezTo>
                  <a:cubicBezTo>
                    <a:pt x="23" y="3231"/>
                    <a:pt x="77" y="3267"/>
                    <a:pt x="133" y="3267"/>
                  </a:cubicBezTo>
                  <a:cubicBezTo>
                    <a:pt x="168" y="3267"/>
                    <a:pt x="203" y="3254"/>
                    <a:pt x="229" y="3228"/>
                  </a:cubicBezTo>
                  <a:cubicBezTo>
                    <a:pt x="594" y="2863"/>
                    <a:pt x="754" y="2270"/>
                    <a:pt x="936" y="1790"/>
                  </a:cubicBezTo>
                  <a:cubicBezTo>
                    <a:pt x="1142" y="1288"/>
                    <a:pt x="1324" y="763"/>
                    <a:pt x="1484" y="261"/>
                  </a:cubicBezTo>
                  <a:cubicBezTo>
                    <a:pt x="1529" y="111"/>
                    <a:pt x="1387" y="1"/>
                    <a:pt x="12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34"/>
            <p:cNvSpPr/>
            <p:nvPr/>
          </p:nvSpPr>
          <p:spPr>
            <a:xfrm>
              <a:off x="5824600" y="4544075"/>
              <a:ext cx="49675" cy="96575"/>
            </a:xfrm>
            <a:custGeom>
              <a:avLst/>
              <a:gdLst/>
              <a:ahLst/>
              <a:cxnLst/>
              <a:rect l="l" t="t" r="r" b="b"/>
              <a:pathLst>
                <a:path w="1987" h="3863" extrusionOk="0">
                  <a:moveTo>
                    <a:pt x="1601" y="1"/>
                  </a:moveTo>
                  <a:cubicBezTo>
                    <a:pt x="1166" y="1"/>
                    <a:pt x="939" y="623"/>
                    <a:pt x="800" y="1001"/>
                  </a:cubicBezTo>
                  <a:cubicBezTo>
                    <a:pt x="457" y="1846"/>
                    <a:pt x="115" y="2759"/>
                    <a:pt x="1" y="3672"/>
                  </a:cubicBezTo>
                  <a:cubicBezTo>
                    <a:pt x="1" y="3777"/>
                    <a:pt x="100" y="3863"/>
                    <a:pt x="188" y="3863"/>
                  </a:cubicBezTo>
                  <a:cubicBezTo>
                    <a:pt x="233" y="3863"/>
                    <a:pt x="274" y="3840"/>
                    <a:pt x="297" y="3786"/>
                  </a:cubicBezTo>
                  <a:cubicBezTo>
                    <a:pt x="526" y="3215"/>
                    <a:pt x="708" y="2645"/>
                    <a:pt x="914" y="2074"/>
                  </a:cubicBezTo>
                  <a:cubicBezTo>
                    <a:pt x="1028" y="1823"/>
                    <a:pt x="1439" y="385"/>
                    <a:pt x="1735" y="362"/>
                  </a:cubicBezTo>
                  <a:cubicBezTo>
                    <a:pt x="1918" y="362"/>
                    <a:pt x="1987" y="111"/>
                    <a:pt x="1804" y="43"/>
                  </a:cubicBezTo>
                  <a:cubicBezTo>
                    <a:pt x="1731" y="14"/>
                    <a:pt x="1664" y="1"/>
                    <a:pt x="16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34"/>
            <p:cNvSpPr/>
            <p:nvPr/>
          </p:nvSpPr>
          <p:spPr>
            <a:xfrm>
              <a:off x="5876375" y="4540750"/>
              <a:ext cx="23725" cy="54675"/>
            </a:xfrm>
            <a:custGeom>
              <a:avLst/>
              <a:gdLst/>
              <a:ahLst/>
              <a:cxnLst/>
              <a:rect l="l" t="t" r="r" b="b"/>
              <a:pathLst>
                <a:path w="949" h="2187" extrusionOk="0">
                  <a:moveTo>
                    <a:pt x="772" y="1"/>
                  </a:moveTo>
                  <a:cubicBezTo>
                    <a:pt x="721" y="1"/>
                    <a:pt x="671" y="26"/>
                    <a:pt x="646" y="84"/>
                  </a:cubicBezTo>
                  <a:cubicBezTo>
                    <a:pt x="372" y="701"/>
                    <a:pt x="167" y="1317"/>
                    <a:pt x="30" y="2002"/>
                  </a:cubicBezTo>
                  <a:cubicBezTo>
                    <a:pt x="1" y="2103"/>
                    <a:pt x="101" y="2187"/>
                    <a:pt x="195" y="2187"/>
                  </a:cubicBezTo>
                  <a:cubicBezTo>
                    <a:pt x="249" y="2187"/>
                    <a:pt x="302" y="2159"/>
                    <a:pt x="326" y="2093"/>
                  </a:cubicBezTo>
                  <a:cubicBezTo>
                    <a:pt x="577" y="1477"/>
                    <a:pt x="783" y="838"/>
                    <a:pt x="920" y="176"/>
                  </a:cubicBezTo>
                  <a:cubicBezTo>
                    <a:pt x="949" y="75"/>
                    <a:pt x="859" y="1"/>
                    <a:pt x="7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34"/>
            <p:cNvSpPr/>
            <p:nvPr/>
          </p:nvSpPr>
          <p:spPr>
            <a:xfrm>
              <a:off x="5464100" y="4208075"/>
              <a:ext cx="334850" cy="317675"/>
            </a:xfrm>
            <a:custGeom>
              <a:avLst/>
              <a:gdLst/>
              <a:ahLst/>
              <a:cxnLst/>
              <a:rect l="l" t="t" r="r" b="b"/>
              <a:pathLst>
                <a:path w="13394" h="12707" extrusionOk="0">
                  <a:moveTo>
                    <a:pt x="2027" y="792"/>
                  </a:moveTo>
                  <a:cubicBezTo>
                    <a:pt x="5450" y="1682"/>
                    <a:pt x="8783" y="2732"/>
                    <a:pt x="12115" y="3896"/>
                  </a:cubicBezTo>
                  <a:cubicBezTo>
                    <a:pt x="8212" y="6270"/>
                    <a:pt x="4423" y="8804"/>
                    <a:pt x="817" y="11588"/>
                  </a:cubicBezTo>
                  <a:cubicBezTo>
                    <a:pt x="1319" y="8027"/>
                    <a:pt x="1821" y="4467"/>
                    <a:pt x="2049" y="906"/>
                  </a:cubicBezTo>
                  <a:cubicBezTo>
                    <a:pt x="2049" y="860"/>
                    <a:pt x="2049" y="838"/>
                    <a:pt x="2027" y="792"/>
                  </a:cubicBezTo>
                  <a:close/>
                  <a:moveTo>
                    <a:pt x="1919" y="0"/>
                  </a:moveTo>
                  <a:cubicBezTo>
                    <a:pt x="1586" y="0"/>
                    <a:pt x="1459" y="471"/>
                    <a:pt x="1707" y="678"/>
                  </a:cubicBezTo>
                  <a:cubicBezTo>
                    <a:pt x="1616" y="701"/>
                    <a:pt x="1547" y="769"/>
                    <a:pt x="1547" y="860"/>
                  </a:cubicBezTo>
                  <a:cubicBezTo>
                    <a:pt x="954" y="4649"/>
                    <a:pt x="566" y="8484"/>
                    <a:pt x="18" y="12273"/>
                  </a:cubicBezTo>
                  <a:cubicBezTo>
                    <a:pt x="0" y="12483"/>
                    <a:pt x="158" y="12707"/>
                    <a:pt x="355" y="12707"/>
                  </a:cubicBezTo>
                  <a:cubicBezTo>
                    <a:pt x="415" y="12707"/>
                    <a:pt x="479" y="12686"/>
                    <a:pt x="543" y="12638"/>
                  </a:cubicBezTo>
                  <a:cubicBezTo>
                    <a:pt x="4560" y="9534"/>
                    <a:pt x="8760" y="6658"/>
                    <a:pt x="13165" y="4124"/>
                  </a:cubicBezTo>
                  <a:cubicBezTo>
                    <a:pt x="13371" y="3987"/>
                    <a:pt x="13394" y="3577"/>
                    <a:pt x="13120" y="3485"/>
                  </a:cubicBezTo>
                  <a:cubicBezTo>
                    <a:pt x="9490" y="2139"/>
                    <a:pt x="5770" y="997"/>
                    <a:pt x="2027" y="16"/>
                  </a:cubicBezTo>
                  <a:cubicBezTo>
                    <a:pt x="1989" y="5"/>
                    <a:pt x="1953" y="0"/>
                    <a:pt x="19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34"/>
            <p:cNvSpPr/>
            <p:nvPr/>
          </p:nvSpPr>
          <p:spPr>
            <a:xfrm>
              <a:off x="5495775" y="4342975"/>
              <a:ext cx="376800" cy="309500"/>
            </a:xfrm>
            <a:custGeom>
              <a:avLst/>
              <a:gdLst/>
              <a:ahLst/>
              <a:cxnLst/>
              <a:rect l="l" t="t" r="r" b="b"/>
              <a:pathLst>
                <a:path w="15072" h="12380" extrusionOk="0">
                  <a:moveTo>
                    <a:pt x="12525" y="1060"/>
                  </a:moveTo>
                  <a:cubicBezTo>
                    <a:pt x="13211" y="1060"/>
                    <a:pt x="13706" y="2403"/>
                    <a:pt x="13930" y="2768"/>
                  </a:cubicBezTo>
                  <a:cubicBezTo>
                    <a:pt x="14546" y="3933"/>
                    <a:pt x="8201" y="7858"/>
                    <a:pt x="7242" y="8520"/>
                  </a:cubicBezTo>
                  <a:cubicBezTo>
                    <a:pt x="6055" y="9342"/>
                    <a:pt x="4868" y="10164"/>
                    <a:pt x="3681" y="10986"/>
                  </a:cubicBezTo>
                  <a:cubicBezTo>
                    <a:pt x="3388" y="11187"/>
                    <a:pt x="3129" y="11274"/>
                    <a:pt x="2897" y="11274"/>
                  </a:cubicBezTo>
                  <a:cubicBezTo>
                    <a:pt x="1977" y="11274"/>
                    <a:pt x="1485" y="9907"/>
                    <a:pt x="919" y="8977"/>
                  </a:cubicBezTo>
                  <a:cubicBezTo>
                    <a:pt x="2996" y="7402"/>
                    <a:pt x="5074" y="5827"/>
                    <a:pt x="7151" y="4252"/>
                  </a:cubicBezTo>
                  <a:cubicBezTo>
                    <a:pt x="8223" y="3453"/>
                    <a:pt x="9342" y="2700"/>
                    <a:pt x="10483" y="2038"/>
                  </a:cubicBezTo>
                  <a:cubicBezTo>
                    <a:pt x="11077" y="1696"/>
                    <a:pt x="11670" y="1399"/>
                    <a:pt x="12264" y="1125"/>
                  </a:cubicBezTo>
                  <a:cubicBezTo>
                    <a:pt x="12354" y="1080"/>
                    <a:pt x="12441" y="1060"/>
                    <a:pt x="12525" y="1060"/>
                  </a:cubicBezTo>
                  <a:close/>
                  <a:moveTo>
                    <a:pt x="12828" y="1"/>
                  </a:moveTo>
                  <a:cubicBezTo>
                    <a:pt x="11774" y="1"/>
                    <a:pt x="10261" y="1278"/>
                    <a:pt x="9525" y="1741"/>
                  </a:cubicBezTo>
                  <a:cubicBezTo>
                    <a:pt x="6215" y="3818"/>
                    <a:pt x="3248" y="6512"/>
                    <a:pt x="189" y="8908"/>
                  </a:cubicBezTo>
                  <a:cubicBezTo>
                    <a:pt x="1" y="9059"/>
                    <a:pt x="139" y="9365"/>
                    <a:pt x="334" y="9365"/>
                  </a:cubicBezTo>
                  <a:cubicBezTo>
                    <a:pt x="375" y="9365"/>
                    <a:pt x="419" y="9351"/>
                    <a:pt x="463" y="9319"/>
                  </a:cubicBezTo>
                  <a:cubicBezTo>
                    <a:pt x="486" y="9296"/>
                    <a:pt x="509" y="9274"/>
                    <a:pt x="531" y="9251"/>
                  </a:cubicBezTo>
                  <a:cubicBezTo>
                    <a:pt x="1125" y="10278"/>
                    <a:pt x="1741" y="11282"/>
                    <a:pt x="2426" y="12241"/>
                  </a:cubicBezTo>
                  <a:cubicBezTo>
                    <a:pt x="2485" y="12329"/>
                    <a:pt x="2582" y="12380"/>
                    <a:pt x="2680" y="12380"/>
                  </a:cubicBezTo>
                  <a:cubicBezTo>
                    <a:pt x="2734" y="12380"/>
                    <a:pt x="2788" y="12365"/>
                    <a:pt x="2837" y="12332"/>
                  </a:cubicBezTo>
                  <a:cubicBezTo>
                    <a:pt x="6991" y="9662"/>
                    <a:pt x="11396" y="6968"/>
                    <a:pt x="14934" y="3453"/>
                  </a:cubicBezTo>
                  <a:cubicBezTo>
                    <a:pt x="15071" y="3316"/>
                    <a:pt x="15048" y="3111"/>
                    <a:pt x="14957" y="2951"/>
                  </a:cubicBezTo>
                  <a:cubicBezTo>
                    <a:pt x="14592" y="2266"/>
                    <a:pt x="13930" y="212"/>
                    <a:pt x="13085" y="29"/>
                  </a:cubicBezTo>
                  <a:cubicBezTo>
                    <a:pt x="13003" y="10"/>
                    <a:pt x="12917" y="1"/>
                    <a:pt x="128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34"/>
            <p:cNvSpPr/>
            <p:nvPr/>
          </p:nvSpPr>
          <p:spPr>
            <a:xfrm>
              <a:off x="5582050" y="4477650"/>
              <a:ext cx="376675" cy="310075"/>
            </a:xfrm>
            <a:custGeom>
              <a:avLst/>
              <a:gdLst/>
              <a:ahLst/>
              <a:cxnLst/>
              <a:rect l="l" t="t" r="r" b="b"/>
              <a:pathLst>
                <a:path w="15067" h="12403" extrusionOk="0">
                  <a:moveTo>
                    <a:pt x="12512" y="1065"/>
                  </a:moveTo>
                  <a:cubicBezTo>
                    <a:pt x="13207" y="1065"/>
                    <a:pt x="13721" y="2403"/>
                    <a:pt x="13925" y="2791"/>
                  </a:cubicBezTo>
                  <a:cubicBezTo>
                    <a:pt x="14542" y="3932"/>
                    <a:pt x="8196" y="7881"/>
                    <a:pt x="7238" y="8543"/>
                  </a:cubicBezTo>
                  <a:cubicBezTo>
                    <a:pt x="6051" y="9365"/>
                    <a:pt x="4864" y="10186"/>
                    <a:pt x="3677" y="11008"/>
                  </a:cubicBezTo>
                  <a:cubicBezTo>
                    <a:pt x="3383" y="11210"/>
                    <a:pt x="3124" y="11297"/>
                    <a:pt x="2893" y="11297"/>
                  </a:cubicBezTo>
                  <a:cubicBezTo>
                    <a:pt x="1973" y="11297"/>
                    <a:pt x="1480" y="9930"/>
                    <a:pt x="915" y="8999"/>
                  </a:cubicBezTo>
                  <a:cubicBezTo>
                    <a:pt x="2992" y="7425"/>
                    <a:pt x="5069" y="5850"/>
                    <a:pt x="7169" y="4275"/>
                  </a:cubicBezTo>
                  <a:cubicBezTo>
                    <a:pt x="8219" y="3453"/>
                    <a:pt x="9338" y="2723"/>
                    <a:pt x="10502" y="2038"/>
                  </a:cubicBezTo>
                  <a:cubicBezTo>
                    <a:pt x="11072" y="1718"/>
                    <a:pt x="11666" y="1422"/>
                    <a:pt x="12259" y="1125"/>
                  </a:cubicBezTo>
                  <a:cubicBezTo>
                    <a:pt x="12346" y="1084"/>
                    <a:pt x="12430" y="1065"/>
                    <a:pt x="12512" y="1065"/>
                  </a:cubicBezTo>
                  <a:close/>
                  <a:moveTo>
                    <a:pt x="12827" y="1"/>
                  </a:moveTo>
                  <a:cubicBezTo>
                    <a:pt x="11773" y="1"/>
                    <a:pt x="10258" y="1300"/>
                    <a:pt x="9520" y="1764"/>
                  </a:cubicBezTo>
                  <a:cubicBezTo>
                    <a:pt x="6233" y="3841"/>
                    <a:pt x="3266" y="6512"/>
                    <a:pt x="207" y="8931"/>
                  </a:cubicBezTo>
                  <a:cubicBezTo>
                    <a:pt x="0" y="9082"/>
                    <a:pt x="135" y="9388"/>
                    <a:pt x="329" y="9388"/>
                  </a:cubicBezTo>
                  <a:cubicBezTo>
                    <a:pt x="371" y="9388"/>
                    <a:pt x="415" y="9374"/>
                    <a:pt x="459" y="9342"/>
                  </a:cubicBezTo>
                  <a:cubicBezTo>
                    <a:pt x="481" y="9319"/>
                    <a:pt x="504" y="9296"/>
                    <a:pt x="550" y="9273"/>
                  </a:cubicBezTo>
                  <a:cubicBezTo>
                    <a:pt x="1120" y="10301"/>
                    <a:pt x="1737" y="11282"/>
                    <a:pt x="2421" y="12263"/>
                  </a:cubicBezTo>
                  <a:cubicBezTo>
                    <a:pt x="2480" y="12352"/>
                    <a:pt x="2577" y="12402"/>
                    <a:pt x="2676" y="12402"/>
                  </a:cubicBezTo>
                  <a:cubicBezTo>
                    <a:pt x="2730" y="12402"/>
                    <a:pt x="2784" y="12387"/>
                    <a:pt x="2832" y="12355"/>
                  </a:cubicBezTo>
                  <a:cubicBezTo>
                    <a:pt x="7009" y="9661"/>
                    <a:pt x="11392" y="6968"/>
                    <a:pt x="14930" y="3476"/>
                  </a:cubicBezTo>
                  <a:cubicBezTo>
                    <a:pt x="15067" y="3339"/>
                    <a:pt x="15067" y="3111"/>
                    <a:pt x="14975" y="2951"/>
                  </a:cubicBezTo>
                  <a:cubicBezTo>
                    <a:pt x="14587" y="2289"/>
                    <a:pt x="13925" y="235"/>
                    <a:pt x="13081" y="29"/>
                  </a:cubicBezTo>
                  <a:cubicBezTo>
                    <a:pt x="13000" y="10"/>
                    <a:pt x="12915" y="1"/>
                    <a:pt x="128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7" name="Google Shape;1017;p34"/>
          <p:cNvGrpSpPr/>
          <p:nvPr/>
        </p:nvGrpSpPr>
        <p:grpSpPr>
          <a:xfrm rot="9456294">
            <a:off x="6849678" y="3273665"/>
            <a:ext cx="2306042" cy="512923"/>
            <a:chOff x="7051300" y="3461525"/>
            <a:chExt cx="2305989" cy="512912"/>
          </a:xfrm>
        </p:grpSpPr>
        <p:sp>
          <p:nvSpPr>
            <p:cNvPr id="1018" name="Google Shape;1018;p34"/>
            <p:cNvSpPr/>
            <p:nvPr/>
          </p:nvSpPr>
          <p:spPr>
            <a:xfrm>
              <a:off x="7075817" y="3564700"/>
              <a:ext cx="2271819" cy="396457"/>
            </a:xfrm>
            <a:custGeom>
              <a:avLst/>
              <a:gdLst/>
              <a:ahLst/>
              <a:cxnLst/>
              <a:rect l="l" t="t" r="r" b="b"/>
              <a:pathLst>
                <a:path w="46702" h="8150" extrusionOk="0">
                  <a:moveTo>
                    <a:pt x="46666" y="1"/>
                  </a:moveTo>
                  <a:lnTo>
                    <a:pt x="41068" y="704"/>
                  </a:lnTo>
                  <a:lnTo>
                    <a:pt x="39932" y="848"/>
                  </a:lnTo>
                  <a:lnTo>
                    <a:pt x="40221" y="3156"/>
                  </a:lnTo>
                  <a:lnTo>
                    <a:pt x="41357" y="3011"/>
                  </a:lnTo>
                  <a:lnTo>
                    <a:pt x="41303" y="2606"/>
                  </a:lnTo>
                  <a:lnTo>
                    <a:pt x="46702" y="271"/>
                  </a:lnTo>
                  <a:lnTo>
                    <a:pt x="46666" y="1"/>
                  </a:lnTo>
                  <a:close/>
                  <a:moveTo>
                    <a:pt x="1560" y="5644"/>
                  </a:moveTo>
                  <a:lnTo>
                    <a:pt x="1" y="5842"/>
                  </a:lnTo>
                  <a:lnTo>
                    <a:pt x="298" y="8149"/>
                  </a:lnTo>
                  <a:lnTo>
                    <a:pt x="1858" y="7960"/>
                  </a:lnTo>
                  <a:lnTo>
                    <a:pt x="1560" y="5644"/>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34"/>
            <p:cNvSpPr/>
            <p:nvPr/>
          </p:nvSpPr>
          <p:spPr>
            <a:xfrm>
              <a:off x="7056554" y="3473929"/>
              <a:ext cx="2293709" cy="379334"/>
            </a:xfrm>
            <a:custGeom>
              <a:avLst/>
              <a:gdLst/>
              <a:ahLst/>
              <a:cxnLst/>
              <a:rect l="l" t="t" r="r" b="b"/>
              <a:pathLst>
                <a:path w="47152" h="7798" extrusionOk="0">
                  <a:moveTo>
                    <a:pt x="43312" y="1515"/>
                  </a:moveTo>
                  <a:cubicBezTo>
                    <a:pt x="43664" y="1533"/>
                    <a:pt x="43682" y="1687"/>
                    <a:pt x="43691" y="1741"/>
                  </a:cubicBezTo>
                  <a:cubicBezTo>
                    <a:pt x="43700" y="1858"/>
                    <a:pt x="43682" y="1993"/>
                    <a:pt x="43393" y="2029"/>
                  </a:cubicBezTo>
                  <a:cubicBezTo>
                    <a:pt x="43361" y="2033"/>
                    <a:pt x="43331" y="2035"/>
                    <a:pt x="43305" y="2035"/>
                  </a:cubicBezTo>
                  <a:cubicBezTo>
                    <a:pt x="43091" y="2035"/>
                    <a:pt x="43041" y="1916"/>
                    <a:pt x="43033" y="1804"/>
                  </a:cubicBezTo>
                  <a:cubicBezTo>
                    <a:pt x="43006" y="1623"/>
                    <a:pt x="43069" y="1542"/>
                    <a:pt x="43231" y="1515"/>
                  </a:cubicBezTo>
                  <a:close/>
                  <a:moveTo>
                    <a:pt x="42113" y="1308"/>
                  </a:moveTo>
                  <a:cubicBezTo>
                    <a:pt x="42366" y="1335"/>
                    <a:pt x="42501" y="1479"/>
                    <a:pt x="42537" y="1750"/>
                  </a:cubicBezTo>
                  <a:cubicBezTo>
                    <a:pt x="42546" y="1858"/>
                    <a:pt x="42528" y="1966"/>
                    <a:pt x="42474" y="2065"/>
                  </a:cubicBezTo>
                  <a:cubicBezTo>
                    <a:pt x="42420" y="2164"/>
                    <a:pt x="42348" y="2218"/>
                    <a:pt x="42239" y="2236"/>
                  </a:cubicBezTo>
                  <a:cubicBezTo>
                    <a:pt x="42209" y="2239"/>
                    <a:pt x="42181" y="2241"/>
                    <a:pt x="42154" y="2241"/>
                  </a:cubicBezTo>
                  <a:cubicBezTo>
                    <a:pt x="42019" y="2241"/>
                    <a:pt x="41924" y="2203"/>
                    <a:pt x="41879" y="2128"/>
                  </a:cubicBezTo>
                  <a:cubicBezTo>
                    <a:pt x="41861" y="2092"/>
                    <a:pt x="41843" y="2029"/>
                    <a:pt x="41825" y="1858"/>
                  </a:cubicBezTo>
                  <a:cubicBezTo>
                    <a:pt x="41762" y="1353"/>
                    <a:pt x="41969" y="1326"/>
                    <a:pt x="42041" y="1317"/>
                  </a:cubicBezTo>
                  <a:cubicBezTo>
                    <a:pt x="42059" y="1308"/>
                    <a:pt x="42086" y="1308"/>
                    <a:pt x="42113" y="1308"/>
                  </a:cubicBezTo>
                  <a:close/>
                  <a:moveTo>
                    <a:pt x="41221" y="1"/>
                  </a:moveTo>
                  <a:lnTo>
                    <a:pt x="39932" y="163"/>
                  </a:lnTo>
                  <a:lnTo>
                    <a:pt x="40256" y="2795"/>
                  </a:lnTo>
                  <a:lnTo>
                    <a:pt x="47152" y="1930"/>
                  </a:lnTo>
                  <a:lnTo>
                    <a:pt x="47080" y="1335"/>
                  </a:lnTo>
                  <a:lnTo>
                    <a:pt x="41275" y="425"/>
                  </a:lnTo>
                  <a:lnTo>
                    <a:pt x="41221" y="1"/>
                  </a:lnTo>
                  <a:close/>
                  <a:moveTo>
                    <a:pt x="1713" y="4941"/>
                  </a:moveTo>
                  <a:lnTo>
                    <a:pt x="0" y="5157"/>
                  </a:lnTo>
                  <a:lnTo>
                    <a:pt x="334" y="7798"/>
                  </a:lnTo>
                  <a:lnTo>
                    <a:pt x="2046" y="7582"/>
                  </a:lnTo>
                  <a:lnTo>
                    <a:pt x="1713" y="494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34"/>
            <p:cNvSpPr/>
            <p:nvPr/>
          </p:nvSpPr>
          <p:spPr>
            <a:xfrm>
              <a:off x="9084585" y="3533956"/>
              <a:ext cx="102106" cy="52683"/>
            </a:xfrm>
            <a:custGeom>
              <a:avLst/>
              <a:gdLst/>
              <a:ahLst/>
              <a:cxnLst/>
              <a:rect l="l" t="t" r="r" b="b"/>
              <a:pathLst>
                <a:path w="2099" h="1083" extrusionOk="0">
                  <a:moveTo>
                    <a:pt x="1621" y="200"/>
                  </a:moveTo>
                  <a:cubicBezTo>
                    <a:pt x="1351" y="200"/>
                    <a:pt x="1233" y="326"/>
                    <a:pt x="1261" y="579"/>
                  </a:cubicBezTo>
                  <a:cubicBezTo>
                    <a:pt x="1284" y="782"/>
                    <a:pt x="1402" y="883"/>
                    <a:pt x="1609" y="883"/>
                  </a:cubicBezTo>
                  <a:cubicBezTo>
                    <a:pt x="1641" y="883"/>
                    <a:pt x="1675" y="881"/>
                    <a:pt x="1711" y="876"/>
                  </a:cubicBezTo>
                  <a:cubicBezTo>
                    <a:pt x="1982" y="840"/>
                    <a:pt x="2099" y="714"/>
                    <a:pt x="2072" y="498"/>
                  </a:cubicBezTo>
                  <a:cubicBezTo>
                    <a:pt x="2054" y="317"/>
                    <a:pt x="1900" y="218"/>
                    <a:pt x="1621" y="200"/>
                  </a:cubicBezTo>
                  <a:close/>
                  <a:moveTo>
                    <a:pt x="397" y="1"/>
                  </a:moveTo>
                  <a:cubicBezTo>
                    <a:pt x="115" y="1"/>
                    <a:pt x="1" y="217"/>
                    <a:pt x="53" y="633"/>
                  </a:cubicBezTo>
                  <a:cubicBezTo>
                    <a:pt x="71" y="777"/>
                    <a:pt x="89" y="867"/>
                    <a:pt x="116" y="921"/>
                  </a:cubicBezTo>
                  <a:cubicBezTo>
                    <a:pt x="182" y="1032"/>
                    <a:pt x="290" y="1082"/>
                    <a:pt x="446" y="1082"/>
                  </a:cubicBezTo>
                  <a:cubicBezTo>
                    <a:pt x="481" y="1082"/>
                    <a:pt x="518" y="1079"/>
                    <a:pt x="557" y="1075"/>
                  </a:cubicBezTo>
                  <a:cubicBezTo>
                    <a:pt x="693" y="1066"/>
                    <a:pt x="783" y="993"/>
                    <a:pt x="846" y="867"/>
                  </a:cubicBezTo>
                  <a:cubicBezTo>
                    <a:pt x="909" y="750"/>
                    <a:pt x="936" y="633"/>
                    <a:pt x="918" y="507"/>
                  </a:cubicBezTo>
                  <a:cubicBezTo>
                    <a:pt x="882" y="200"/>
                    <a:pt x="720" y="29"/>
                    <a:pt x="431" y="2"/>
                  </a:cubicBezTo>
                  <a:cubicBezTo>
                    <a:pt x="419" y="1"/>
                    <a:pt x="408" y="1"/>
                    <a:pt x="3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34"/>
            <p:cNvSpPr/>
            <p:nvPr/>
          </p:nvSpPr>
          <p:spPr>
            <a:xfrm>
              <a:off x="7151702" y="3605512"/>
              <a:ext cx="1882416" cy="359584"/>
            </a:xfrm>
            <a:custGeom>
              <a:avLst/>
              <a:gdLst/>
              <a:ahLst/>
              <a:cxnLst/>
              <a:rect l="l" t="t" r="r" b="b"/>
              <a:pathLst>
                <a:path w="38697" h="7392" extrusionOk="0">
                  <a:moveTo>
                    <a:pt x="38372" y="0"/>
                  </a:moveTo>
                  <a:lnTo>
                    <a:pt x="25555" y="1614"/>
                  </a:lnTo>
                  <a:cubicBezTo>
                    <a:pt x="25645" y="2506"/>
                    <a:pt x="25104" y="3353"/>
                    <a:pt x="23932" y="4156"/>
                  </a:cubicBezTo>
                  <a:cubicBezTo>
                    <a:pt x="23752" y="4282"/>
                    <a:pt x="23563" y="4399"/>
                    <a:pt x="23373" y="4507"/>
                  </a:cubicBezTo>
                  <a:lnTo>
                    <a:pt x="38697" y="2587"/>
                  </a:lnTo>
                  <a:lnTo>
                    <a:pt x="38661" y="2317"/>
                  </a:lnTo>
                  <a:lnTo>
                    <a:pt x="38372" y="0"/>
                  </a:lnTo>
                  <a:close/>
                  <a:moveTo>
                    <a:pt x="12593" y="3236"/>
                  </a:moveTo>
                  <a:lnTo>
                    <a:pt x="0" y="4805"/>
                  </a:lnTo>
                  <a:lnTo>
                    <a:pt x="298" y="7121"/>
                  </a:lnTo>
                  <a:lnTo>
                    <a:pt x="325" y="7392"/>
                  </a:lnTo>
                  <a:lnTo>
                    <a:pt x="15423" y="5499"/>
                  </a:lnTo>
                  <a:cubicBezTo>
                    <a:pt x="15207" y="5445"/>
                    <a:pt x="14999" y="5381"/>
                    <a:pt x="14792" y="5300"/>
                  </a:cubicBezTo>
                  <a:cubicBezTo>
                    <a:pt x="13458" y="4814"/>
                    <a:pt x="12728" y="4129"/>
                    <a:pt x="12593" y="3236"/>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34"/>
            <p:cNvSpPr/>
            <p:nvPr/>
          </p:nvSpPr>
          <p:spPr>
            <a:xfrm>
              <a:off x="7764232" y="3683976"/>
              <a:ext cx="634963" cy="189034"/>
            </a:xfrm>
            <a:custGeom>
              <a:avLst/>
              <a:gdLst/>
              <a:ahLst/>
              <a:cxnLst/>
              <a:rect l="l" t="t" r="r" b="b"/>
              <a:pathLst>
                <a:path w="13053" h="3886" extrusionOk="0">
                  <a:moveTo>
                    <a:pt x="12963" y="1"/>
                  </a:moveTo>
                  <a:lnTo>
                    <a:pt x="1" y="1623"/>
                  </a:lnTo>
                  <a:cubicBezTo>
                    <a:pt x="136" y="2516"/>
                    <a:pt x="866" y="3201"/>
                    <a:pt x="2200" y="3687"/>
                  </a:cubicBezTo>
                  <a:cubicBezTo>
                    <a:pt x="2407" y="3768"/>
                    <a:pt x="2615" y="3832"/>
                    <a:pt x="2831" y="3886"/>
                  </a:cubicBezTo>
                  <a:lnTo>
                    <a:pt x="10781" y="2894"/>
                  </a:lnTo>
                  <a:cubicBezTo>
                    <a:pt x="10971" y="2786"/>
                    <a:pt x="11160" y="2669"/>
                    <a:pt x="11340" y="2543"/>
                  </a:cubicBezTo>
                  <a:cubicBezTo>
                    <a:pt x="12512" y="1740"/>
                    <a:pt x="13053" y="893"/>
                    <a:pt x="12963" y="1"/>
                  </a:cubicBezTo>
                  <a:close/>
                </a:path>
              </a:pathLst>
            </a:custGeom>
            <a:solidFill>
              <a:srgbClr val="C2BC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34"/>
            <p:cNvSpPr/>
            <p:nvPr/>
          </p:nvSpPr>
          <p:spPr>
            <a:xfrm>
              <a:off x="7758540" y="3565575"/>
              <a:ext cx="636277" cy="197401"/>
            </a:xfrm>
            <a:custGeom>
              <a:avLst/>
              <a:gdLst/>
              <a:ahLst/>
              <a:cxnLst/>
              <a:rect l="l" t="t" r="r" b="b"/>
              <a:pathLst>
                <a:path w="13080" h="4058" extrusionOk="0">
                  <a:moveTo>
                    <a:pt x="9997" y="1"/>
                  </a:moveTo>
                  <a:lnTo>
                    <a:pt x="2506" y="938"/>
                  </a:lnTo>
                  <a:cubicBezTo>
                    <a:pt x="2227" y="1092"/>
                    <a:pt x="1966" y="1245"/>
                    <a:pt x="1722" y="1407"/>
                  </a:cubicBezTo>
                  <a:cubicBezTo>
                    <a:pt x="532" y="2218"/>
                    <a:pt x="0" y="3093"/>
                    <a:pt x="118" y="4012"/>
                  </a:cubicBezTo>
                  <a:cubicBezTo>
                    <a:pt x="118" y="4030"/>
                    <a:pt x="118" y="4039"/>
                    <a:pt x="118" y="4057"/>
                  </a:cubicBezTo>
                  <a:lnTo>
                    <a:pt x="13080" y="2435"/>
                  </a:lnTo>
                  <a:cubicBezTo>
                    <a:pt x="13071" y="2417"/>
                    <a:pt x="13071" y="2408"/>
                    <a:pt x="13071" y="2390"/>
                  </a:cubicBezTo>
                  <a:cubicBezTo>
                    <a:pt x="12953" y="1470"/>
                    <a:pt x="12223" y="758"/>
                    <a:pt x="10871" y="262"/>
                  </a:cubicBezTo>
                  <a:cubicBezTo>
                    <a:pt x="10583" y="172"/>
                    <a:pt x="10294" y="82"/>
                    <a:pt x="999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34"/>
            <p:cNvSpPr/>
            <p:nvPr/>
          </p:nvSpPr>
          <p:spPr>
            <a:xfrm>
              <a:off x="7130639" y="3466487"/>
              <a:ext cx="1892096" cy="377145"/>
            </a:xfrm>
            <a:custGeom>
              <a:avLst/>
              <a:gdLst/>
              <a:ahLst/>
              <a:cxnLst/>
              <a:rect l="l" t="t" r="r" b="b"/>
              <a:pathLst>
                <a:path w="38896" h="7753" extrusionOk="0">
                  <a:moveTo>
                    <a:pt x="38526" y="1"/>
                  </a:moveTo>
                  <a:lnTo>
                    <a:pt x="22896" y="1957"/>
                  </a:lnTo>
                  <a:lnTo>
                    <a:pt x="22878" y="2110"/>
                  </a:lnTo>
                  <a:cubicBezTo>
                    <a:pt x="23175" y="2191"/>
                    <a:pt x="23464" y="2281"/>
                    <a:pt x="23752" y="2371"/>
                  </a:cubicBezTo>
                  <a:cubicBezTo>
                    <a:pt x="25068" y="2858"/>
                    <a:pt x="25789" y="3552"/>
                    <a:pt x="25907" y="4481"/>
                  </a:cubicBezTo>
                  <a:lnTo>
                    <a:pt x="25916" y="4553"/>
                  </a:lnTo>
                  <a:lnTo>
                    <a:pt x="38896" y="2930"/>
                  </a:lnTo>
                  <a:lnTo>
                    <a:pt x="38526" y="1"/>
                  </a:lnTo>
                  <a:close/>
                  <a:moveTo>
                    <a:pt x="15405" y="2903"/>
                  </a:moveTo>
                  <a:lnTo>
                    <a:pt x="1" y="4823"/>
                  </a:lnTo>
                  <a:lnTo>
                    <a:pt x="370" y="7753"/>
                  </a:lnTo>
                  <a:lnTo>
                    <a:pt x="13035" y="6166"/>
                  </a:lnTo>
                  <a:lnTo>
                    <a:pt x="13107" y="6121"/>
                  </a:lnTo>
                  <a:lnTo>
                    <a:pt x="13098" y="6040"/>
                  </a:lnTo>
                  <a:cubicBezTo>
                    <a:pt x="12990" y="5157"/>
                    <a:pt x="13521" y="4300"/>
                    <a:pt x="14675" y="3507"/>
                  </a:cubicBezTo>
                  <a:cubicBezTo>
                    <a:pt x="14910" y="3354"/>
                    <a:pt x="15171" y="3192"/>
                    <a:pt x="15450" y="3047"/>
                  </a:cubicBezTo>
                  <a:lnTo>
                    <a:pt x="15405" y="2903"/>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34"/>
            <p:cNvSpPr/>
            <p:nvPr/>
          </p:nvSpPr>
          <p:spPr>
            <a:xfrm>
              <a:off x="8992842" y="3474999"/>
              <a:ext cx="35997" cy="141362"/>
            </a:xfrm>
            <a:custGeom>
              <a:avLst/>
              <a:gdLst/>
              <a:ahLst/>
              <a:cxnLst/>
              <a:rect l="l" t="t" r="r" b="b"/>
              <a:pathLst>
                <a:path w="740" h="2906" extrusionOk="0">
                  <a:moveTo>
                    <a:pt x="218" y="0"/>
                  </a:moveTo>
                  <a:cubicBezTo>
                    <a:pt x="203" y="0"/>
                    <a:pt x="187" y="2"/>
                    <a:pt x="172" y="6"/>
                  </a:cubicBezTo>
                  <a:cubicBezTo>
                    <a:pt x="73" y="24"/>
                    <a:pt x="1" y="123"/>
                    <a:pt x="19" y="231"/>
                  </a:cubicBezTo>
                  <a:cubicBezTo>
                    <a:pt x="91" y="637"/>
                    <a:pt x="163" y="1052"/>
                    <a:pt x="217" y="1466"/>
                  </a:cubicBezTo>
                  <a:cubicBezTo>
                    <a:pt x="271" y="1881"/>
                    <a:pt x="334" y="2296"/>
                    <a:pt x="334" y="2710"/>
                  </a:cubicBezTo>
                  <a:cubicBezTo>
                    <a:pt x="334" y="2728"/>
                    <a:pt x="334" y="2746"/>
                    <a:pt x="334" y="2764"/>
                  </a:cubicBezTo>
                  <a:cubicBezTo>
                    <a:pt x="357" y="2848"/>
                    <a:pt x="437" y="2906"/>
                    <a:pt x="527" y="2906"/>
                  </a:cubicBezTo>
                  <a:cubicBezTo>
                    <a:pt x="543" y="2906"/>
                    <a:pt x="561" y="2904"/>
                    <a:pt x="578" y="2899"/>
                  </a:cubicBezTo>
                  <a:cubicBezTo>
                    <a:pt x="677" y="2872"/>
                    <a:pt x="740" y="2764"/>
                    <a:pt x="713" y="2665"/>
                  </a:cubicBezTo>
                  <a:cubicBezTo>
                    <a:pt x="614" y="2259"/>
                    <a:pt x="569" y="1845"/>
                    <a:pt x="523" y="1430"/>
                  </a:cubicBezTo>
                  <a:cubicBezTo>
                    <a:pt x="469" y="1016"/>
                    <a:pt x="433" y="601"/>
                    <a:pt x="406" y="177"/>
                  </a:cubicBezTo>
                  <a:cubicBezTo>
                    <a:pt x="406" y="168"/>
                    <a:pt x="406" y="168"/>
                    <a:pt x="397" y="159"/>
                  </a:cubicBezTo>
                  <a:cubicBezTo>
                    <a:pt x="382" y="67"/>
                    <a:pt x="307" y="0"/>
                    <a:pt x="2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34"/>
            <p:cNvSpPr/>
            <p:nvPr/>
          </p:nvSpPr>
          <p:spPr>
            <a:xfrm>
              <a:off x="8234282" y="3461525"/>
              <a:ext cx="850704" cy="234469"/>
            </a:xfrm>
            <a:custGeom>
              <a:avLst/>
              <a:gdLst/>
              <a:ahLst/>
              <a:cxnLst/>
              <a:rect l="l" t="t" r="r" b="b"/>
              <a:pathLst>
                <a:path w="17488" h="4820" extrusionOk="0">
                  <a:moveTo>
                    <a:pt x="15781" y="1"/>
                  </a:moveTo>
                  <a:cubicBezTo>
                    <a:pt x="15770" y="1"/>
                    <a:pt x="15759" y="2"/>
                    <a:pt x="15748" y="4"/>
                  </a:cubicBezTo>
                  <a:lnTo>
                    <a:pt x="190" y="1951"/>
                  </a:lnTo>
                  <a:cubicBezTo>
                    <a:pt x="118" y="1960"/>
                    <a:pt x="55" y="2005"/>
                    <a:pt x="28" y="2086"/>
                  </a:cubicBezTo>
                  <a:cubicBezTo>
                    <a:pt x="1" y="2185"/>
                    <a:pt x="55" y="2293"/>
                    <a:pt x="163" y="2329"/>
                  </a:cubicBezTo>
                  <a:cubicBezTo>
                    <a:pt x="334" y="2356"/>
                    <a:pt x="505" y="2401"/>
                    <a:pt x="668" y="2437"/>
                  </a:cubicBezTo>
                  <a:cubicBezTo>
                    <a:pt x="839" y="2473"/>
                    <a:pt x="1010" y="2509"/>
                    <a:pt x="1172" y="2564"/>
                  </a:cubicBezTo>
                  <a:cubicBezTo>
                    <a:pt x="1488" y="2672"/>
                    <a:pt x="1812" y="2807"/>
                    <a:pt x="2101" y="2987"/>
                  </a:cubicBezTo>
                  <a:cubicBezTo>
                    <a:pt x="2245" y="3077"/>
                    <a:pt x="2380" y="3176"/>
                    <a:pt x="2506" y="3294"/>
                  </a:cubicBezTo>
                  <a:cubicBezTo>
                    <a:pt x="2642" y="3393"/>
                    <a:pt x="2750" y="3528"/>
                    <a:pt x="2849" y="3663"/>
                  </a:cubicBezTo>
                  <a:cubicBezTo>
                    <a:pt x="3038" y="3934"/>
                    <a:pt x="3137" y="4267"/>
                    <a:pt x="3101" y="4592"/>
                  </a:cubicBezTo>
                  <a:cubicBezTo>
                    <a:pt x="3101" y="4628"/>
                    <a:pt x="3101" y="4655"/>
                    <a:pt x="3110" y="4682"/>
                  </a:cubicBezTo>
                  <a:cubicBezTo>
                    <a:pt x="3139" y="4767"/>
                    <a:pt x="3218" y="4819"/>
                    <a:pt x="3304" y="4819"/>
                  </a:cubicBezTo>
                  <a:cubicBezTo>
                    <a:pt x="3326" y="4819"/>
                    <a:pt x="3349" y="4816"/>
                    <a:pt x="3372" y="4808"/>
                  </a:cubicBezTo>
                  <a:cubicBezTo>
                    <a:pt x="3471" y="4772"/>
                    <a:pt x="3525" y="4655"/>
                    <a:pt x="3489" y="4547"/>
                  </a:cubicBezTo>
                  <a:cubicBezTo>
                    <a:pt x="3426" y="4366"/>
                    <a:pt x="3372" y="4186"/>
                    <a:pt x="3282" y="4024"/>
                  </a:cubicBezTo>
                  <a:cubicBezTo>
                    <a:pt x="3201" y="3853"/>
                    <a:pt x="3101" y="3699"/>
                    <a:pt x="2984" y="3555"/>
                  </a:cubicBezTo>
                  <a:cubicBezTo>
                    <a:pt x="2768" y="3276"/>
                    <a:pt x="2497" y="3032"/>
                    <a:pt x="2200" y="2834"/>
                  </a:cubicBezTo>
                  <a:cubicBezTo>
                    <a:pt x="1903" y="2645"/>
                    <a:pt x="1578" y="2482"/>
                    <a:pt x="1254" y="2338"/>
                  </a:cubicBezTo>
                  <a:cubicBezTo>
                    <a:pt x="1170" y="2301"/>
                    <a:pt x="1086" y="2267"/>
                    <a:pt x="1002" y="2233"/>
                  </a:cubicBezTo>
                  <a:lnTo>
                    <a:pt x="1002" y="2233"/>
                  </a:lnTo>
                  <a:lnTo>
                    <a:pt x="15600" y="406"/>
                  </a:lnTo>
                  <a:lnTo>
                    <a:pt x="15600" y="406"/>
                  </a:lnTo>
                  <a:lnTo>
                    <a:pt x="15613" y="508"/>
                  </a:lnTo>
                  <a:lnTo>
                    <a:pt x="15667" y="617"/>
                  </a:lnTo>
                  <a:cubicBezTo>
                    <a:pt x="15686" y="660"/>
                    <a:pt x="15726" y="687"/>
                    <a:pt x="15770" y="687"/>
                  </a:cubicBezTo>
                  <a:cubicBezTo>
                    <a:pt x="15790" y="687"/>
                    <a:pt x="15810" y="682"/>
                    <a:pt x="15829" y="671"/>
                  </a:cubicBezTo>
                  <a:cubicBezTo>
                    <a:pt x="16009" y="589"/>
                    <a:pt x="16199" y="553"/>
                    <a:pt x="16388" y="526"/>
                  </a:cubicBezTo>
                  <a:cubicBezTo>
                    <a:pt x="16483" y="517"/>
                    <a:pt x="16577" y="511"/>
                    <a:pt x="16673" y="511"/>
                  </a:cubicBezTo>
                  <a:cubicBezTo>
                    <a:pt x="16710" y="511"/>
                    <a:pt x="16747" y="512"/>
                    <a:pt x="16784" y="514"/>
                  </a:cubicBezTo>
                  <a:lnTo>
                    <a:pt x="16784" y="514"/>
                  </a:lnTo>
                  <a:cubicBezTo>
                    <a:pt x="16865" y="872"/>
                    <a:pt x="16927" y="1235"/>
                    <a:pt x="16983" y="1599"/>
                  </a:cubicBezTo>
                  <a:cubicBezTo>
                    <a:pt x="17037" y="2005"/>
                    <a:pt x="17109" y="2419"/>
                    <a:pt x="17064" y="2843"/>
                  </a:cubicBezTo>
                  <a:cubicBezTo>
                    <a:pt x="17055" y="2879"/>
                    <a:pt x="17064" y="2906"/>
                    <a:pt x="17073" y="2933"/>
                  </a:cubicBezTo>
                  <a:cubicBezTo>
                    <a:pt x="17100" y="3015"/>
                    <a:pt x="17175" y="3066"/>
                    <a:pt x="17252" y="3066"/>
                  </a:cubicBezTo>
                  <a:cubicBezTo>
                    <a:pt x="17277" y="3066"/>
                    <a:pt x="17301" y="3061"/>
                    <a:pt x="17325" y="3050"/>
                  </a:cubicBezTo>
                  <a:cubicBezTo>
                    <a:pt x="17433" y="3014"/>
                    <a:pt x="17488" y="2897"/>
                    <a:pt x="17442" y="2798"/>
                  </a:cubicBezTo>
                  <a:cubicBezTo>
                    <a:pt x="17298" y="2392"/>
                    <a:pt x="17262" y="1978"/>
                    <a:pt x="17217" y="1563"/>
                  </a:cubicBezTo>
                  <a:cubicBezTo>
                    <a:pt x="17172" y="1148"/>
                    <a:pt x="17145" y="734"/>
                    <a:pt x="17136" y="319"/>
                  </a:cubicBezTo>
                  <a:cubicBezTo>
                    <a:pt x="17136" y="220"/>
                    <a:pt x="17055" y="148"/>
                    <a:pt x="16965" y="148"/>
                  </a:cubicBezTo>
                  <a:lnTo>
                    <a:pt x="16920" y="148"/>
                  </a:lnTo>
                  <a:cubicBezTo>
                    <a:pt x="16739" y="229"/>
                    <a:pt x="16550" y="265"/>
                    <a:pt x="16361" y="292"/>
                  </a:cubicBezTo>
                  <a:cubicBezTo>
                    <a:pt x="16260" y="307"/>
                    <a:pt x="16158" y="316"/>
                    <a:pt x="16056" y="316"/>
                  </a:cubicBezTo>
                  <a:cubicBezTo>
                    <a:pt x="16031" y="316"/>
                    <a:pt x="16007" y="315"/>
                    <a:pt x="15983" y="314"/>
                  </a:cubicBezTo>
                  <a:lnTo>
                    <a:pt x="15983" y="314"/>
                  </a:lnTo>
                  <a:lnTo>
                    <a:pt x="15964" y="166"/>
                  </a:lnTo>
                  <a:cubicBezTo>
                    <a:pt x="15948" y="69"/>
                    <a:pt x="15874" y="1"/>
                    <a:pt x="1578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34"/>
            <p:cNvSpPr/>
            <p:nvPr/>
          </p:nvSpPr>
          <p:spPr>
            <a:xfrm>
              <a:off x="9007776" y="3586979"/>
              <a:ext cx="90772" cy="141168"/>
            </a:xfrm>
            <a:custGeom>
              <a:avLst/>
              <a:gdLst/>
              <a:ahLst/>
              <a:cxnLst/>
              <a:rect l="l" t="t" r="r" b="b"/>
              <a:pathLst>
                <a:path w="1866" h="2902" extrusionOk="0">
                  <a:moveTo>
                    <a:pt x="1344" y="0"/>
                  </a:moveTo>
                  <a:cubicBezTo>
                    <a:pt x="1323" y="0"/>
                    <a:pt x="1301" y="4"/>
                    <a:pt x="1280" y="12"/>
                  </a:cubicBezTo>
                  <a:cubicBezTo>
                    <a:pt x="1172" y="48"/>
                    <a:pt x="1118" y="165"/>
                    <a:pt x="1163" y="264"/>
                  </a:cubicBezTo>
                  <a:cubicBezTo>
                    <a:pt x="1298" y="643"/>
                    <a:pt x="1334" y="1030"/>
                    <a:pt x="1379" y="1409"/>
                  </a:cubicBezTo>
                  <a:cubicBezTo>
                    <a:pt x="1397" y="1607"/>
                    <a:pt x="1415" y="1796"/>
                    <a:pt x="1424" y="1995"/>
                  </a:cubicBezTo>
                  <a:cubicBezTo>
                    <a:pt x="1438" y="2136"/>
                    <a:pt x="1446" y="2283"/>
                    <a:pt x="1450" y="2430"/>
                  </a:cubicBezTo>
                  <a:lnTo>
                    <a:pt x="1450" y="2430"/>
                  </a:lnTo>
                  <a:cubicBezTo>
                    <a:pt x="1414" y="2442"/>
                    <a:pt x="1379" y="2453"/>
                    <a:pt x="1343" y="2463"/>
                  </a:cubicBezTo>
                  <a:cubicBezTo>
                    <a:pt x="1244" y="2481"/>
                    <a:pt x="1154" y="2499"/>
                    <a:pt x="1055" y="2508"/>
                  </a:cubicBezTo>
                  <a:cubicBezTo>
                    <a:pt x="960" y="2517"/>
                    <a:pt x="865" y="2524"/>
                    <a:pt x="770" y="2524"/>
                  </a:cubicBezTo>
                  <a:cubicBezTo>
                    <a:pt x="738" y="2524"/>
                    <a:pt x="705" y="2523"/>
                    <a:pt x="673" y="2522"/>
                  </a:cubicBezTo>
                  <a:lnTo>
                    <a:pt x="673" y="2522"/>
                  </a:lnTo>
                  <a:cubicBezTo>
                    <a:pt x="626" y="2191"/>
                    <a:pt x="579" y="1854"/>
                    <a:pt x="532" y="1517"/>
                  </a:cubicBezTo>
                  <a:cubicBezTo>
                    <a:pt x="478" y="1138"/>
                    <a:pt x="433" y="751"/>
                    <a:pt x="406" y="363"/>
                  </a:cubicBezTo>
                  <a:cubicBezTo>
                    <a:pt x="406" y="354"/>
                    <a:pt x="406" y="345"/>
                    <a:pt x="406" y="345"/>
                  </a:cubicBezTo>
                  <a:cubicBezTo>
                    <a:pt x="390" y="248"/>
                    <a:pt x="308" y="180"/>
                    <a:pt x="214" y="180"/>
                  </a:cubicBezTo>
                  <a:cubicBezTo>
                    <a:pt x="203" y="180"/>
                    <a:pt x="192" y="181"/>
                    <a:pt x="180" y="183"/>
                  </a:cubicBezTo>
                  <a:cubicBezTo>
                    <a:pt x="72" y="201"/>
                    <a:pt x="0" y="300"/>
                    <a:pt x="27" y="408"/>
                  </a:cubicBezTo>
                  <a:cubicBezTo>
                    <a:pt x="90" y="796"/>
                    <a:pt x="144" y="1174"/>
                    <a:pt x="189" y="1562"/>
                  </a:cubicBezTo>
                  <a:cubicBezTo>
                    <a:pt x="234" y="1950"/>
                    <a:pt x="280" y="2337"/>
                    <a:pt x="316" y="2716"/>
                  </a:cubicBezTo>
                  <a:lnTo>
                    <a:pt x="316" y="2770"/>
                  </a:lnTo>
                  <a:cubicBezTo>
                    <a:pt x="316" y="2779"/>
                    <a:pt x="325" y="2797"/>
                    <a:pt x="334" y="2815"/>
                  </a:cubicBezTo>
                  <a:cubicBezTo>
                    <a:pt x="353" y="2868"/>
                    <a:pt x="407" y="2901"/>
                    <a:pt x="466" y="2901"/>
                  </a:cubicBezTo>
                  <a:cubicBezTo>
                    <a:pt x="488" y="2901"/>
                    <a:pt x="510" y="2897"/>
                    <a:pt x="532" y="2887"/>
                  </a:cubicBezTo>
                  <a:cubicBezTo>
                    <a:pt x="712" y="2806"/>
                    <a:pt x="902" y="2770"/>
                    <a:pt x="1091" y="2734"/>
                  </a:cubicBezTo>
                  <a:cubicBezTo>
                    <a:pt x="1181" y="2725"/>
                    <a:pt x="1280" y="2716"/>
                    <a:pt x="1370" y="2716"/>
                  </a:cubicBezTo>
                  <a:cubicBezTo>
                    <a:pt x="1469" y="2716"/>
                    <a:pt x="1569" y="2725"/>
                    <a:pt x="1668" y="2743"/>
                  </a:cubicBezTo>
                  <a:cubicBezTo>
                    <a:pt x="1677" y="2747"/>
                    <a:pt x="1688" y="2750"/>
                    <a:pt x="1700" y="2750"/>
                  </a:cubicBezTo>
                  <a:cubicBezTo>
                    <a:pt x="1713" y="2750"/>
                    <a:pt x="1726" y="2747"/>
                    <a:pt x="1740" y="2743"/>
                  </a:cubicBezTo>
                  <a:cubicBezTo>
                    <a:pt x="1812" y="2725"/>
                    <a:pt x="1866" y="2644"/>
                    <a:pt x="1839" y="2563"/>
                  </a:cubicBezTo>
                  <a:lnTo>
                    <a:pt x="1830" y="2526"/>
                  </a:lnTo>
                  <a:cubicBezTo>
                    <a:pt x="1785" y="2337"/>
                    <a:pt x="1749" y="2148"/>
                    <a:pt x="1713" y="1959"/>
                  </a:cubicBezTo>
                  <a:cubicBezTo>
                    <a:pt x="1677" y="1769"/>
                    <a:pt x="1641" y="1580"/>
                    <a:pt x="1614" y="1382"/>
                  </a:cubicBezTo>
                  <a:cubicBezTo>
                    <a:pt x="1560" y="1003"/>
                    <a:pt x="1505" y="616"/>
                    <a:pt x="1541" y="219"/>
                  </a:cubicBezTo>
                  <a:cubicBezTo>
                    <a:pt x="1551" y="192"/>
                    <a:pt x="1541" y="156"/>
                    <a:pt x="1532" y="129"/>
                  </a:cubicBezTo>
                  <a:cubicBezTo>
                    <a:pt x="1504" y="51"/>
                    <a:pt x="1425" y="0"/>
                    <a:pt x="13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34"/>
            <p:cNvSpPr/>
            <p:nvPr/>
          </p:nvSpPr>
          <p:spPr>
            <a:xfrm>
              <a:off x="9050291" y="3487988"/>
              <a:ext cx="305685" cy="86102"/>
            </a:xfrm>
            <a:custGeom>
              <a:avLst/>
              <a:gdLst/>
              <a:ahLst/>
              <a:cxnLst/>
              <a:rect l="l" t="t" r="r" b="b"/>
              <a:pathLst>
                <a:path w="6284" h="1770" extrusionOk="0">
                  <a:moveTo>
                    <a:pt x="208" y="0"/>
                  </a:moveTo>
                  <a:cubicBezTo>
                    <a:pt x="100" y="0"/>
                    <a:pt x="9" y="82"/>
                    <a:pt x="0" y="190"/>
                  </a:cubicBezTo>
                  <a:cubicBezTo>
                    <a:pt x="0" y="298"/>
                    <a:pt x="82" y="388"/>
                    <a:pt x="190" y="388"/>
                  </a:cubicBezTo>
                  <a:cubicBezTo>
                    <a:pt x="1172" y="442"/>
                    <a:pt x="2137" y="613"/>
                    <a:pt x="3101" y="767"/>
                  </a:cubicBezTo>
                  <a:cubicBezTo>
                    <a:pt x="3588" y="848"/>
                    <a:pt x="4066" y="938"/>
                    <a:pt x="4552" y="1019"/>
                  </a:cubicBezTo>
                  <a:cubicBezTo>
                    <a:pt x="4982" y="1100"/>
                    <a:pt x="5412" y="1189"/>
                    <a:pt x="5849" y="1278"/>
                  </a:cubicBezTo>
                  <a:lnTo>
                    <a:pt x="5849" y="1278"/>
                  </a:lnTo>
                  <a:lnTo>
                    <a:pt x="5887" y="1605"/>
                  </a:lnTo>
                  <a:cubicBezTo>
                    <a:pt x="5903" y="1695"/>
                    <a:pt x="5978" y="1770"/>
                    <a:pt x="6073" y="1770"/>
                  </a:cubicBezTo>
                  <a:cubicBezTo>
                    <a:pt x="6083" y="1770"/>
                    <a:pt x="6093" y="1769"/>
                    <a:pt x="6103" y="1767"/>
                  </a:cubicBezTo>
                  <a:cubicBezTo>
                    <a:pt x="6211" y="1758"/>
                    <a:pt x="6283" y="1659"/>
                    <a:pt x="6274" y="1551"/>
                  </a:cubicBezTo>
                  <a:lnTo>
                    <a:pt x="6211" y="1091"/>
                  </a:lnTo>
                  <a:lnTo>
                    <a:pt x="6211" y="1082"/>
                  </a:lnTo>
                  <a:cubicBezTo>
                    <a:pt x="6202" y="1001"/>
                    <a:pt x="6139" y="929"/>
                    <a:pt x="6049" y="920"/>
                  </a:cubicBezTo>
                  <a:cubicBezTo>
                    <a:pt x="5562" y="875"/>
                    <a:pt x="5075" y="812"/>
                    <a:pt x="4589" y="749"/>
                  </a:cubicBezTo>
                  <a:cubicBezTo>
                    <a:pt x="4111" y="685"/>
                    <a:pt x="3624" y="622"/>
                    <a:pt x="3137" y="550"/>
                  </a:cubicBezTo>
                  <a:cubicBezTo>
                    <a:pt x="2173" y="397"/>
                    <a:pt x="1199" y="262"/>
                    <a:pt x="244" y="9"/>
                  </a:cubicBezTo>
                  <a:cubicBezTo>
                    <a:pt x="235" y="0"/>
                    <a:pt x="217" y="0"/>
                    <a:pt x="2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34"/>
            <p:cNvSpPr/>
            <p:nvPr/>
          </p:nvSpPr>
          <p:spPr>
            <a:xfrm>
              <a:off x="9073980" y="3552587"/>
              <a:ext cx="283308" cy="148610"/>
            </a:xfrm>
            <a:custGeom>
              <a:avLst/>
              <a:gdLst/>
              <a:ahLst/>
              <a:cxnLst/>
              <a:rect l="l" t="t" r="r" b="b"/>
              <a:pathLst>
                <a:path w="5824" h="3055" extrusionOk="0">
                  <a:moveTo>
                    <a:pt x="5588" y="1"/>
                  </a:moveTo>
                  <a:cubicBezTo>
                    <a:pt x="5570" y="1"/>
                    <a:pt x="5553" y="3"/>
                    <a:pt x="5535" y="6"/>
                  </a:cubicBezTo>
                  <a:cubicBezTo>
                    <a:pt x="5418" y="34"/>
                    <a:pt x="5336" y="160"/>
                    <a:pt x="5373" y="277"/>
                  </a:cubicBezTo>
                  <a:lnTo>
                    <a:pt x="5406" y="415"/>
                  </a:lnTo>
                  <a:lnTo>
                    <a:pt x="5406" y="415"/>
                  </a:lnTo>
                  <a:cubicBezTo>
                    <a:pt x="5013" y="613"/>
                    <a:pt x="4620" y="805"/>
                    <a:pt x="4228" y="989"/>
                  </a:cubicBezTo>
                  <a:cubicBezTo>
                    <a:pt x="3786" y="1196"/>
                    <a:pt x="3335" y="1395"/>
                    <a:pt x="2885" y="1584"/>
                  </a:cubicBezTo>
                  <a:cubicBezTo>
                    <a:pt x="2434" y="1773"/>
                    <a:pt x="1983" y="1972"/>
                    <a:pt x="1524" y="2152"/>
                  </a:cubicBezTo>
                  <a:cubicBezTo>
                    <a:pt x="1073" y="2332"/>
                    <a:pt x="613" y="2512"/>
                    <a:pt x="153" y="2675"/>
                  </a:cubicBezTo>
                  <a:cubicBezTo>
                    <a:pt x="144" y="2684"/>
                    <a:pt x="135" y="2684"/>
                    <a:pt x="126" y="2684"/>
                  </a:cubicBezTo>
                  <a:cubicBezTo>
                    <a:pt x="36" y="2738"/>
                    <a:pt x="0" y="2855"/>
                    <a:pt x="45" y="2945"/>
                  </a:cubicBezTo>
                  <a:cubicBezTo>
                    <a:pt x="77" y="3016"/>
                    <a:pt x="146" y="3054"/>
                    <a:pt x="219" y="3054"/>
                  </a:cubicBezTo>
                  <a:cubicBezTo>
                    <a:pt x="248" y="3054"/>
                    <a:pt x="278" y="3048"/>
                    <a:pt x="307" y="3035"/>
                  </a:cubicBezTo>
                  <a:cubicBezTo>
                    <a:pt x="748" y="2810"/>
                    <a:pt x="1190" y="2602"/>
                    <a:pt x="1632" y="2395"/>
                  </a:cubicBezTo>
                  <a:cubicBezTo>
                    <a:pt x="2073" y="2188"/>
                    <a:pt x="2524" y="1990"/>
                    <a:pt x="2975" y="1791"/>
                  </a:cubicBezTo>
                  <a:cubicBezTo>
                    <a:pt x="3416" y="1593"/>
                    <a:pt x="3876" y="1404"/>
                    <a:pt x="4327" y="1214"/>
                  </a:cubicBezTo>
                  <a:cubicBezTo>
                    <a:pt x="4778" y="1034"/>
                    <a:pt x="5237" y="854"/>
                    <a:pt x="5706" y="701"/>
                  </a:cubicBezTo>
                  <a:cubicBezTo>
                    <a:pt x="5769" y="674"/>
                    <a:pt x="5823" y="610"/>
                    <a:pt x="5823" y="529"/>
                  </a:cubicBezTo>
                  <a:lnTo>
                    <a:pt x="5823" y="493"/>
                  </a:lnTo>
                  <a:lnTo>
                    <a:pt x="5814" y="223"/>
                  </a:lnTo>
                  <a:cubicBezTo>
                    <a:pt x="5814" y="205"/>
                    <a:pt x="5814" y="187"/>
                    <a:pt x="5805" y="169"/>
                  </a:cubicBezTo>
                  <a:cubicBezTo>
                    <a:pt x="5782" y="68"/>
                    <a:pt x="5692" y="1"/>
                    <a:pt x="55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34"/>
            <p:cNvSpPr/>
            <p:nvPr/>
          </p:nvSpPr>
          <p:spPr>
            <a:xfrm>
              <a:off x="7051300" y="3556236"/>
              <a:ext cx="1992937" cy="418201"/>
            </a:xfrm>
            <a:custGeom>
              <a:avLst/>
              <a:gdLst/>
              <a:ahLst/>
              <a:cxnLst/>
              <a:rect l="l" t="t" r="r" b="b"/>
              <a:pathLst>
                <a:path w="40969" h="8597" extrusionOk="0">
                  <a:moveTo>
                    <a:pt x="24542" y="1"/>
                  </a:moveTo>
                  <a:cubicBezTo>
                    <a:pt x="24531" y="1"/>
                    <a:pt x="24520" y="2"/>
                    <a:pt x="24509" y="4"/>
                  </a:cubicBezTo>
                  <a:lnTo>
                    <a:pt x="18812" y="761"/>
                  </a:lnTo>
                  <a:lnTo>
                    <a:pt x="15964" y="1130"/>
                  </a:lnTo>
                  <a:lnTo>
                    <a:pt x="13115" y="1491"/>
                  </a:lnTo>
                  <a:cubicBezTo>
                    <a:pt x="11213" y="1734"/>
                    <a:pt x="9311" y="1978"/>
                    <a:pt x="7409" y="2203"/>
                  </a:cubicBezTo>
                  <a:cubicBezTo>
                    <a:pt x="5508" y="2437"/>
                    <a:pt x="3606" y="2654"/>
                    <a:pt x="1695" y="2861"/>
                  </a:cubicBezTo>
                  <a:cubicBezTo>
                    <a:pt x="1586" y="2870"/>
                    <a:pt x="1514" y="2969"/>
                    <a:pt x="1532" y="3068"/>
                  </a:cubicBezTo>
                  <a:lnTo>
                    <a:pt x="1532" y="3077"/>
                  </a:lnTo>
                  <a:lnTo>
                    <a:pt x="1544" y="3172"/>
                  </a:lnTo>
                  <a:lnTo>
                    <a:pt x="1544" y="3172"/>
                  </a:lnTo>
                  <a:lnTo>
                    <a:pt x="171" y="3339"/>
                  </a:lnTo>
                  <a:cubicBezTo>
                    <a:pt x="72" y="3357"/>
                    <a:pt x="0" y="3438"/>
                    <a:pt x="9" y="3537"/>
                  </a:cubicBezTo>
                  <a:lnTo>
                    <a:pt x="9" y="3555"/>
                  </a:lnTo>
                  <a:cubicBezTo>
                    <a:pt x="36" y="4366"/>
                    <a:pt x="117" y="5169"/>
                    <a:pt x="216" y="5962"/>
                  </a:cubicBezTo>
                  <a:cubicBezTo>
                    <a:pt x="316" y="6764"/>
                    <a:pt x="433" y="7557"/>
                    <a:pt x="604" y="8350"/>
                  </a:cubicBezTo>
                  <a:lnTo>
                    <a:pt x="613" y="8368"/>
                  </a:lnTo>
                  <a:cubicBezTo>
                    <a:pt x="630" y="8461"/>
                    <a:pt x="710" y="8523"/>
                    <a:pt x="802" y="8523"/>
                  </a:cubicBezTo>
                  <a:cubicBezTo>
                    <a:pt x="808" y="8523"/>
                    <a:pt x="814" y="8522"/>
                    <a:pt x="820" y="8522"/>
                  </a:cubicBezTo>
                  <a:lnTo>
                    <a:pt x="2189" y="8348"/>
                  </a:lnTo>
                  <a:lnTo>
                    <a:pt x="2189" y="8348"/>
                  </a:lnTo>
                  <a:lnTo>
                    <a:pt x="2199" y="8423"/>
                  </a:lnTo>
                  <a:lnTo>
                    <a:pt x="2199" y="8432"/>
                  </a:lnTo>
                  <a:lnTo>
                    <a:pt x="2199" y="8441"/>
                  </a:lnTo>
                  <a:cubicBezTo>
                    <a:pt x="2216" y="8529"/>
                    <a:pt x="2297" y="8597"/>
                    <a:pt x="2385" y="8597"/>
                  </a:cubicBezTo>
                  <a:cubicBezTo>
                    <a:pt x="2395" y="8597"/>
                    <a:pt x="2405" y="8596"/>
                    <a:pt x="2416" y="8594"/>
                  </a:cubicBezTo>
                  <a:cubicBezTo>
                    <a:pt x="5598" y="8089"/>
                    <a:pt x="8798" y="7701"/>
                    <a:pt x="11998" y="7305"/>
                  </a:cubicBezTo>
                  <a:lnTo>
                    <a:pt x="21588" y="6124"/>
                  </a:lnTo>
                  <a:lnTo>
                    <a:pt x="31188" y="4943"/>
                  </a:lnTo>
                  <a:lnTo>
                    <a:pt x="40779" y="3789"/>
                  </a:lnTo>
                  <a:lnTo>
                    <a:pt x="40788" y="3789"/>
                  </a:lnTo>
                  <a:cubicBezTo>
                    <a:pt x="40887" y="3780"/>
                    <a:pt x="40968" y="3681"/>
                    <a:pt x="40950" y="3573"/>
                  </a:cubicBezTo>
                  <a:lnTo>
                    <a:pt x="40914" y="3303"/>
                  </a:lnTo>
                  <a:cubicBezTo>
                    <a:pt x="40906" y="3201"/>
                    <a:pt x="40817" y="3131"/>
                    <a:pt x="40716" y="3131"/>
                  </a:cubicBezTo>
                  <a:cubicBezTo>
                    <a:pt x="40710" y="3131"/>
                    <a:pt x="40704" y="3131"/>
                    <a:pt x="40698" y="3131"/>
                  </a:cubicBezTo>
                  <a:cubicBezTo>
                    <a:pt x="40599" y="3149"/>
                    <a:pt x="40518" y="3249"/>
                    <a:pt x="40536" y="3348"/>
                  </a:cubicBezTo>
                  <a:lnTo>
                    <a:pt x="40544" y="3427"/>
                  </a:lnTo>
                  <a:lnTo>
                    <a:pt x="40544" y="3427"/>
                  </a:lnTo>
                  <a:lnTo>
                    <a:pt x="31152" y="4655"/>
                  </a:lnTo>
                  <a:lnTo>
                    <a:pt x="21561" y="5872"/>
                  </a:lnTo>
                  <a:lnTo>
                    <a:pt x="11971" y="7098"/>
                  </a:lnTo>
                  <a:cubicBezTo>
                    <a:pt x="8834" y="7495"/>
                    <a:pt x="5706" y="7893"/>
                    <a:pt x="2562" y="8188"/>
                  </a:cubicBezTo>
                  <a:lnTo>
                    <a:pt x="2562" y="8188"/>
                  </a:lnTo>
                  <a:lnTo>
                    <a:pt x="2551" y="8107"/>
                  </a:lnTo>
                  <a:cubicBezTo>
                    <a:pt x="2534" y="8005"/>
                    <a:pt x="2453" y="7935"/>
                    <a:pt x="2353" y="7935"/>
                  </a:cubicBezTo>
                  <a:cubicBezTo>
                    <a:pt x="2347" y="7935"/>
                    <a:pt x="2341" y="7935"/>
                    <a:pt x="2335" y="7936"/>
                  </a:cubicBezTo>
                  <a:lnTo>
                    <a:pt x="984" y="8108"/>
                  </a:lnTo>
                  <a:lnTo>
                    <a:pt x="984" y="8108"/>
                  </a:lnTo>
                  <a:cubicBezTo>
                    <a:pt x="950" y="7364"/>
                    <a:pt x="866" y="6627"/>
                    <a:pt x="775" y="5899"/>
                  </a:cubicBezTo>
                  <a:cubicBezTo>
                    <a:pt x="684" y="5161"/>
                    <a:pt x="578" y="4430"/>
                    <a:pt x="428" y="3701"/>
                  </a:cubicBezTo>
                  <a:lnTo>
                    <a:pt x="428" y="3701"/>
                  </a:lnTo>
                  <a:lnTo>
                    <a:pt x="1785" y="3528"/>
                  </a:lnTo>
                  <a:cubicBezTo>
                    <a:pt x="1884" y="3519"/>
                    <a:pt x="1965" y="3420"/>
                    <a:pt x="1947" y="3312"/>
                  </a:cubicBezTo>
                  <a:lnTo>
                    <a:pt x="1935" y="3213"/>
                  </a:lnTo>
                  <a:lnTo>
                    <a:pt x="1935" y="3213"/>
                  </a:lnTo>
                  <a:cubicBezTo>
                    <a:pt x="3766" y="2952"/>
                    <a:pt x="5606" y="2700"/>
                    <a:pt x="7437" y="2464"/>
                  </a:cubicBezTo>
                  <a:cubicBezTo>
                    <a:pt x="9338" y="2221"/>
                    <a:pt x="11240" y="1987"/>
                    <a:pt x="13142" y="1752"/>
                  </a:cubicBezTo>
                  <a:lnTo>
                    <a:pt x="16000" y="1401"/>
                  </a:lnTo>
                  <a:lnTo>
                    <a:pt x="18848" y="1058"/>
                  </a:lnTo>
                  <a:lnTo>
                    <a:pt x="24554" y="382"/>
                  </a:lnTo>
                  <a:lnTo>
                    <a:pt x="24563" y="382"/>
                  </a:lnTo>
                  <a:cubicBezTo>
                    <a:pt x="24671" y="373"/>
                    <a:pt x="24743" y="274"/>
                    <a:pt x="24725" y="166"/>
                  </a:cubicBezTo>
                  <a:cubicBezTo>
                    <a:pt x="24717" y="69"/>
                    <a:pt x="24637" y="1"/>
                    <a:pt x="245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34"/>
            <p:cNvSpPr/>
            <p:nvPr/>
          </p:nvSpPr>
          <p:spPr>
            <a:xfrm>
              <a:off x="7753724" y="3601377"/>
              <a:ext cx="138152" cy="171960"/>
            </a:xfrm>
            <a:custGeom>
              <a:avLst/>
              <a:gdLst/>
              <a:ahLst/>
              <a:cxnLst/>
              <a:rect l="l" t="t" r="r" b="b"/>
              <a:pathLst>
                <a:path w="2840" h="3535" extrusionOk="0">
                  <a:moveTo>
                    <a:pt x="2624" y="1"/>
                  </a:moveTo>
                  <a:cubicBezTo>
                    <a:pt x="2587" y="1"/>
                    <a:pt x="2549" y="11"/>
                    <a:pt x="2515" y="31"/>
                  </a:cubicBezTo>
                  <a:lnTo>
                    <a:pt x="2065" y="329"/>
                  </a:lnTo>
                  <a:cubicBezTo>
                    <a:pt x="1920" y="428"/>
                    <a:pt x="1767" y="509"/>
                    <a:pt x="1623" y="626"/>
                  </a:cubicBezTo>
                  <a:cubicBezTo>
                    <a:pt x="1343" y="842"/>
                    <a:pt x="1064" y="1068"/>
                    <a:pt x="821" y="1338"/>
                  </a:cubicBezTo>
                  <a:cubicBezTo>
                    <a:pt x="577" y="1599"/>
                    <a:pt x="370" y="1897"/>
                    <a:pt x="217" y="2239"/>
                  </a:cubicBezTo>
                  <a:cubicBezTo>
                    <a:pt x="63" y="2582"/>
                    <a:pt x="0" y="2961"/>
                    <a:pt x="27" y="3339"/>
                  </a:cubicBezTo>
                  <a:lnTo>
                    <a:pt x="27" y="3348"/>
                  </a:lnTo>
                  <a:cubicBezTo>
                    <a:pt x="27" y="3357"/>
                    <a:pt x="27" y="3375"/>
                    <a:pt x="27" y="3384"/>
                  </a:cubicBezTo>
                  <a:cubicBezTo>
                    <a:pt x="51" y="3469"/>
                    <a:pt x="133" y="3534"/>
                    <a:pt x="224" y="3534"/>
                  </a:cubicBezTo>
                  <a:cubicBezTo>
                    <a:pt x="240" y="3534"/>
                    <a:pt x="255" y="3532"/>
                    <a:pt x="271" y="3528"/>
                  </a:cubicBezTo>
                  <a:cubicBezTo>
                    <a:pt x="370" y="3501"/>
                    <a:pt x="433" y="3393"/>
                    <a:pt x="415" y="3294"/>
                  </a:cubicBezTo>
                  <a:cubicBezTo>
                    <a:pt x="334" y="2979"/>
                    <a:pt x="361" y="2654"/>
                    <a:pt x="478" y="2348"/>
                  </a:cubicBezTo>
                  <a:cubicBezTo>
                    <a:pt x="595" y="2041"/>
                    <a:pt x="794" y="1762"/>
                    <a:pt x="1019" y="1518"/>
                  </a:cubicBezTo>
                  <a:cubicBezTo>
                    <a:pt x="1253" y="1275"/>
                    <a:pt x="1524" y="1059"/>
                    <a:pt x="1803" y="878"/>
                  </a:cubicBezTo>
                  <a:lnTo>
                    <a:pt x="1911" y="806"/>
                  </a:lnTo>
                  <a:lnTo>
                    <a:pt x="2019" y="743"/>
                  </a:lnTo>
                  <a:cubicBezTo>
                    <a:pt x="2092" y="698"/>
                    <a:pt x="2173" y="653"/>
                    <a:pt x="2245" y="617"/>
                  </a:cubicBezTo>
                  <a:cubicBezTo>
                    <a:pt x="2398" y="536"/>
                    <a:pt x="2542" y="455"/>
                    <a:pt x="2695" y="374"/>
                  </a:cubicBezTo>
                  <a:lnTo>
                    <a:pt x="2714" y="365"/>
                  </a:lnTo>
                  <a:cubicBezTo>
                    <a:pt x="2714" y="365"/>
                    <a:pt x="2723" y="365"/>
                    <a:pt x="2732" y="356"/>
                  </a:cubicBezTo>
                  <a:cubicBezTo>
                    <a:pt x="2822" y="301"/>
                    <a:pt x="2840" y="175"/>
                    <a:pt x="2786" y="85"/>
                  </a:cubicBezTo>
                  <a:cubicBezTo>
                    <a:pt x="2746" y="29"/>
                    <a:pt x="2686" y="1"/>
                    <a:pt x="262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34"/>
            <p:cNvSpPr/>
            <p:nvPr/>
          </p:nvSpPr>
          <p:spPr>
            <a:xfrm>
              <a:off x="8276797" y="3673322"/>
              <a:ext cx="127207" cy="161161"/>
            </a:xfrm>
            <a:custGeom>
              <a:avLst/>
              <a:gdLst/>
              <a:ahLst/>
              <a:cxnLst/>
              <a:rect l="l" t="t" r="r" b="b"/>
              <a:pathLst>
                <a:path w="2615" h="3313" extrusionOk="0">
                  <a:moveTo>
                    <a:pt x="2417" y="0"/>
                  </a:moveTo>
                  <a:cubicBezTo>
                    <a:pt x="2405" y="0"/>
                    <a:pt x="2393" y="1"/>
                    <a:pt x="2381" y="3"/>
                  </a:cubicBezTo>
                  <a:cubicBezTo>
                    <a:pt x="2272" y="30"/>
                    <a:pt x="2209" y="129"/>
                    <a:pt x="2227" y="238"/>
                  </a:cubicBezTo>
                  <a:cubicBezTo>
                    <a:pt x="2254" y="382"/>
                    <a:pt x="2272" y="526"/>
                    <a:pt x="2254" y="670"/>
                  </a:cubicBezTo>
                  <a:cubicBezTo>
                    <a:pt x="2245" y="815"/>
                    <a:pt x="2218" y="968"/>
                    <a:pt x="2155" y="1103"/>
                  </a:cubicBezTo>
                  <a:cubicBezTo>
                    <a:pt x="2056" y="1382"/>
                    <a:pt x="1876" y="1644"/>
                    <a:pt x="1668" y="1869"/>
                  </a:cubicBezTo>
                  <a:cubicBezTo>
                    <a:pt x="1461" y="2104"/>
                    <a:pt x="1218" y="2302"/>
                    <a:pt x="965" y="2473"/>
                  </a:cubicBezTo>
                  <a:cubicBezTo>
                    <a:pt x="830" y="2563"/>
                    <a:pt x="704" y="2653"/>
                    <a:pt x="569" y="2735"/>
                  </a:cubicBezTo>
                  <a:cubicBezTo>
                    <a:pt x="434" y="2807"/>
                    <a:pt x="298" y="2879"/>
                    <a:pt x="154" y="2942"/>
                  </a:cubicBezTo>
                  <a:cubicBezTo>
                    <a:pt x="145" y="2942"/>
                    <a:pt x="136" y="2951"/>
                    <a:pt x="127" y="2951"/>
                  </a:cubicBezTo>
                  <a:cubicBezTo>
                    <a:pt x="28" y="3005"/>
                    <a:pt x="1" y="3131"/>
                    <a:pt x="64" y="3221"/>
                  </a:cubicBezTo>
                  <a:cubicBezTo>
                    <a:pt x="99" y="3280"/>
                    <a:pt x="162" y="3312"/>
                    <a:pt x="226" y="3312"/>
                  </a:cubicBezTo>
                  <a:cubicBezTo>
                    <a:pt x="260" y="3312"/>
                    <a:pt x="294" y="3303"/>
                    <a:pt x="325" y="3284"/>
                  </a:cubicBezTo>
                  <a:lnTo>
                    <a:pt x="334" y="3284"/>
                  </a:lnTo>
                  <a:cubicBezTo>
                    <a:pt x="614" y="3104"/>
                    <a:pt x="875" y="2906"/>
                    <a:pt x="1128" y="2707"/>
                  </a:cubicBezTo>
                  <a:cubicBezTo>
                    <a:pt x="1389" y="2500"/>
                    <a:pt x="1632" y="2284"/>
                    <a:pt x="1849" y="2031"/>
                  </a:cubicBezTo>
                  <a:cubicBezTo>
                    <a:pt x="2065" y="1788"/>
                    <a:pt x="2263" y="1518"/>
                    <a:pt x="2399" y="1202"/>
                  </a:cubicBezTo>
                  <a:cubicBezTo>
                    <a:pt x="2543" y="896"/>
                    <a:pt x="2615" y="553"/>
                    <a:pt x="2615" y="193"/>
                  </a:cubicBezTo>
                  <a:cubicBezTo>
                    <a:pt x="2615" y="184"/>
                    <a:pt x="2615" y="166"/>
                    <a:pt x="2615" y="157"/>
                  </a:cubicBezTo>
                  <a:cubicBezTo>
                    <a:pt x="2591" y="61"/>
                    <a:pt x="2510" y="0"/>
                    <a:pt x="241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34"/>
            <p:cNvSpPr/>
            <p:nvPr/>
          </p:nvSpPr>
          <p:spPr>
            <a:xfrm>
              <a:off x="7126261" y="3708687"/>
              <a:ext cx="37311" cy="143746"/>
            </a:xfrm>
            <a:custGeom>
              <a:avLst/>
              <a:gdLst/>
              <a:ahLst/>
              <a:cxnLst/>
              <a:rect l="l" t="t" r="r" b="b"/>
              <a:pathLst>
                <a:path w="767" h="2955" extrusionOk="0">
                  <a:moveTo>
                    <a:pt x="226" y="1"/>
                  </a:moveTo>
                  <a:cubicBezTo>
                    <a:pt x="211" y="1"/>
                    <a:pt x="196" y="3"/>
                    <a:pt x="181" y="6"/>
                  </a:cubicBezTo>
                  <a:cubicBezTo>
                    <a:pt x="73" y="24"/>
                    <a:pt x="0" y="124"/>
                    <a:pt x="27" y="232"/>
                  </a:cubicBezTo>
                  <a:cubicBezTo>
                    <a:pt x="100" y="637"/>
                    <a:pt x="163" y="1052"/>
                    <a:pt x="217" y="1467"/>
                  </a:cubicBezTo>
                  <a:lnTo>
                    <a:pt x="307" y="2089"/>
                  </a:lnTo>
                  <a:cubicBezTo>
                    <a:pt x="325" y="2296"/>
                    <a:pt x="379" y="2494"/>
                    <a:pt x="334" y="2711"/>
                  </a:cubicBezTo>
                  <a:cubicBezTo>
                    <a:pt x="325" y="2756"/>
                    <a:pt x="334" y="2801"/>
                    <a:pt x="352" y="2837"/>
                  </a:cubicBezTo>
                  <a:cubicBezTo>
                    <a:pt x="384" y="2914"/>
                    <a:pt x="458" y="2955"/>
                    <a:pt x="534" y="2955"/>
                  </a:cubicBezTo>
                  <a:cubicBezTo>
                    <a:pt x="564" y="2955"/>
                    <a:pt x="594" y="2949"/>
                    <a:pt x="622" y="2936"/>
                  </a:cubicBezTo>
                  <a:cubicBezTo>
                    <a:pt x="722" y="2891"/>
                    <a:pt x="767" y="2765"/>
                    <a:pt x="722" y="2666"/>
                  </a:cubicBezTo>
                  <a:cubicBezTo>
                    <a:pt x="622" y="2467"/>
                    <a:pt x="622" y="2251"/>
                    <a:pt x="595" y="2053"/>
                  </a:cubicBezTo>
                  <a:lnTo>
                    <a:pt x="523" y="1431"/>
                  </a:lnTo>
                  <a:cubicBezTo>
                    <a:pt x="478" y="1016"/>
                    <a:pt x="433" y="601"/>
                    <a:pt x="406" y="178"/>
                  </a:cubicBezTo>
                  <a:cubicBezTo>
                    <a:pt x="406" y="178"/>
                    <a:pt x="406" y="169"/>
                    <a:pt x="406" y="160"/>
                  </a:cubicBezTo>
                  <a:cubicBezTo>
                    <a:pt x="391" y="67"/>
                    <a:pt x="316" y="1"/>
                    <a:pt x="2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34"/>
            <p:cNvSpPr/>
            <p:nvPr/>
          </p:nvSpPr>
          <p:spPr>
            <a:xfrm>
              <a:off x="7753724" y="3752661"/>
              <a:ext cx="159215" cy="130125"/>
            </a:xfrm>
            <a:custGeom>
              <a:avLst/>
              <a:gdLst/>
              <a:ahLst/>
              <a:cxnLst/>
              <a:rect l="l" t="t" r="r" b="b"/>
              <a:pathLst>
                <a:path w="3273" h="2675" extrusionOk="0">
                  <a:moveTo>
                    <a:pt x="215" y="1"/>
                  </a:moveTo>
                  <a:cubicBezTo>
                    <a:pt x="203" y="1"/>
                    <a:pt x="192" y="2"/>
                    <a:pt x="181" y="4"/>
                  </a:cubicBezTo>
                  <a:cubicBezTo>
                    <a:pt x="72" y="31"/>
                    <a:pt x="0" y="130"/>
                    <a:pt x="27" y="238"/>
                  </a:cubicBezTo>
                  <a:cubicBezTo>
                    <a:pt x="99" y="581"/>
                    <a:pt x="253" y="905"/>
                    <a:pt x="460" y="1176"/>
                  </a:cubicBezTo>
                  <a:cubicBezTo>
                    <a:pt x="676" y="1446"/>
                    <a:pt x="938" y="1662"/>
                    <a:pt x="1208" y="1843"/>
                  </a:cubicBezTo>
                  <a:cubicBezTo>
                    <a:pt x="1488" y="2023"/>
                    <a:pt x="1776" y="2176"/>
                    <a:pt x="2083" y="2302"/>
                  </a:cubicBezTo>
                  <a:cubicBezTo>
                    <a:pt x="2371" y="2438"/>
                    <a:pt x="2677" y="2564"/>
                    <a:pt x="3002" y="2663"/>
                  </a:cubicBezTo>
                  <a:cubicBezTo>
                    <a:pt x="3011" y="2663"/>
                    <a:pt x="3020" y="2672"/>
                    <a:pt x="3029" y="2672"/>
                  </a:cubicBezTo>
                  <a:cubicBezTo>
                    <a:pt x="3039" y="2674"/>
                    <a:pt x="3049" y="2674"/>
                    <a:pt x="3059" y="2674"/>
                  </a:cubicBezTo>
                  <a:cubicBezTo>
                    <a:pt x="3155" y="2674"/>
                    <a:pt x="3238" y="2599"/>
                    <a:pt x="3254" y="2510"/>
                  </a:cubicBezTo>
                  <a:cubicBezTo>
                    <a:pt x="3272" y="2402"/>
                    <a:pt x="3191" y="2302"/>
                    <a:pt x="3092" y="2284"/>
                  </a:cubicBezTo>
                  <a:cubicBezTo>
                    <a:pt x="2939" y="2266"/>
                    <a:pt x="2786" y="2230"/>
                    <a:pt x="2641" y="2185"/>
                  </a:cubicBezTo>
                  <a:cubicBezTo>
                    <a:pt x="2488" y="2140"/>
                    <a:pt x="2335" y="2086"/>
                    <a:pt x="2191" y="2032"/>
                  </a:cubicBezTo>
                  <a:cubicBezTo>
                    <a:pt x="1902" y="1915"/>
                    <a:pt x="1623" y="1789"/>
                    <a:pt x="1361" y="1608"/>
                  </a:cubicBezTo>
                  <a:cubicBezTo>
                    <a:pt x="1118" y="1437"/>
                    <a:pt x="875" y="1239"/>
                    <a:pt x="712" y="986"/>
                  </a:cubicBezTo>
                  <a:cubicBezTo>
                    <a:pt x="622" y="869"/>
                    <a:pt x="559" y="734"/>
                    <a:pt x="505" y="599"/>
                  </a:cubicBezTo>
                  <a:cubicBezTo>
                    <a:pt x="451" y="464"/>
                    <a:pt x="424" y="319"/>
                    <a:pt x="415" y="175"/>
                  </a:cubicBezTo>
                  <a:lnTo>
                    <a:pt x="406" y="175"/>
                  </a:lnTo>
                  <a:cubicBezTo>
                    <a:pt x="406" y="166"/>
                    <a:pt x="406" y="166"/>
                    <a:pt x="406" y="157"/>
                  </a:cubicBezTo>
                  <a:cubicBezTo>
                    <a:pt x="390" y="61"/>
                    <a:pt x="303" y="1"/>
                    <a:pt x="2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34"/>
            <p:cNvSpPr/>
            <p:nvPr/>
          </p:nvSpPr>
          <p:spPr>
            <a:xfrm>
              <a:off x="7140708" y="3828157"/>
              <a:ext cx="36046" cy="134163"/>
            </a:xfrm>
            <a:custGeom>
              <a:avLst/>
              <a:gdLst/>
              <a:ahLst/>
              <a:cxnLst/>
              <a:rect l="l" t="t" r="r" b="b"/>
              <a:pathLst>
                <a:path w="741" h="2758" extrusionOk="0">
                  <a:moveTo>
                    <a:pt x="230" y="0"/>
                  </a:moveTo>
                  <a:cubicBezTo>
                    <a:pt x="208" y="0"/>
                    <a:pt x="186" y="4"/>
                    <a:pt x="163" y="11"/>
                  </a:cubicBezTo>
                  <a:cubicBezTo>
                    <a:pt x="64" y="38"/>
                    <a:pt x="1" y="155"/>
                    <a:pt x="37" y="255"/>
                  </a:cubicBezTo>
                  <a:cubicBezTo>
                    <a:pt x="163" y="633"/>
                    <a:pt x="208" y="1021"/>
                    <a:pt x="253" y="1399"/>
                  </a:cubicBezTo>
                  <a:cubicBezTo>
                    <a:pt x="289" y="1787"/>
                    <a:pt x="325" y="2175"/>
                    <a:pt x="325" y="2562"/>
                  </a:cubicBezTo>
                  <a:cubicBezTo>
                    <a:pt x="325" y="2580"/>
                    <a:pt x="325" y="2598"/>
                    <a:pt x="334" y="2607"/>
                  </a:cubicBezTo>
                  <a:cubicBezTo>
                    <a:pt x="357" y="2698"/>
                    <a:pt x="431" y="2758"/>
                    <a:pt x="519" y="2758"/>
                  </a:cubicBezTo>
                  <a:cubicBezTo>
                    <a:pt x="535" y="2758"/>
                    <a:pt x="552" y="2756"/>
                    <a:pt x="569" y="2751"/>
                  </a:cubicBezTo>
                  <a:cubicBezTo>
                    <a:pt x="677" y="2724"/>
                    <a:pt x="740" y="2625"/>
                    <a:pt x="713" y="2517"/>
                  </a:cubicBezTo>
                  <a:cubicBezTo>
                    <a:pt x="623" y="2138"/>
                    <a:pt x="551" y="1760"/>
                    <a:pt x="497" y="1372"/>
                  </a:cubicBezTo>
                  <a:cubicBezTo>
                    <a:pt x="443" y="985"/>
                    <a:pt x="397" y="606"/>
                    <a:pt x="425" y="210"/>
                  </a:cubicBezTo>
                  <a:cubicBezTo>
                    <a:pt x="425" y="182"/>
                    <a:pt x="425" y="155"/>
                    <a:pt x="416" y="137"/>
                  </a:cubicBezTo>
                  <a:cubicBezTo>
                    <a:pt x="387" y="52"/>
                    <a:pt x="313" y="0"/>
                    <a:pt x="2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45" name="Google Shape;1045;p34"/>
          <p:cNvGrpSpPr/>
          <p:nvPr/>
        </p:nvGrpSpPr>
        <p:grpSpPr>
          <a:xfrm rot="854098">
            <a:off x="8268555" y="507932"/>
            <a:ext cx="639528" cy="438002"/>
            <a:chOff x="5501450" y="2545600"/>
            <a:chExt cx="639525" cy="438000"/>
          </a:xfrm>
        </p:grpSpPr>
        <p:sp>
          <p:nvSpPr>
            <p:cNvPr id="1046" name="Google Shape;1046;p34"/>
            <p:cNvSpPr/>
            <p:nvPr/>
          </p:nvSpPr>
          <p:spPr>
            <a:xfrm>
              <a:off x="5501450" y="2545600"/>
              <a:ext cx="639525" cy="438000"/>
            </a:xfrm>
            <a:custGeom>
              <a:avLst/>
              <a:gdLst/>
              <a:ahLst/>
              <a:cxnLst/>
              <a:rect l="l" t="t" r="r" b="b"/>
              <a:pathLst>
                <a:path w="25581" h="17520" extrusionOk="0">
                  <a:moveTo>
                    <a:pt x="2054" y="916"/>
                  </a:moveTo>
                  <a:cubicBezTo>
                    <a:pt x="4249" y="1273"/>
                    <a:pt x="6534" y="1376"/>
                    <a:pt x="8837" y="1376"/>
                  </a:cubicBezTo>
                  <a:cubicBezTo>
                    <a:pt x="11993" y="1376"/>
                    <a:pt x="15185" y="1183"/>
                    <a:pt x="18229" y="1183"/>
                  </a:cubicBezTo>
                  <a:cubicBezTo>
                    <a:pt x="18767" y="1183"/>
                    <a:pt x="19366" y="1142"/>
                    <a:pt x="19969" y="1142"/>
                  </a:cubicBezTo>
                  <a:cubicBezTo>
                    <a:pt x="21476" y="1142"/>
                    <a:pt x="23008" y="1398"/>
                    <a:pt x="23668" y="3189"/>
                  </a:cubicBezTo>
                  <a:cubicBezTo>
                    <a:pt x="24139" y="4443"/>
                    <a:pt x="23998" y="6292"/>
                    <a:pt x="24045" y="7625"/>
                  </a:cubicBezTo>
                  <a:cubicBezTo>
                    <a:pt x="24154" y="10242"/>
                    <a:pt x="24076" y="12876"/>
                    <a:pt x="23904" y="15493"/>
                  </a:cubicBezTo>
                  <a:cubicBezTo>
                    <a:pt x="19549" y="16044"/>
                    <a:pt x="15184" y="16308"/>
                    <a:pt x="10802" y="16308"/>
                  </a:cubicBezTo>
                  <a:cubicBezTo>
                    <a:pt x="9570" y="16308"/>
                    <a:pt x="8336" y="16287"/>
                    <a:pt x="7101" y="16246"/>
                  </a:cubicBezTo>
                  <a:cubicBezTo>
                    <a:pt x="5141" y="16167"/>
                    <a:pt x="2398" y="16543"/>
                    <a:pt x="1505" y="14036"/>
                  </a:cubicBezTo>
                  <a:cubicBezTo>
                    <a:pt x="1066" y="12782"/>
                    <a:pt x="1270" y="10916"/>
                    <a:pt x="1207" y="9600"/>
                  </a:cubicBezTo>
                  <a:cubicBezTo>
                    <a:pt x="1160" y="8659"/>
                    <a:pt x="235" y="1700"/>
                    <a:pt x="2054" y="916"/>
                  </a:cubicBezTo>
                  <a:close/>
                  <a:moveTo>
                    <a:pt x="1928" y="0"/>
                  </a:moveTo>
                  <a:cubicBezTo>
                    <a:pt x="478" y="0"/>
                    <a:pt x="29" y="2119"/>
                    <a:pt x="16" y="3518"/>
                  </a:cubicBezTo>
                  <a:cubicBezTo>
                    <a:pt x="0" y="5869"/>
                    <a:pt x="204" y="8252"/>
                    <a:pt x="282" y="10603"/>
                  </a:cubicBezTo>
                  <a:cubicBezTo>
                    <a:pt x="345" y="12139"/>
                    <a:pt x="157" y="14098"/>
                    <a:pt x="1003" y="15462"/>
                  </a:cubicBezTo>
                  <a:cubicBezTo>
                    <a:pt x="2119" y="17247"/>
                    <a:pt x="4806" y="17520"/>
                    <a:pt x="7212" y="17520"/>
                  </a:cubicBezTo>
                  <a:cubicBezTo>
                    <a:pt x="8268" y="17520"/>
                    <a:pt x="9269" y="17467"/>
                    <a:pt x="10061" y="17467"/>
                  </a:cubicBezTo>
                  <a:cubicBezTo>
                    <a:pt x="10126" y="17467"/>
                    <a:pt x="10189" y="17468"/>
                    <a:pt x="10251" y="17468"/>
                  </a:cubicBezTo>
                  <a:cubicBezTo>
                    <a:pt x="10550" y="17471"/>
                    <a:pt x="10848" y="17473"/>
                    <a:pt x="11146" y="17473"/>
                  </a:cubicBezTo>
                  <a:cubicBezTo>
                    <a:pt x="15785" y="17473"/>
                    <a:pt x="20422" y="17132"/>
                    <a:pt x="25016" y="16528"/>
                  </a:cubicBezTo>
                  <a:cubicBezTo>
                    <a:pt x="25581" y="16449"/>
                    <a:pt x="25549" y="15791"/>
                    <a:pt x="25189" y="15509"/>
                  </a:cubicBezTo>
                  <a:cubicBezTo>
                    <a:pt x="25440" y="11857"/>
                    <a:pt x="25534" y="8126"/>
                    <a:pt x="25110" y="4490"/>
                  </a:cubicBezTo>
                  <a:cubicBezTo>
                    <a:pt x="24907" y="2766"/>
                    <a:pt x="24515" y="995"/>
                    <a:pt x="22728" y="305"/>
                  </a:cubicBezTo>
                  <a:cubicBezTo>
                    <a:pt x="22098" y="64"/>
                    <a:pt x="21403" y="15"/>
                    <a:pt x="20716" y="15"/>
                  </a:cubicBezTo>
                  <a:cubicBezTo>
                    <a:pt x="20240" y="15"/>
                    <a:pt x="19769" y="38"/>
                    <a:pt x="19327" y="38"/>
                  </a:cubicBezTo>
                  <a:cubicBezTo>
                    <a:pt x="17132" y="38"/>
                    <a:pt x="14954" y="70"/>
                    <a:pt x="12759" y="70"/>
                  </a:cubicBezTo>
                  <a:cubicBezTo>
                    <a:pt x="12545" y="72"/>
                    <a:pt x="12330" y="73"/>
                    <a:pt x="12115" y="73"/>
                  </a:cubicBezTo>
                  <a:cubicBezTo>
                    <a:pt x="10641" y="73"/>
                    <a:pt x="9140" y="30"/>
                    <a:pt x="7640" y="30"/>
                  </a:cubicBezTo>
                  <a:cubicBezTo>
                    <a:pt x="6052" y="30"/>
                    <a:pt x="4466" y="78"/>
                    <a:pt x="2916" y="274"/>
                  </a:cubicBezTo>
                  <a:cubicBezTo>
                    <a:pt x="2544" y="84"/>
                    <a:pt x="2216" y="0"/>
                    <a:pt x="192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34"/>
            <p:cNvSpPr/>
            <p:nvPr/>
          </p:nvSpPr>
          <p:spPr>
            <a:xfrm>
              <a:off x="5714775" y="2654925"/>
              <a:ext cx="280075" cy="257600"/>
            </a:xfrm>
            <a:custGeom>
              <a:avLst/>
              <a:gdLst/>
              <a:ahLst/>
              <a:cxnLst/>
              <a:rect l="l" t="t" r="r" b="b"/>
              <a:pathLst>
                <a:path w="11203" h="10304" extrusionOk="0">
                  <a:moveTo>
                    <a:pt x="652" y="289"/>
                  </a:moveTo>
                  <a:cubicBezTo>
                    <a:pt x="809" y="415"/>
                    <a:pt x="966" y="540"/>
                    <a:pt x="1138" y="650"/>
                  </a:cubicBezTo>
                  <a:cubicBezTo>
                    <a:pt x="1076" y="697"/>
                    <a:pt x="1044" y="775"/>
                    <a:pt x="1029" y="854"/>
                  </a:cubicBezTo>
                  <a:cubicBezTo>
                    <a:pt x="1029" y="1042"/>
                    <a:pt x="1044" y="1214"/>
                    <a:pt x="1044" y="1387"/>
                  </a:cubicBezTo>
                  <a:cubicBezTo>
                    <a:pt x="919" y="1449"/>
                    <a:pt x="825" y="1543"/>
                    <a:pt x="778" y="1669"/>
                  </a:cubicBezTo>
                  <a:cubicBezTo>
                    <a:pt x="746" y="1214"/>
                    <a:pt x="699" y="760"/>
                    <a:pt x="652" y="305"/>
                  </a:cubicBezTo>
                  <a:cubicBezTo>
                    <a:pt x="652" y="305"/>
                    <a:pt x="652" y="289"/>
                    <a:pt x="652" y="289"/>
                  </a:cubicBezTo>
                  <a:close/>
                  <a:moveTo>
                    <a:pt x="5778" y="4208"/>
                  </a:moveTo>
                  <a:lnTo>
                    <a:pt x="5778" y="4208"/>
                  </a:lnTo>
                  <a:cubicBezTo>
                    <a:pt x="6217" y="4333"/>
                    <a:pt x="6671" y="4443"/>
                    <a:pt x="7126" y="4521"/>
                  </a:cubicBezTo>
                  <a:cubicBezTo>
                    <a:pt x="7142" y="4537"/>
                    <a:pt x="7142" y="4537"/>
                    <a:pt x="7157" y="4553"/>
                  </a:cubicBezTo>
                  <a:cubicBezTo>
                    <a:pt x="6844" y="4725"/>
                    <a:pt x="6530" y="4913"/>
                    <a:pt x="6232" y="5101"/>
                  </a:cubicBezTo>
                  <a:cubicBezTo>
                    <a:pt x="6138" y="4804"/>
                    <a:pt x="5966" y="4490"/>
                    <a:pt x="5778" y="4208"/>
                  </a:cubicBezTo>
                  <a:close/>
                  <a:moveTo>
                    <a:pt x="840" y="2296"/>
                  </a:moveTo>
                  <a:lnTo>
                    <a:pt x="840" y="2296"/>
                  </a:lnTo>
                  <a:cubicBezTo>
                    <a:pt x="919" y="2672"/>
                    <a:pt x="1013" y="3032"/>
                    <a:pt x="1076" y="3393"/>
                  </a:cubicBezTo>
                  <a:cubicBezTo>
                    <a:pt x="1123" y="4694"/>
                    <a:pt x="1201" y="5995"/>
                    <a:pt x="1264" y="7280"/>
                  </a:cubicBezTo>
                  <a:cubicBezTo>
                    <a:pt x="1279" y="7500"/>
                    <a:pt x="1436" y="7641"/>
                    <a:pt x="1609" y="7688"/>
                  </a:cubicBezTo>
                  <a:cubicBezTo>
                    <a:pt x="1624" y="7923"/>
                    <a:pt x="1656" y="8142"/>
                    <a:pt x="1671" y="8377"/>
                  </a:cubicBezTo>
                  <a:cubicBezTo>
                    <a:pt x="1671" y="8503"/>
                    <a:pt x="1734" y="8612"/>
                    <a:pt x="1812" y="8706"/>
                  </a:cubicBezTo>
                  <a:cubicBezTo>
                    <a:pt x="1781" y="8753"/>
                    <a:pt x="1765" y="8801"/>
                    <a:pt x="1734" y="8848"/>
                  </a:cubicBezTo>
                  <a:cubicBezTo>
                    <a:pt x="1718" y="8910"/>
                    <a:pt x="1718" y="8957"/>
                    <a:pt x="1703" y="9004"/>
                  </a:cubicBezTo>
                  <a:cubicBezTo>
                    <a:pt x="1577" y="9130"/>
                    <a:pt x="1436" y="9239"/>
                    <a:pt x="1295" y="9365"/>
                  </a:cubicBezTo>
                  <a:cubicBezTo>
                    <a:pt x="1154" y="7014"/>
                    <a:pt x="1029" y="4647"/>
                    <a:pt x="840" y="2296"/>
                  </a:cubicBezTo>
                  <a:close/>
                  <a:moveTo>
                    <a:pt x="299" y="0"/>
                  </a:moveTo>
                  <a:cubicBezTo>
                    <a:pt x="146" y="0"/>
                    <a:pt x="0" y="102"/>
                    <a:pt x="10" y="305"/>
                  </a:cubicBezTo>
                  <a:cubicBezTo>
                    <a:pt x="88" y="3440"/>
                    <a:pt x="355" y="6575"/>
                    <a:pt x="574" y="9710"/>
                  </a:cubicBezTo>
                  <a:cubicBezTo>
                    <a:pt x="590" y="9866"/>
                    <a:pt x="684" y="9976"/>
                    <a:pt x="793" y="10023"/>
                  </a:cubicBezTo>
                  <a:cubicBezTo>
                    <a:pt x="841" y="10176"/>
                    <a:pt x="985" y="10303"/>
                    <a:pt x="1148" y="10303"/>
                  </a:cubicBezTo>
                  <a:cubicBezTo>
                    <a:pt x="1201" y="10303"/>
                    <a:pt x="1256" y="10289"/>
                    <a:pt x="1311" y="10258"/>
                  </a:cubicBezTo>
                  <a:cubicBezTo>
                    <a:pt x="1718" y="10070"/>
                    <a:pt x="2110" y="9851"/>
                    <a:pt x="2486" y="9647"/>
                  </a:cubicBezTo>
                  <a:cubicBezTo>
                    <a:pt x="2627" y="9631"/>
                    <a:pt x="2753" y="9569"/>
                    <a:pt x="2847" y="9475"/>
                  </a:cubicBezTo>
                  <a:cubicBezTo>
                    <a:pt x="2894" y="9427"/>
                    <a:pt x="2941" y="9396"/>
                    <a:pt x="2988" y="9349"/>
                  </a:cubicBezTo>
                  <a:cubicBezTo>
                    <a:pt x="5417" y="7938"/>
                    <a:pt x="7721" y="6199"/>
                    <a:pt x="10151" y="4819"/>
                  </a:cubicBezTo>
                  <a:cubicBezTo>
                    <a:pt x="10229" y="4757"/>
                    <a:pt x="10292" y="4694"/>
                    <a:pt x="10323" y="4615"/>
                  </a:cubicBezTo>
                  <a:cubicBezTo>
                    <a:pt x="10383" y="4639"/>
                    <a:pt x="10441" y="4649"/>
                    <a:pt x="10497" y="4649"/>
                  </a:cubicBezTo>
                  <a:cubicBezTo>
                    <a:pt x="10925" y="4649"/>
                    <a:pt x="11203" y="4024"/>
                    <a:pt x="10731" y="3816"/>
                  </a:cubicBezTo>
                  <a:cubicBezTo>
                    <a:pt x="9101" y="3032"/>
                    <a:pt x="7439" y="2296"/>
                    <a:pt x="5762" y="1606"/>
                  </a:cubicBezTo>
                  <a:cubicBezTo>
                    <a:pt x="4238" y="987"/>
                    <a:pt x="2525" y="34"/>
                    <a:pt x="860" y="34"/>
                  </a:cubicBezTo>
                  <a:cubicBezTo>
                    <a:pt x="796" y="34"/>
                    <a:pt x="732" y="36"/>
                    <a:pt x="668" y="39"/>
                  </a:cubicBezTo>
                  <a:cubicBezTo>
                    <a:pt x="621" y="39"/>
                    <a:pt x="590" y="70"/>
                    <a:pt x="558" y="117"/>
                  </a:cubicBezTo>
                  <a:cubicBezTo>
                    <a:pt x="492" y="39"/>
                    <a:pt x="394" y="0"/>
                    <a:pt x="2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4" name="Google Shape;1088;p36"/>
          <p:cNvSpPr txBox="1">
            <a:spLocks noGrp="1"/>
          </p:cNvSpPr>
          <p:nvPr>
            <p:ph type="title"/>
          </p:nvPr>
        </p:nvSpPr>
        <p:spPr>
          <a:xfrm>
            <a:off x="1951000" y="299997"/>
            <a:ext cx="6258295" cy="912401"/>
          </a:xfrm>
          <a:prstGeom prst="rect">
            <a:avLst/>
          </a:prstGeom>
        </p:spPr>
        <p:txBody>
          <a:bodyPr spcFirstLastPara="1" wrap="square" lIns="0" tIns="0" rIns="0" bIns="0" anchor="t" anchorCtr="0">
            <a:noAutofit/>
          </a:bodyPr>
          <a:lstStyle/>
          <a:p>
            <a:r>
              <a:rPr lang="id-ID" sz="2000" dirty="0"/>
              <a:t>Honebein mengembangkan seperangkat tujuan yang dapat membantu penyusunan desain pembelajaran konstruktivisme. Tujuan-tujuan tersebut adalah:</a:t>
            </a:r>
            <a:r>
              <a:rPr lang="en-US" sz="1800" dirty="0"/>
              <a:t/>
            </a:r>
            <a:br>
              <a:rPr lang="en-US" sz="1800" dirty="0"/>
            </a:br>
            <a:endParaRPr sz="1800" dirty="0"/>
          </a:p>
        </p:txBody>
      </p:sp>
      <p:sp>
        <p:nvSpPr>
          <p:cNvPr id="65" name="Google Shape;1092;p36"/>
          <p:cNvSpPr txBox="1">
            <a:spLocks/>
          </p:cNvSpPr>
          <p:nvPr/>
        </p:nvSpPr>
        <p:spPr>
          <a:xfrm>
            <a:off x="1408805" y="1185425"/>
            <a:ext cx="6578721" cy="24134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30200" algn="ctr" rtl="0">
              <a:lnSpc>
                <a:spcPct val="100000"/>
              </a:lnSpc>
              <a:spcBef>
                <a:spcPts val="0"/>
              </a:spcBef>
              <a:spcAft>
                <a:spcPts val="0"/>
              </a:spcAft>
              <a:buClr>
                <a:schemeClr val="dk2"/>
              </a:buClr>
              <a:buSzPts val="2100"/>
              <a:buFont typeface="Muli"/>
              <a:buNone/>
              <a:defRPr sz="2000" b="0" i="0" u="none" strike="noStrike" cap="none">
                <a:solidFill>
                  <a:schemeClr val="dk2"/>
                </a:solidFill>
                <a:latin typeface="Muli"/>
                <a:ea typeface="Muli"/>
                <a:cs typeface="Muli"/>
                <a:sym typeface="Muli"/>
              </a:defRPr>
            </a:lvl1pPr>
            <a:lvl2pPr marL="914400" marR="0" lvl="1" indent="-330200" algn="ctr" rtl="0">
              <a:lnSpc>
                <a:spcPct val="100000"/>
              </a:lnSpc>
              <a:spcBef>
                <a:spcPts val="0"/>
              </a:spcBef>
              <a:spcAft>
                <a:spcPts val="0"/>
              </a:spcAft>
              <a:buClr>
                <a:schemeClr val="dk2"/>
              </a:buClr>
              <a:buSzPts val="2100"/>
              <a:buFont typeface="Muli"/>
              <a:buNone/>
              <a:defRPr sz="2100" b="0" i="0" u="none" strike="noStrike" cap="none">
                <a:solidFill>
                  <a:schemeClr val="dk2"/>
                </a:solidFill>
                <a:latin typeface="Muli"/>
                <a:ea typeface="Muli"/>
                <a:cs typeface="Muli"/>
                <a:sym typeface="Muli"/>
              </a:defRPr>
            </a:lvl2pPr>
            <a:lvl3pPr marL="1371600" marR="0" lvl="2" indent="-330200" algn="ctr" rtl="0">
              <a:lnSpc>
                <a:spcPct val="100000"/>
              </a:lnSpc>
              <a:spcBef>
                <a:spcPts val="0"/>
              </a:spcBef>
              <a:spcAft>
                <a:spcPts val="0"/>
              </a:spcAft>
              <a:buClr>
                <a:schemeClr val="dk2"/>
              </a:buClr>
              <a:buSzPts val="2100"/>
              <a:buFont typeface="Muli"/>
              <a:buNone/>
              <a:defRPr sz="2100" b="0" i="0" u="none" strike="noStrike" cap="none">
                <a:solidFill>
                  <a:schemeClr val="dk2"/>
                </a:solidFill>
                <a:latin typeface="Muli"/>
                <a:ea typeface="Muli"/>
                <a:cs typeface="Muli"/>
                <a:sym typeface="Muli"/>
              </a:defRPr>
            </a:lvl3pPr>
            <a:lvl4pPr marL="1828800" marR="0" lvl="3" indent="-330200" algn="ctr" rtl="0">
              <a:lnSpc>
                <a:spcPct val="100000"/>
              </a:lnSpc>
              <a:spcBef>
                <a:spcPts val="0"/>
              </a:spcBef>
              <a:spcAft>
                <a:spcPts val="0"/>
              </a:spcAft>
              <a:buClr>
                <a:schemeClr val="dk2"/>
              </a:buClr>
              <a:buSzPts val="2100"/>
              <a:buFont typeface="Muli"/>
              <a:buNone/>
              <a:defRPr sz="2100" b="0" i="0" u="none" strike="noStrike" cap="none">
                <a:solidFill>
                  <a:schemeClr val="dk2"/>
                </a:solidFill>
                <a:latin typeface="Muli"/>
                <a:ea typeface="Muli"/>
                <a:cs typeface="Muli"/>
                <a:sym typeface="Muli"/>
              </a:defRPr>
            </a:lvl4pPr>
            <a:lvl5pPr marL="2286000" marR="0" lvl="4" indent="-330200" algn="ctr" rtl="0">
              <a:lnSpc>
                <a:spcPct val="100000"/>
              </a:lnSpc>
              <a:spcBef>
                <a:spcPts val="0"/>
              </a:spcBef>
              <a:spcAft>
                <a:spcPts val="0"/>
              </a:spcAft>
              <a:buClr>
                <a:schemeClr val="dk2"/>
              </a:buClr>
              <a:buSzPts val="2100"/>
              <a:buFont typeface="Muli"/>
              <a:buNone/>
              <a:defRPr sz="2100" b="0" i="0" u="none" strike="noStrike" cap="none">
                <a:solidFill>
                  <a:schemeClr val="dk2"/>
                </a:solidFill>
                <a:latin typeface="Muli"/>
                <a:ea typeface="Muli"/>
                <a:cs typeface="Muli"/>
                <a:sym typeface="Muli"/>
              </a:defRPr>
            </a:lvl5pPr>
            <a:lvl6pPr marL="2743200" marR="0" lvl="5" indent="-330200" algn="ctr" rtl="0">
              <a:lnSpc>
                <a:spcPct val="100000"/>
              </a:lnSpc>
              <a:spcBef>
                <a:spcPts val="0"/>
              </a:spcBef>
              <a:spcAft>
                <a:spcPts val="0"/>
              </a:spcAft>
              <a:buClr>
                <a:schemeClr val="dk2"/>
              </a:buClr>
              <a:buSzPts val="2100"/>
              <a:buFont typeface="Muli"/>
              <a:buNone/>
              <a:defRPr sz="2100" b="0" i="0" u="none" strike="noStrike" cap="none">
                <a:solidFill>
                  <a:schemeClr val="dk2"/>
                </a:solidFill>
                <a:latin typeface="Muli"/>
                <a:ea typeface="Muli"/>
                <a:cs typeface="Muli"/>
                <a:sym typeface="Muli"/>
              </a:defRPr>
            </a:lvl6pPr>
            <a:lvl7pPr marL="3200400" marR="0" lvl="6" indent="-330200" algn="ctr" rtl="0">
              <a:lnSpc>
                <a:spcPct val="100000"/>
              </a:lnSpc>
              <a:spcBef>
                <a:spcPts val="0"/>
              </a:spcBef>
              <a:spcAft>
                <a:spcPts val="0"/>
              </a:spcAft>
              <a:buClr>
                <a:schemeClr val="dk2"/>
              </a:buClr>
              <a:buSzPts val="2100"/>
              <a:buFont typeface="Muli"/>
              <a:buNone/>
              <a:defRPr sz="2100" b="0" i="0" u="none" strike="noStrike" cap="none">
                <a:solidFill>
                  <a:schemeClr val="dk2"/>
                </a:solidFill>
                <a:latin typeface="Muli"/>
                <a:ea typeface="Muli"/>
                <a:cs typeface="Muli"/>
                <a:sym typeface="Muli"/>
              </a:defRPr>
            </a:lvl7pPr>
            <a:lvl8pPr marL="3657600" marR="0" lvl="7" indent="-330200" algn="ctr" rtl="0">
              <a:lnSpc>
                <a:spcPct val="100000"/>
              </a:lnSpc>
              <a:spcBef>
                <a:spcPts val="0"/>
              </a:spcBef>
              <a:spcAft>
                <a:spcPts val="0"/>
              </a:spcAft>
              <a:buClr>
                <a:schemeClr val="dk2"/>
              </a:buClr>
              <a:buSzPts val="2100"/>
              <a:buFont typeface="Muli"/>
              <a:buNone/>
              <a:defRPr sz="2100" b="0" i="0" u="none" strike="noStrike" cap="none">
                <a:solidFill>
                  <a:schemeClr val="dk2"/>
                </a:solidFill>
                <a:latin typeface="Muli"/>
                <a:ea typeface="Muli"/>
                <a:cs typeface="Muli"/>
                <a:sym typeface="Muli"/>
              </a:defRPr>
            </a:lvl8pPr>
            <a:lvl9pPr marL="4114800" marR="0" lvl="8" indent="-330200" algn="ctr" rtl="0">
              <a:lnSpc>
                <a:spcPct val="100000"/>
              </a:lnSpc>
              <a:spcBef>
                <a:spcPts val="0"/>
              </a:spcBef>
              <a:spcAft>
                <a:spcPts val="0"/>
              </a:spcAft>
              <a:buClr>
                <a:schemeClr val="dk2"/>
              </a:buClr>
              <a:buSzPts val="2100"/>
              <a:buFont typeface="Muli"/>
              <a:buNone/>
              <a:defRPr sz="2100" b="0" i="0" u="none" strike="noStrike" cap="none">
                <a:solidFill>
                  <a:schemeClr val="dk2"/>
                </a:solidFill>
                <a:latin typeface="Muli"/>
                <a:ea typeface="Muli"/>
                <a:cs typeface="Muli"/>
                <a:sym typeface="Muli"/>
              </a:defRPr>
            </a:lvl9pPr>
          </a:lstStyle>
          <a:p>
            <a:pPr algn="just">
              <a:buFont typeface="Wingdings" pitchFamily="2" charset="2"/>
              <a:buChar char="Ø"/>
            </a:pPr>
            <a:endParaRPr lang="en-US" sz="1800" dirty="0" smtClean="0">
              <a:latin typeface="Adobe Hebrew" panose="02040503050201020203" pitchFamily="18" charset="-79"/>
              <a:cs typeface="Adobe Hebrew" panose="02040503050201020203" pitchFamily="18" charset="-79"/>
            </a:endParaRPr>
          </a:p>
          <a:p>
            <a:pPr algn="just">
              <a:buFont typeface="Wingdings" pitchFamily="2" charset="2"/>
              <a:buChar char="Ø"/>
            </a:pPr>
            <a:r>
              <a:rPr lang="id-ID" sz="1600" dirty="0" smtClean="0">
                <a:latin typeface="Adobe Hebrew" panose="02040503050201020203" pitchFamily="18" charset="-79"/>
                <a:cs typeface="Adobe Hebrew" panose="02040503050201020203" pitchFamily="18" charset="-79"/>
              </a:rPr>
              <a:t>Merancang pengalaman belajar</a:t>
            </a:r>
            <a:endParaRPr lang="en-US" sz="1600" dirty="0" smtClean="0">
              <a:latin typeface="Adobe Hebrew" panose="02040503050201020203" pitchFamily="18" charset="-79"/>
              <a:cs typeface="Adobe Hebrew" panose="02040503050201020203" pitchFamily="18" charset="-79"/>
            </a:endParaRPr>
          </a:p>
          <a:p>
            <a:pPr algn="just">
              <a:buFont typeface="Wingdings" pitchFamily="2" charset="2"/>
              <a:buChar char="Ø"/>
            </a:pPr>
            <a:r>
              <a:rPr lang="id-ID" sz="1600" dirty="0" smtClean="0">
                <a:latin typeface="Adobe Hebrew" panose="02040503050201020203" pitchFamily="18" charset="-79"/>
                <a:cs typeface="Adobe Hebrew" panose="02040503050201020203" pitchFamily="18" charset="-79"/>
              </a:rPr>
              <a:t>Memberikan penghargaan dalam pembelajaran. </a:t>
            </a:r>
            <a:endParaRPr lang="en-US" sz="1600" dirty="0" smtClean="0">
              <a:latin typeface="Adobe Hebrew" panose="02040503050201020203" pitchFamily="18" charset="-79"/>
              <a:cs typeface="Adobe Hebrew" panose="02040503050201020203" pitchFamily="18" charset="-79"/>
            </a:endParaRPr>
          </a:p>
          <a:p>
            <a:pPr algn="just">
              <a:buFont typeface="Wingdings" pitchFamily="2" charset="2"/>
              <a:buChar char="Ø"/>
            </a:pPr>
            <a:r>
              <a:rPr lang="id-ID" sz="1600" dirty="0" smtClean="0">
                <a:latin typeface="Adobe Hebrew" panose="02040503050201020203" pitchFamily="18" charset="-79"/>
                <a:cs typeface="Adobe Hebrew" panose="02040503050201020203" pitchFamily="18" charset="-79"/>
              </a:rPr>
              <a:t>Merancang konteks pembelajaran yang relevan dan realistis. </a:t>
            </a:r>
            <a:endParaRPr lang="en-US" sz="1600" dirty="0" smtClean="0">
              <a:latin typeface="Adobe Hebrew" panose="02040503050201020203" pitchFamily="18" charset="-79"/>
              <a:cs typeface="Adobe Hebrew" panose="02040503050201020203" pitchFamily="18" charset="-79"/>
            </a:endParaRPr>
          </a:p>
          <a:p>
            <a:pPr algn="just">
              <a:buFont typeface="Wingdings" pitchFamily="2" charset="2"/>
              <a:buChar char="Ø"/>
            </a:pPr>
            <a:r>
              <a:rPr lang="id-ID" sz="1600" dirty="0" smtClean="0">
                <a:latin typeface="Adobe Hebrew" panose="02040503050201020203" pitchFamily="18" charset="-79"/>
                <a:cs typeface="Adobe Hebrew" panose="02040503050201020203" pitchFamily="18" charset="-79"/>
              </a:rPr>
              <a:t>Menciptakan suasana belajar yang dinamis dan aktif.</a:t>
            </a:r>
            <a:endParaRPr lang="en-US" sz="1600" dirty="0" smtClean="0">
              <a:latin typeface="Adobe Hebrew" panose="02040503050201020203" pitchFamily="18" charset="-79"/>
              <a:cs typeface="Adobe Hebrew" panose="02040503050201020203" pitchFamily="18" charset="-79"/>
            </a:endParaRPr>
          </a:p>
          <a:p>
            <a:pPr lvl="0" algn="just">
              <a:buFont typeface="Wingdings" pitchFamily="2" charset="2"/>
              <a:buChar char="Ø"/>
            </a:pPr>
            <a:r>
              <a:rPr lang="id-ID" sz="1600" dirty="0">
                <a:latin typeface="Adobe Hebrew" panose="02040503050201020203" pitchFamily="18" charset="-79"/>
                <a:cs typeface="Adobe Hebrew" panose="02040503050201020203" pitchFamily="18" charset="-79"/>
              </a:rPr>
              <a:t>Melibatkan suasana pengalaman sosial dalam pembelajaran.</a:t>
            </a:r>
            <a:endParaRPr lang="en-US" sz="1600" dirty="0">
              <a:latin typeface="Adobe Hebrew" panose="02040503050201020203" pitchFamily="18" charset="-79"/>
              <a:cs typeface="Adobe Hebrew" panose="02040503050201020203" pitchFamily="18" charset="-79"/>
            </a:endParaRPr>
          </a:p>
          <a:p>
            <a:pPr lvl="0" algn="just">
              <a:buFont typeface="Wingdings" pitchFamily="2" charset="2"/>
              <a:buChar char="Ø"/>
            </a:pPr>
            <a:r>
              <a:rPr lang="id-ID" sz="1600" dirty="0">
                <a:latin typeface="Adobe Hebrew" panose="02040503050201020203" pitchFamily="18" charset="-79"/>
                <a:cs typeface="Adobe Hebrew" panose="02040503050201020203" pitchFamily="18" charset="-79"/>
              </a:rPr>
              <a:t>Menggunakan variasi ilustrasi, simbol, pernyataan, atau deskripsi dalam</a:t>
            </a:r>
            <a:r>
              <a:rPr lang="en-US" sz="1600" dirty="0">
                <a:latin typeface="Adobe Hebrew" panose="02040503050201020203" pitchFamily="18" charset="-79"/>
                <a:cs typeface="Adobe Hebrew" panose="02040503050201020203" pitchFamily="18" charset="-79"/>
              </a:rPr>
              <a:t> </a:t>
            </a:r>
            <a:r>
              <a:rPr lang="id-ID" sz="1600" dirty="0">
                <a:latin typeface="Adobe Hebrew" panose="02040503050201020203" pitchFamily="18" charset="-79"/>
                <a:cs typeface="Adobe Hebrew" panose="02040503050201020203" pitchFamily="18" charset="-79"/>
              </a:rPr>
              <a:t>pembelajaran. </a:t>
            </a:r>
            <a:endParaRPr lang="en-US" sz="1600" dirty="0">
              <a:latin typeface="Adobe Hebrew" panose="02040503050201020203" pitchFamily="18" charset="-79"/>
              <a:cs typeface="Adobe Hebrew" panose="02040503050201020203" pitchFamily="18" charset="-79"/>
            </a:endParaRPr>
          </a:p>
          <a:p>
            <a:pPr lvl="0" algn="just">
              <a:buFont typeface="Wingdings" pitchFamily="2" charset="2"/>
              <a:buChar char="Ø"/>
            </a:pPr>
            <a:r>
              <a:rPr lang="id-ID" sz="1600" dirty="0">
                <a:latin typeface="Adobe Hebrew" panose="02040503050201020203" pitchFamily="18" charset="-79"/>
                <a:cs typeface="Adobe Hebrew" panose="02040503050201020203" pitchFamily="18" charset="-79"/>
              </a:rPr>
              <a:t>Mengembangkan kesadaran diri (self-awareness) peserta didik terhadap proses pembentukan pengetahuan. </a:t>
            </a:r>
            <a:endParaRPr lang="en-US" sz="1600" dirty="0">
              <a:latin typeface="Adobe Hebrew" panose="02040503050201020203" pitchFamily="18" charset="-79"/>
              <a:cs typeface="Adobe Hebrew" panose="02040503050201020203" pitchFamily="18" charset="-79"/>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24"/>
        <p:cNvGrpSpPr/>
        <p:nvPr/>
      </p:nvGrpSpPr>
      <p:grpSpPr>
        <a:xfrm>
          <a:off x="0" y="0"/>
          <a:ext cx="0" cy="0"/>
          <a:chOff x="0" y="0"/>
          <a:chExt cx="0" cy="0"/>
        </a:xfrm>
      </p:grpSpPr>
      <p:grpSp>
        <p:nvGrpSpPr>
          <p:cNvPr id="51" name="Google Shape;1131;p37"/>
          <p:cNvGrpSpPr/>
          <p:nvPr/>
        </p:nvGrpSpPr>
        <p:grpSpPr>
          <a:xfrm rot="244453">
            <a:off x="2004961" y="71851"/>
            <a:ext cx="4917134" cy="716785"/>
            <a:chOff x="4345425" y="2175475"/>
            <a:chExt cx="800750" cy="176025"/>
          </a:xfrm>
          <a:solidFill>
            <a:schemeClr val="accent4">
              <a:lumMod val="75000"/>
            </a:schemeClr>
          </a:solidFill>
        </p:grpSpPr>
        <p:sp>
          <p:nvSpPr>
            <p:cNvPr id="52" name="Google Shape;1132;p37"/>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grpFill/>
            <a:ln>
              <a:solidFill>
                <a:schemeClr val="accent4">
                  <a:lumMod val="20000"/>
                  <a:lumOff val="80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133;p37"/>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grpFill/>
            <a:ln>
              <a:solidFill>
                <a:schemeClr val="accent4">
                  <a:lumMod val="20000"/>
                  <a:lumOff val="80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37" name="Google Shape;1137;p37"/>
          <p:cNvSpPr txBox="1">
            <a:spLocks noGrp="1"/>
          </p:cNvSpPr>
          <p:nvPr>
            <p:ph type="title"/>
          </p:nvPr>
        </p:nvSpPr>
        <p:spPr>
          <a:xfrm>
            <a:off x="185670" y="106933"/>
            <a:ext cx="8319127" cy="961921"/>
          </a:xfrm>
          <a:prstGeom prst="rect">
            <a:avLst/>
          </a:prstGeom>
        </p:spPr>
        <p:txBody>
          <a:bodyPr spcFirstLastPara="1" wrap="square" lIns="0" tIns="0" rIns="0" bIns="0" anchor="t" anchorCtr="0">
            <a:noAutofit/>
          </a:bodyPr>
          <a:lstStyle/>
          <a:p>
            <a:pPr lvl="0" algn="ctr"/>
            <a:r>
              <a:rPr lang="en-US" dirty="0" err="1">
                <a:solidFill>
                  <a:schemeClr val="bg1"/>
                </a:solidFill>
              </a:rPr>
              <a:t>Kelebihan</a:t>
            </a:r>
            <a:r>
              <a:rPr lang="en-US" dirty="0">
                <a:solidFill>
                  <a:schemeClr val="bg1"/>
                </a:solidFill>
              </a:rPr>
              <a:t> </a:t>
            </a:r>
            <a:r>
              <a:rPr lang="en-US" dirty="0" err="1">
                <a:solidFill>
                  <a:schemeClr val="bg1"/>
                </a:solidFill>
              </a:rPr>
              <a:t>dan</a:t>
            </a:r>
            <a:r>
              <a:rPr lang="en-US" dirty="0">
                <a:solidFill>
                  <a:schemeClr val="bg1"/>
                </a:solidFill>
              </a:rPr>
              <a:t> </a:t>
            </a:r>
            <a:r>
              <a:rPr lang="en-US" dirty="0" err="1" smtClean="0">
                <a:solidFill>
                  <a:schemeClr val="bg1"/>
                </a:solidFill>
              </a:rPr>
              <a:t>Kelemahan</a:t>
            </a:r>
            <a:endParaRPr dirty="0">
              <a:solidFill>
                <a:schemeClr val="bg1"/>
              </a:solidFill>
            </a:endParaRPr>
          </a:p>
        </p:txBody>
      </p:sp>
      <p:grpSp>
        <p:nvGrpSpPr>
          <p:cNvPr id="1128" name="Google Shape;1128;p37"/>
          <p:cNvGrpSpPr/>
          <p:nvPr/>
        </p:nvGrpSpPr>
        <p:grpSpPr>
          <a:xfrm rot="773615">
            <a:off x="1068253" y="803192"/>
            <a:ext cx="1302555" cy="585346"/>
            <a:chOff x="4345425" y="2175475"/>
            <a:chExt cx="800750" cy="176025"/>
          </a:xfrm>
          <a:solidFill>
            <a:schemeClr val="tx2"/>
          </a:solidFill>
        </p:grpSpPr>
        <p:sp>
          <p:nvSpPr>
            <p:cNvPr id="1129" name="Google Shape;1129;p37"/>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37"/>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1" name="Google Shape;1131;p37"/>
          <p:cNvGrpSpPr/>
          <p:nvPr/>
        </p:nvGrpSpPr>
        <p:grpSpPr>
          <a:xfrm rot="685773">
            <a:off x="6316011" y="722391"/>
            <a:ext cx="1368573" cy="716785"/>
            <a:chOff x="4345425" y="2175475"/>
            <a:chExt cx="800750" cy="176025"/>
          </a:xfrm>
          <a:solidFill>
            <a:schemeClr val="accent5">
              <a:lumMod val="95000"/>
            </a:schemeClr>
          </a:solidFill>
        </p:grpSpPr>
        <p:sp>
          <p:nvSpPr>
            <p:cNvPr id="1132" name="Google Shape;1132;p37"/>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37"/>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34" name="Google Shape;1134;p37"/>
          <p:cNvSpPr txBox="1">
            <a:spLocks noGrp="1"/>
          </p:cNvSpPr>
          <p:nvPr>
            <p:ph type="subTitle" idx="1"/>
          </p:nvPr>
        </p:nvSpPr>
        <p:spPr>
          <a:xfrm>
            <a:off x="6303016" y="844746"/>
            <a:ext cx="1797977" cy="406796"/>
          </a:xfrm>
          <a:prstGeom prst="rect">
            <a:avLst/>
          </a:prstGeom>
        </p:spPr>
        <p:txBody>
          <a:bodyPr spcFirstLastPara="1" wrap="square" lIns="91425" tIns="91425" rIns="91425" bIns="91425" anchor="ctr" anchorCtr="0">
            <a:noAutofit/>
          </a:bodyPr>
          <a:lstStyle/>
          <a:p>
            <a:pPr marL="0" lvl="0" indent="0"/>
            <a:r>
              <a:rPr lang="id-ID" u="sng" dirty="0"/>
              <a:t>Kelemahan </a:t>
            </a:r>
            <a:endParaRPr dirty="0"/>
          </a:p>
        </p:txBody>
      </p:sp>
      <p:sp>
        <p:nvSpPr>
          <p:cNvPr id="1136" name="Google Shape;1136;p37"/>
          <p:cNvSpPr txBox="1">
            <a:spLocks noGrp="1"/>
          </p:cNvSpPr>
          <p:nvPr>
            <p:ph type="subTitle" idx="3"/>
          </p:nvPr>
        </p:nvSpPr>
        <p:spPr>
          <a:xfrm>
            <a:off x="1044209" y="959679"/>
            <a:ext cx="1591647" cy="414836"/>
          </a:xfrm>
          <a:prstGeom prst="rect">
            <a:avLst/>
          </a:prstGeom>
        </p:spPr>
        <p:txBody>
          <a:bodyPr spcFirstLastPara="1" wrap="square" lIns="91425" tIns="91425" rIns="91425" bIns="91425" anchor="ctr" anchorCtr="0">
            <a:noAutofit/>
          </a:bodyPr>
          <a:lstStyle/>
          <a:p>
            <a:pPr marL="0" indent="0"/>
            <a:r>
              <a:rPr lang="id-ID" u="sng" dirty="0"/>
              <a:t>Kelebihan</a:t>
            </a:r>
            <a:endParaRPr lang="en-US" dirty="0"/>
          </a:p>
          <a:p>
            <a:pPr marL="0" lvl="0" indent="0" algn="l" rtl="0">
              <a:spcBef>
                <a:spcPts val="0"/>
              </a:spcBef>
              <a:spcAft>
                <a:spcPts val="0"/>
              </a:spcAft>
              <a:buNone/>
            </a:pPr>
            <a:endParaRPr dirty="0"/>
          </a:p>
        </p:txBody>
      </p:sp>
      <p:sp>
        <p:nvSpPr>
          <p:cNvPr id="1147" name="Google Shape;1147;p37"/>
          <p:cNvSpPr/>
          <p:nvPr/>
        </p:nvSpPr>
        <p:spPr>
          <a:xfrm rot="20730688">
            <a:off x="4179660" y="960042"/>
            <a:ext cx="740151" cy="406785"/>
          </a:xfrm>
          <a:custGeom>
            <a:avLst/>
            <a:gdLst/>
            <a:ahLst/>
            <a:cxnLst/>
            <a:rect l="l" t="t" r="r" b="b"/>
            <a:pathLst>
              <a:path w="17773" h="9768" extrusionOk="0">
                <a:moveTo>
                  <a:pt x="3304" y="1"/>
                </a:moveTo>
                <a:cubicBezTo>
                  <a:pt x="3172" y="1"/>
                  <a:pt x="3045" y="62"/>
                  <a:pt x="2971" y="211"/>
                </a:cubicBezTo>
                <a:cubicBezTo>
                  <a:pt x="2857" y="439"/>
                  <a:pt x="2743" y="690"/>
                  <a:pt x="2629" y="918"/>
                </a:cubicBezTo>
                <a:cubicBezTo>
                  <a:pt x="2629" y="941"/>
                  <a:pt x="2606" y="964"/>
                  <a:pt x="2583" y="1009"/>
                </a:cubicBezTo>
                <a:cubicBezTo>
                  <a:pt x="2058" y="2105"/>
                  <a:pt x="1510" y="3201"/>
                  <a:pt x="985" y="4296"/>
                </a:cubicBezTo>
                <a:cubicBezTo>
                  <a:pt x="985" y="4319"/>
                  <a:pt x="985" y="4319"/>
                  <a:pt x="985" y="4319"/>
                </a:cubicBezTo>
                <a:cubicBezTo>
                  <a:pt x="825" y="4593"/>
                  <a:pt x="643" y="4844"/>
                  <a:pt x="483" y="5118"/>
                </a:cubicBezTo>
                <a:cubicBezTo>
                  <a:pt x="369" y="5209"/>
                  <a:pt x="255" y="5323"/>
                  <a:pt x="141" y="5438"/>
                </a:cubicBezTo>
                <a:cubicBezTo>
                  <a:pt x="49" y="5529"/>
                  <a:pt x="49" y="5643"/>
                  <a:pt x="95" y="5711"/>
                </a:cubicBezTo>
                <a:cubicBezTo>
                  <a:pt x="0" y="5996"/>
                  <a:pt x="173" y="6327"/>
                  <a:pt x="469" y="6327"/>
                </a:cubicBezTo>
                <a:cubicBezTo>
                  <a:pt x="530" y="6327"/>
                  <a:pt x="596" y="6313"/>
                  <a:pt x="666" y="6282"/>
                </a:cubicBezTo>
                <a:cubicBezTo>
                  <a:pt x="711" y="6259"/>
                  <a:pt x="757" y="6236"/>
                  <a:pt x="803" y="6214"/>
                </a:cubicBezTo>
                <a:lnTo>
                  <a:pt x="917" y="6214"/>
                </a:lnTo>
                <a:cubicBezTo>
                  <a:pt x="962" y="6282"/>
                  <a:pt x="1031" y="6328"/>
                  <a:pt x="1122" y="6328"/>
                </a:cubicBezTo>
                <a:lnTo>
                  <a:pt x="3336" y="6830"/>
                </a:lnTo>
                <a:lnTo>
                  <a:pt x="3519" y="6830"/>
                </a:lnTo>
                <a:cubicBezTo>
                  <a:pt x="3633" y="6853"/>
                  <a:pt x="3770" y="6898"/>
                  <a:pt x="3907" y="6944"/>
                </a:cubicBezTo>
                <a:cubicBezTo>
                  <a:pt x="3951" y="6957"/>
                  <a:pt x="3993" y="6962"/>
                  <a:pt x="4033" y="6962"/>
                </a:cubicBezTo>
                <a:cubicBezTo>
                  <a:pt x="4427" y="6962"/>
                  <a:pt x="4601" y="6396"/>
                  <a:pt x="4249" y="6168"/>
                </a:cubicBezTo>
                <a:cubicBezTo>
                  <a:pt x="4500" y="6145"/>
                  <a:pt x="4592" y="5757"/>
                  <a:pt x="4318" y="5666"/>
                </a:cubicBezTo>
                <a:cubicBezTo>
                  <a:pt x="3861" y="5529"/>
                  <a:pt x="3405" y="5438"/>
                  <a:pt x="2971" y="5346"/>
                </a:cubicBezTo>
                <a:cubicBezTo>
                  <a:pt x="4744" y="4737"/>
                  <a:pt x="6686" y="4321"/>
                  <a:pt x="8540" y="4321"/>
                </a:cubicBezTo>
                <a:cubicBezTo>
                  <a:pt x="9811" y="4321"/>
                  <a:pt x="11041" y="4517"/>
                  <a:pt x="12147" y="4981"/>
                </a:cubicBezTo>
                <a:cubicBezTo>
                  <a:pt x="13311" y="5780"/>
                  <a:pt x="14292" y="6830"/>
                  <a:pt x="15228" y="7971"/>
                </a:cubicBezTo>
                <a:cubicBezTo>
                  <a:pt x="14886" y="7925"/>
                  <a:pt x="14543" y="7857"/>
                  <a:pt x="14201" y="7789"/>
                </a:cubicBezTo>
                <a:cubicBezTo>
                  <a:pt x="13767" y="7674"/>
                  <a:pt x="13356" y="7560"/>
                  <a:pt x="12923" y="7446"/>
                </a:cubicBezTo>
                <a:cubicBezTo>
                  <a:pt x="12881" y="7434"/>
                  <a:pt x="12839" y="7428"/>
                  <a:pt x="12799" y="7428"/>
                </a:cubicBezTo>
                <a:cubicBezTo>
                  <a:pt x="12406" y="7428"/>
                  <a:pt x="12143" y="7994"/>
                  <a:pt x="12558" y="8222"/>
                </a:cubicBezTo>
                <a:cubicBezTo>
                  <a:pt x="13790" y="8930"/>
                  <a:pt x="15046" y="9432"/>
                  <a:pt x="16438" y="9751"/>
                </a:cubicBezTo>
                <a:cubicBezTo>
                  <a:pt x="16480" y="9762"/>
                  <a:pt x="16522" y="9767"/>
                  <a:pt x="16563" y="9767"/>
                </a:cubicBezTo>
                <a:cubicBezTo>
                  <a:pt x="16785" y="9767"/>
                  <a:pt x="16970" y="9614"/>
                  <a:pt x="17009" y="9363"/>
                </a:cubicBezTo>
                <a:cubicBezTo>
                  <a:pt x="17009" y="9227"/>
                  <a:pt x="17031" y="9090"/>
                  <a:pt x="17054" y="8953"/>
                </a:cubicBezTo>
                <a:cubicBezTo>
                  <a:pt x="17123" y="8907"/>
                  <a:pt x="17191" y="8838"/>
                  <a:pt x="17237" y="8770"/>
                </a:cubicBezTo>
                <a:cubicBezTo>
                  <a:pt x="17351" y="8724"/>
                  <a:pt x="17465" y="8587"/>
                  <a:pt x="17488" y="8405"/>
                </a:cubicBezTo>
                <a:cubicBezTo>
                  <a:pt x="17556" y="7903"/>
                  <a:pt x="17533" y="7469"/>
                  <a:pt x="17442" y="7035"/>
                </a:cubicBezTo>
                <a:cubicBezTo>
                  <a:pt x="17442" y="6077"/>
                  <a:pt x="17533" y="5141"/>
                  <a:pt x="17716" y="4205"/>
                </a:cubicBezTo>
                <a:cubicBezTo>
                  <a:pt x="17773" y="3866"/>
                  <a:pt x="17480" y="3632"/>
                  <a:pt x="17227" y="3632"/>
                </a:cubicBezTo>
                <a:cubicBezTo>
                  <a:pt x="17071" y="3632"/>
                  <a:pt x="16929" y="3722"/>
                  <a:pt x="16894" y="3931"/>
                </a:cubicBezTo>
                <a:cubicBezTo>
                  <a:pt x="16780" y="4502"/>
                  <a:pt x="16689" y="5095"/>
                  <a:pt x="16598" y="5666"/>
                </a:cubicBezTo>
                <a:cubicBezTo>
                  <a:pt x="16324" y="5711"/>
                  <a:pt x="16073" y="5963"/>
                  <a:pt x="16232" y="6282"/>
                </a:cubicBezTo>
                <a:cubicBezTo>
                  <a:pt x="16324" y="6442"/>
                  <a:pt x="16392" y="6579"/>
                  <a:pt x="16438" y="6716"/>
                </a:cubicBezTo>
                <a:cubicBezTo>
                  <a:pt x="16415" y="6853"/>
                  <a:pt x="16415" y="6990"/>
                  <a:pt x="16392" y="7127"/>
                </a:cubicBezTo>
                <a:cubicBezTo>
                  <a:pt x="15160" y="5506"/>
                  <a:pt x="13585" y="4410"/>
                  <a:pt x="11827" y="3794"/>
                </a:cubicBezTo>
                <a:cubicBezTo>
                  <a:pt x="10960" y="3292"/>
                  <a:pt x="9978" y="2927"/>
                  <a:pt x="8883" y="2721"/>
                </a:cubicBezTo>
                <a:cubicBezTo>
                  <a:pt x="8296" y="2610"/>
                  <a:pt x="7705" y="2556"/>
                  <a:pt x="7117" y="2556"/>
                </a:cubicBezTo>
                <a:cubicBezTo>
                  <a:pt x="5416" y="2556"/>
                  <a:pt x="3739" y="3009"/>
                  <a:pt x="2263" y="3840"/>
                </a:cubicBezTo>
                <a:cubicBezTo>
                  <a:pt x="2377" y="3634"/>
                  <a:pt x="2492" y="3429"/>
                  <a:pt x="2583" y="3201"/>
                </a:cubicBezTo>
                <a:cubicBezTo>
                  <a:pt x="2857" y="2813"/>
                  <a:pt x="3062" y="2356"/>
                  <a:pt x="3222" y="1900"/>
                </a:cubicBezTo>
                <a:cubicBezTo>
                  <a:pt x="3405" y="1466"/>
                  <a:pt x="3587" y="1032"/>
                  <a:pt x="3770" y="576"/>
                </a:cubicBezTo>
                <a:cubicBezTo>
                  <a:pt x="3878" y="267"/>
                  <a:pt x="3580" y="1"/>
                  <a:pt x="33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65" name="Google Shape;1165;p37"/>
          <p:cNvGrpSpPr/>
          <p:nvPr/>
        </p:nvGrpSpPr>
        <p:grpSpPr>
          <a:xfrm>
            <a:off x="3739644" y="4913327"/>
            <a:ext cx="1745583" cy="230173"/>
            <a:chOff x="1394800" y="3522000"/>
            <a:chExt cx="1048650" cy="138275"/>
          </a:xfrm>
        </p:grpSpPr>
        <p:sp>
          <p:nvSpPr>
            <p:cNvPr id="1166" name="Google Shape;1166;p37"/>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37"/>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37"/>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37"/>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37"/>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37"/>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37"/>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37"/>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37"/>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Rectangle 1"/>
          <p:cNvSpPr/>
          <p:nvPr/>
        </p:nvSpPr>
        <p:spPr>
          <a:xfrm>
            <a:off x="3301864" y="426148"/>
            <a:ext cx="2961408" cy="523220"/>
          </a:xfrm>
          <a:prstGeom prst="rect">
            <a:avLst/>
          </a:prstGeom>
        </p:spPr>
        <p:txBody>
          <a:bodyPr wrap="square">
            <a:spAutoFit/>
          </a:bodyPr>
          <a:lstStyle/>
          <a:p>
            <a:endParaRPr lang="en-US" dirty="0" smtClean="0"/>
          </a:p>
          <a:p>
            <a:r>
              <a:rPr lang="id-ID" dirty="0" smtClean="0">
                <a:latin typeface="Adobe Hebrew" panose="02040503050201020203" pitchFamily="18" charset="-79"/>
                <a:cs typeface="Adobe Hebrew" panose="02040503050201020203" pitchFamily="18" charset="-79"/>
              </a:rPr>
              <a:t>menurut </a:t>
            </a:r>
            <a:r>
              <a:rPr lang="id-ID" dirty="0">
                <a:latin typeface="Adobe Hebrew" panose="02040503050201020203" pitchFamily="18" charset="-79"/>
                <a:cs typeface="Adobe Hebrew" panose="02040503050201020203" pitchFamily="18" charset="-79"/>
              </a:rPr>
              <a:t>Suprijono (2010: 45</a:t>
            </a:r>
            <a:r>
              <a:rPr lang="id-ID" dirty="0" smtClean="0">
                <a:latin typeface="Adobe Hebrew" panose="02040503050201020203" pitchFamily="18" charset="-79"/>
                <a:cs typeface="Adobe Hebrew" panose="02040503050201020203" pitchFamily="18" charset="-79"/>
              </a:rPr>
              <a:t>)</a:t>
            </a:r>
            <a:endParaRPr lang="en-US" dirty="0">
              <a:latin typeface="Adobe Hebrew" panose="02040503050201020203" pitchFamily="18" charset="-79"/>
              <a:cs typeface="Adobe Hebrew" panose="02040503050201020203" pitchFamily="18" charset="-79"/>
            </a:endParaRPr>
          </a:p>
        </p:txBody>
      </p:sp>
      <p:sp>
        <p:nvSpPr>
          <p:cNvPr id="3" name="Rectangle 2"/>
          <p:cNvSpPr/>
          <p:nvPr/>
        </p:nvSpPr>
        <p:spPr>
          <a:xfrm>
            <a:off x="0" y="1374515"/>
            <a:ext cx="3944090" cy="3970318"/>
          </a:xfrm>
          <a:prstGeom prst="rect">
            <a:avLst/>
          </a:prstGeom>
        </p:spPr>
        <p:txBody>
          <a:bodyPr wrap="square">
            <a:spAutoFit/>
          </a:bodyPr>
          <a:lstStyle/>
          <a:p>
            <a:pPr marL="285750" indent="-285750" algn="just">
              <a:buFont typeface="Wingdings" panose="05000000000000000000" pitchFamily="2" charset="2"/>
              <a:buChar char="§"/>
            </a:pPr>
            <a:r>
              <a:rPr lang="id-ID" dirty="0" smtClean="0">
                <a:solidFill>
                  <a:schemeClr val="bg2"/>
                </a:solidFill>
                <a:latin typeface="Adobe Hebrew" panose="02040503050201020203" pitchFamily="18" charset="-79"/>
                <a:cs typeface="Adobe Hebrew" panose="02040503050201020203" pitchFamily="18" charset="-79"/>
              </a:rPr>
              <a:t>Siswa </a:t>
            </a:r>
            <a:r>
              <a:rPr lang="id-ID" dirty="0">
                <a:solidFill>
                  <a:schemeClr val="bg2"/>
                </a:solidFill>
                <a:latin typeface="Adobe Hebrew" panose="02040503050201020203" pitchFamily="18" charset="-79"/>
                <a:cs typeface="Adobe Hebrew" panose="02040503050201020203" pitchFamily="18" charset="-79"/>
              </a:rPr>
              <a:t>benar-benar bisa mengembangkan ide </a:t>
            </a:r>
            <a:r>
              <a:rPr lang="en-US" dirty="0" smtClean="0">
                <a:solidFill>
                  <a:schemeClr val="bg2"/>
                </a:solidFill>
                <a:latin typeface="Adobe Hebrew" panose="02040503050201020203" pitchFamily="18" charset="-79"/>
                <a:cs typeface="Adobe Hebrew" panose="02040503050201020203" pitchFamily="18" charset="-79"/>
              </a:rPr>
              <a:t>  </a:t>
            </a:r>
            <a:r>
              <a:rPr lang="id-ID" dirty="0" smtClean="0">
                <a:solidFill>
                  <a:schemeClr val="bg2"/>
                </a:solidFill>
                <a:latin typeface="Adobe Hebrew" panose="02040503050201020203" pitchFamily="18" charset="-79"/>
                <a:cs typeface="Adobe Hebrew" panose="02040503050201020203" pitchFamily="18" charset="-79"/>
              </a:rPr>
              <a:t>dari </a:t>
            </a:r>
            <a:r>
              <a:rPr lang="id-ID" dirty="0">
                <a:solidFill>
                  <a:schemeClr val="bg2"/>
                </a:solidFill>
                <a:latin typeface="Adobe Hebrew" panose="02040503050201020203" pitchFamily="18" charset="-79"/>
                <a:cs typeface="Adobe Hebrew" panose="02040503050201020203" pitchFamily="18" charset="-79"/>
              </a:rPr>
              <a:t>pengalaman belajar yang sudah dimiliki siswa. </a:t>
            </a:r>
            <a:endParaRPr lang="en-US" dirty="0">
              <a:solidFill>
                <a:schemeClr val="bg2"/>
              </a:solidFill>
              <a:latin typeface="Adobe Hebrew" panose="02040503050201020203" pitchFamily="18" charset="-79"/>
              <a:cs typeface="Adobe Hebrew" panose="02040503050201020203" pitchFamily="18" charset="-79"/>
            </a:endParaRPr>
          </a:p>
          <a:p>
            <a:pPr marL="285750" indent="-285750" algn="just">
              <a:buFont typeface="Wingdings" panose="05000000000000000000" pitchFamily="2" charset="2"/>
              <a:buChar char="§"/>
            </a:pPr>
            <a:r>
              <a:rPr lang="id-ID" dirty="0" smtClean="0">
                <a:solidFill>
                  <a:schemeClr val="bg2"/>
                </a:solidFill>
                <a:latin typeface="Adobe Hebrew" panose="02040503050201020203" pitchFamily="18" charset="-79"/>
                <a:cs typeface="Adobe Hebrew" panose="02040503050201020203" pitchFamily="18" charset="-79"/>
              </a:rPr>
              <a:t>Berdasarkan </a:t>
            </a:r>
            <a:r>
              <a:rPr lang="id-ID" dirty="0">
                <a:solidFill>
                  <a:schemeClr val="bg2"/>
                </a:solidFill>
                <a:latin typeface="Adobe Hebrew" panose="02040503050201020203" pitchFamily="18" charset="-79"/>
                <a:cs typeface="Adobe Hebrew" panose="02040503050201020203" pitchFamily="18" charset="-79"/>
              </a:rPr>
              <a:t>pengalaman sendiri dapat membuat proses belajar siswa lebih bermakna. </a:t>
            </a:r>
            <a:endParaRPr lang="en-US" dirty="0" smtClean="0">
              <a:solidFill>
                <a:schemeClr val="bg2"/>
              </a:solidFill>
              <a:latin typeface="Adobe Hebrew" panose="02040503050201020203" pitchFamily="18" charset="-79"/>
              <a:cs typeface="Adobe Hebrew" panose="02040503050201020203" pitchFamily="18" charset="-79"/>
            </a:endParaRPr>
          </a:p>
          <a:p>
            <a:pPr algn="just"/>
            <a:endParaRPr lang="en-US" dirty="0" smtClean="0">
              <a:solidFill>
                <a:schemeClr val="bg2"/>
              </a:solidFill>
              <a:latin typeface="Adobe Hebrew" panose="02040503050201020203" pitchFamily="18" charset="-79"/>
              <a:cs typeface="Adobe Hebrew" panose="02040503050201020203" pitchFamily="18" charset="-79"/>
            </a:endParaRPr>
          </a:p>
          <a:p>
            <a:pPr algn="just"/>
            <a:endParaRPr lang="en-US" dirty="0" smtClean="0">
              <a:solidFill>
                <a:schemeClr val="bg2"/>
              </a:solidFill>
              <a:latin typeface="Adobe Hebrew" panose="02040503050201020203" pitchFamily="18" charset="-79"/>
              <a:cs typeface="Adobe Hebrew" panose="02040503050201020203" pitchFamily="18" charset="-79"/>
            </a:endParaRPr>
          </a:p>
          <a:p>
            <a:pPr marL="285750" indent="-285750" algn="just">
              <a:buFont typeface="Wingdings" panose="05000000000000000000" pitchFamily="2" charset="2"/>
              <a:buChar char="§"/>
            </a:pPr>
            <a:r>
              <a:rPr lang="en-US" dirty="0" err="1">
                <a:solidFill>
                  <a:schemeClr val="bg2"/>
                </a:solidFill>
                <a:latin typeface="Adobe Hebrew" panose="02040503050201020203" pitchFamily="18" charset="-79"/>
                <a:cs typeface="Adobe Hebrew" panose="02040503050201020203" pitchFamily="18" charset="-79"/>
              </a:rPr>
              <a:t>Memotivasi</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siswa</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bahwa</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belajar</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adalah</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tanggung</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jawab</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siswa</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itu</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sendiri</a:t>
            </a:r>
            <a:r>
              <a:rPr lang="en-US" dirty="0">
                <a:solidFill>
                  <a:schemeClr val="bg2"/>
                </a:solidFill>
                <a:latin typeface="Adobe Hebrew" panose="02040503050201020203" pitchFamily="18" charset="-79"/>
                <a:cs typeface="Adobe Hebrew" panose="02040503050201020203" pitchFamily="18" charset="-79"/>
              </a:rPr>
              <a:t>. </a:t>
            </a:r>
          </a:p>
          <a:p>
            <a:pPr marL="285750" indent="-285750" algn="just">
              <a:buFont typeface="Wingdings" panose="05000000000000000000" pitchFamily="2" charset="2"/>
              <a:buChar char="§"/>
            </a:pPr>
            <a:r>
              <a:rPr lang="en-US" dirty="0" err="1" smtClean="0">
                <a:solidFill>
                  <a:schemeClr val="bg2"/>
                </a:solidFill>
                <a:latin typeface="Adobe Hebrew" panose="02040503050201020203" pitchFamily="18" charset="-79"/>
                <a:cs typeface="Adobe Hebrew" panose="02040503050201020203" pitchFamily="18" charset="-79"/>
              </a:rPr>
              <a:t>Mengembangkan</a:t>
            </a:r>
            <a:r>
              <a:rPr lang="en-US" dirty="0" smtClean="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kemampuan</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siswa</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untuk</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mengajukan</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pertanyaan</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dan</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mencari</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sendiri</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jawabannya</a:t>
            </a:r>
            <a:r>
              <a:rPr lang="en-US" dirty="0">
                <a:solidFill>
                  <a:schemeClr val="bg2"/>
                </a:solidFill>
                <a:latin typeface="Adobe Hebrew" panose="02040503050201020203" pitchFamily="18" charset="-79"/>
                <a:cs typeface="Adobe Hebrew" panose="02040503050201020203" pitchFamily="18" charset="-79"/>
              </a:rPr>
              <a:t>. </a:t>
            </a:r>
          </a:p>
          <a:p>
            <a:pPr marL="285750" indent="-285750" algn="just">
              <a:buFont typeface="Wingdings" panose="05000000000000000000" pitchFamily="2" charset="2"/>
              <a:buChar char="§"/>
            </a:pPr>
            <a:r>
              <a:rPr lang="en-US" dirty="0" err="1" smtClean="0">
                <a:solidFill>
                  <a:schemeClr val="bg2"/>
                </a:solidFill>
                <a:latin typeface="Adobe Hebrew" panose="02040503050201020203" pitchFamily="18" charset="-79"/>
                <a:cs typeface="Adobe Hebrew" panose="02040503050201020203" pitchFamily="18" charset="-79"/>
              </a:rPr>
              <a:t>Membantu</a:t>
            </a:r>
            <a:r>
              <a:rPr lang="en-US" dirty="0" smtClean="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siswa</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untuk</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mengembangkan</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pengertian</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atau</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pemahaman</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konsep</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secara</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lengkap</a:t>
            </a:r>
            <a:r>
              <a:rPr lang="en-US" dirty="0">
                <a:solidFill>
                  <a:schemeClr val="bg2"/>
                </a:solidFill>
                <a:latin typeface="Adobe Hebrew" panose="02040503050201020203" pitchFamily="18" charset="-79"/>
                <a:cs typeface="Adobe Hebrew" panose="02040503050201020203" pitchFamily="18" charset="-79"/>
              </a:rPr>
              <a:t>. </a:t>
            </a:r>
          </a:p>
          <a:p>
            <a:pPr marL="285750" indent="-285750" algn="just">
              <a:buFont typeface="Wingdings" panose="05000000000000000000" pitchFamily="2" charset="2"/>
              <a:buChar char="§"/>
            </a:pPr>
            <a:r>
              <a:rPr lang="en-US" dirty="0" err="1" smtClean="0">
                <a:solidFill>
                  <a:schemeClr val="bg2"/>
                </a:solidFill>
                <a:latin typeface="Adobe Hebrew" panose="02040503050201020203" pitchFamily="18" charset="-79"/>
                <a:cs typeface="Adobe Hebrew" panose="02040503050201020203" pitchFamily="18" charset="-79"/>
              </a:rPr>
              <a:t>Mengembangkan</a:t>
            </a:r>
            <a:r>
              <a:rPr lang="en-US" dirty="0" smtClean="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kemampuan</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siswa</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untuk</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menjadi</a:t>
            </a:r>
            <a:r>
              <a:rPr lang="en-US" dirty="0">
                <a:solidFill>
                  <a:schemeClr val="bg2"/>
                </a:solidFill>
                <a:latin typeface="Adobe Hebrew" panose="02040503050201020203" pitchFamily="18" charset="-79"/>
                <a:cs typeface="Adobe Hebrew" panose="02040503050201020203" pitchFamily="18" charset="-79"/>
              </a:rPr>
              <a:t> </a:t>
            </a:r>
            <a:r>
              <a:rPr lang="en-US" dirty="0" err="1">
                <a:solidFill>
                  <a:schemeClr val="bg2"/>
                </a:solidFill>
                <a:latin typeface="Adobe Hebrew" panose="02040503050201020203" pitchFamily="18" charset="-79"/>
                <a:cs typeface="Adobe Hebrew" panose="02040503050201020203" pitchFamily="18" charset="-79"/>
              </a:rPr>
              <a:t>pemikir</a:t>
            </a:r>
            <a:r>
              <a:rPr lang="en-US" dirty="0">
                <a:solidFill>
                  <a:schemeClr val="bg2"/>
                </a:solidFill>
                <a:latin typeface="Adobe Hebrew" panose="02040503050201020203" pitchFamily="18" charset="-79"/>
                <a:cs typeface="Adobe Hebrew" panose="02040503050201020203" pitchFamily="18" charset="-79"/>
              </a:rPr>
              <a:t> yang </a:t>
            </a:r>
            <a:r>
              <a:rPr lang="en-US" dirty="0" err="1">
                <a:solidFill>
                  <a:schemeClr val="bg2"/>
                </a:solidFill>
                <a:latin typeface="Adobe Hebrew" panose="02040503050201020203" pitchFamily="18" charset="-79"/>
                <a:cs typeface="Adobe Hebrew" panose="02040503050201020203" pitchFamily="18" charset="-79"/>
              </a:rPr>
              <a:t>mandiri</a:t>
            </a:r>
            <a:r>
              <a:rPr lang="en-US" dirty="0">
                <a:solidFill>
                  <a:schemeClr val="bg2"/>
                </a:solidFill>
                <a:latin typeface="Adobe Hebrew" panose="02040503050201020203" pitchFamily="18" charset="-79"/>
                <a:cs typeface="Adobe Hebrew" panose="02040503050201020203" pitchFamily="18" charset="-79"/>
              </a:rPr>
              <a:t>. </a:t>
            </a:r>
          </a:p>
          <a:p>
            <a:pPr marL="285750" indent="-285750" algn="just">
              <a:buFont typeface="Wingdings" panose="05000000000000000000" pitchFamily="2" charset="2"/>
              <a:buChar char="§"/>
            </a:pPr>
            <a:endParaRPr lang="en-US" dirty="0">
              <a:solidFill>
                <a:schemeClr val="bg2"/>
              </a:solidFill>
              <a:latin typeface="Adobe Hebrew" panose="02040503050201020203" pitchFamily="18" charset="-79"/>
              <a:cs typeface="Adobe Hebrew" panose="02040503050201020203" pitchFamily="18" charset="-79"/>
            </a:endParaRPr>
          </a:p>
        </p:txBody>
      </p:sp>
      <p:sp>
        <p:nvSpPr>
          <p:cNvPr id="7" name="Rectangle 6"/>
          <p:cNvSpPr/>
          <p:nvPr/>
        </p:nvSpPr>
        <p:spPr>
          <a:xfrm>
            <a:off x="5029055" y="1385912"/>
            <a:ext cx="4151230" cy="3970318"/>
          </a:xfrm>
          <a:prstGeom prst="rect">
            <a:avLst/>
          </a:prstGeom>
        </p:spPr>
        <p:txBody>
          <a:bodyPr wrap="square">
            <a:spAutoFit/>
          </a:bodyPr>
          <a:lstStyle/>
          <a:p>
            <a:pPr marL="285750" indent="-285750" algn="just">
              <a:buFont typeface="Wingdings" panose="05000000000000000000" pitchFamily="2" charset="2"/>
              <a:buChar char="§"/>
            </a:pPr>
            <a:r>
              <a:rPr lang="id-ID" dirty="0" smtClean="0">
                <a:latin typeface="Adobe Hebrew" panose="02040503050201020203" pitchFamily="18" charset="-79"/>
                <a:cs typeface="Adobe Hebrew" panose="02040503050201020203" pitchFamily="18" charset="-79"/>
              </a:rPr>
              <a:t>Guru </a:t>
            </a:r>
            <a:r>
              <a:rPr lang="id-ID" dirty="0">
                <a:latin typeface="Adobe Hebrew" panose="02040503050201020203" pitchFamily="18" charset="-79"/>
                <a:cs typeface="Adobe Hebrew" panose="02040503050201020203" pitchFamily="18" charset="-79"/>
              </a:rPr>
              <a:t>harus mempunyai kemampuan lebih dalam mengembangkan pengetahuan yang dimiliki siswa. </a:t>
            </a:r>
            <a:endParaRPr lang="en-US" dirty="0">
              <a:latin typeface="Adobe Hebrew" panose="02040503050201020203" pitchFamily="18" charset="-79"/>
              <a:cs typeface="Adobe Hebrew" panose="02040503050201020203" pitchFamily="18" charset="-79"/>
            </a:endParaRPr>
          </a:p>
          <a:p>
            <a:pPr marL="285750" indent="-285750" algn="just">
              <a:buFont typeface="Wingdings" panose="05000000000000000000" pitchFamily="2" charset="2"/>
              <a:buChar char="§"/>
            </a:pPr>
            <a:r>
              <a:rPr lang="id-ID" dirty="0" smtClean="0">
                <a:latin typeface="Adobe Hebrew" panose="02040503050201020203" pitchFamily="18" charset="-79"/>
                <a:cs typeface="Adobe Hebrew" panose="02040503050201020203" pitchFamily="18" charset="-79"/>
              </a:rPr>
              <a:t>Siswa </a:t>
            </a:r>
            <a:r>
              <a:rPr lang="id-ID" dirty="0">
                <a:latin typeface="Adobe Hebrew" panose="02040503050201020203" pitchFamily="18" charset="-79"/>
                <a:cs typeface="Adobe Hebrew" panose="02040503050201020203" pitchFamily="18" charset="-79"/>
              </a:rPr>
              <a:t>harus mempunyai rasa percaya diri yang kuat serta berani mengembangkan ide yang dimilikinya. </a:t>
            </a:r>
            <a:endParaRPr lang="en-US" dirty="0" smtClean="0">
              <a:latin typeface="Adobe Hebrew" panose="02040503050201020203" pitchFamily="18" charset="-79"/>
              <a:cs typeface="Adobe Hebrew" panose="02040503050201020203" pitchFamily="18" charset="-79"/>
            </a:endParaRPr>
          </a:p>
          <a:p>
            <a:pPr marL="285750" indent="-285750" algn="just">
              <a:buFont typeface="Wingdings" panose="05000000000000000000" pitchFamily="2" charset="2"/>
              <a:buChar char="§"/>
            </a:pPr>
            <a:endParaRPr lang="en-US" dirty="0">
              <a:latin typeface="Adobe Hebrew" panose="02040503050201020203" pitchFamily="18" charset="-79"/>
              <a:cs typeface="Adobe Hebrew" panose="02040503050201020203" pitchFamily="18" charset="-79"/>
            </a:endParaRPr>
          </a:p>
          <a:p>
            <a:pPr marL="285750" indent="-285750" algn="just">
              <a:buFont typeface="Wingdings" panose="05000000000000000000" pitchFamily="2" charset="2"/>
              <a:buChar char="§"/>
            </a:pPr>
            <a:r>
              <a:rPr lang="en-US" dirty="0" err="1" smtClean="0">
                <a:latin typeface="Adobe Hebrew" panose="02040503050201020203" pitchFamily="18" charset="-79"/>
                <a:cs typeface="Adobe Hebrew" panose="02040503050201020203" pitchFamily="18" charset="-79"/>
              </a:rPr>
              <a:t>Sulit</a:t>
            </a:r>
            <a:r>
              <a:rPr lang="en-US" dirty="0" smtClean="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mengubah</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keyakinan</a:t>
            </a:r>
            <a:r>
              <a:rPr lang="en-US" dirty="0">
                <a:latin typeface="Adobe Hebrew" panose="02040503050201020203" pitchFamily="18" charset="-79"/>
                <a:cs typeface="Adobe Hebrew" panose="02040503050201020203" pitchFamily="18" charset="-79"/>
              </a:rPr>
              <a:t> guru yang </a:t>
            </a:r>
            <a:r>
              <a:rPr lang="en-US" dirty="0" err="1">
                <a:latin typeface="Adobe Hebrew" panose="02040503050201020203" pitchFamily="18" charset="-79"/>
                <a:cs typeface="Adobe Hebrew" panose="02040503050201020203" pitchFamily="18" charset="-79"/>
              </a:rPr>
              <a:t>sudah</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terstruktur</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bertahun-tahun</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menggunakan</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pendekatan</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tradisional</a:t>
            </a:r>
            <a:r>
              <a:rPr lang="en-US" dirty="0">
                <a:latin typeface="Adobe Hebrew" panose="02040503050201020203" pitchFamily="18" charset="-79"/>
                <a:cs typeface="Adobe Hebrew" panose="02040503050201020203" pitchFamily="18" charset="-79"/>
              </a:rPr>
              <a:t>. </a:t>
            </a:r>
          </a:p>
          <a:p>
            <a:pPr marL="285750" indent="-285750" algn="just">
              <a:buFont typeface="Wingdings" panose="05000000000000000000" pitchFamily="2" charset="2"/>
              <a:buChar char="§"/>
            </a:pPr>
            <a:r>
              <a:rPr lang="en-US" dirty="0" smtClean="0">
                <a:latin typeface="Adobe Hebrew" panose="02040503050201020203" pitchFamily="18" charset="-79"/>
                <a:cs typeface="Adobe Hebrew" panose="02040503050201020203" pitchFamily="18" charset="-79"/>
              </a:rPr>
              <a:t>Guru </a:t>
            </a:r>
            <a:r>
              <a:rPr lang="en-US" dirty="0" err="1">
                <a:latin typeface="Adobe Hebrew" panose="02040503050201020203" pitchFamily="18" charset="-79"/>
                <a:cs typeface="Adobe Hebrew" panose="02040503050201020203" pitchFamily="18" charset="-79"/>
              </a:rPr>
              <a:t>Konstruktivis</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dituntut</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lebih</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kreatif</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dalam</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merencanakan</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pelajaran</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dan</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memilih</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atau</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menggunakan</a:t>
            </a:r>
            <a:r>
              <a:rPr lang="en-US" dirty="0">
                <a:latin typeface="Adobe Hebrew" panose="02040503050201020203" pitchFamily="18" charset="-79"/>
                <a:cs typeface="Adobe Hebrew" panose="02040503050201020203" pitchFamily="18" charset="-79"/>
              </a:rPr>
              <a:t> media. </a:t>
            </a:r>
          </a:p>
          <a:p>
            <a:pPr marL="285750" indent="-285750" algn="just">
              <a:buFont typeface="Wingdings" panose="05000000000000000000" pitchFamily="2" charset="2"/>
              <a:buChar char="§"/>
            </a:pPr>
            <a:r>
              <a:rPr lang="en-US" dirty="0" err="1" smtClean="0">
                <a:latin typeface="Adobe Hebrew" panose="02040503050201020203" pitchFamily="18" charset="-79"/>
                <a:cs typeface="Adobe Hebrew" panose="02040503050201020203" pitchFamily="18" charset="-79"/>
              </a:rPr>
              <a:t>Siswa</a:t>
            </a:r>
            <a:r>
              <a:rPr lang="en-US" dirty="0" smtClean="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dan</a:t>
            </a:r>
            <a:r>
              <a:rPr lang="en-US" dirty="0">
                <a:latin typeface="Adobe Hebrew" panose="02040503050201020203" pitchFamily="18" charset="-79"/>
                <a:cs typeface="Adobe Hebrew" panose="02040503050201020203" pitchFamily="18" charset="-79"/>
              </a:rPr>
              <a:t> orang </a:t>
            </a:r>
            <a:r>
              <a:rPr lang="en-US" dirty="0" err="1">
                <a:latin typeface="Adobe Hebrew" panose="02040503050201020203" pitchFamily="18" charset="-79"/>
                <a:cs typeface="Adobe Hebrew" panose="02040503050201020203" pitchFamily="18" charset="-79"/>
              </a:rPr>
              <a:t>tua</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mungkin</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memerlukan</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waktu</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beradaptasi</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dengan</a:t>
            </a:r>
            <a:r>
              <a:rPr lang="en-US" dirty="0">
                <a:latin typeface="Adobe Hebrew" panose="02040503050201020203" pitchFamily="18" charset="-79"/>
                <a:cs typeface="Adobe Hebrew" panose="02040503050201020203" pitchFamily="18" charset="-79"/>
              </a:rPr>
              <a:t> proses </a:t>
            </a:r>
            <a:r>
              <a:rPr lang="en-US" dirty="0" err="1">
                <a:latin typeface="Adobe Hebrew" panose="02040503050201020203" pitchFamily="18" charset="-79"/>
                <a:cs typeface="Adobe Hebrew" panose="02040503050201020203" pitchFamily="18" charset="-79"/>
              </a:rPr>
              <a:t>belajar</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dan</a:t>
            </a:r>
            <a:r>
              <a:rPr lang="en-US" dirty="0">
                <a:latin typeface="Adobe Hebrew" panose="02040503050201020203" pitchFamily="18" charset="-79"/>
                <a:cs typeface="Adobe Hebrew" panose="02040503050201020203" pitchFamily="18" charset="-79"/>
              </a:rPr>
              <a:t> </a:t>
            </a:r>
            <a:r>
              <a:rPr lang="en-US" dirty="0" err="1">
                <a:latin typeface="Adobe Hebrew" panose="02040503050201020203" pitchFamily="18" charset="-79"/>
                <a:cs typeface="Adobe Hebrew" panose="02040503050201020203" pitchFamily="18" charset="-79"/>
              </a:rPr>
              <a:t>mengajar</a:t>
            </a:r>
            <a:r>
              <a:rPr lang="en-US" dirty="0">
                <a:latin typeface="Adobe Hebrew" panose="02040503050201020203" pitchFamily="18" charset="-79"/>
                <a:cs typeface="Adobe Hebrew" panose="02040503050201020203" pitchFamily="18" charset="-79"/>
              </a:rPr>
              <a:t> yang </a:t>
            </a:r>
            <a:r>
              <a:rPr lang="en-US" dirty="0" err="1">
                <a:latin typeface="Adobe Hebrew" panose="02040503050201020203" pitchFamily="18" charset="-79"/>
                <a:cs typeface="Adobe Hebrew" panose="02040503050201020203" pitchFamily="18" charset="-79"/>
              </a:rPr>
              <a:t>baru</a:t>
            </a:r>
            <a:r>
              <a:rPr lang="en-US" dirty="0">
                <a:latin typeface="Adobe Hebrew" panose="02040503050201020203" pitchFamily="18" charset="-79"/>
                <a:cs typeface="Adobe Hebrew" panose="02040503050201020203" pitchFamily="18" charset="-79"/>
              </a:rPr>
              <a:t>.</a:t>
            </a:r>
          </a:p>
          <a:p>
            <a:pPr marL="285750" indent="-285750">
              <a:buFont typeface="Wingdings" panose="05000000000000000000" pitchFamily="2" charset="2"/>
              <a:buChar char="§"/>
            </a:pPr>
            <a:endParaRPr lang="en-US" dirty="0" smtClean="0">
              <a:latin typeface="Adobe Hebrew" panose="02040503050201020203" pitchFamily="18" charset="-79"/>
              <a:cs typeface="Adobe Hebrew" panose="02040503050201020203" pitchFamily="18" charset="-79"/>
            </a:endParaRPr>
          </a:p>
          <a:p>
            <a:pPr marL="285750" indent="-285750">
              <a:buFont typeface="Wingdings" panose="05000000000000000000" pitchFamily="2" charset="2"/>
              <a:buChar char="§"/>
            </a:pPr>
            <a:endParaRPr lang="en-US" dirty="0">
              <a:latin typeface="Adobe Hebrew" panose="02040503050201020203" pitchFamily="18" charset="-79"/>
              <a:cs typeface="Adobe Hebrew" panose="02040503050201020203" pitchFamily="18" charset="-79"/>
            </a:endParaRPr>
          </a:p>
        </p:txBody>
      </p:sp>
      <p:sp>
        <p:nvSpPr>
          <p:cNvPr id="54" name="Rectangle 53"/>
          <p:cNvSpPr/>
          <p:nvPr/>
        </p:nvSpPr>
        <p:spPr>
          <a:xfrm>
            <a:off x="3421204" y="2626950"/>
            <a:ext cx="4037744" cy="307777"/>
          </a:xfrm>
          <a:prstGeom prst="rect">
            <a:avLst/>
          </a:prstGeom>
        </p:spPr>
        <p:txBody>
          <a:bodyPr wrap="square">
            <a:spAutoFit/>
          </a:bodyPr>
          <a:lstStyle/>
          <a:p>
            <a:r>
              <a:rPr lang="en-US" dirty="0" err="1" smtClean="0">
                <a:latin typeface="Adobe Hebrew" panose="02040503050201020203" pitchFamily="18" charset="-79"/>
                <a:cs typeface="Adobe Hebrew" panose="02040503050201020203" pitchFamily="18" charset="-79"/>
              </a:rPr>
              <a:t>Menurut</a:t>
            </a:r>
            <a:r>
              <a:rPr lang="en-US" dirty="0" smtClean="0">
                <a:latin typeface="Adobe Hebrew" panose="02040503050201020203" pitchFamily="18" charset="-79"/>
                <a:cs typeface="Adobe Hebrew" panose="02040503050201020203" pitchFamily="18" charset="-79"/>
              </a:rPr>
              <a:t> </a:t>
            </a:r>
            <a:r>
              <a:rPr lang="id-ID" dirty="0" smtClean="0">
                <a:latin typeface="Adobe Hebrew" panose="02040503050201020203" pitchFamily="18" charset="-79"/>
                <a:cs typeface="Adobe Hebrew" panose="02040503050201020203" pitchFamily="18" charset="-79"/>
              </a:rPr>
              <a:t>Riyanto </a:t>
            </a:r>
            <a:r>
              <a:rPr lang="id-ID" dirty="0">
                <a:latin typeface="Adobe Hebrew" panose="02040503050201020203" pitchFamily="18" charset="-79"/>
                <a:cs typeface="Adobe Hebrew" panose="02040503050201020203" pitchFamily="18" charset="-79"/>
              </a:rPr>
              <a:t>(2010: 157) </a:t>
            </a:r>
            <a:endParaRPr lang="en-US" dirty="0" smtClean="0">
              <a:latin typeface="Adobe Hebrew" panose="02040503050201020203" pitchFamily="18" charset="-79"/>
              <a:cs typeface="Adobe Hebrew" panose="02040503050201020203" pitchFamily="18" charset="-79"/>
            </a:endParaRPr>
          </a:p>
        </p:txBody>
      </p:sp>
      <p:sp>
        <p:nvSpPr>
          <p:cNvPr id="56" name="Google Shape;1142;p37"/>
          <p:cNvSpPr/>
          <p:nvPr/>
        </p:nvSpPr>
        <p:spPr>
          <a:xfrm rot="21433794" flipH="1">
            <a:off x="3361237" y="577209"/>
            <a:ext cx="2502399" cy="511618"/>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143;p37"/>
          <p:cNvSpPr/>
          <p:nvPr/>
        </p:nvSpPr>
        <p:spPr>
          <a:xfrm rot="21306294" flipH="1">
            <a:off x="3364155" y="2580031"/>
            <a:ext cx="2435720" cy="427999"/>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78"/>
        <p:cNvGrpSpPr/>
        <p:nvPr/>
      </p:nvGrpSpPr>
      <p:grpSpPr>
        <a:xfrm>
          <a:off x="0" y="0"/>
          <a:ext cx="0" cy="0"/>
          <a:chOff x="0" y="0"/>
          <a:chExt cx="0" cy="0"/>
        </a:xfrm>
      </p:grpSpPr>
      <p:sp>
        <p:nvSpPr>
          <p:cNvPr id="2" name="Rectangle 1"/>
          <p:cNvSpPr/>
          <p:nvPr/>
        </p:nvSpPr>
        <p:spPr>
          <a:xfrm>
            <a:off x="2079369" y="1546360"/>
            <a:ext cx="5881896" cy="2094894"/>
          </a:xfrm>
          <a:prstGeom prst="rect">
            <a:avLst/>
          </a:prstGeom>
          <a:solidFill>
            <a:schemeClr val="accent5">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9" name="Google Shape;1179;p38"/>
          <p:cNvSpPr txBox="1">
            <a:spLocks noGrp="1"/>
          </p:cNvSpPr>
          <p:nvPr>
            <p:ph type="title"/>
          </p:nvPr>
        </p:nvSpPr>
        <p:spPr>
          <a:xfrm>
            <a:off x="2154370" y="134759"/>
            <a:ext cx="3109500" cy="627029"/>
          </a:xfrm>
          <a:prstGeom prst="rect">
            <a:avLst/>
          </a:prstGeom>
        </p:spPr>
        <p:txBody>
          <a:bodyPr spcFirstLastPara="1" wrap="square" lIns="0" tIns="0" rIns="0" bIns="0" anchor="t" anchorCtr="0">
            <a:noAutofit/>
          </a:bodyPr>
          <a:lstStyle/>
          <a:p>
            <a:r>
              <a:rPr lang="en-US" sz="3200" dirty="0" err="1"/>
              <a:t>Kesimpulan</a:t>
            </a:r>
            <a:r>
              <a:rPr lang="en-US" sz="3200" dirty="0"/>
              <a:t/>
            </a:r>
            <a:br>
              <a:rPr lang="en-US" sz="3200" dirty="0"/>
            </a:br>
            <a:endParaRPr dirty="0"/>
          </a:p>
        </p:txBody>
      </p:sp>
      <p:grpSp>
        <p:nvGrpSpPr>
          <p:cNvPr id="1183" name="Google Shape;1183;p38"/>
          <p:cNvGrpSpPr/>
          <p:nvPr/>
        </p:nvGrpSpPr>
        <p:grpSpPr>
          <a:xfrm>
            <a:off x="6710848" y="4813710"/>
            <a:ext cx="2235214" cy="176025"/>
            <a:chOff x="4345425" y="2175475"/>
            <a:chExt cx="800750" cy="176025"/>
          </a:xfrm>
        </p:grpSpPr>
        <p:sp>
          <p:nvSpPr>
            <p:cNvPr id="1184" name="Google Shape;1184;p38"/>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38"/>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86" name="Google Shape;1186;p38"/>
          <p:cNvGrpSpPr/>
          <p:nvPr/>
        </p:nvGrpSpPr>
        <p:grpSpPr>
          <a:xfrm rot="137243">
            <a:off x="7204494" y="4691615"/>
            <a:ext cx="1247922" cy="176039"/>
            <a:chOff x="4345425" y="2175475"/>
            <a:chExt cx="800750" cy="176025"/>
          </a:xfrm>
        </p:grpSpPr>
        <p:sp>
          <p:nvSpPr>
            <p:cNvPr id="1187" name="Google Shape;1187;p38"/>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38"/>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CA00FF">
                <a:alpha val="129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1" name="Google Shape;1191;p38"/>
          <p:cNvGrpSpPr/>
          <p:nvPr/>
        </p:nvGrpSpPr>
        <p:grpSpPr>
          <a:xfrm rot="4811506">
            <a:off x="7475418" y="4226976"/>
            <a:ext cx="428976" cy="1173468"/>
            <a:chOff x="3443472" y="1907731"/>
            <a:chExt cx="454327" cy="1325503"/>
          </a:xfrm>
        </p:grpSpPr>
        <p:sp>
          <p:nvSpPr>
            <p:cNvPr id="1192" name="Google Shape;1192;p38"/>
            <p:cNvSpPr/>
            <p:nvPr/>
          </p:nvSpPr>
          <p:spPr>
            <a:xfrm>
              <a:off x="3456297" y="1920208"/>
              <a:ext cx="427196" cy="1302484"/>
            </a:xfrm>
            <a:custGeom>
              <a:avLst/>
              <a:gdLst/>
              <a:ahLst/>
              <a:cxnLst/>
              <a:rect l="l" t="t" r="r" b="b"/>
              <a:pathLst>
                <a:path w="7495" h="20879" extrusionOk="0">
                  <a:moveTo>
                    <a:pt x="1630" y="1"/>
                  </a:moveTo>
                  <a:cubicBezTo>
                    <a:pt x="1605" y="6768"/>
                    <a:pt x="828" y="13610"/>
                    <a:pt x="1" y="20352"/>
                  </a:cubicBezTo>
                  <a:cubicBezTo>
                    <a:pt x="1605" y="20427"/>
                    <a:pt x="3234" y="20628"/>
                    <a:pt x="4813" y="20878"/>
                  </a:cubicBezTo>
                  <a:cubicBezTo>
                    <a:pt x="5665" y="14187"/>
                    <a:pt x="6267" y="7470"/>
                    <a:pt x="7495" y="803"/>
                  </a:cubicBezTo>
                  <a:lnTo>
                    <a:pt x="7495" y="803"/>
                  </a:lnTo>
                  <a:cubicBezTo>
                    <a:pt x="7478" y="803"/>
                    <a:pt x="7461" y="814"/>
                    <a:pt x="7445" y="814"/>
                  </a:cubicBezTo>
                  <a:cubicBezTo>
                    <a:pt x="7436" y="814"/>
                    <a:pt x="7428" y="811"/>
                    <a:pt x="7419" y="803"/>
                  </a:cubicBezTo>
                  <a:cubicBezTo>
                    <a:pt x="6517" y="678"/>
                    <a:pt x="5665" y="402"/>
                    <a:pt x="4763" y="277"/>
                  </a:cubicBezTo>
                  <a:cubicBezTo>
                    <a:pt x="3735" y="126"/>
                    <a:pt x="2708" y="76"/>
                    <a:pt x="1680" y="1"/>
                  </a:cubicBezTo>
                  <a:close/>
                </a:path>
              </a:pathLst>
            </a:custGeom>
            <a:solidFill>
              <a:srgbClr val="E0E0E0">
                <a:alpha val="633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38"/>
            <p:cNvSpPr/>
            <p:nvPr/>
          </p:nvSpPr>
          <p:spPr>
            <a:xfrm>
              <a:off x="3443472" y="1907731"/>
              <a:ext cx="454327" cy="1325503"/>
            </a:xfrm>
            <a:custGeom>
              <a:avLst/>
              <a:gdLst/>
              <a:ahLst/>
              <a:cxnLst/>
              <a:rect l="l" t="t" r="r" b="b"/>
              <a:pathLst>
                <a:path w="7971" h="21248" extrusionOk="0">
                  <a:moveTo>
                    <a:pt x="2077" y="442"/>
                  </a:moveTo>
                  <a:lnTo>
                    <a:pt x="3334" y="527"/>
                  </a:lnTo>
                  <a:cubicBezTo>
                    <a:pt x="3810" y="552"/>
                    <a:pt x="4311" y="602"/>
                    <a:pt x="4787" y="677"/>
                  </a:cubicBezTo>
                  <a:cubicBezTo>
                    <a:pt x="5264" y="727"/>
                    <a:pt x="5740" y="828"/>
                    <a:pt x="6216" y="953"/>
                  </a:cubicBezTo>
                  <a:lnTo>
                    <a:pt x="6943" y="1103"/>
                  </a:lnTo>
                  <a:lnTo>
                    <a:pt x="7319" y="1178"/>
                  </a:lnTo>
                  <a:lnTo>
                    <a:pt x="7452" y="1212"/>
                  </a:lnTo>
                  <a:lnTo>
                    <a:pt x="7452" y="1212"/>
                  </a:lnTo>
                  <a:cubicBezTo>
                    <a:pt x="7167" y="2790"/>
                    <a:pt x="6906" y="4389"/>
                    <a:pt x="6667" y="5965"/>
                  </a:cubicBezTo>
                  <a:cubicBezTo>
                    <a:pt x="6416" y="7645"/>
                    <a:pt x="6191" y="9324"/>
                    <a:pt x="5990" y="11003"/>
                  </a:cubicBezTo>
                  <a:lnTo>
                    <a:pt x="5414" y="16016"/>
                  </a:lnTo>
                  <a:lnTo>
                    <a:pt x="5138" y="18547"/>
                  </a:lnTo>
                  <a:lnTo>
                    <a:pt x="4988" y="19800"/>
                  </a:lnTo>
                  <a:cubicBezTo>
                    <a:pt x="4938" y="20151"/>
                    <a:pt x="4938" y="20527"/>
                    <a:pt x="4913" y="20903"/>
                  </a:cubicBezTo>
                  <a:cubicBezTo>
                    <a:pt x="4862" y="20878"/>
                    <a:pt x="4812" y="20828"/>
                    <a:pt x="4762" y="20828"/>
                  </a:cubicBezTo>
                  <a:lnTo>
                    <a:pt x="4461" y="20778"/>
                  </a:lnTo>
                  <a:lnTo>
                    <a:pt x="3860" y="20702"/>
                  </a:lnTo>
                  <a:lnTo>
                    <a:pt x="2657" y="20527"/>
                  </a:lnTo>
                  <a:cubicBezTo>
                    <a:pt x="1930" y="20436"/>
                    <a:pt x="1203" y="20386"/>
                    <a:pt x="458" y="20341"/>
                  </a:cubicBezTo>
                  <a:lnTo>
                    <a:pt x="458" y="20341"/>
                  </a:lnTo>
                  <a:cubicBezTo>
                    <a:pt x="670" y="18717"/>
                    <a:pt x="861" y="17115"/>
                    <a:pt x="1028" y="15489"/>
                  </a:cubicBezTo>
                  <a:cubicBezTo>
                    <a:pt x="1128" y="14662"/>
                    <a:pt x="1228" y="13810"/>
                    <a:pt x="1279" y="12958"/>
                  </a:cubicBezTo>
                  <a:cubicBezTo>
                    <a:pt x="1304" y="12106"/>
                    <a:pt x="1379" y="11254"/>
                    <a:pt x="1479" y="10402"/>
                  </a:cubicBezTo>
                  <a:cubicBezTo>
                    <a:pt x="1629" y="8722"/>
                    <a:pt x="1780" y="7018"/>
                    <a:pt x="1905" y="5314"/>
                  </a:cubicBezTo>
                  <a:cubicBezTo>
                    <a:pt x="2001" y="3690"/>
                    <a:pt x="2051" y="2066"/>
                    <a:pt x="2077" y="442"/>
                  </a:cubicBezTo>
                  <a:close/>
                  <a:moveTo>
                    <a:pt x="1855" y="0"/>
                  </a:moveTo>
                  <a:cubicBezTo>
                    <a:pt x="1755" y="0"/>
                    <a:pt x="1654" y="76"/>
                    <a:pt x="1654" y="201"/>
                  </a:cubicBezTo>
                  <a:cubicBezTo>
                    <a:pt x="1654" y="1905"/>
                    <a:pt x="1579" y="3610"/>
                    <a:pt x="1504" y="5289"/>
                  </a:cubicBezTo>
                  <a:cubicBezTo>
                    <a:pt x="1429" y="6993"/>
                    <a:pt x="1354" y="8697"/>
                    <a:pt x="1203" y="10376"/>
                  </a:cubicBezTo>
                  <a:cubicBezTo>
                    <a:pt x="1128" y="11229"/>
                    <a:pt x="1053" y="12081"/>
                    <a:pt x="903" y="12908"/>
                  </a:cubicBezTo>
                  <a:cubicBezTo>
                    <a:pt x="777" y="13760"/>
                    <a:pt x="702" y="14612"/>
                    <a:pt x="602" y="15439"/>
                  </a:cubicBezTo>
                  <a:cubicBezTo>
                    <a:pt x="426" y="17143"/>
                    <a:pt x="226" y="18823"/>
                    <a:pt x="0" y="20502"/>
                  </a:cubicBezTo>
                  <a:lnTo>
                    <a:pt x="0" y="20527"/>
                  </a:lnTo>
                  <a:cubicBezTo>
                    <a:pt x="0" y="20652"/>
                    <a:pt x="101" y="20752"/>
                    <a:pt x="201" y="20752"/>
                  </a:cubicBezTo>
                  <a:cubicBezTo>
                    <a:pt x="1003" y="20803"/>
                    <a:pt x="1805" y="20878"/>
                    <a:pt x="2607" y="20953"/>
                  </a:cubicBezTo>
                  <a:lnTo>
                    <a:pt x="3810" y="21103"/>
                  </a:lnTo>
                  <a:lnTo>
                    <a:pt x="4411" y="21179"/>
                  </a:lnTo>
                  <a:lnTo>
                    <a:pt x="4712" y="21229"/>
                  </a:lnTo>
                  <a:cubicBezTo>
                    <a:pt x="4787" y="21241"/>
                    <a:pt x="4862" y="21247"/>
                    <a:pt x="4938" y="21247"/>
                  </a:cubicBezTo>
                  <a:cubicBezTo>
                    <a:pt x="5013" y="21247"/>
                    <a:pt x="5088" y="21241"/>
                    <a:pt x="5163" y="21229"/>
                  </a:cubicBezTo>
                  <a:cubicBezTo>
                    <a:pt x="5238" y="20778"/>
                    <a:pt x="5339" y="20301"/>
                    <a:pt x="5389" y="19850"/>
                  </a:cubicBezTo>
                  <a:lnTo>
                    <a:pt x="5564" y="18597"/>
                  </a:lnTo>
                  <a:lnTo>
                    <a:pt x="5865" y="16066"/>
                  </a:lnTo>
                  <a:lnTo>
                    <a:pt x="6492" y="11053"/>
                  </a:lnTo>
                  <a:cubicBezTo>
                    <a:pt x="6717" y="9374"/>
                    <a:pt x="6918" y="7720"/>
                    <a:pt x="7143" y="6041"/>
                  </a:cubicBezTo>
                  <a:cubicBezTo>
                    <a:pt x="7394" y="4386"/>
                    <a:pt x="7644" y="2707"/>
                    <a:pt x="7945" y="1053"/>
                  </a:cubicBezTo>
                  <a:cubicBezTo>
                    <a:pt x="7970" y="1028"/>
                    <a:pt x="7970" y="1028"/>
                    <a:pt x="7970" y="1003"/>
                  </a:cubicBezTo>
                  <a:cubicBezTo>
                    <a:pt x="7945" y="878"/>
                    <a:pt x="7845" y="777"/>
                    <a:pt x="7720" y="777"/>
                  </a:cubicBezTo>
                  <a:lnTo>
                    <a:pt x="7594" y="777"/>
                  </a:lnTo>
                  <a:lnTo>
                    <a:pt x="7394" y="752"/>
                  </a:lnTo>
                  <a:lnTo>
                    <a:pt x="7043" y="677"/>
                  </a:lnTo>
                  <a:lnTo>
                    <a:pt x="6316" y="502"/>
                  </a:lnTo>
                  <a:cubicBezTo>
                    <a:pt x="5840" y="401"/>
                    <a:pt x="5339" y="301"/>
                    <a:pt x="4837" y="226"/>
                  </a:cubicBezTo>
                  <a:cubicBezTo>
                    <a:pt x="4361" y="176"/>
                    <a:pt x="3860" y="126"/>
                    <a:pt x="3359" y="76"/>
                  </a:cubicBezTo>
                  <a:lnTo>
                    <a:pt x="1855" y="0"/>
                  </a:ln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4" name="Google Shape;1194;p38"/>
          <p:cNvGrpSpPr/>
          <p:nvPr/>
        </p:nvGrpSpPr>
        <p:grpSpPr>
          <a:xfrm rot="-108528">
            <a:off x="325760" y="2310459"/>
            <a:ext cx="391000" cy="1284182"/>
            <a:chOff x="1276425" y="1928068"/>
            <a:chExt cx="378577" cy="1391130"/>
          </a:xfrm>
        </p:grpSpPr>
        <p:sp>
          <p:nvSpPr>
            <p:cNvPr id="1195" name="Google Shape;1195;p38"/>
            <p:cNvSpPr/>
            <p:nvPr/>
          </p:nvSpPr>
          <p:spPr>
            <a:xfrm>
              <a:off x="1282125" y="1942105"/>
              <a:ext cx="360053" cy="1366551"/>
            </a:xfrm>
            <a:custGeom>
              <a:avLst/>
              <a:gdLst/>
              <a:ahLst/>
              <a:cxnLst/>
              <a:rect l="l" t="t" r="r" b="b"/>
              <a:pathLst>
                <a:path w="6317" h="21906" extrusionOk="0">
                  <a:moveTo>
                    <a:pt x="6015" y="1"/>
                  </a:moveTo>
                  <a:cubicBezTo>
                    <a:pt x="4303" y="188"/>
                    <a:pt x="2548" y="354"/>
                    <a:pt x="830" y="354"/>
                  </a:cubicBezTo>
                  <a:cubicBezTo>
                    <a:pt x="712" y="354"/>
                    <a:pt x="594" y="353"/>
                    <a:pt x="477" y="352"/>
                  </a:cubicBezTo>
                  <a:lnTo>
                    <a:pt x="477" y="352"/>
                  </a:lnTo>
                  <a:cubicBezTo>
                    <a:pt x="602" y="7394"/>
                    <a:pt x="0" y="14437"/>
                    <a:pt x="151" y="21505"/>
                  </a:cubicBezTo>
                  <a:cubicBezTo>
                    <a:pt x="1078" y="21505"/>
                    <a:pt x="2005" y="21580"/>
                    <a:pt x="2908" y="21655"/>
                  </a:cubicBezTo>
                  <a:cubicBezTo>
                    <a:pt x="3810" y="21730"/>
                    <a:pt x="4762" y="21730"/>
                    <a:pt x="5639" y="21906"/>
                  </a:cubicBezTo>
                  <a:cubicBezTo>
                    <a:pt x="5840" y="18297"/>
                    <a:pt x="6015" y="14713"/>
                    <a:pt x="6066" y="11104"/>
                  </a:cubicBezTo>
                  <a:cubicBezTo>
                    <a:pt x="6091" y="9174"/>
                    <a:pt x="6091" y="7269"/>
                    <a:pt x="6091" y="5364"/>
                  </a:cubicBezTo>
                  <a:cubicBezTo>
                    <a:pt x="6091" y="4663"/>
                    <a:pt x="6066" y="3961"/>
                    <a:pt x="6066" y="3259"/>
                  </a:cubicBezTo>
                  <a:cubicBezTo>
                    <a:pt x="6066" y="2983"/>
                    <a:pt x="6316" y="452"/>
                    <a:pt x="6316" y="1"/>
                  </a:cubicBezTo>
                  <a:lnTo>
                    <a:pt x="6316" y="1"/>
                  </a:lnTo>
                  <a:cubicBezTo>
                    <a:pt x="6296" y="42"/>
                    <a:pt x="6259" y="83"/>
                    <a:pt x="6218" y="83"/>
                  </a:cubicBezTo>
                  <a:cubicBezTo>
                    <a:pt x="6209" y="83"/>
                    <a:pt x="6200" y="81"/>
                    <a:pt x="6191" y="76"/>
                  </a:cubicBezTo>
                  <a:cubicBezTo>
                    <a:pt x="6141" y="76"/>
                    <a:pt x="6116" y="76"/>
                    <a:pt x="6066" y="51"/>
                  </a:cubicBezTo>
                  <a:cubicBezTo>
                    <a:pt x="6040" y="51"/>
                    <a:pt x="6015" y="26"/>
                    <a:pt x="6015" y="1"/>
                  </a:cubicBezTo>
                  <a:close/>
                </a:path>
              </a:pathLst>
            </a:custGeom>
            <a:solidFill>
              <a:srgbClr val="E0E0E0">
                <a:alpha val="633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38"/>
            <p:cNvSpPr/>
            <p:nvPr/>
          </p:nvSpPr>
          <p:spPr>
            <a:xfrm>
              <a:off x="1276425" y="1928068"/>
              <a:ext cx="378577" cy="1391130"/>
            </a:xfrm>
            <a:custGeom>
              <a:avLst/>
              <a:gdLst/>
              <a:ahLst/>
              <a:cxnLst/>
              <a:rect l="l" t="t" r="r" b="b"/>
              <a:pathLst>
                <a:path w="6642" h="22300" extrusionOk="0">
                  <a:moveTo>
                    <a:pt x="6248" y="58"/>
                  </a:moveTo>
                  <a:lnTo>
                    <a:pt x="6248" y="58"/>
                  </a:lnTo>
                  <a:cubicBezTo>
                    <a:pt x="6262" y="64"/>
                    <a:pt x="6270" y="73"/>
                    <a:pt x="6268" y="73"/>
                  </a:cubicBezTo>
                  <a:cubicBezTo>
                    <a:pt x="6266" y="73"/>
                    <a:pt x="6260" y="69"/>
                    <a:pt x="6248" y="58"/>
                  </a:cubicBezTo>
                  <a:close/>
                  <a:moveTo>
                    <a:pt x="6046" y="462"/>
                  </a:moveTo>
                  <a:cubicBezTo>
                    <a:pt x="6073" y="478"/>
                    <a:pt x="6105" y="493"/>
                    <a:pt x="6140" y="502"/>
                  </a:cubicBezTo>
                  <a:lnTo>
                    <a:pt x="6090" y="502"/>
                  </a:lnTo>
                  <a:lnTo>
                    <a:pt x="6173" y="518"/>
                  </a:lnTo>
                  <a:lnTo>
                    <a:pt x="6173" y="518"/>
                  </a:lnTo>
                  <a:cubicBezTo>
                    <a:pt x="6120" y="1295"/>
                    <a:pt x="6032" y="2124"/>
                    <a:pt x="5965" y="2933"/>
                  </a:cubicBezTo>
                  <a:lnTo>
                    <a:pt x="5940" y="3284"/>
                  </a:lnTo>
                  <a:lnTo>
                    <a:pt x="5940" y="3484"/>
                  </a:lnTo>
                  <a:lnTo>
                    <a:pt x="5940" y="3659"/>
                  </a:lnTo>
                  <a:lnTo>
                    <a:pt x="5940" y="4336"/>
                  </a:lnTo>
                  <a:lnTo>
                    <a:pt x="5940" y="5715"/>
                  </a:lnTo>
                  <a:cubicBezTo>
                    <a:pt x="5940" y="7519"/>
                    <a:pt x="5890" y="9349"/>
                    <a:pt x="5915" y="11178"/>
                  </a:cubicBezTo>
                  <a:lnTo>
                    <a:pt x="5739" y="16542"/>
                  </a:lnTo>
                  <a:lnTo>
                    <a:pt x="5614" y="21955"/>
                  </a:lnTo>
                  <a:cubicBezTo>
                    <a:pt x="5589" y="21930"/>
                    <a:pt x="5614" y="21905"/>
                    <a:pt x="5589" y="21905"/>
                  </a:cubicBezTo>
                  <a:lnTo>
                    <a:pt x="5439" y="21855"/>
                  </a:lnTo>
                  <a:lnTo>
                    <a:pt x="5088" y="21805"/>
                  </a:lnTo>
                  <a:cubicBezTo>
                    <a:pt x="4837" y="21780"/>
                    <a:pt x="4612" y="21755"/>
                    <a:pt x="4386" y="21755"/>
                  </a:cubicBezTo>
                  <a:lnTo>
                    <a:pt x="3008" y="21655"/>
                  </a:lnTo>
                  <a:lnTo>
                    <a:pt x="471" y="21516"/>
                  </a:lnTo>
                  <a:lnTo>
                    <a:pt x="471" y="21516"/>
                  </a:lnTo>
                  <a:cubicBezTo>
                    <a:pt x="428" y="19833"/>
                    <a:pt x="452" y="18149"/>
                    <a:pt x="476" y="16441"/>
                  </a:cubicBezTo>
                  <a:cubicBezTo>
                    <a:pt x="551" y="14687"/>
                    <a:pt x="426" y="12933"/>
                    <a:pt x="526" y="11153"/>
                  </a:cubicBezTo>
                  <a:lnTo>
                    <a:pt x="752" y="5865"/>
                  </a:lnTo>
                  <a:cubicBezTo>
                    <a:pt x="800" y="4185"/>
                    <a:pt x="825" y="2483"/>
                    <a:pt x="805" y="802"/>
                  </a:cubicBezTo>
                  <a:lnTo>
                    <a:pt x="805" y="802"/>
                  </a:lnTo>
                  <a:cubicBezTo>
                    <a:pt x="2552" y="790"/>
                    <a:pt x="4299" y="649"/>
                    <a:pt x="6046" y="462"/>
                  </a:cubicBezTo>
                  <a:close/>
                  <a:moveTo>
                    <a:pt x="6090" y="0"/>
                  </a:moveTo>
                  <a:cubicBezTo>
                    <a:pt x="4261" y="201"/>
                    <a:pt x="2406" y="376"/>
                    <a:pt x="577" y="376"/>
                  </a:cubicBezTo>
                  <a:cubicBezTo>
                    <a:pt x="451" y="376"/>
                    <a:pt x="376" y="451"/>
                    <a:pt x="376" y="577"/>
                  </a:cubicBezTo>
                  <a:cubicBezTo>
                    <a:pt x="401" y="2331"/>
                    <a:pt x="376" y="4111"/>
                    <a:pt x="351" y="5865"/>
                  </a:cubicBezTo>
                  <a:cubicBezTo>
                    <a:pt x="351" y="7619"/>
                    <a:pt x="301" y="9399"/>
                    <a:pt x="276" y="11153"/>
                  </a:cubicBezTo>
                  <a:cubicBezTo>
                    <a:pt x="251" y="12908"/>
                    <a:pt x="25" y="14662"/>
                    <a:pt x="50" y="16441"/>
                  </a:cubicBezTo>
                  <a:cubicBezTo>
                    <a:pt x="0" y="18196"/>
                    <a:pt x="0" y="19975"/>
                    <a:pt x="25" y="21730"/>
                  </a:cubicBezTo>
                  <a:cubicBezTo>
                    <a:pt x="25" y="21855"/>
                    <a:pt x="125" y="21955"/>
                    <a:pt x="251" y="21955"/>
                  </a:cubicBezTo>
                  <a:lnTo>
                    <a:pt x="2983" y="22106"/>
                  </a:lnTo>
                  <a:lnTo>
                    <a:pt x="4361" y="22181"/>
                  </a:lnTo>
                  <a:cubicBezTo>
                    <a:pt x="4587" y="22181"/>
                    <a:pt x="4812" y="22206"/>
                    <a:pt x="5038" y="22231"/>
                  </a:cubicBezTo>
                  <a:lnTo>
                    <a:pt x="5363" y="22256"/>
                  </a:lnTo>
                  <a:lnTo>
                    <a:pt x="5539" y="22281"/>
                  </a:lnTo>
                  <a:cubicBezTo>
                    <a:pt x="5589" y="22294"/>
                    <a:pt x="5645" y="22300"/>
                    <a:pt x="5702" y="22300"/>
                  </a:cubicBezTo>
                  <a:cubicBezTo>
                    <a:pt x="5758" y="22300"/>
                    <a:pt x="5815" y="22294"/>
                    <a:pt x="5865" y="22281"/>
                  </a:cubicBezTo>
                  <a:cubicBezTo>
                    <a:pt x="6065" y="18622"/>
                    <a:pt x="6266" y="14888"/>
                    <a:pt x="6416" y="11178"/>
                  </a:cubicBezTo>
                  <a:cubicBezTo>
                    <a:pt x="6441" y="9349"/>
                    <a:pt x="6416" y="7519"/>
                    <a:pt x="6441" y="5690"/>
                  </a:cubicBezTo>
                  <a:lnTo>
                    <a:pt x="6416" y="4336"/>
                  </a:lnTo>
                  <a:lnTo>
                    <a:pt x="6416" y="3634"/>
                  </a:lnTo>
                  <a:lnTo>
                    <a:pt x="6416" y="3484"/>
                  </a:lnTo>
                  <a:lnTo>
                    <a:pt x="6416" y="3334"/>
                  </a:lnTo>
                  <a:lnTo>
                    <a:pt x="6441" y="2983"/>
                  </a:lnTo>
                  <a:cubicBezTo>
                    <a:pt x="6514" y="2081"/>
                    <a:pt x="6611" y="1227"/>
                    <a:pt x="6639" y="306"/>
                  </a:cubicBezTo>
                  <a:lnTo>
                    <a:pt x="6639" y="306"/>
                  </a:lnTo>
                  <a:cubicBezTo>
                    <a:pt x="6640" y="304"/>
                    <a:pt x="6641" y="303"/>
                    <a:pt x="6642" y="301"/>
                  </a:cubicBezTo>
                  <a:lnTo>
                    <a:pt x="6640" y="301"/>
                  </a:lnTo>
                  <a:lnTo>
                    <a:pt x="6640" y="301"/>
                  </a:lnTo>
                  <a:cubicBezTo>
                    <a:pt x="6640" y="276"/>
                    <a:pt x="6641" y="251"/>
                    <a:pt x="6642" y="226"/>
                  </a:cubicBezTo>
                  <a:lnTo>
                    <a:pt x="6191" y="176"/>
                  </a:lnTo>
                  <a:cubicBezTo>
                    <a:pt x="6216" y="75"/>
                    <a:pt x="6266" y="75"/>
                    <a:pt x="6316" y="75"/>
                  </a:cubicBezTo>
                  <a:lnTo>
                    <a:pt x="6341" y="75"/>
                  </a:lnTo>
                  <a:lnTo>
                    <a:pt x="6241" y="50"/>
                  </a:lnTo>
                  <a:cubicBezTo>
                    <a:pt x="6216" y="25"/>
                    <a:pt x="6140" y="0"/>
                    <a:pt x="609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12" name="Google Shape;1212;p38"/>
          <p:cNvGrpSpPr/>
          <p:nvPr/>
        </p:nvGrpSpPr>
        <p:grpSpPr>
          <a:xfrm rot="-525446">
            <a:off x="1763355" y="357805"/>
            <a:ext cx="1299940" cy="282304"/>
            <a:chOff x="256250" y="3704650"/>
            <a:chExt cx="960300" cy="231700"/>
          </a:xfrm>
        </p:grpSpPr>
        <p:sp>
          <p:nvSpPr>
            <p:cNvPr id="1213" name="Google Shape;1213;p38"/>
            <p:cNvSpPr/>
            <p:nvPr/>
          </p:nvSpPr>
          <p:spPr>
            <a:xfrm>
              <a:off x="256250" y="3704650"/>
              <a:ext cx="960300" cy="231700"/>
            </a:xfrm>
            <a:custGeom>
              <a:avLst/>
              <a:gdLst/>
              <a:ahLst/>
              <a:cxnLst/>
              <a:rect l="l" t="t" r="r" b="b"/>
              <a:pathLst>
                <a:path w="38412" h="9268" extrusionOk="0">
                  <a:moveTo>
                    <a:pt x="8751" y="5314"/>
                  </a:moveTo>
                  <a:cubicBezTo>
                    <a:pt x="8815" y="5460"/>
                    <a:pt x="8848" y="5620"/>
                    <a:pt x="8833" y="5802"/>
                  </a:cubicBezTo>
                  <a:cubicBezTo>
                    <a:pt x="8812" y="6170"/>
                    <a:pt x="8527" y="6320"/>
                    <a:pt x="8416" y="6615"/>
                  </a:cubicBezTo>
                  <a:cubicBezTo>
                    <a:pt x="8409" y="6619"/>
                    <a:pt x="8405" y="6626"/>
                    <a:pt x="8398" y="6633"/>
                  </a:cubicBezTo>
                  <a:cubicBezTo>
                    <a:pt x="8420" y="6177"/>
                    <a:pt x="8552" y="5734"/>
                    <a:pt x="8751" y="5314"/>
                  </a:cubicBezTo>
                  <a:close/>
                  <a:moveTo>
                    <a:pt x="6922" y="2504"/>
                  </a:moveTo>
                  <a:cubicBezTo>
                    <a:pt x="4544" y="2504"/>
                    <a:pt x="2258" y="3684"/>
                    <a:pt x="693" y="5431"/>
                  </a:cubicBezTo>
                  <a:cubicBezTo>
                    <a:pt x="1" y="6205"/>
                    <a:pt x="800" y="6908"/>
                    <a:pt x="1605" y="6908"/>
                  </a:cubicBezTo>
                  <a:cubicBezTo>
                    <a:pt x="1926" y="6908"/>
                    <a:pt x="2251" y="6797"/>
                    <a:pt x="2482" y="6537"/>
                  </a:cubicBezTo>
                  <a:cubicBezTo>
                    <a:pt x="3381" y="5535"/>
                    <a:pt x="4875" y="4533"/>
                    <a:pt x="6359" y="4383"/>
                  </a:cubicBezTo>
                  <a:cubicBezTo>
                    <a:pt x="6537" y="3716"/>
                    <a:pt x="6837" y="3081"/>
                    <a:pt x="7247" y="2515"/>
                  </a:cubicBezTo>
                  <a:cubicBezTo>
                    <a:pt x="7136" y="2507"/>
                    <a:pt x="7029" y="2504"/>
                    <a:pt x="6922" y="2504"/>
                  </a:cubicBezTo>
                  <a:close/>
                  <a:moveTo>
                    <a:pt x="32981" y="2700"/>
                  </a:moveTo>
                  <a:cubicBezTo>
                    <a:pt x="32446" y="2928"/>
                    <a:pt x="32000" y="3395"/>
                    <a:pt x="31576" y="3769"/>
                  </a:cubicBezTo>
                  <a:cubicBezTo>
                    <a:pt x="31447" y="3884"/>
                    <a:pt x="31319" y="3998"/>
                    <a:pt x="31190" y="4112"/>
                  </a:cubicBezTo>
                  <a:cubicBezTo>
                    <a:pt x="31220" y="4187"/>
                    <a:pt x="31244" y="4266"/>
                    <a:pt x="31262" y="4347"/>
                  </a:cubicBezTo>
                  <a:cubicBezTo>
                    <a:pt x="31362" y="4732"/>
                    <a:pt x="31455" y="6037"/>
                    <a:pt x="30930" y="6213"/>
                  </a:cubicBezTo>
                  <a:cubicBezTo>
                    <a:pt x="30848" y="6237"/>
                    <a:pt x="30777" y="6251"/>
                    <a:pt x="30713" y="6251"/>
                  </a:cubicBezTo>
                  <a:cubicBezTo>
                    <a:pt x="30135" y="6251"/>
                    <a:pt x="30274" y="5235"/>
                    <a:pt x="30417" y="4796"/>
                  </a:cubicBezTo>
                  <a:lnTo>
                    <a:pt x="30417" y="4796"/>
                  </a:lnTo>
                  <a:cubicBezTo>
                    <a:pt x="30206" y="4985"/>
                    <a:pt x="29992" y="5175"/>
                    <a:pt x="29778" y="5364"/>
                  </a:cubicBezTo>
                  <a:cubicBezTo>
                    <a:pt x="29604" y="5520"/>
                    <a:pt x="29401" y="5585"/>
                    <a:pt x="29190" y="5585"/>
                  </a:cubicBezTo>
                  <a:cubicBezTo>
                    <a:pt x="28759" y="5585"/>
                    <a:pt x="28310" y="5303"/>
                    <a:pt x="28067" y="4932"/>
                  </a:cubicBezTo>
                  <a:lnTo>
                    <a:pt x="28067" y="4932"/>
                  </a:lnTo>
                  <a:cubicBezTo>
                    <a:pt x="27849" y="5849"/>
                    <a:pt x="27989" y="6794"/>
                    <a:pt x="28769" y="7571"/>
                  </a:cubicBezTo>
                  <a:cubicBezTo>
                    <a:pt x="29273" y="8070"/>
                    <a:pt x="29897" y="8291"/>
                    <a:pt x="30524" y="8291"/>
                  </a:cubicBezTo>
                  <a:cubicBezTo>
                    <a:pt x="31526" y="8291"/>
                    <a:pt x="32538" y="7724"/>
                    <a:pt x="33088" y="6822"/>
                  </a:cubicBezTo>
                  <a:cubicBezTo>
                    <a:pt x="33879" y="5528"/>
                    <a:pt x="33730" y="3941"/>
                    <a:pt x="32981" y="2700"/>
                  </a:cubicBezTo>
                  <a:close/>
                  <a:moveTo>
                    <a:pt x="25671" y="2732"/>
                  </a:moveTo>
                  <a:lnTo>
                    <a:pt x="25671" y="2732"/>
                  </a:lnTo>
                  <a:cubicBezTo>
                    <a:pt x="24954" y="2989"/>
                    <a:pt x="24288" y="3356"/>
                    <a:pt x="23678" y="3812"/>
                  </a:cubicBezTo>
                  <a:cubicBezTo>
                    <a:pt x="23767" y="4176"/>
                    <a:pt x="23770" y="4576"/>
                    <a:pt x="23696" y="4972"/>
                  </a:cubicBezTo>
                  <a:cubicBezTo>
                    <a:pt x="23603" y="5456"/>
                    <a:pt x="23371" y="6095"/>
                    <a:pt x="22972" y="6419"/>
                  </a:cubicBezTo>
                  <a:cubicBezTo>
                    <a:pt x="22779" y="6572"/>
                    <a:pt x="22590" y="6641"/>
                    <a:pt x="22419" y="6641"/>
                  </a:cubicBezTo>
                  <a:cubicBezTo>
                    <a:pt x="22020" y="6641"/>
                    <a:pt x="21713" y="6273"/>
                    <a:pt x="21695" y="5777"/>
                  </a:cubicBezTo>
                  <a:cubicBezTo>
                    <a:pt x="21517" y="5930"/>
                    <a:pt x="21310" y="6045"/>
                    <a:pt x="21036" y="6077"/>
                  </a:cubicBezTo>
                  <a:cubicBezTo>
                    <a:pt x="20954" y="6088"/>
                    <a:pt x="20868" y="6095"/>
                    <a:pt x="20782" y="6095"/>
                  </a:cubicBezTo>
                  <a:cubicBezTo>
                    <a:pt x="20319" y="6095"/>
                    <a:pt x="19830" y="5948"/>
                    <a:pt x="19423" y="5742"/>
                  </a:cubicBezTo>
                  <a:lnTo>
                    <a:pt x="19423" y="5742"/>
                  </a:lnTo>
                  <a:cubicBezTo>
                    <a:pt x="19356" y="7039"/>
                    <a:pt x="20137" y="8259"/>
                    <a:pt x="21553" y="8548"/>
                  </a:cubicBezTo>
                  <a:cubicBezTo>
                    <a:pt x="21816" y="8601"/>
                    <a:pt x="22070" y="8630"/>
                    <a:pt x="22312" y="8630"/>
                  </a:cubicBezTo>
                  <a:cubicBezTo>
                    <a:pt x="25157" y="8630"/>
                    <a:pt x="26641" y="5143"/>
                    <a:pt x="25671" y="2732"/>
                  </a:cubicBezTo>
                  <a:close/>
                  <a:moveTo>
                    <a:pt x="34660" y="1"/>
                  </a:moveTo>
                  <a:cubicBezTo>
                    <a:pt x="33504" y="1"/>
                    <a:pt x="32306" y="432"/>
                    <a:pt x="31269" y="1057"/>
                  </a:cubicBezTo>
                  <a:cubicBezTo>
                    <a:pt x="30317" y="522"/>
                    <a:pt x="29244" y="297"/>
                    <a:pt x="28160" y="297"/>
                  </a:cubicBezTo>
                  <a:cubicBezTo>
                    <a:pt x="27222" y="297"/>
                    <a:pt x="26277" y="464"/>
                    <a:pt x="25393" y="749"/>
                  </a:cubicBezTo>
                  <a:cubicBezTo>
                    <a:pt x="25061" y="853"/>
                    <a:pt x="24708" y="978"/>
                    <a:pt x="24344" y="1116"/>
                  </a:cubicBezTo>
                  <a:cubicBezTo>
                    <a:pt x="24081" y="950"/>
                    <a:pt x="23785" y="810"/>
                    <a:pt x="23457" y="707"/>
                  </a:cubicBezTo>
                  <a:cubicBezTo>
                    <a:pt x="22922" y="539"/>
                    <a:pt x="22344" y="468"/>
                    <a:pt x="21752" y="468"/>
                  </a:cubicBezTo>
                  <a:cubicBezTo>
                    <a:pt x="20144" y="468"/>
                    <a:pt x="18418" y="999"/>
                    <a:pt x="17073" y="1595"/>
                  </a:cubicBezTo>
                  <a:cubicBezTo>
                    <a:pt x="17035" y="1613"/>
                    <a:pt x="16992" y="1630"/>
                    <a:pt x="16953" y="1651"/>
                  </a:cubicBezTo>
                  <a:cubicBezTo>
                    <a:pt x="15929" y="821"/>
                    <a:pt x="14596" y="422"/>
                    <a:pt x="13230" y="422"/>
                  </a:cubicBezTo>
                  <a:cubicBezTo>
                    <a:pt x="11928" y="422"/>
                    <a:pt x="10602" y="782"/>
                    <a:pt x="9475" y="1477"/>
                  </a:cubicBezTo>
                  <a:cubicBezTo>
                    <a:pt x="10092" y="1712"/>
                    <a:pt x="10591" y="2173"/>
                    <a:pt x="10210" y="2486"/>
                  </a:cubicBezTo>
                  <a:cubicBezTo>
                    <a:pt x="8841" y="3613"/>
                    <a:pt x="8202" y="5271"/>
                    <a:pt x="8420" y="6968"/>
                  </a:cubicBezTo>
                  <a:cubicBezTo>
                    <a:pt x="8833" y="7214"/>
                    <a:pt x="9080" y="7556"/>
                    <a:pt x="8787" y="7824"/>
                  </a:cubicBezTo>
                  <a:cubicBezTo>
                    <a:pt x="8687" y="7913"/>
                    <a:pt x="8588" y="8006"/>
                    <a:pt x="8491" y="8095"/>
                  </a:cubicBezTo>
                  <a:cubicBezTo>
                    <a:pt x="8331" y="8241"/>
                    <a:pt x="8117" y="8302"/>
                    <a:pt x="7882" y="8302"/>
                  </a:cubicBezTo>
                  <a:cubicBezTo>
                    <a:pt x="7271" y="8302"/>
                    <a:pt x="6544" y="7881"/>
                    <a:pt x="6402" y="7393"/>
                  </a:cubicBezTo>
                  <a:cubicBezTo>
                    <a:pt x="6241" y="6855"/>
                    <a:pt x="6170" y="6309"/>
                    <a:pt x="6173" y="5767"/>
                  </a:cubicBezTo>
                  <a:lnTo>
                    <a:pt x="6173" y="5767"/>
                  </a:lnTo>
                  <a:cubicBezTo>
                    <a:pt x="5995" y="6458"/>
                    <a:pt x="5999" y="7150"/>
                    <a:pt x="6305" y="7774"/>
                  </a:cubicBezTo>
                  <a:cubicBezTo>
                    <a:pt x="6680" y="8545"/>
                    <a:pt x="7264" y="8851"/>
                    <a:pt x="7899" y="8851"/>
                  </a:cubicBezTo>
                  <a:cubicBezTo>
                    <a:pt x="9144" y="8851"/>
                    <a:pt x="10574" y="7674"/>
                    <a:pt x="10951" y="6516"/>
                  </a:cubicBezTo>
                  <a:cubicBezTo>
                    <a:pt x="11369" y="5250"/>
                    <a:pt x="10908" y="4230"/>
                    <a:pt x="10071" y="3534"/>
                  </a:cubicBezTo>
                  <a:cubicBezTo>
                    <a:pt x="10916" y="2768"/>
                    <a:pt x="12014" y="2262"/>
                    <a:pt x="13123" y="2262"/>
                  </a:cubicBezTo>
                  <a:cubicBezTo>
                    <a:pt x="13729" y="2262"/>
                    <a:pt x="14339" y="2415"/>
                    <a:pt x="14913" y="2754"/>
                  </a:cubicBezTo>
                  <a:cubicBezTo>
                    <a:pt x="14952" y="2778"/>
                    <a:pt x="14995" y="2803"/>
                    <a:pt x="15034" y="2832"/>
                  </a:cubicBezTo>
                  <a:cubicBezTo>
                    <a:pt x="14047" y="3634"/>
                    <a:pt x="13270" y="4679"/>
                    <a:pt x="13051" y="5948"/>
                  </a:cubicBezTo>
                  <a:cubicBezTo>
                    <a:pt x="12759" y="7668"/>
                    <a:pt x="13971" y="9268"/>
                    <a:pt x="15630" y="9268"/>
                  </a:cubicBezTo>
                  <a:cubicBezTo>
                    <a:pt x="15880" y="9268"/>
                    <a:pt x="16136" y="9233"/>
                    <a:pt x="16400" y="9154"/>
                  </a:cubicBezTo>
                  <a:cubicBezTo>
                    <a:pt x="18372" y="8583"/>
                    <a:pt x="19106" y="6220"/>
                    <a:pt x="18657" y="4398"/>
                  </a:cubicBezTo>
                  <a:cubicBezTo>
                    <a:pt x="18628" y="4279"/>
                    <a:pt x="18597" y="4166"/>
                    <a:pt x="18561" y="4055"/>
                  </a:cubicBezTo>
                  <a:cubicBezTo>
                    <a:pt x="17773" y="4273"/>
                    <a:pt x="17056" y="4715"/>
                    <a:pt x="16507" y="5314"/>
                  </a:cubicBezTo>
                  <a:cubicBezTo>
                    <a:pt x="16535" y="5596"/>
                    <a:pt x="16525" y="5884"/>
                    <a:pt x="16471" y="6155"/>
                  </a:cubicBezTo>
                  <a:cubicBezTo>
                    <a:pt x="16425" y="6373"/>
                    <a:pt x="16354" y="6715"/>
                    <a:pt x="16189" y="6876"/>
                  </a:cubicBezTo>
                  <a:cubicBezTo>
                    <a:pt x="16036" y="7026"/>
                    <a:pt x="15872" y="7097"/>
                    <a:pt x="15726" y="7097"/>
                  </a:cubicBezTo>
                  <a:cubicBezTo>
                    <a:pt x="15666" y="7097"/>
                    <a:pt x="15605" y="7082"/>
                    <a:pt x="15548" y="7054"/>
                  </a:cubicBezTo>
                  <a:cubicBezTo>
                    <a:pt x="15537" y="7104"/>
                    <a:pt x="15523" y="7157"/>
                    <a:pt x="15512" y="7207"/>
                  </a:cubicBezTo>
                  <a:cubicBezTo>
                    <a:pt x="15473" y="7378"/>
                    <a:pt x="15337" y="7446"/>
                    <a:pt x="15148" y="7446"/>
                  </a:cubicBezTo>
                  <a:cubicBezTo>
                    <a:pt x="14542" y="7446"/>
                    <a:pt x="13412" y="6700"/>
                    <a:pt x="13515" y="6244"/>
                  </a:cubicBezTo>
                  <a:cubicBezTo>
                    <a:pt x="14007" y="4034"/>
                    <a:pt x="15947" y="2461"/>
                    <a:pt x="18207" y="2461"/>
                  </a:cubicBezTo>
                  <a:cubicBezTo>
                    <a:pt x="18276" y="2461"/>
                    <a:pt x="18343" y="2461"/>
                    <a:pt x="18411" y="2464"/>
                  </a:cubicBezTo>
                  <a:cubicBezTo>
                    <a:pt x="18750" y="2479"/>
                    <a:pt x="19099" y="2611"/>
                    <a:pt x="19402" y="2803"/>
                  </a:cubicBezTo>
                  <a:cubicBezTo>
                    <a:pt x="20083" y="2607"/>
                    <a:pt x="20924" y="2383"/>
                    <a:pt x="21681" y="2383"/>
                  </a:cubicBezTo>
                  <a:lnTo>
                    <a:pt x="21798" y="2383"/>
                  </a:lnTo>
                  <a:cubicBezTo>
                    <a:pt x="20900" y="2974"/>
                    <a:pt x="20133" y="3702"/>
                    <a:pt x="19720" y="4579"/>
                  </a:cubicBezTo>
                  <a:cubicBezTo>
                    <a:pt x="19627" y="4779"/>
                    <a:pt x="19555" y="4982"/>
                    <a:pt x="19506" y="5186"/>
                  </a:cubicBezTo>
                  <a:cubicBezTo>
                    <a:pt x="19538" y="5181"/>
                    <a:pt x="19573" y="5181"/>
                    <a:pt x="19609" y="5178"/>
                  </a:cubicBezTo>
                  <a:cubicBezTo>
                    <a:pt x="19998" y="4861"/>
                    <a:pt x="20390" y="4233"/>
                    <a:pt x="20693" y="3941"/>
                  </a:cubicBezTo>
                  <a:cubicBezTo>
                    <a:pt x="21074" y="3573"/>
                    <a:pt x="21481" y="3235"/>
                    <a:pt x="21920" y="2939"/>
                  </a:cubicBezTo>
                  <a:cubicBezTo>
                    <a:pt x="22833" y="2319"/>
                    <a:pt x="23849" y="1912"/>
                    <a:pt x="24933" y="1723"/>
                  </a:cubicBezTo>
                  <a:cubicBezTo>
                    <a:pt x="25072" y="1698"/>
                    <a:pt x="25218" y="1687"/>
                    <a:pt x="25364" y="1687"/>
                  </a:cubicBezTo>
                  <a:cubicBezTo>
                    <a:pt x="25749" y="1687"/>
                    <a:pt x="26156" y="1766"/>
                    <a:pt x="26491" y="1916"/>
                  </a:cubicBezTo>
                  <a:cubicBezTo>
                    <a:pt x="26580" y="1955"/>
                    <a:pt x="26947" y="2151"/>
                    <a:pt x="26983" y="2297"/>
                  </a:cubicBezTo>
                  <a:cubicBezTo>
                    <a:pt x="27336" y="2226"/>
                    <a:pt x="27685" y="2186"/>
                    <a:pt x="28035" y="2186"/>
                  </a:cubicBezTo>
                  <a:cubicBezTo>
                    <a:pt x="28534" y="2186"/>
                    <a:pt x="29026" y="2268"/>
                    <a:pt x="29497" y="2461"/>
                  </a:cubicBezTo>
                  <a:cubicBezTo>
                    <a:pt x="29365" y="2600"/>
                    <a:pt x="29233" y="2747"/>
                    <a:pt x="29108" y="2903"/>
                  </a:cubicBezTo>
                  <a:cubicBezTo>
                    <a:pt x="30153" y="1916"/>
                    <a:pt x="31258" y="910"/>
                    <a:pt x="32649" y="611"/>
                  </a:cubicBezTo>
                  <a:cubicBezTo>
                    <a:pt x="32721" y="596"/>
                    <a:pt x="32795" y="589"/>
                    <a:pt x="32863" y="589"/>
                  </a:cubicBezTo>
                  <a:cubicBezTo>
                    <a:pt x="33587" y="589"/>
                    <a:pt x="34136" y="1366"/>
                    <a:pt x="34018" y="1962"/>
                  </a:cubicBezTo>
                  <a:cubicBezTo>
                    <a:pt x="34161" y="1937"/>
                    <a:pt x="34300" y="1923"/>
                    <a:pt x="34436" y="1923"/>
                  </a:cubicBezTo>
                  <a:lnTo>
                    <a:pt x="34478" y="1923"/>
                  </a:lnTo>
                  <a:cubicBezTo>
                    <a:pt x="36229" y="1962"/>
                    <a:pt x="36147" y="4319"/>
                    <a:pt x="36147" y="5531"/>
                  </a:cubicBezTo>
                  <a:cubicBezTo>
                    <a:pt x="36147" y="6073"/>
                    <a:pt x="36582" y="6320"/>
                    <a:pt x="37071" y="6320"/>
                  </a:cubicBezTo>
                  <a:cubicBezTo>
                    <a:pt x="37698" y="6320"/>
                    <a:pt x="38412" y="5913"/>
                    <a:pt x="38412" y="5214"/>
                  </a:cubicBezTo>
                  <a:cubicBezTo>
                    <a:pt x="38412" y="3103"/>
                    <a:pt x="37916" y="539"/>
                    <a:pt x="35459" y="76"/>
                  </a:cubicBezTo>
                  <a:cubicBezTo>
                    <a:pt x="35199" y="25"/>
                    <a:pt x="34931" y="1"/>
                    <a:pt x="34660"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38"/>
            <p:cNvSpPr/>
            <p:nvPr/>
          </p:nvSpPr>
          <p:spPr>
            <a:xfrm>
              <a:off x="410575" y="3737725"/>
              <a:ext cx="82550" cy="111100"/>
            </a:xfrm>
            <a:custGeom>
              <a:avLst/>
              <a:gdLst/>
              <a:ahLst/>
              <a:cxnLst/>
              <a:rect l="l" t="t" r="r" b="b"/>
              <a:pathLst>
                <a:path w="3302" h="4444" extrusionOk="0">
                  <a:moveTo>
                    <a:pt x="2561" y="1"/>
                  </a:moveTo>
                  <a:cubicBezTo>
                    <a:pt x="2357" y="1"/>
                    <a:pt x="2179" y="47"/>
                    <a:pt x="2051" y="150"/>
                  </a:cubicBezTo>
                  <a:cubicBezTo>
                    <a:pt x="1676" y="457"/>
                    <a:pt x="1352" y="810"/>
                    <a:pt x="1074" y="1192"/>
                  </a:cubicBezTo>
                  <a:cubicBezTo>
                    <a:pt x="1127" y="1192"/>
                    <a:pt x="1180" y="1195"/>
                    <a:pt x="1238" y="1199"/>
                  </a:cubicBezTo>
                  <a:cubicBezTo>
                    <a:pt x="1462" y="1217"/>
                    <a:pt x="1691" y="1245"/>
                    <a:pt x="1919" y="1295"/>
                  </a:cubicBezTo>
                  <a:cubicBezTo>
                    <a:pt x="2118" y="1085"/>
                    <a:pt x="2318" y="896"/>
                    <a:pt x="2507" y="735"/>
                  </a:cubicBezTo>
                  <a:cubicBezTo>
                    <a:pt x="2757" y="521"/>
                    <a:pt x="3024" y="328"/>
                    <a:pt x="3302" y="154"/>
                  </a:cubicBezTo>
                  <a:cubicBezTo>
                    <a:pt x="3060" y="61"/>
                    <a:pt x="2796" y="1"/>
                    <a:pt x="2561" y="1"/>
                  </a:cubicBezTo>
                  <a:close/>
                  <a:moveTo>
                    <a:pt x="560" y="3042"/>
                  </a:moveTo>
                  <a:cubicBezTo>
                    <a:pt x="435" y="3042"/>
                    <a:pt x="310" y="3050"/>
                    <a:pt x="186" y="3060"/>
                  </a:cubicBezTo>
                  <a:cubicBezTo>
                    <a:pt x="68" y="3509"/>
                    <a:pt x="4" y="3977"/>
                    <a:pt x="0" y="4444"/>
                  </a:cubicBezTo>
                  <a:cubicBezTo>
                    <a:pt x="122" y="3970"/>
                    <a:pt x="332" y="3495"/>
                    <a:pt x="593" y="3042"/>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38"/>
            <p:cNvSpPr/>
            <p:nvPr/>
          </p:nvSpPr>
          <p:spPr>
            <a:xfrm>
              <a:off x="410475" y="3741550"/>
              <a:ext cx="110550" cy="170650"/>
            </a:xfrm>
            <a:custGeom>
              <a:avLst/>
              <a:gdLst/>
              <a:ahLst/>
              <a:cxnLst/>
              <a:rect l="l" t="t" r="r" b="b"/>
              <a:pathLst>
                <a:path w="4422" h="6826" extrusionOk="0">
                  <a:moveTo>
                    <a:pt x="3306" y="1"/>
                  </a:moveTo>
                  <a:cubicBezTo>
                    <a:pt x="3028" y="175"/>
                    <a:pt x="2761" y="368"/>
                    <a:pt x="2511" y="582"/>
                  </a:cubicBezTo>
                  <a:cubicBezTo>
                    <a:pt x="2322" y="743"/>
                    <a:pt x="2122" y="932"/>
                    <a:pt x="1923" y="1142"/>
                  </a:cubicBezTo>
                  <a:cubicBezTo>
                    <a:pt x="1695" y="1092"/>
                    <a:pt x="1466" y="1064"/>
                    <a:pt x="1242" y="1046"/>
                  </a:cubicBezTo>
                  <a:cubicBezTo>
                    <a:pt x="1184" y="1042"/>
                    <a:pt x="1131" y="1039"/>
                    <a:pt x="1078" y="1039"/>
                  </a:cubicBezTo>
                  <a:cubicBezTo>
                    <a:pt x="668" y="1605"/>
                    <a:pt x="368" y="2240"/>
                    <a:pt x="190" y="2907"/>
                  </a:cubicBezTo>
                  <a:cubicBezTo>
                    <a:pt x="314" y="2897"/>
                    <a:pt x="439" y="2889"/>
                    <a:pt x="564" y="2889"/>
                  </a:cubicBezTo>
                  <a:lnTo>
                    <a:pt x="597" y="2889"/>
                  </a:lnTo>
                  <a:cubicBezTo>
                    <a:pt x="336" y="3342"/>
                    <a:pt x="126" y="3817"/>
                    <a:pt x="4" y="4291"/>
                  </a:cubicBezTo>
                  <a:cubicBezTo>
                    <a:pt x="1" y="4833"/>
                    <a:pt x="72" y="5379"/>
                    <a:pt x="233" y="5917"/>
                  </a:cubicBezTo>
                  <a:cubicBezTo>
                    <a:pt x="375" y="6405"/>
                    <a:pt x="1102" y="6826"/>
                    <a:pt x="1713" y="6826"/>
                  </a:cubicBezTo>
                  <a:cubicBezTo>
                    <a:pt x="1948" y="6826"/>
                    <a:pt x="2162" y="6765"/>
                    <a:pt x="2322" y="6619"/>
                  </a:cubicBezTo>
                  <a:cubicBezTo>
                    <a:pt x="2419" y="6530"/>
                    <a:pt x="2518" y="6437"/>
                    <a:pt x="2618" y="6348"/>
                  </a:cubicBezTo>
                  <a:cubicBezTo>
                    <a:pt x="2911" y="6080"/>
                    <a:pt x="2664" y="5738"/>
                    <a:pt x="2251" y="5492"/>
                  </a:cubicBezTo>
                  <a:cubicBezTo>
                    <a:pt x="2033" y="3795"/>
                    <a:pt x="2672" y="2137"/>
                    <a:pt x="4041" y="1010"/>
                  </a:cubicBezTo>
                  <a:cubicBezTo>
                    <a:pt x="4422" y="697"/>
                    <a:pt x="3923" y="236"/>
                    <a:pt x="3306"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38"/>
            <p:cNvSpPr/>
            <p:nvPr/>
          </p:nvSpPr>
          <p:spPr>
            <a:xfrm>
              <a:off x="637600" y="3774725"/>
              <a:ext cx="127450" cy="106275"/>
            </a:xfrm>
            <a:custGeom>
              <a:avLst/>
              <a:gdLst/>
              <a:ahLst/>
              <a:cxnLst/>
              <a:rect l="l" t="t" r="r" b="b"/>
              <a:pathLst>
                <a:path w="5098" h="4251" extrusionOk="0">
                  <a:moveTo>
                    <a:pt x="4148" y="0"/>
                  </a:moveTo>
                  <a:cubicBezTo>
                    <a:pt x="4120" y="8"/>
                    <a:pt x="4092" y="15"/>
                    <a:pt x="4066" y="22"/>
                  </a:cubicBezTo>
                  <a:cubicBezTo>
                    <a:pt x="3724" y="122"/>
                    <a:pt x="3346" y="250"/>
                    <a:pt x="2964" y="407"/>
                  </a:cubicBezTo>
                  <a:cubicBezTo>
                    <a:pt x="3100" y="671"/>
                    <a:pt x="3214" y="953"/>
                    <a:pt x="3307" y="1252"/>
                  </a:cubicBezTo>
                  <a:cubicBezTo>
                    <a:pt x="3664" y="1152"/>
                    <a:pt x="4034" y="1102"/>
                    <a:pt x="4412" y="1102"/>
                  </a:cubicBezTo>
                  <a:cubicBezTo>
                    <a:pt x="4469" y="1102"/>
                    <a:pt x="4526" y="1102"/>
                    <a:pt x="4584" y="1106"/>
                  </a:cubicBezTo>
                  <a:lnTo>
                    <a:pt x="4612" y="1106"/>
                  </a:lnTo>
                  <a:cubicBezTo>
                    <a:pt x="5097" y="1106"/>
                    <a:pt x="4729" y="521"/>
                    <a:pt x="4573" y="354"/>
                  </a:cubicBezTo>
                  <a:cubicBezTo>
                    <a:pt x="4451" y="222"/>
                    <a:pt x="4306" y="104"/>
                    <a:pt x="4148" y="0"/>
                  </a:cubicBezTo>
                  <a:close/>
                  <a:moveTo>
                    <a:pt x="1024" y="1577"/>
                  </a:moveTo>
                  <a:cubicBezTo>
                    <a:pt x="450" y="2100"/>
                    <a:pt x="48" y="2750"/>
                    <a:pt x="15" y="3538"/>
                  </a:cubicBezTo>
                  <a:cubicBezTo>
                    <a:pt x="1" y="3923"/>
                    <a:pt x="119" y="4162"/>
                    <a:pt x="294" y="4251"/>
                  </a:cubicBezTo>
                  <a:cubicBezTo>
                    <a:pt x="468" y="3591"/>
                    <a:pt x="807" y="2999"/>
                    <a:pt x="1253" y="2511"/>
                  </a:cubicBezTo>
                  <a:cubicBezTo>
                    <a:pt x="1238" y="2372"/>
                    <a:pt x="1217" y="2233"/>
                    <a:pt x="1189" y="2100"/>
                  </a:cubicBezTo>
                  <a:cubicBezTo>
                    <a:pt x="1149" y="1922"/>
                    <a:pt x="1096" y="1748"/>
                    <a:pt x="1024" y="1577"/>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38"/>
            <p:cNvSpPr/>
            <p:nvPr/>
          </p:nvSpPr>
          <p:spPr>
            <a:xfrm>
              <a:off x="591525" y="3766150"/>
              <a:ext cx="149800" cy="124650"/>
            </a:xfrm>
            <a:custGeom>
              <a:avLst/>
              <a:gdLst/>
              <a:ahLst/>
              <a:cxnLst/>
              <a:rect l="l" t="t" r="r" b="b"/>
              <a:pathLst>
                <a:path w="5992" h="4986" extrusionOk="0">
                  <a:moveTo>
                    <a:pt x="4796" y="1"/>
                  </a:moveTo>
                  <a:cubicBezTo>
                    <a:pt x="2536" y="1"/>
                    <a:pt x="596" y="1574"/>
                    <a:pt x="104" y="3784"/>
                  </a:cubicBezTo>
                  <a:cubicBezTo>
                    <a:pt x="1" y="4240"/>
                    <a:pt x="1131" y="4986"/>
                    <a:pt x="1737" y="4986"/>
                  </a:cubicBezTo>
                  <a:cubicBezTo>
                    <a:pt x="1926" y="4986"/>
                    <a:pt x="2062" y="4918"/>
                    <a:pt x="2101" y="4747"/>
                  </a:cubicBezTo>
                  <a:cubicBezTo>
                    <a:pt x="2112" y="4697"/>
                    <a:pt x="2126" y="4644"/>
                    <a:pt x="2137" y="4594"/>
                  </a:cubicBezTo>
                  <a:cubicBezTo>
                    <a:pt x="1962" y="4505"/>
                    <a:pt x="1844" y="4266"/>
                    <a:pt x="1858" y="3881"/>
                  </a:cubicBezTo>
                  <a:cubicBezTo>
                    <a:pt x="1891" y="3093"/>
                    <a:pt x="2293" y="2443"/>
                    <a:pt x="2867" y="1920"/>
                  </a:cubicBezTo>
                  <a:cubicBezTo>
                    <a:pt x="2939" y="2091"/>
                    <a:pt x="2992" y="2265"/>
                    <a:pt x="3032" y="2443"/>
                  </a:cubicBezTo>
                  <a:cubicBezTo>
                    <a:pt x="3060" y="2576"/>
                    <a:pt x="3081" y="2715"/>
                    <a:pt x="3096" y="2854"/>
                  </a:cubicBezTo>
                  <a:cubicBezTo>
                    <a:pt x="3645" y="2255"/>
                    <a:pt x="4362" y="1813"/>
                    <a:pt x="5150" y="1595"/>
                  </a:cubicBezTo>
                  <a:cubicBezTo>
                    <a:pt x="5057" y="1296"/>
                    <a:pt x="4943" y="1014"/>
                    <a:pt x="4807" y="750"/>
                  </a:cubicBezTo>
                  <a:cubicBezTo>
                    <a:pt x="5189" y="593"/>
                    <a:pt x="5567" y="465"/>
                    <a:pt x="5909" y="365"/>
                  </a:cubicBezTo>
                  <a:cubicBezTo>
                    <a:pt x="5935" y="358"/>
                    <a:pt x="5963" y="351"/>
                    <a:pt x="5991" y="343"/>
                  </a:cubicBezTo>
                  <a:cubicBezTo>
                    <a:pt x="5688" y="151"/>
                    <a:pt x="5339" y="19"/>
                    <a:pt x="5000" y="4"/>
                  </a:cubicBezTo>
                  <a:cubicBezTo>
                    <a:pt x="4932" y="1"/>
                    <a:pt x="4865" y="1"/>
                    <a:pt x="4796"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38"/>
            <p:cNvSpPr/>
            <p:nvPr/>
          </p:nvSpPr>
          <p:spPr>
            <a:xfrm>
              <a:off x="728000" y="3762075"/>
              <a:ext cx="203275" cy="87025"/>
            </a:xfrm>
            <a:custGeom>
              <a:avLst/>
              <a:gdLst/>
              <a:ahLst/>
              <a:cxnLst/>
              <a:rect l="l" t="t" r="r" b="b"/>
              <a:pathLst>
                <a:path w="8131" h="3481" extrusionOk="0">
                  <a:moveTo>
                    <a:pt x="8113" y="0"/>
                  </a:moveTo>
                  <a:lnTo>
                    <a:pt x="8113" y="0"/>
                  </a:lnTo>
                  <a:cubicBezTo>
                    <a:pt x="7668" y="86"/>
                    <a:pt x="7218" y="225"/>
                    <a:pt x="6783" y="389"/>
                  </a:cubicBezTo>
                  <a:cubicBezTo>
                    <a:pt x="6790" y="407"/>
                    <a:pt x="6797" y="421"/>
                    <a:pt x="6801" y="435"/>
                  </a:cubicBezTo>
                  <a:cubicBezTo>
                    <a:pt x="7164" y="307"/>
                    <a:pt x="7543" y="207"/>
                    <a:pt x="7935" y="139"/>
                  </a:cubicBezTo>
                  <a:cubicBezTo>
                    <a:pt x="8084" y="114"/>
                    <a:pt x="8131" y="60"/>
                    <a:pt x="8113" y="0"/>
                  </a:cubicBezTo>
                  <a:close/>
                  <a:moveTo>
                    <a:pt x="636" y="2889"/>
                  </a:moveTo>
                  <a:cubicBezTo>
                    <a:pt x="589" y="2896"/>
                    <a:pt x="547" y="2902"/>
                    <a:pt x="504" y="2914"/>
                  </a:cubicBezTo>
                  <a:cubicBezTo>
                    <a:pt x="133" y="3003"/>
                    <a:pt x="1" y="3131"/>
                    <a:pt x="415" y="3370"/>
                  </a:cubicBezTo>
                  <a:cubicBezTo>
                    <a:pt x="461" y="3394"/>
                    <a:pt x="507" y="3419"/>
                    <a:pt x="553" y="3445"/>
                  </a:cubicBezTo>
                  <a:cubicBezTo>
                    <a:pt x="565" y="3259"/>
                    <a:pt x="593" y="3074"/>
                    <a:pt x="636" y="2889"/>
                  </a:cubicBezTo>
                  <a:close/>
                  <a:moveTo>
                    <a:pt x="4765" y="1359"/>
                  </a:moveTo>
                  <a:lnTo>
                    <a:pt x="4758" y="1365"/>
                  </a:lnTo>
                  <a:cubicBezTo>
                    <a:pt x="4013" y="1783"/>
                    <a:pt x="2850" y="2418"/>
                    <a:pt x="2825" y="3409"/>
                  </a:cubicBezTo>
                  <a:lnTo>
                    <a:pt x="2825" y="3480"/>
                  </a:lnTo>
                  <a:cubicBezTo>
                    <a:pt x="3099" y="3245"/>
                    <a:pt x="3306" y="2917"/>
                    <a:pt x="3578" y="2628"/>
                  </a:cubicBezTo>
                  <a:cubicBezTo>
                    <a:pt x="3959" y="2218"/>
                    <a:pt x="4369" y="1844"/>
                    <a:pt x="4808" y="1515"/>
                  </a:cubicBezTo>
                  <a:cubicBezTo>
                    <a:pt x="4797" y="1462"/>
                    <a:pt x="4783" y="1412"/>
                    <a:pt x="4765" y="1359"/>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38"/>
            <p:cNvSpPr/>
            <p:nvPr/>
          </p:nvSpPr>
          <p:spPr>
            <a:xfrm>
              <a:off x="741825" y="3746825"/>
              <a:ext cx="189025" cy="110200"/>
            </a:xfrm>
            <a:custGeom>
              <a:avLst/>
              <a:gdLst/>
              <a:ahLst/>
              <a:cxnLst/>
              <a:rect l="l" t="t" r="r" b="b"/>
              <a:pathLst>
                <a:path w="7561" h="4408" extrusionOk="0">
                  <a:moveTo>
                    <a:pt x="5941" y="0"/>
                  </a:moveTo>
                  <a:cubicBezTo>
                    <a:pt x="5795" y="0"/>
                    <a:pt x="5649" y="11"/>
                    <a:pt x="5510" y="36"/>
                  </a:cubicBezTo>
                  <a:cubicBezTo>
                    <a:pt x="4426" y="225"/>
                    <a:pt x="3410" y="632"/>
                    <a:pt x="2497" y="1252"/>
                  </a:cubicBezTo>
                  <a:cubicBezTo>
                    <a:pt x="2058" y="1548"/>
                    <a:pt x="1651" y="1886"/>
                    <a:pt x="1270" y="2254"/>
                  </a:cubicBezTo>
                  <a:cubicBezTo>
                    <a:pt x="967" y="2546"/>
                    <a:pt x="575" y="3174"/>
                    <a:pt x="186" y="3491"/>
                  </a:cubicBezTo>
                  <a:cubicBezTo>
                    <a:pt x="150" y="3494"/>
                    <a:pt x="115" y="3494"/>
                    <a:pt x="83" y="3499"/>
                  </a:cubicBezTo>
                  <a:cubicBezTo>
                    <a:pt x="40" y="3684"/>
                    <a:pt x="12" y="3869"/>
                    <a:pt x="0" y="4055"/>
                  </a:cubicBezTo>
                  <a:cubicBezTo>
                    <a:pt x="407" y="4261"/>
                    <a:pt x="896" y="4408"/>
                    <a:pt x="1359" y="4408"/>
                  </a:cubicBezTo>
                  <a:cubicBezTo>
                    <a:pt x="1445" y="4408"/>
                    <a:pt x="1531" y="4401"/>
                    <a:pt x="1613" y="4390"/>
                  </a:cubicBezTo>
                  <a:cubicBezTo>
                    <a:pt x="1887" y="4358"/>
                    <a:pt x="2094" y="4243"/>
                    <a:pt x="2272" y="4090"/>
                  </a:cubicBezTo>
                  <a:lnTo>
                    <a:pt x="2272" y="4019"/>
                  </a:lnTo>
                  <a:cubicBezTo>
                    <a:pt x="2297" y="3028"/>
                    <a:pt x="3460" y="2393"/>
                    <a:pt x="4205" y="1975"/>
                  </a:cubicBezTo>
                  <a:lnTo>
                    <a:pt x="4212" y="1969"/>
                  </a:lnTo>
                  <a:cubicBezTo>
                    <a:pt x="4230" y="2022"/>
                    <a:pt x="4244" y="2072"/>
                    <a:pt x="4255" y="2125"/>
                  </a:cubicBezTo>
                  <a:cubicBezTo>
                    <a:pt x="4865" y="1669"/>
                    <a:pt x="5531" y="1302"/>
                    <a:pt x="6248" y="1045"/>
                  </a:cubicBezTo>
                  <a:cubicBezTo>
                    <a:pt x="6244" y="1031"/>
                    <a:pt x="6237" y="1017"/>
                    <a:pt x="6230" y="999"/>
                  </a:cubicBezTo>
                  <a:cubicBezTo>
                    <a:pt x="6665" y="835"/>
                    <a:pt x="7115" y="696"/>
                    <a:pt x="7560" y="610"/>
                  </a:cubicBezTo>
                  <a:cubicBezTo>
                    <a:pt x="7524" y="464"/>
                    <a:pt x="7157" y="268"/>
                    <a:pt x="7068" y="229"/>
                  </a:cubicBezTo>
                  <a:cubicBezTo>
                    <a:pt x="6733" y="79"/>
                    <a:pt x="6326" y="0"/>
                    <a:pt x="594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38"/>
            <p:cNvSpPr/>
            <p:nvPr/>
          </p:nvSpPr>
          <p:spPr>
            <a:xfrm>
              <a:off x="957900" y="3719375"/>
              <a:ext cx="151775" cy="124900"/>
            </a:xfrm>
            <a:custGeom>
              <a:avLst/>
              <a:gdLst/>
              <a:ahLst/>
              <a:cxnLst/>
              <a:rect l="l" t="t" r="r" b="b"/>
              <a:pathLst>
                <a:path w="6071" h="4996" extrusionOk="0">
                  <a:moveTo>
                    <a:pt x="4797" y="0"/>
                  </a:moveTo>
                  <a:cubicBezTo>
                    <a:pt x="4729" y="0"/>
                    <a:pt x="4655" y="7"/>
                    <a:pt x="4583" y="22"/>
                  </a:cubicBezTo>
                  <a:cubicBezTo>
                    <a:pt x="3192" y="321"/>
                    <a:pt x="2087" y="1327"/>
                    <a:pt x="1042" y="2314"/>
                  </a:cubicBezTo>
                  <a:cubicBezTo>
                    <a:pt x="568" y="2913"/>
                    <a:pt x="172" y="3619"/>
                    <a:pt x="1" y="4343"/>
                  </a:cubicBezTo>
                  <a:cubicBezTo>
                    <a:pt x="244" y="4714"/>
                    <a:pt x="693" y="4996"/>
                    <a:pt x="1124" y="4996"/>
                  </a:cubicBezTo>
                  <a:cubicBezTo>
                    <a:pt x="1335" y="4996"/>
                    <a:pt x="1538" y="4931"/>
                    <a:pt x="1712" y="4775"/>
                  </a:cubicBezTo>
                  <a:cubicBezTo>
                    <a:pt x="1926" y="4586"/>
                    <a:pt x="2140" y="4396"/>
                    <a:pt x="2351" y="4207"/>
                  </a:cubicBezTo>
                  <a:cubicBezTo>
                    <a:pt x="2365" y="4165"/>
                    <a:pt x="2383" y="4126"/>
                    <a:pt x="2397" y="4097"/>
                  </a:cubicBezTo>
                  <a:cubicBezTo>
                    <a:pt x="2540" y="3779"/>
                    <a:pt x="2754" y="3484"/>
                    <a:pt x="2989" y="3216"/>
                  </a:cubicBezTo>
                  <a:cubicBezTo>
                    <a:pt x="3042" y="3316"/>
                    <a:pt x="3085" y="3416"/>
                    <a:pt x="3124" y="3523"/>
                  </a:cubicBezTo>
                  <a:cubicBezTo>
                    <a:pt x="3253" y="3409"/>
                    <a:pt x="3381" y="3295"/>
                    <a:pt x="3510" y="3180"/>
                  </a:cubicBezTo>
                  <a:cubicBezTo>
                    <a:pt x="3934" y="2806"/>
                    <a:pt x="4380" y="2339"/>
                    <a:pt x="4915" y="2111"/>
                  </a:cubicBezTo>
                  <a:cubicBezTo>
                    <a:pt x="4857" y="2015"/>
                    <a:pt x="4797" y="1922"/>
                    <a:pt x="4732" y="1829"/>
                  </a:cubicBezTo>
                  <a:cubicBezTo>
                    <a:pt x="5129" y="1615"/>
                    <a:pt x="5545" y="1444"/>
                    <a:pt x="5952" y="1373"/>
                  </a:cubicBezTo>
                  <a:cubicBezTo>
                    <a:pt x="6070" y="777"/>
                    <a:pt x="5521" y="0"/>
                    <a:pt x="479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7" name="Google Shape;1197;p38"/>
          <p:cNvSpPr/>
          <p:nvPr/>
        </p:nvSpPr>
        <p:spPr>
          <a:xfrm rot="940069" flipV="1">
            <a:off x="5370862" y="373422"/>
            <a:ext cx="859095" cy="732584"/>
          </a:xfrm>
          <a:custGeom>
            <a:avLst/>
            <a:gdLst/>
            <a:ahLst/>
            <a:cxnLst/>
            <a:rect l="l" t="t" r="r" b="b"/>
            <a:pathLst>
              <a:path w="26142" h="30241" extrusionOk="0">
                <a:moveTo>
                  <a:pt x="20452" y="647"/>
                </a:moveTo>
                <a:lnTo>
                  <a:pt x="20452" y="647"/>
                </a:lnTo>
                <a:cubicBezTo>
                  <a:pt x="20499" y="678"/>
                  <a:pt x="20561" y="694"/>
                  <a:pt x="20608" y="725"/>
                </a:cubicBezTo>
                <a:cubicBezTo>
                  <a:pt x="20749" y="804"/>
                  <a:pt x="20890" y="867"/>
                  <a:pt x="21047" y="929"/>
                </a:cubicBezTo>
                <a:cubicBezTo>
                  <a:pt x="21173" y="992"/>
                  <a:pt x="21282" y="1070"/>
                  <a:pt x="21423" y="1102"/>
                </a:cubicBezTo>
                <a:cubicBezTo>
                  <a:pt x="21627" y="1478"/>
                  <a:pt x="21847" y="1854"/>
                  <a:pt x="22050" y="2230"/>
                </a:cubicBezTo>
                <a:cubicBezTo>
                  <a:pt x="21705" y="2026"/>
                  <a:pt x="21345" y="1838"/>
                  <a:pt x="20984" y="1635"/>
                </a:cubicBezTo>
                <a:cubicBezTo>
                  <a:pt x="20828" y="1290"/>
                  <a:pt x="20655" y="929"/>
                  <a:pt x="20452" y="647"/>
                </a:cubicBezTo>
                <a:close/>
                <a:moveTo>
                  <a:pt x="21047" y="1776"/>
                </a:moveTo>
                <a:lnTo>
                  <a:pt x="21047" y="1776"/>
                </a:lnTo>
                <a:cubicBezTo>
                  <a:pt x="21423" y="2011"/>
                  <a:pt x="21800" y="2246"/>
                  <a:pt x="22191" y="2465"/>
                </a:cubicBezTo>
                <a:cubicBezTo>
                  <a:pt x="22411" y="2857"/>
                  <a:pt x="22630" y="3233"/>
                  <a:pt x="22865" y="3625"/>
                </a:cubicBezTo>
                <a:cubicBezTo>
                  <a:pt x="22395" y="3343"/>
                  <a:pt x="21925" y="3077"/>
                  <a:pt x="21470" y="2794"/>
                </a:cubicBezTo>
                <a:cubicBezTo>
                  <a:pt x="21361" y="2591"/>
                  <a:pt x="21220" y="2199"/>
                  <a:pt x="21047" y="1776"/>
                </a:cubicBezTo>
                <a:close/>
                <a:moveTo>
                  <a:pt x="21564" y="3014"/>
                </a:moveTo>
                <a:cubicBezTo>
                  <a:pt x="22019" y="3327"/>
                  <a:pt x="22505" y="3625"/>
                  <a:pt x="23006" y="3892"/>
                </a:cubicBezTo>
                <a:cubicBezTo>
                  <a:pt x="23210" y="4237"/>
                  <a:pt x="23414" y="4581"/>
                  <a:pt x="23602" y="4942"/>
                </a:cubicBezTo>
                <a:cubicBezTo>
                  <a:pt x="23085" y="4660"/>
                  <a:pt x="22552" y="4378"/>
                  <a:pt x="22066" y="4048"/>
                </a:cubicBezTo>
                <a:cubicBezTo>
                  <a:pt x="21894" y="3704"/>
                  <a:pt x="21721" y="3359"/>
                  <a:pt x="21564" y="3014"/>
                </a:cubicBezTo>
                <a:close/>
                <a:moveTo>
                  <a:pt x="22160" y="4268"/>
                </a:moveTo>
                <a:lnTo>
                  <a:pt x="22160" y="4268"/>
                </a:lnTo>
                <a:cubicBezTo>
                  <a:pt x="22646" y="4613"/>
                  <a:pt x="23179" y="4958"/>
                  <a:pt x="23743" y="5193"/>
                </a:cubicBezTo>
                <a:cubicBezTo>
                  <a:pt x="23947" y="5600"/>
                  <a:pt x="24166" y="6008"/>
                  <a:pt x="24370" y="6415"/>
                </a:cubicBezTo>
                <a:cubicBezTo>
                  <a:pt x="23806" y="6055"/>
                  <a:pt x="23242" y="5726"/>
                  <a:pt x="22677" y="5365"/>
                </a:cubicBezTo>
                <a:cubicBezTo>
                  <a:pt x="22505" y="5005"/>
                  <a:pt x="22332" y="4628"/>
                  <a:pt x="22160" y="4268"/>
                </a:cubicBezTo>
                <a:close/>
                <a:moveTo>
                  <a:pt x="22803" y="5632"/>
                </a:moveTo>
                <a:lnTo>
                  <a:pt x="22803" y="5632"/>
                </a:lnTo>
                <a:cubicBezTo>
                  <a:pt x="23351" y="6023"/>
                  <a:pt x="23931" y="6415"/>
                  <a:pt x="24527" y="6729"/>
                </a:cubicBezTo>
                <a:cubicBezTo>
                  <a:pt x="24527" y="6744"/>
                  <a:pt x="24543" y="6760"/>
                  <a:pt x="24543" y="6776"/>
                </a:cubicBezTo>
                <a:cubicBezTo>
                  <a:pt x="24731" y="7136"/>
                  <a:pt x="24887" y="7512"/>
                  <a:pt x="25060" y="7889"/>
                </a:cubicBezTo>
                <a:cubicBezTo>
                  <a:pt x="24433" y="7450"/>
                  <a:pt x="23806" y="7011"/>
                  <a:pt x="23226" y="6525"/>
                </a:cubicBezTo>
                <a:cubicBezTo>
                  <a:pt x="23085" y="6227"/>
                  <a:pt x="22944" y="5929"/>
                  <a:pt x="22803" y="5632"/>
                </a:cubicBezTo>
                <a:close/>
                <a:moveTo>
                  <a:pt x="16674" y="7591"/>
                </a:moveTo>
                <a:cubicBezTo>
                  <a:pt x="16785" y="7602"/>
                  <a:pt x="16904" y="7613"/>
                  <a:pt x="17019" y="7613"/>
                </a:cubicBezTo>
                <a:cubicBezTo>
                  <a:pt x="17067" y="7613"/>
                  <a:pt x="17114" y="7611"/>
                  <a:pt x="17160" y="7607"/>
                </a:cubicBezTo>
                <a:lnTo>
                  <a:pt x="17160" y="7607"/>
                </a:lnTo>
                <a:cubicBezTo>
                  <a:pt x="17082" y="7748"/>
                  <a:pt x="17082" y="7920"/>
                  <a:pt x="17113" y="8077"/>
                </a:cubicBezTo>
                <a:cubicBezTo>
                  <a:pt x="17097" y="8092"/>
                  <a:pt x="17097" y="8108"/>
                  <a:pt x="17097" y="8124"/>
                </a:cubicBezTo>
                <a:cubicBezTo>
                  <a:pt x="16956" y="7951"/>
                  <a:pt x="16815" y="7763"/>
                  <a:pt x="16674" y="7591"/>
                </a:cubicBezTo>
                <a:close/>
                <a:moveTo>
                  <a:pt x="15859" y="7465"/>
                </a:moveTo>
                <a:cubicBezTo>
                  <a:pt x="16047" y="7497"/>
                  <a:pt x="16266" y="7544"/>
                  <a:pt x="16470" y="7575"/>
                </a:cubicBezTo>
                <a:cubicBezTo>
                  <a:pt x="16643" y="7842"/>
                  <a:pt x="16831" y="8092"/>
                  <a:pt x="17035" y="8343"/>
                </a:cubicBezTo>
                <a:cubicBezTo>
                  <a:pt x="16940" y="8328"/>
                  <a:pt x="16846" y="8328"/>
                  <a:pt x="16737" y="8312"/>
                </a:cubicBezTo>
                <a:cubicBezTo>
                  <a:pt x="16611" y="8186"/>
                  <a:pt x="16470" y="8061"/>
                  <a:pt x="16329" y="7936"/>
                </a:cubicBezTo>
                <a:cubicBezTo>
                  <a:pt x="16219" y="7810"/>
                  <a:pt x="16094" y="7701"/>
                  <a:pt x="15969" y="7575"/>
                </a:cubicBezTo>
                <a:cubicBezTo>
                  <a:pt x="15922" y="7544"/>
                  <a:pt x="15890" y="7497"/>
                  <a:pt x="15843" y="7465"/>
                </a:cubicBezTo>
                <a:close/>
                <a:moveTo>
                  <a:pt x="14824" y="7293"/>
                </a:moveTo>
                <a:cubicBezTo>
                  <a:pt x="15091" y="7356"/>
                  <a:pt x="15373" y="7387"/>
                  <a:pt x="15639" y="7434"/>
                </a:cubicBezTo>
                <a:cubicBezTo>
                  <a:pt x="15812" y="7654"/>
                  <a:pt x="16031" y="7842"/>
                  <a:pt x="16219" y="8045"/>
                </a:cubicBezTo>
                <a:cubicBezTo>
                  <a:pt x="16313" y="8139"/>
                  <a:pt x="16408" y="8233"/>
                  <a:pt x="16486" y="8312"/>
                </a:cubicBezTo>
                <a:lnTo>
                  <a:pt x="16455" y="8312"/>
                </a:lnTo>
                <a:cubicBezTo>
                  <a:pt x="16235" y="8312"/>
                  <a:pt x="16000" y="8328"/>
                  <a:pt x="15781" y="8359"/>
                </a:cubicBezTo>
                <a:cubicBezTo>
                  <a:pt x="15624" y="8061"/>
                  <a:pt x="15342" y="7810"/>
                  <a:pt x="15107" y="7575"/>
                </a:cubicBezTo>
                <a:cubicBezTo>
                  <a:pt x="15013" y="7481"/>
                  <a:pt x="14918" y="7387"/>
                  <a:pt x="14824" y="7293"/>
                </a:cubicBezTo>
                <a:close/>
                <a:moveTo>
                  <a:pt x="20279" y="7748"/>
                </a:moveTo>
                <a:cubicBezTo>
                  <a:pt x="20483" y="7795"/>
                  <a:pt x="20702" y="7810"/>
                  <a:pt x="20922" y="7842"/>
                </a:cubicBezTo>
                <a:cubicBezTo>
                  <a:pt x="21204" y="8171"/>
                  <a:pt x="21486" y="8516"/>
                  <a:pt x="21784" y="8829"/>
                </a:cubicBezTo>
                <a:lnTo>
                  <a:pt x="21204" y="8829"/>
                </a:lnTo>
                <a:cubicBezTo>
                  <a:pt x="21164" y="8769"/>
                  <a:pt x="21085" y="8741"/>
                  <a:pt x="21009" y="8741"/>
                </a:cubicBezTo>
                <a:cubicBezTo>
                  <a:pt x="20966" y="8741"/>
                  <a:pt x="20924" y="8750"/>
                  <a:pt x="20890" y="8766"/>
                </a:cubicBezTo>
                <a:cubicBezTo>
                  <a:pt x="20687" y="8531"/>
                  <a:pt x="20467" y="8281"/>
                  <a:pt x="20263" y="8045"/>
                </a:cubicBezTo>
                <a:cubicBezTo>
                  <a:pt x="20263" y="7951"/>
                  <a:pt x="20263" y="7857"/>
                  <a:pt x="20279" y="7748"/>
                </a:cubicBezTo>
                <a:close/>
                <a:moveTo>
                  <a:pt x="21110" y="7857"/>
                </a:moveTo>
                <a:lnTo>
                  <a:pt x="21110" y="7857"/>
                </a:lnTo>
                <a:cubicBezTo>
                  <a:pt x="21329" y="7873"/>
                  <a:pt x="21549" y="7873"/>
                  <a:pt x="21784" y="7889"/>
                </a:cubicBezTo>
                <a:cubicBezTo>
                  <a:pt x="21768" y="7904"/>
                  <a:pt x="21768" y="7920"/>
                  <a:pt x="21768" y="7936"/>
                </a:cubicBezTo>
                <a:cubicBezTo>
                  <a:pt x="22050" y="8233"/>
                  <a:pt x="22317" y="8547"/>
                  <a:pt x="22599" y="8845"/>
                </a:cubicBezTo>
                <a:cubicBezTo>
                  <a:pt x="22411" y="8845"/>
                  <a:pt x="22207" y="8829"/>
                  <a:pt x="22019" y="8829"/>
                </a:cubicBezTo>
                <a:cubicBezTo>
                  <a:pt x="21737" y="8500"/>
                  <a:pt x="21408" y="8171"/>
                  <a:pt x="21110" y="7857"/>
                </a:cubicBezTo>
                <a:close/>
                <a:moveTo>
                  <a:pt x="23304" y="6682"/>
                </a:moveTo>
                <a:lnTo>
                  <a:pt x="23304" y="6682"/>
                </a:lnTo>
                <a:cubicBezTo>
                  <a:pt x="23900" y="7215"/>
                  <a:pt x="24511" y="7716"/>
                  <a:pt x="25185" y="8155"/>
                </a:cubicBezTo>
                <a:lnTo>
                  <a:pt x="25185" y="8171"/>
                </a:lnTo>
                <a:cubicBezTo>
                  <a:pt x="25358" y="8547"/>
                  <a:pt x="25593" y="8719"/>
                  <a:pt x="25091" y="8845"/>
                </a:cubicBezTo>
                <a:cubicBezTo>
                  <a:pt x="24887" y="8704"/>
                  <a:pt x="24668" y="8563"/>
                  <a:pt x="24464" y="8422"/>
                </a:cubicBezTo>
                <a:cubicBezTo>
                  <a:pt x="24229" y="8249"/>
                  <a:pt x="23994" y="8061"/>
                  <a:pt x="23759" y="7873"/>
                </a:cubicBezTo>
                <a:cubicBezTo>
                  <a:pt x="23837" y="7779"/>
                  <a:pt x="23790" y="7607"/>
                  <a:pt x="23680" y="7528"/>
                </a:cubicBezTo>
                <a:cubicBezTo>
                  <a:pt x="23680" y="7497"/>
                  <a:pt x="23665" y="7465"/>
                  <a:pt x="23649" y="7418"/>
                </a:cubicBezTo>
                <a:cubicBezTo>
                  <a:pt x="23539" y="7183"/>
                  <a:pt x="23414" y="6933"/>
                  <a:pt x="23304" y="6682"/>
                </a:cubicBezTo>
                <a:close/>
                <a:moveTo>
                  <a:pt x="21831" y="7889"/>
                </a:moveTo>
                <a:cubicBezTo>
                  <a:pt x="21862" y="7889"/>
                  <a:pt x="21894" y="7889"/>
                  <a:pt x="21925" y="7904"/>
                </a:cubicBezTo>
                <a:cubicBezTo>
                  <a:pt x="22254" y="7920"/>
                  <a:pt x="22583" y="7951"/>
                  <a:pt x="22928" y="7967"/>
                </a:cubicBezTo>
                <a:cubicBezTo>
                  <a:pt x="23147" y="8281"/>
                  <a:pt x="23367" y="8578"/>
                  <a:pt x="23602" y="8860"/>
                </a:cubicBezTo>
                <a:cubicBezTo>
                  <a:pt x="23320" y="8860"/>
                  <a:pt x="23053" y="8860"/>
                  <a:pt x="22771" y="8845"/>
                </a:cubicBezTo>
                <a:cubicBezTo>
                  <a:pt x="22474" y="8516"/>
                  <a:pt x="22144" y="8202"/>
                  <a:pt x="21831" y="7889"/>
                </a:cubicBezTo>
                <a:close/>
                <a:moveTo>
                  <a:pt x="23665" y="7951"/>
                </a:moveTo>
                <a:cubicBezTo>
                  <a:pt x="24025" y="8281"/>
                  <a:pt x="24401" y="8610"/>
                  <a:pt x="24793" y="8892"/>
                </a:cubicBezTo>
                <a:cubicBezTo>
                  <a:pt x="24621" y="8892"/>
                  <a:pt x="24433" y="8876"/>
                  <a:pt x="24276" y="8876"/>
                </a:cubicBezTo>
                <a:lnTo>
                  <a:pt x="23806" y="8876"/>
                </a:lnTo>
                <a:cubicBezTo>
                  <a:pt x="23586" y="8563"/>
                  <a:pt x="23336" y="8265"/>
                  <a:pt x="23085" y="7983"/>
                </a:cubicBezTo>
                <a:cubicBezTo>
                  <a:pt x="23257" y="7983"/>
                  <a:pt x="23430" y="7983"/>
                  <a:pt x="23586" y="7967"/>
                </a:cubicBezTo>
                <a:cubicBezTo>
                  <a:pt x="23618" y="7967"/>
                  <a:pt x="23649" y="7967"/>
                  <a:pt x="23665" y="7951"/>
                </a:cubicBezTo>
                <a:close/>
                <a:moveTo>
                  <a:pt x="20248" y="8233"/>
                </a:moveTo>
                <a:cubicBezTo>
                  <a:pt x="20420" y="8453"/>
                  <a:pt x="20577" y="8688"/>
                  <a:pt x="20765" y="8892"/>
                </a:cubicBezTo>
                <a:cubicBezTo>
                  <a:pt x="20749" y="8923"/>
                  <a:pt x="20734" y="8970"/>
                  <a:pt x="20749" y="9017"/>
                </a:cubicBezTo>
                <a:cubicBezTo>
                  <a:pt x="20749" y="9205"/>
                  <a:pt x="20749" y="9378"/>
                  <a:pt x="20749" y="9550"/>
                </a:cubicBezTo>
                <a:cubicBezTo>
                  <a:pt x="20546" y="9440"/>
                  <a:pt x="20357" y="9299"/>
                  <a:pt x="20169" y="9158"/>
                </a:cubicBezTo>
                <a:cubicBezTo>
                  <a:pt x="20201" y="8845"/>
                  <a:pt x="20232" y="8547"/>
                  <a:pt x="20248" y="8233"/>
                </a:cubicBezTo>
                <a:close/>
                <a:moveTo>
                  <a:pt x="20154" y="9284"/>
                </a:moveTo>
                <a:cubicBezTo>
                  <a:pt x="20342" y="9440"/>
                  <a:pt x="20530" y="9581"/>
                  <a:pt x="20749" y="9707"/>
                </a:cubicBezTo>
                <a:cubicBezTo>
                  <a:pt x="20734" y="10005"/>
                  <a:pt x="20687" y="10302"/>
                  <a:pt x="20640" y="10600"/>
                </a:cubicBezTo>
                <a:cubicBezTo>
                  <a:pt x="20420" y="10522"/>
                  <a:pt x="20201" y="10444"/>
                  <a:pt x="19981" y="10381"/>
                </a:cubicBezTo>
                <a:cubicBezTo>
                  <a:pt x="20060" y="10020"/>
                  <a:pt x="20107" y="9660"/>
                  <a:pt x="20154" y="9284"/>
                </a:cubicBezTo>
                <a:close/>
                <a:moveTo>
                  <a:pt x="19966" y="10506"/>
                </a:moveTo>
                <a:cubicBezTo>
                  <a:pt x="20185" y="10585"/>
                  <a:pt x="20404" y="10679"/>
                  <a:pt x="20624" y="10741"/>
                </a:cubicBezTo>
                <a:cubicBezTo>
                  <a:pt x="20561" y="11055"/>
                  <a:pt x="20499" y="11353"/>
                  <a:pt x="20436" y="11650"/>
                </a:cubicBezTo>
                <a:cubicBezTo>
                  <a:pt x="20201" y="11588"/>
                  <a:pt x="19981" y="11541"/>
                  <a:pt x="19762" y="11462"/>
                </a:cubicBezTo>
                <a:cubicBezTo>
                  <a:pt x="19840" y="11149"/>
                  <a:pt x="19903" y="10835"/>
                  <a:pt x="19966" y="10506"/>
                </a:cubicBezTo>
                <a:close/>
                <a:moveTo>
                  <a:pt x="19746" y="11572"/>
                </a:moveTo>
                <a:cubicBezTo>
                  <a:pt x="19966" y="11650"/>
                  <a:pt x="20185" y="11713"/>
                  <a:pt x="20404" y="11760"/>
                </a:cubicBezTo>
                <a:cubicBezTo>
                  <a:pt x="20357" y="12011"/>
                  <a:pt x="20295" y="12262"/>
                  <a:pt x="20248" y="12513"/>
                </a:cubicBezTo>
                <a:lnTo>
                  <a:pt x="20216" y="12607"/>
                </a:lnTo>
                <a:cubicBezTo>
                  <a:pt x="19981" y="12560"/>
                  <a:pt x="19746" y="12513"/>
                  <a:pt x="19511" y="12481"/>
                </a:cubicBezTo>
                <a:cubicBezTo>
                  <a:pt x="19589" y="12183"/>
                  <a:pt x="19668" y="11870"/>
                  <a:pt x="19746" y="11572"/>
                </a:cubicBezTo>
                <a:close/>
                <a:moveTo>
                  <a:pt x="19464" y="12622"/>
                </a:moveTo>
                <a:cubicBezTo>
                  <a:pt x="19699" y="12669"/>
                  <a:pt x="19950" y="12701"/>
                  <a:pt x="20201" y="12748"/>
                </a:cubicBezTo>
                <a:cubicBezTo>
                  <a:pt x="20091" y="13218"/>
                  <a:pt x="19997" y="13688"/>
                  <a:pt x="19903" y="14158"/>
                </a:cubicBezTo>
                <a:cubicBezTo>
                  <a:pt x="19605" y="14111"/>
                  <a:pt x="19323" y="14033"/>
                  <a:pt x="19041" y="13908"/>
                </a:cubicBezTo>
                <a:cubicBezTo>
                  <a:pt x="19198" y="13484"/>
                  <a:pt x="19339" y="13061"/>
                  <a:pt x="19464" y="12622"/>
                </a:cubicBezTo>
                <a:close/>
                <a:moveTo>
                  <a:pt x="19009" y="14002"/>
                </a:moveTo>
                <a:cubicBezTo>
                  <a:pt x="19292" y="14127"/>
                  <a:pt x="19574" y="14237"/>
                  <a:pt x="19872" y="14284"/>
                </a:cubicBezTo>
                <a:cubicBezTo>
                  <a:pt x="19778" y="14691"/>
                  <a:pt x="19683" y="15099"/>
                  <a:pt x="19574" y="15506"/>
                </a:cubicBezTo>
                <a:cubicBezTo>
                  <a:pt x="19213" y="15475"/>
                  <a:pt x="18868" y="15397"/>
                  <a:pt x="18524" y="15287"/>
                </a:cubicBezTo>
                <a:lnTo>
                  <a:pt x="18508" y="15287"/>
                </a:lnTo>
                <a:cubicBezTo>
                  <a:pt x="18696" y="14864"/>
                  <a:pt x="18853" y="14441"/>
                  <a:pt x="19009" y="14002"/>
                </a:cubicBezTo>
                <a:close/>
                <a:moveTo>
                  <a:pt x="18477" y="15381"/>
                </a:moveTo>
                <a:cubicBezTo>
                  <a:pt x="18477" y="15381"/>
                  <a:pt x="18477" y="15397"/>
                  <a:pt x="18492" y="15397"/>
                </a:cubicBezTo>
                <a:cubicBezTo>
                  <a:pt x="18837" y="15522"/>
                  <a:pt x="19182" y="15600"/>
                  <a:pt x="19542" y="15632"/>
                </a:cubicBezTo>
                <a:cubicBezTo>
                  <a:pt x="19495" y="15773"/>
                  <a:pt x="19464" y="15914"/>
                  <a:pt x="19417" y="16055"/>
                </a:cubicBezTo>
                <a:cubicBezTo>
                  <a:pt x="19370" y="16196"/>
                  <a:pt x="19323" y="16321"/>
                  <a:pt x="19276" y="16463"/>
                </a:cubicBezTo>
                <a:cubicBezTo>
                  <a:pt x="18868" y="16384"/>
                  <a:pt x="18477" y="16321"/>
                  <a:pt x="18085" y="16227"/>
                </a:cubicBezTo>
                <a:cubicBezTo>
                  <a:pt x="18226" y="15945"/>
                  <a:pt x="18351" y="15663"/>
                  <a:pt x="18477" y="15381"/>
                </a:cubicBezTo>
                <a:close/>
                <a:moveTo>
                  <a:pt x="18053" y="16306"/>
                </a:moveTo>
                <a:cubicBezTo>
                  <a:pt x="18430" y="16415"/>
                  <a:pt x="18837" y="16510"/>
                  <a:pt x="19229" y="16557"/>
                </a:cubicBezTo>
                <a:cubicBezTo>
                  <a:pt x="19104" y="16917"/>
                  <a:pt x="18947" y="17293"/>
                  <a:pt x="18790" y="17638"/>
                </a:cubicBezTo>
                <a:cubicBezTo>
                  <a:pt x="18398" y="17481"/>
                  <a:pt x="17975" y="17356"/>
                  <a:pt x="17552" y="17278"/>
                </a:cubicBezTo>
                <a:cubicBezTo>
                  <a:pt x="17724" y="16964"/>
                  <a:pt x="17897" y="16635"/>
                  <a:pt x="18053" y="16306"/>
                </a:cubicBezTo>
                <a:close/>
                <a:moveTo>
                  <a:pt x="17505" y="17372"/>
                </a:moveTo>
                <a:cubicBezTo>
                  <a:pt x="17928" y="17466"/>
                  <a:pt x="18335" y="17607"/>
                  <a:pt x="18743" y="17748"/>
                </a:cubicBezTo>
                <a:cubicBezTo>
                  <a:pt x="18649" y="17967"/>
                  <a:pt x="18539" y="18171"/>
                  <a:pt x="18430" y="18375"/>
                </a:cubicBezTo>
                <a:cubicBezTo>
                  <a:pt x="17991" y="18281"/>
                  <a:pt x="17536" y="18187"/>
                  <a:pt x="17097" y="18108"/>
                </a:cubicBezTo>
                <a:cubicBezTo>
                  <a:pt x="17238" y="17873"/>
                  <a:pt x="17379" y="17622"/>
                  <a:pt x="17505" y="17372"/>
                </a:cubicBezTo>
                <a:close/>
                <a:moveTo>
                  <a:pt x="17050" y="18187"/>
                </a:moveTo>
                <a:cubicBezTo>
                  <a:pt x="17489" y="18296"/>
                  <a:pt x="17928" y="18390"/>
                  <a:pt x="18383" y="18484"/>
                </a:cubicBezTo>
                <a:cubicBezTo>
                  <a:pt x="18194" y="18829"/>
                  <a:pt x="17991" y="19174"/>
                  <a:pt x="17787" y="19519"/>
                </a:cubicBezTo>
                <a:cubicBezTo>
                  <a:pt x="17536" y="19456"/>
                  <a:pt x="17285" y="19378"/>
                  <a:pt x="17050" y="19315"/>
                </a:cubicBezTo>
                <a:cubicBezTo>
                  <a:pt x="16893" y="19268"/>
                  <a:pt x="16658" y="19174"/>
                  <a:pt x="16470" y="19143"/>
                </a:cubicBezTo>
                <a:cubicBezTo>
                  <a:pt x="16674" y="18829"/>
                  <a:pt x="16862" y="18516"/>
                  <a:pt x="17050" y="18187"/>
                </a:cubicBezTo>
                <a:close/>
                <a:moveTo>
                  <a:pt x="16408" y="19237"/>
                </a:moveTo>
                <a:cubicBezTo>
                  <a:pt x="16549" y="19268"/>
                  <a:pt x="16721" y="19347"/>
                  <a:pt x="16831" y="19378"/>
                </a:cubicBezTo>
                <a:cubicBezTo>
                  <a:pt x="16987" y="19425"/>
                  <a:pt x="17160" y="19472"/>
                  <a:pt x="17317" y="19519"/>
                </a:cubicBezTo>
                <a:cubicBezTo>
                  <a:pt x="17442" y="19566"/>
                  <a:pt x="17583" y="19613"/>
                  <a:pt x="17709" y="19644"/>
                </a:cubicBezTo>
                <a:cubicBezTo>
                  <a:pt x="17567" y="19880"/>
                  <a:pt x="17426" y="20099"/>
                  <a:pt x="17270" y="20334"/>
                </a:cubicBezTo>
                <a:cubicBezTo>
                  <a:pt x="16815" y="20209"/>
                  <a:pt x="16345" y="20115"/>
                  <a:pt x="15890" y="20005"/>
                </a:cubicBezTo>
                <a:cubicBezTo>
                  <a:pt x="16063" y="19754"/>
                  <a:pt x="16235" y="19503"/>
                  <a:pt x="16408" y="19237"/>
                </a:cubicBezTo>
                <a:close/>
                <a:moveTo>
                  <a:pt x="15828" y="20099"/>
                </a:moveTo>
                <a:cubicBezTo>
                  <a:pt x="16282" y="20224"/>
                  <a:pt x="16721" y="20350"/>
                  <a:pt x="17176" y="20459"/>
                </a:cubicBezTo>
                <a:cubicBezTo>
                  <a:pt x="17019" y="20695"/>
                  <a:pt x="16862" y="20914"/>
                  <a:pt x="16690" y="21149"/>
                </a:cubicBezTo>
                <a:cubicBezTo>
                  <a:pt x="16204" y="21086"/>
                  <a:pt x="15734" y="21008"/>
                  <a:pt x="15263" y="20867"/>
                </a:cubicBezTo>
                <a:cubicBezTo>
                  <a:pt x="15451" y="20616"/>
                  <a:pt x="15639" y="20365"/>
                  <a:pt x="15828" y="20099"/>
                </a:cubicBezTo>
                <a:close/>
                <a:moveTo>
                  <a:pt x="15169" y="20977"/>
                </a:moveTo>
                <a:cubicBezTo>
                  <a:pt x="15624" y="21133"/>
                  <a:pt x="16110" y="21259"/>
                  <a:pt x="16580" y="21290"/>
                </a:cubicBezTo>
                <a:cubicBezTo>
                  <a:pt x="16486" y="21416"/>
                  <a:pt x="16376" y="21557"/>
                  <a:pt x="16266" y="21682"/>
                </a:cubicBezTo>
                <a:cubicBezTo>
                  <a:pt x="16188" y="21792"/>
                  <a:pt x="16094" y="21901"/>
                  <a:pt x="16016" y="22011"/>
                </a:cubicBezTo>
                <a:cubicBezTo>
                  <a:pt x="15545" y="21886"/>
                  <a:pt x="15060" y="21776"/>
                  <a:pt x="14589" y="21698"/>
                </a:cubicBezTo>
                <a:cubicBezTo>
                  <a:pt x="14621" y="21651"/>
                  <a:pt x="14652" y="21619"/>
                  <a:pt x="14699" y="21572"/>
                </a:cubicBezTo>
                <a:cubicBezTo>
                  <a:pt x="14856" y="21384"/>
                  <a:pt x="15013" y="21180"/>
                  <a:pt x="15169" y="20977"/>
                </a:cubicBezTo>
                <a:close/>
                <a:moveTo>
                  <a:pt x="14558" y="21807"/>
                </a:moveTo>
                <a:cubicBezTo>
                  <a:pt x="14997" y="21933"/>
                  <a:pt x="15451" y="22043"/>
                  <a:pt x="15906" y="22137"/>
                </a:cubicBezTo>
                <a:cubicBezTo>
                  <a:pt x="15718" y="22356"/>
                  <a:pt x="15530" y="22591"/>
                  <a:pt x="15326" y="22811"/>
                </a:cubicBezTo>
                <a:cubicBezTo>
                  <a:pt x="14871" y="22670"/>
                  <a:pt x="14401" y="22560"/>
                  <a:pt x="13931" y="22450"/>
                </a:cubicBezTo>
                <a:cubicBezTo>
                  <a:pt x="14119" y="22246"/>
                  <a:pt x="14307" y="22027"/>
                  <a:pt x="14495" y="21807"/>
                </a:cubicBezTo>
                <a:lnTo>
                  <a:pt x="14511" y="21823"/>
                </a:lnTo>
                <a:cubicBezTo>
                  <a:pt x="14516" y="21828"/>
                  <a:pt x="14520" y="21830"/>
                  <a:pt x="14525" y="21830"/>
                </a:cubicBezTo>
                <a:cubicBezTo>
                  <a:pt x="14536" y="21830"/>
                  <a:pt x="14547" y="21819"/>
                  <a:pt x="14558" y="21807"/>
                </a:cubicBezTo>
                <a:close/>
                <a:moveTo>
                  <a:pt x="13868" y="22528"/>
                </a:moveTo>
                <a:cubicBezTo>
                  <a:pt x="14307" y="22670"/>
                  <a:pt x="14777" y="22811"/>
                  <a:pt x="15232" y="22920"/>
                </a:cubicBezTo>
                <a:cubicBezTo>
                  <a:pt x="14950" y="23234"/>
                  <a:pt x="14683" y="23532"/>
                  <a:pt x="14386" y="23829"/>
                </a:cubicBezTo>
                <a:cubicBezTo>
                  <a:pt x="13931" y="23673"/>
                  <a:pt x="13445" y="23547"/>
                  <a:pt x="12959" y="23453"/>
                </a:cubicBezTo>
                <a:cubicBezTo>
                  <a:pt x="13273" y="23155"/>
                  <a:pt x="13570" y="22842"/>
                  <a:pt x="13868" y="22528"/>
                </a:cubicBezTo>
                <a:close/>
                <a:moveTo>
                  <a:pt x="12834" y="23579"/>
                </a:moveTo>
                <a:cubicBezTo>
                  <a:pt x="13304" y="23704"/>
                  <a:pt x="13790" y="23845"/>
                  <a:pt x="14260" y="23971"/>
                </a:cubicBezTo>
                <a:cubicBezTo>
                  <a:pt x="14041" y="24206"/>
                  <a:pt x="13806" y="24425"/>
                  <a:pt x="13586" y="24644"/>
                </a:cubicBezTo>
                <a:cubicBezTo>
                  <a:pt x="13100" y="24472"/>
                  <a:pt x="12599" y="24347"/>
                  <a:pt x="12081" y="24284"/>
                </a:cubicBezTo>
                <a:cubicBezTo>
                  <a:pt x="12332" y="24065"/>
                  <a:pt x="12583" y="23829"/>
                  <a:pt x="12834" y="23579"/>
                </a:cubicBezTo>
                <a:close/>
                <a:moveTo>
                  <a:pt x="11925" y="24425"/>
                </a:moveTo>
                <a:cubicBezTo>
                  <a:pt x="12442" y="24503"/>
                  <a:pt x="12944" y="24629"/>
                  <a:pt x="13461" y="24770"/>
                </a:cubicBezTo>
                <a:cubicBezTo>
                  <a:pt x="13226" y="24989"/>
                  <a:pt x="12991" y="25209"/>
                  <a:pt x="12755" y="25428"/>
                </a:cubicBezTo>
                <a:cubicBezTo>
                  <a:pt x="12254" y="25271"/>
                  <a:pt x="11737" y="25130"/>
                  <a:pt x="11204" y="25021"/>
                </a:cubicBezTo>
                <a:cubicBezTo>
                  <a:pt x="11454" y="24833"/>
                  <a:pt x="11690" y="24629"/>
                  <a:pt x="11925" y="24425"/>
                </a:cubicBezTo>
                <a:close/>
                <a:moveTo>
                  <a:pt x="11047" y="25162"/>
                </a:moveTo>
                <a:cubicBezTo>
                  <a:pt x="11564" y="25318"/>
                  <a:pt x="12081" y="25460"/>
                  <a:pt x="12599" y="25569"/>
                </a:cubicBezTo>
                <a:cubicBezTo>
                  <a:pt x="12379" y="25773"/>
                  <a:pt x="12144" y="25961"/>
                  <a:pt x="11925" y="26165"/>
                </a:cubicBezTo>
                <a:cubicBezTo>
                  <a:pt x="11392" y="26024"/>
                  <a:pt x="10859" y="25883"/>
                  <a:pt x="10326" y="25710"/>
                </a:cubicBezTo>
                <a:cubicBezTo>
                  <a:pt x="10577" y="25538"/>
                  <a:pt x="10812" y="25350"/>
                  <a:pt x="11047" y="25162"/>
                </a:cubicBezTo>
                <a:close/>
                <a:moveTo>
                  <a:pt x="10185" y="25820"/>
                </a:moveTo>
                <a:cubicBezTo>
                  <a:pt x="10702" y="26008"/>
                  <a:pt x="11219" y="26181"/>
                  <a:pt x="11752" y="26290"/>
                </a:cubicBezTo>
                <a:cubicBezTo>
                  <a:pt x="11674" y="26369"/>
                  <a:pt x="11596" y="26431"/>
                  <a:pt x="11517" y="26494"/>
                </a:cubicBezTo>
                <a:cubicBezTo>
                  <a:pt x="11407" y="26588"/>
                  <a:pt x="11298" y="26666"/>
                  <a:pt x="11188" y="26745"/>
                </a:cubicBezTo>
                <a:cubicBezTo>
                  <a:pt x="10922" y="26666"/>
                  <a:pt x="10655" y="26588"/>
                  <a:pt x="10389" y="26510"/>
                </a:cubicBezTo>
                <a:cubicBezTo>
                  <a:pt x="10216" y="26463"/>
                  <a:pt x="10044" y="26416"/>
                  <a:pt x="9871" y="26369"/>
                </a:cubicBezTo>
                <a:cubicBezTo>
                  <a:pt x="9793" y="26353"/>
                  <a:pt x="9715" y="26322"/>
                  <a:pt x="9636" y="26306"/>
                </a:cubicBezTo>
                <a:cubicBezTo>
                  <a:pt x="9621" y="26306"/>
                  <a:pt x="9574" y="26290"/>
                  <a:pt x="9527" y="26290"/>
                </a:cubicBezTo>
                <a:cubicBezTo>
                  <a:pt x="9746" y="26134"/>
                  <a:pt x="9965" y="25977"/>
                  <a:pt x="10185" y="25820"/>
                </a:cubicBezTo>
                <a:close/>
                <a:moveTo>
                  <a:pt x="9417" y="26369"/>
                </a:moveTo>
                <a:cubicBezTo>
                  <a:pt x="9668" y="26447"/>
                  <a:pt x="9934" y="26525"/>
                  <a:pt x="10201" y="26604"/>
                </a:cubicBezTo>
                <a:cubicBezTo>
                  <a:pt x="10483" y="26682"/>
                  <a:pt x="10765" y="26776"/>
                  <a:pt x="11063" y="26855"/>
                </a:cubicBezTo>
                <a:cubicBezTo>
                  <a:pt x="10843" y="27011"/>
                  <a:pt x="10639" y="27152"/>
                  <a:pt x="10420" y="27309"/>
                </a:cubicBezTo>
                <a:cubicBezTo>
                  <a:pt x="9840" y="27168"/>
                  <a:pt x="9260" y="27011"/>
                  <a:pt x="8680" y="26839"/>
                </a:cubicBezTo>
                <a:cubicBezTo>
                  <a:pt x="8837" y="26745"/>
                  <a:pt x="9009" y="26635"/>
                  <a:pt x="9166" y="26541"/>
                </a:cubicBezTo>
                <a:cubicBezTo>
                  <a:pt x="9244" y="26478"/>
                  <a:pt x="9338" y="26416"/>
                  <a:pt x="9417" y="26369"/>
                </a:cubicBezTo>
                <a:close/>
                <a:moveTo>
                  <a:pt x="8523" y="26933"/>
                </a:moveTo>
                <a:cubicBezTo>
                  <a:pt x="9041" y="27168"/>
                  <a:pt x="9621" y="27340"/>
                  <a:pt x="10185" y="27466"/>
                </a:cubicBezTo>
                <a:cubicBezTo>
                  <a:pt x="9934" y="27623"/>
                  <a:pt x="9668" y="27795"/>
                  <a:pt x="9401" y="27952"/>
                </a:cubicBezTo>
                <a:cubicBezTo>
                  <a:pt x="8837" y="27764"/>
                  <a:pt x="8257" y="27607"/>
                  <a:pt x="7693" y="27435"/>
                </a:cubicBezTo>
                <a:cubicBezTo>
                  <a:pt x="7975" y="27278"/>
                  <a:pt x="8257" y="27105"/>
                  <a:pt x="8523" y="26933"/>
                </a:cubicBezTo>
                <a:close/>
                <a:moveTo>
                  <a:pt x="7520" y="27529"/>
                </a:moveTo>
                <a:cubicBezTo>
                  <a:pt x="8069" y="27732"/>
                  <a:pt x="8633" y="27952"/>
                  <a:pt x="9197" y="28077"/>
                </a:cubicBezTo>
                <a:cubicBezTo>
                  <a:pt x="8853" y="28265"/>
                  <a:pt x="8523" y="28453"/>
                  <a:pt x="8179" y="28626"/>
                </a:cubicBezTo>
                <a:cubicBezTo>
                  <a:pt x="7912" y="28547"/>
                  <a:pt x="7646" y="28485"/>
                  <a:pt x="7395" y="28391"/>
                </a:cubicBezTo>
                <a:cubicBezTo>
                  <a:pt x="7081" y="28297"/>
                  <a:pt x="6799" y="28187"/>
                  <a:pt x="6501" y="28077"/>
                </a:cubicBezTo>
                <a:cubicBezTo>
                  <a:pt x="6846" y="27905"/>
                  <a:pt x="7191" y="27717"/>
                  <a:pt x="7520" y="27529"/>
                </a:cubicBezTo>
                <a:close/>
                <a:moveTo>
                  <a:pt x="19639" y="650"/>
                </a:moveTo>
                <a:cubicBezTo>
                  <a:pt x="19675" y="650"/>
                  <a:pt x="19711" y="686"/>
                  <a:pt x="19746" y="757"/>
                </a:cubicBezTo>
                <a:cubicBezTo>
                  <a:pt x="19950" y="929"/>
                  <a:pt x="20091" y="1133"/>
                  <a:pt x="20185" y="1384"/>
                </a:cubicBezTo>
                <a:cubicBezTo>
                  <a:pt x="20326" y="1635"/>
                  <a:pt x="20436" y="1901"/>
                  <a:pt x="20561" y="2152"/>
                </a:cubicBezTo>
                <a:cubicBezTo>
                  <a:pt x="20843" y="2747"/>
                  <a:pt x="21126" y="3327"/>
                  <a:pt x="21392" y="3923"/>
                </a:cubicBezTo>
                <a:cubicBezTo>
                  <a:pt x="21941" y="5083"/>
                  <a:pt x="22489" y="6243"/>
                  <a:pt x="23038" y="7403"/>
                </a:cubicBezTo>
                <a:cubicBezTo>
                  <a:pt x="22630" y="7356"/>
                  <a:pt x="22191" y="7356"/>
                  <a:pt x="21784" y="7340"/>
                </a:cubicBezTo>
                <a:cubicBezTo>
                  <a:pt x="21467" y="7321"/>
                  <a:pt x="21138" y="7297"/>
                  <a:pt x="20815" y="7297"/>
                </a:cubicBezTo>
                <a:cubicBezTo>
                  <a:pt x="20596" y="7297"/>
                  <a:pt x="20379" y="7308"/>
                  <a:pt x="20169" y="7340"/>
                </a:cubicBezTo>
                <a:cubicBezTo>
                  <a:pt x="20140" y="7327"/>
                  <a:pt x="20107" y="7320"/>
                  <a:pt x="20073" y="7320"/>
                </a:cubicBezTo>
                <a:cubicBezTo>
                  <a:pt x="19984" y="7320"/>
                  <a:pt x="19894" y="7371"/>
                  <a:pt x="19872" y="7497"/>
                </a:cubicBezTo>
                <a:cubicBezTo>
                  <a:pt x="19872" y="7528"/>
                  <a:pt x="19872" y="7575"/>
                  <a:pt x="19856" y="7607"/>
                </a:cubicBezTo>
                <a:cubicBezTo>
                  <a:pt x="19840" y="7622"/>
                  <a:pt x="19825" y="7638"/>
                  <a:pt x="19840" y="7669"/>
                </a:cubicBezTo>
                <a:lnTo>
                  <a:pt x="19856" y="7669"/>
                </a:lnTo>
                <a:cubicBezTo>
                  <a:pt x="19527" y="10083"/>
                  <a:pt x="19104" y="12403"/>
                  <a:pt x="18210" y="14676"/>
                </a:cubicBezTo>
                <a:cubicBezTo>
                  <a:pt x="17317" y="16964"/>
                  <a:pt x="16063" y="19111"/>
                  <a:pt x="14527" y="21024"/>
                </a:cubicBezTo>
                <a:cubicBezTo>
                  <a:pt x="13868" y="21839"/>
                  <a:pt x="13163" y="22607"/>
                  <a:pt x="12395" y="23359"/>
                </a:cubicBezTo>
                <a:cubicBezTo>
                  <a:pt x="12364" y="23359"/>
                  <a:pt x="12348" y="23375"/>
                  <a:pt x="12348" y="23406"/>
                </a:cubicBezTo>
                <a:cubicBezTo>
                  <a:pt x="9542" y="26118"/>
                  <a:pt x="6031" y="28250"/>
                  <a:pt x="2254" y="28939"/>
                </a:cubicBezTo>
                <a:cubicBezTo>
                  <a:pt x="1956" y="27388"/>
                  <a:pt x="1282" y="25851"/>
                  <a:pt x="576" y="24425"/>
                </a:cubicBezTo>
                <a:lnTo>
                  <a:pt x="576" y="24425"/>
                </a:lnTo>
                <a:cubicBezTo>
                  <a:pt x="717" y="24438"/>
                  <a:pt x="858" y="24445"/>
                  <a:pt x="999" y="24445"/>
                </a:cubicBezTo>
                <a:cubicBezTo>
                  <a:pt x="2865" y="24445"/>
                  <a:pt x="4818" y="23344"/>
                  <a:pt x="6392" y="22528"/>
                </a:cubicBezTo>
                <a:cubicBezTo>
                  <a:pt x="8492" y="21431"/>
                  <a:pt x="10498" y="20146"/>
                  <a:pt x="12254" y="18532"/>
                </a:cubicBezTo>
                <a:cubicBezTo>
                  <a:pt x="15185" y="15836"/>
                  <a:pt x="17332" y="12246"/>
                  <a:pt x="17646" y="8218"/>
                </a:cubicBezTo>
                <a:cubicBezTo>
                  <a:pt x="17646" y="8171"/>
                  <a:pt x="17646" y="8124"/>
                  <a:pt x="17630" y="8092"/>
                </a:cubicBezTo>
                <a:cubicBezTo>
                  <a:pt x="17724" y="7889"/>
                  <a:pt x="17756" y="7638"/>
                  <a:pt x="17756" y="7434"/>
                </a:cubicBezTo>
                <a:cubicBezTo>
                  <a:pt x="17756" y="7286"/>
                  <a:pt x="17629" y="7215"/>
                  <a:pt x="17506" y="7215"/>
                </a:cubicBezTo>
                <a:cubicBezTo>
                  <a:pt x="17473" y="7215"/>
                  <a:pt x="17440" y="7220"/>
                  <a:pt x="17411" y="7230"/>
                </a:cubicBezTo>
                <a:cubicBezTo>
                  <a:pt x="16940" y="7058"/>
                  <a:pt x="16423" y="7027"/>
                  <a:pt x="15922" y="6948"/>
                </a:cubicBezTo>
                <a:cubicBezTo>
                  <a:pt x="15483" y="6885"/>
                  <a:pt x="15013" y="6744"/>
                  <a:pt x="14558" y="6729"/>
                </a:cubicBezTo>
                <a:cubicBezTo>
                  <a:pt x="15420" y="5820"/>
                  <a:pt x="16188" y="4864"/>
                  <a:pt x="16972" y="3907"/>
                </a:cubicBezTo>
                <a:cubicBezTo>
                  <a:pt x="17379" y="3421"/>
                  <a:pt x="17787" y="2920"/>
                  <a:pt x="18194" y="2434"/>
                </a:cubicBezTo>
                <a:cubicBezTo>
                  <a:pt x="18430" y="2136"/>
                  <a:pt x="18680" y="1838"/>
                  <a:pt x="18915" y="1541"/>
                </a:cubicBezTo>
                <a:cubicBezTo>
                  <a:pt x="19072" y="1352"/>
                  <a:pt x="19307" y="898"/>
                  <a:pt x="19511" y="804"/>
                </a:cubicBezTo>
                <a:cubicBezTo>
                  <a:pt x="19554" y="701"/>
                  <a:pt x="19597" y="650"/>
                  <a:pt x="19639" y="650"/>
                </a:cubicBezTo>
                <a:close/>
                <a:moveTo>
                  <a:pt x="6345" y="28140"/>
                </a:moveTo>
                <a:cubicBezTo>
                  <a:pt x="6846" y="28375"/>
                  <a:pt x="7379" y="28594"/>
                  <a:pt x="7928" y="28735"/>
                </a:cubicBezTo>
                <a:cubicBezTo>
                  <a:pt x="7677" y="28861"/>
                  <a:pt x="7426" y="28971"/>
                  <a:pt x="7175" y="29080"/>
                </a:cubicBezTo>
                <a:cubicBezTo>
                  <a:pt x="6940" y="29018"/>
                  <a:pt x="6689" y="28971"/>
                  <a:pt x="6470" y="28892"/>
                </a:cubicBezTo>
                <a:cubicBezTo>
                  <a:pt x="6141" y="28783"/>
                  <a:pt x="5827" y="28657"/>
                  <a:pt x="5514" y="28516"/>
                </a:cubicBezTo>
                <a:cubicBezTo>
                  <a:pt x="5796" y="28406"/>
                  <a:pt x="6078" y="28281"/>
                  <a:pt x="6345" y="28140"/>
                </a:cubicBezTo>
                <a:close/>
                <a:moveTo>
                  <a:pt x="5420" y="28547"/>
                </a:moveTo>
                <a:cubicBezTo>
                  <a:pt x="5890" y="28783"/>
                  <a:pt x="6407" y="29033"/>
                  <a:pt x="6940" y="29174"/>
                </a:cubicBezTo>
                <a:cubicBezTo>
                  <a:pt x="6689" y="29284"/>
                  <a:pt x="6439" y="29378"/>
                  <a:pt x="6188" y="29472"/>
                </a:cubicBezTo>
                <a:cubicBezTo>
                  <a:pt x="5671" y="29237"/>
                  <a:pt x="5122" y="29033"/>
                  <a:pt x="4589" y="28845"/>
                </a:cubicBezTo>
                <a:cubicBezTo>
                  <a:pt x="4871" y="28751"/>
                  <a:pt x="5138" y="28657"/>
                  <a:pt x="5420" y="28547"/>
                </a:cubicBezTo>
                <a:close/>
                <a:moveTo>
                  <a:pt x="4417" y="28892"/>
                </a:moveTo>
                <a:cubicBezTo>
                  <a:pt x="4934" y="29127"/>
                  <a:pt x="5467" y="29362"/>
                  <a:pt x="6015" y="29535"/>
                </a:cubicBezTo>
                <a:cubicBezTo>
                  <a:pt x="5718" y="29645"/>
                  <a:pt x="5404" y="29754"/>
                  <a:pt x="5106" y="29848"/>
                </a:cubicBezTo>
                <a:cubicBezTo>
                  <a:pt x="5075" y="29817"/>
                  <a:pt x="5044" y="29801"/>
                  <a:pt x="5012" y="29786"/>
                </a:cubicBezTo>
                <a:cubicBezTo>
                  <a:pt x="4417" y="29551"/>
                  <a:pt x="3743" y="29300"/>
                  <a:pt x="3069" y="29174"/>
                </a:cubicBezTo>
                <a:cubicBezTo>
                  <a:pt x="3523" y="29112"/>
                  <a:pt x="3978" y="29018"/>
                  <a:pt x="4417" y="28892"/>
                </a:cubicBezTo>
                <a:close/>
                <a:moveTo>
                  <a:pt x="19754" y="0"/>
                </a:moveTo>
                <a:cubicBezTo>
                  <a:pt x="19699" y="0"/>
                  <a:pt x="19665" y="28"/>
                  <a:pt x="19652" y="67"/>
                </a:cubicBezTo>
                <a:cubicBezTo>
                  <a:pt x="19339" y="83"/>
                  <a:pt x="19135" y="428"/>
                  <a:pt x="18962" y="616"/>
                </a:cubicBezTo>
                <a:cubicBezTo>
                  <a:pt x="18430" y="1258"/>
                  <a:pt x="17912" y="1901"/>
                  <a:pt x="17379" y="2544"/>
                </a:cubicBezTo>
                <a:cubicBezTo>
                  <a:pt x="16298" y="3860"/>
                  <a:pt x="15169" y="5177"/>
                  <a:pt x="14182" y="6572"/>
                </a:cubicBezTo>
                <a:cubicBezTo>
                  <a:pt x="14135" y="6650"/>
                  <a:pt x="14135" y="6729"/>
                  <a:pt x="14166" y="6776"/>
                </a:cubicBezTo>
                <a:cubicBezTo>
                  <a:pt x="14135" y="6823"/>
                  <a:pt x="14119" y="6885"/>
                  <a:pt x="14135" y="6948"/>
                </a:cubicBezTo>
                <a:cubicBezTo>
                  <a:pt x="14041" y="7215"/>
                  <a:pt x="14386" y="7465"/>
                  <a:pt x="14542" y="7654"/>
                </a:cubicBezTo>
                <a:cubicBezTo>
                  <a:pt x="14840" y="7983"/>
                  <a:pt x="15138" y="8406"/>
                  <a:pt x="15530" y="8625"/>
                </a:cubicBezTo>
                <a:cubicBezTo>
                  <a:pt x="15545" y="8657"/>
                  <a:pt x="15577" y="8672"/>
                  <a:pt x="15624" y="8688"/>
                </a:cubicBezTo>
                <a:cubicBezTo>
                  <a:pt x="15890" y="8751"/>
                  <a:pt x="16172" y="8751"/>
                  <a:pt x="16455" y="8766"/>
                </a:cubicBezTo>
                <a:cubicBezTo>
                  <a:pt x="16643" y="8766"/>
                  <a:pt x="16831" y="8798"/>
                  <a:pt x="17019" y="8813"/>
                </a:cubicBezTo>
                <a:cubicBezTo>
                  <a:pt x="16549" y="12481"/>
                  <a:pt x="14511" y="15741"/>
                  <a:pt x="11784" y="18218"/>
                </a:cubicBezTo>
                <a:cubicBezTo>
                  <a:pt x="10201" y="19660"/>
                  <a:pt x="8398" y="20851"/>
                  <a:pt x="6517" y="21854"/>
                </a:cubicBezTo>
                <a:cubicBezTo>
                  <a:pt x="5577" y="22372"/>
                  <a:pt x="4605" y="22858"/>
                  <a:pt x="3617" y="23249"/>
                </a:cubicBezTo>
                <a:cubicBezTo>
                  <a:pt x="2536" y="23688"/>
                  <a:pt x="1439" y="23876"/>
                  <a:pt x="310" y="24127"/>
                </a:cubicBezTo>
                <a:cubicBezTo>
                  <a:pt x="294" y="24127"/>
                  <a:pt x="294" y="24127"/>
                  <a:pt x="294" y="24143"/>
                </a:cubicBezTo>
                <a:cubicBezTo>
                  <a:pt x="285" y="24142"/>
                  <a:pt x="277" y="24142"/>
                  <a:pt x="268" y="24142"/>
                </a:cubicBezTo>
                <a:cubicBezTo>
                  <a:pt x="122" y="24142"/>
                  <a:pt x="1" y="24262"/>
                  <a:pt x="75" y="24425"/>
                </a:cubicBezTo>
                <a:cubicBezTo>
                  <a:pt x="780" y="25977"/>
                  <a:pt x="1313" y="27591"/>
                  <a:pt x="2003" y="29127"/>
                </a:cubicBezTo>
                <a:cubicBezTo>
                  <a:pt x="2034" y="29190"/>
                  <a:pt x="2081" y="29206"/>
                  <a:pt x="2128" y="29221"/>
                </a:cubicBezTo>
                <a:cubicBezTo>
                  <a:pt x="2144" y="29237"/>
                  <a:pt x="2160" y="29253"/>
                  <a:pt x="2175" y="29268"/>
                </a:cubicBezTo>
                <a:cubicBezTo>
                  <a:pt x="2598" y="29488"/>
                  <a:pt x="3053" y="29598"/>
                  <a:pt x="3492" y="29754"/>
                </a:cubicBezTo>
                <a:cubicBezTo>
                  <a:pt x="3931" y="29911"/>
                  <a:pt x="4370" y="30068"/>
                  <a:pt x="4824" y="30225"/>
                </a:cubicBezTo>
                <a:cubicBezTo>
                  <a:pt x="4852" y="30236"/>
                  <a:pt x="4882" y="30241"/>
                  <a:pt x="4911" y="30241"/>
                </a:cubicBezTo>
                <a:cubicBezTo>
                  <a:pt x="4963" y="30241"/>
                  <a:pt x="5013" y="30224"/>
                  <a:pt x="5044" y="30193"/>
                </a:cubicBezTo>
                <a:cubicBezTo>
                  <a:pt x="9809" y="29676"/>
                  <a:pt x="13994" y="25460"/>
                  <a:pt x="16752" y="21854"/>
                </a:cubicBezTo>
                <a:cubicBezTo>
                  <a:pt x="17082" y="21447"/>
                  <a:pt x="17395" y="21008"/>
                  <a:pt x="17693" y="20569"/>
                </a:cubicBezTo>
                <a:cubicBezTo>
                  <a:pt x="17740" y="20585"/>
                  <a:pt x="17787" y="20601"/>
                  <a:pt x="17834" y="20601"/>
                </a:cubicBezTo>
                <a:cubicBezTo>
                  <a:pt x="17839" y="20602"/>
                  <a:pt x="17843" y="20602"/>
                  <a:pt x="17848" y="20602"/>
                </a:cubicBezTo>
                <a:cubicBezTo>
                  <a:pt x="17901" y="20602"/>
                  <a:pt x="17923" y="20521"/>
                  <a:pt x="17865" y="20506"/>
                </a:cubicBezTo>
                <a:cubicBezTo>
                  <a:pt x="17834" y="20491"/>
                  <a:pt x="17787" y="20475"/>
                  <a:pt x="17756" y="20475"/>
                </a:cubicBezTo>
                <a:cubicBezTo>
                  <a:pt x="17912" y="20240"/>
                  <a:pt x="18069" y="19989"/>
                  <a:pt x="18210" y="19754"/>
                </a:cubicBezTo>
                <a:cubicBezTo>
                  <a:pt x="18241" y="19754"/>
                  <a:pt x="18273" y="19707"/>
                  <a:pt x="18257" y="19676"/>
                </a:cubicBezTo>
                <a:cubicBezTo>
                  <a:pt x="18962" y="18500"/>
                  <a:pt x="19558" y="17262"/>
                  <a:pt x="19966" y="15930"/>
                </a:cubicBezTo>
                <a:cubicBezTo>
                  <a:pt x="20310" y="14785"/>
                  <a:pt x="20530" y="13578"/>
                  <a:pt x="20781" y="12403"/>
                </a:cubicBezTo>
                <a:cubicBezTo>
                  <a:pt x="21000" y="11306"/>
                  <a:pt x="21314" y="10208"/>
                  <a:pt x="21251" y="9096"/>
                </a:cubicBezTo>
                <a:lnTo>
                  <a:pt x="21251" y="9096"/>
                </a:lnTo>
                <a:cubicBezTo>
                  <a:pt x="21580" y="9158"/>
                  <a:pt x="21909" y="9221"/>
                  <a:pt x="22238" y="9268"/>
                </a:cubicBezTo>
                <a:cubicBezTo>
                  <a:pt x="22254" y="9284"/>
                  <a:pt x="22254" y="9284"/>
                  <a:pt x="22270" y="9284"/>
                </a:cubicBezTo>
                <a:cubicBezTo>
                  <a:pt x="22925" y="9373"/>
                  <a:pt x="23596" y="9414"/>
                  <a:pt x="24260" y="9414"/>
                </a:cubicBezTo>
                <a:cubicBezTo>
                  <a:pt x="24534" y="9414"/>
                  <a:pt x="24806" y="9407"/>
                  <a:pt x="25075" y="9393"/>
                </a:cubicBezTo>
                <a:cubicBezTo>
                  <a:pt x="25891" y="9362"/>
                  <a:pt x="26141" y="9111"/>
                  <a:pt x="25843" y="8328"/>
                </a:cubicBezTo>
                <a:cubicBezTo>
                  <a:pt x="24825" y="5710"/>
                  <a:pt x="23351" y="2889"/>
                  <a:pt x="21658" y="647"/>
                </a:cubicBezTo>
                <a:cubicBezTo>
                  <a:pt x="21627" y="584"/>
                  <a:pt x="21549" y="569"/>
                  <a:pt x="21486" y="569"/>
                </a:cubicBezTo>
                <a:cubicBezTo>
                  <a:pt x="21282" y="428"/>
                  <a:pt x="21000" y="349"/>
                  <a:pt x="20796" y="271"/>
                </a:cubicBezTo>
                <a:cubicBezTo>
                  <a:pt x="20483" y="161"/>
                  <a:pt x="20122" y="36"/>
                  <a:pt x="19793" y="4"/>
                </a:cubicBezTo>
                <a:cubicBezTo>
                  <a:pt x="19779" y="2"/>
                  <a:pt x="19766" y="0"/>
                  <a:pt x="197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99" name="Google Shape;1199;p38"/>
          <p:cNvGrpSpPr/>
          <p:nvPr/>
        </p:nvGrpSpPr>
        <p:grpSpPr>
          <a:xfrm rot="176200">
            <a:off x="1141347" y="1109218"/>
            <a:ext cx="7903732" cy="4064307"/>
            <a:chOff x="378575" y="1776375"/>
            <a:chExt cx="737425" cy="578050"/>
          </a:xfrm>
        </p:grpSpPr>
        <p:sp>
          <p:nvSpPr>
            <p:cNvPr id="1200" name="Google Shape;1200;p38"/>
            <p:cNvSpPr/>
            <p:nvPr/>
          </p:nvSpPr>
          <p:spPr>
            <a:xfrm>
              <a:off x="378575" y="1776375"/>
              <a:ext cx="737425" cy="60825"/>
            </a:xfrm>
            <a:custGeom>
              <a:avLst/>
              <a:gdLst/>
              <a:ahLst/>
              <a:cxnLst/>
              <a:rect l="l" t="t" r="r" b="b"/>
              <a:pathLst>
                <a:path w="29497" h="2433" extrusionOk="0">
                  <a:moveTo>
                    <a:pt x="19316" y="1"/>
                  </a:moveTo>
                  <a:cubicBezTo>
                    <a:pt x="13215" y="1"/>
                    <a:pt x="7118" y="143"/>
                    <a:pt x="1024" y="432"/>
                  </a:cubicBezTo>
                  <a:cubicBezTo>
                    <a:pt x="0" y="478"/>
                    <a:pt x="75" y="1520"/>
                    <a:pt x="649" y="2101"/>
                  </a:cubicBezTo>
                  <a:cubicBezTo>
                    <a:pt x="635" y="1847"/>
                    <a:pt x="621" y="1595"/>
                    <a:pt x="610" y="1342"/>
                  </a:cubicBezTo>
                  <a:cubicBezTo>
                    <a:pt x="596" y="1103"/>
                    <a:pt x="760" y="1006"/>
                    <a:pt x="999" y="1006"/>
                  </a:cubicBezTo>
                  <a:cubicBezTo>
                    <a:pt x="1587" y="1006"/>
                    <a:pt x="2646" y="1609"/>
                    <a:pt x="2674" y="2172"/>
                  </a:cubicBezTo>
                  <a:cubicBezTo>
                    <a:pt x="2678" y="2261"/>
                    <a:pt x="2681" y="2347"/>
                    <a:pt x="2689" y="2433"/>
                  </a:cubicBezTo>
                  <a:cubicBezTo>
                    <a:pt x="8398" y="2179"/>
                    <a:pt x="14114" y="2051"/>
                    <a:pt x="19826" y="2051"/>
                  </a:cubicBezTo>
                  <a:cubicBezTo>
                    <a:pt x="21669" y="2051"/>
                    <a:pt x="23509" y="2066"/>
                    <a:pt x="25349" y="2090"/>
                  </a:cubicBezTo>
                  <a:cubicBezTo>
                    <a:pt x="25321" y="1798"/>
                    <a:pt x="25285" y="1502"/>
                    <a:pt x="25246" y="1205"/>
                  </a:cubicBezTo>
                  <a:cubicBezTo>
                    <a:pt x="25150" y="547"/>
                    <a:pt x="25809" y="172"/>
                    <a:pt x="26444" y="172"/>
                  </a:cubicBezTo>
                  <a:cubicBezTo>
                    <a:pt x="26950" y="172"/>
                    <a:pt x="27439" y="410"/>
                    <a:pt x="27514" y="938"/>
                  </a:cubicBezTo>
                  <a:cubicBezTo>
                    <a:pt x="27571" y="1338"/>
                    <a:pt x="27617" y="1733"/>
                    <a:pt x="27649" y="2133"/>
                  </a:cubicBezTo>
                  <a:cubicBezTo>
                    <a:pt x="27774" y="2133"/>
                    <a:pt x="27899" y="2137"/>
                    <a:pt x="28024" y="2140"/>
                  </a:cubicBezTo>
                  <a:lnTo>
                    <a:pt x="28060" y="2140"/>
                  </a:lnTo>
                  <a:cubicBezTo>
                    <a:pt x="29496" y="2140"/>
                    <a:pt x="29343" y="125"/>
                    <a:pt x="28030" y="97"/>
                  </a:cubicBezTo>
                  <a:cubicBezTo>
                    <a:pt x="25124" y="33"/>
                    <a:pt x="22219" y="1"/>
                    <a:pt x="193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38"/>
            <p:cNvSpPr/>
            <p:nvPr/>
          </p:nvSpPr>
          <p:spPr>
            <a:xfrm>
              <a:off x="1004275" y="1828625"/>
              <a:ext cx="74725" cy="327700"/>
            </a:xfrm>
            <a:custGeom>
              <a:avLst/>
              <a:gdLst/>
              <a:ahLst/>
              <a:cxnLst/>
              <a:rect l="l" t="t" r="r" b="b"/>
              <a:pathLst>
                <a:path w="2989" h="13108" extrusionOk="0">
                  <a:moveTo>
                    <a:pt x="321" y="0"/>
                  </a:moveTo>
                  <a:lnTo>
                    <a:pt x="321" y="0"/>
                  </a:lnTo>
                  <a:cubicBezTo>
                    <a:pt x="724" y="4054"/>
                    <a:pt x="0" y="8130"/>
                    <a:pt x="353" y="12184"/>
                  </a:cubicBezTo>
                  <a:cubicBezTo>
                    <a:pt x="585" y="12152"/>
                    <a:pt x="817" y="12131"/>
                    <a:pt x="1038" y="12131"/>
                  </a:cubicBezTo>
                  <a:cubicBezTo>
                    <a:pt x="1516" y="12131"/>
                    <a:pt x="1954" y="12230"/>
                    <a:pt x="2293" y="12508"/>
                  </a:cubicBezTo>
                  <a:cubicBezTo>
                    <a:pt x="2471" y="12658"/>
                    <a:pt x="2660" y="12869"/>
                    <a:pt x="2753" y="13108"/>
                  </a:cubicBezTo>
                  <a:cubicBezTo>
                    <a:pt x="2753" y="13065"/>
                    <a:pt x="2749" y="13026"/>
                    <a:pt x="2746" y="12983"/>
                  </a:cubicBezTo>
                  <a:cubicBezTo>
                    <a:pt x="2150" y="8679"/>
                    <a:pt x="2989" y="4350"/>
                    <a:pt x="2621" y="43"/>
                  </a:cubicBezTo>
                  <a:cubicBezTo>
                    <a:pt x="1855" y="25"/>
                    <a:pt x="1088" y="11"/>
                    <a:pt x="3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38"/>
            <p:cNvSpPr/>
            <p:nvPr/>
          </p:nvSpPr>
          <p:spPr>
            <a:xfrm>
              <a:off x="1007300" y="1780650"/>
              <a:ext cx="62500" cy="49075"/>
            </a:xfrm>
            <a:custGeom>
              <a:avLst/>
              <a:gdLst/>
              <a:ahLst/>
              <a:cxnLst/>
              <a:rect l="l" t="t" r="r" b="b"/>
              <a:pathLst>
                <a:path w="2500" h="1963" extrusionOk="0">
                  <a:moveTo>
                    <a:pt x="1295" y="1"/>
                  </a:moveTo>
                  <a:cubicBezTo>
                    <a:pt x="660" y="1"/>
                    <a:pt x="1" y="376"/>
                    <a:pt x="97" y="1034"/>
                  </a:cubicBezTo>
                  <a:cubicBezTo>
                    <a:pt x="136" y="1331"/>
                    <a:pt x="172" y="1627"/>
                    <a:pt x="200" y="1919"/>
                  </a:cubicBezTo>
                  <a:cubicBezTo>
                    <a:pt x="967" y="1930"/>
                    <a:pt x="1734" y="1944"/>
                    <a:pt x="2500" y="1962"/>
                  </a:cubicBezTo>
                  <a:cubicBezTo>
                    <a:pt x="2468" y="1562"/>
                    <a:pt x="2422" y="1167"/>
                    <a:pt x="2365" y="767"/>
                  </a:cubicBezTo>
                  <a:cubicBezTo>
                    <a:pt x="2290" y="239"/>
                    <a:pt x="1801" y="1"/>
                    <a:pt x="12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38"/>
            <p:cNvSpPr/>
            <p:nvPr/>
          </p:nvSpPr>
          <p:spPr>
            <a:xfrm>
              <a:off x="785225" y="2133225"/>
              <a:ext cx="290025" cy="69200"/>
            </a:xfrm>
            <a:custGeom>
              <a:avLst/>
              <a:gdLst/>
              <a:ahLst/>
              <a:cxnLst/>
              <a:rect l="l" t="t" r="r" b="b"/>
              <a:pathLst>
                <a:path w="11601" h="2768" extrusionOk="0">
                  <a:moveTo>
                    <a:pt x="9115" y="0"/>
                  </a:moveTo>
                  <a:cubicBezTo>
                    <a:pt x="8323" y="115"/>
                    <a:pt x="7503" y="378"/>
                    <a:pt x="6904" y="453"/>
                  </a:cubicBezTo>
                  <a:cubicBezTo>
                    <a:pt x="4990" y="692"/>
                    <a:pt x="3065" y="799"/>
                    <a:pt x="1135" y="799"/>
                  </a:cubicBezTo>
                  <a:cubicBezTo>
                    <a:pt x="1" y="803"/>
                    <a:pt x="126" y="1962"/>
                    <a:pt x="822" y="2507"/>
                  </a:cubicBezTo>
                  <a:cubicBezTo>
                    <a:pt x="832" y="2454"/>
                    <a:pt x="843" y="2396"/>
                    <a:pt x="857" y="2343"/>
                  </a:cubicBezTo>
                  <a:cubicBezTo>
                    <a:pt x="925" y="1993"/>
                    <a:pt x="1641" y="1861"/>
                    <a:pt x="2252" y="1861"/>
                  </a:cubicBezTo>
                  <a:cubicBezTo>
                    <a:pt x="2732" y="1861"/>
                    <a:pt x="3150" y="1947"/>
                    <a:pt x="3124" y="2069"/>
                  </a:cubicBezTo>
                  <a:cubicBezTo>
                    <a:pt x="3078" y="2304"/>
                    <a:pt x="3035" y="2536"/>
                    <a:pt x="2996" y="2768"/>
                  </a:cubicBezTo>
                  <a:cubicBezTo>
                    <a:pt x="4006" y="2742"/>
                    <a:pt x="5011" y="2686"/>
                    <a:pt x="6013" y="2589"/>
                  </a:cubicBezTo>
                  <a:cubicBezTo>
                    <a:pt x="6744" y="2521"/>
                    <a:pt x="7475" y="2432"/>
                    <a:pt x="8203" y="2329"/>
                  </a:cubicBezTo>
                  <a:cubicBezTo>
                    <a:pt x="8338" y="2307"/>
                    <a:pt x="9586" y="2154"/>
                    <a:pt x="9811" y="1972"/>
                  </a:cubicBezTo>
                  <a:cubicBezTo>
                    <a:pt x="10021" y="2079"/>
                    <a:pt x="10263" y="2143"/>
                    <a:pt x="10502" y="2143"/>
                  </a:cubicBezTo>
                  <a:cubicBezTo>
                    <a:pt x="10891" y="2143"/>
                    <a:pt x="11265" y="1980"/>
                    <a:pt x="11458" y="1591"/>
                  </a:cubicBezTo>
                  <a:cubicBezTo>
                    <a:pt x="11473" y="1562"/>
                    <a:pt x="11486" y="1534"/>
                    <a:pt x="11504" y="1505"/>
                  </a:cubicBezTo>
                  <a:cubicBezTo>
                    <a:pt x="11601" y="1309"/>
                    <a:pt x="11586" y="1109"/>
                    <a:pt x="11515" y="924"/>
                  </a:cubicBezTo>
                  <a:lnTo>
                    <a:pt x="11515" y="924"/>
                  </a:lnTo>
                  <a:cubicBezTo>
                    <a:pt x="11511" y="1505"/>
                    <a:pt x="10898" y="1833"/>
                    <a:pt x="10306" y="1833"/>
                  </a:cubicBezTo>
                  <a:cubicBezTo>
                    <a:pt x="9796" y="1833"/>
                    <a:pt x="9307" y="1594"/>
                    <a:pt x="9236" y="1066"/>
                  </a:cubicBezTo>
                  <a:cubicBezTo>
                    <a:pt x="9187" y="710"/>
                    <a:pt x="9147" y="357"/>
                    <a:pt x="91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38"/>
            <p:cNvSpPr/>
            <p:nvPr/>
          </p:nvSpPr>
          <p:spPr>
            <a:xfrm>
              <a:off x="1013075" y="2131900"/>
              <a:ext cx="60050" cy="47175"/>
            </a:xfrm>
            <a:custGeom>
              <a:avLst/>
              <a:gdLst/>
              <a:ahLst/>
              <a:cxnLst/>
              <a:rect l="l" t="t" r="r" b="b"/>
              <a:pathLst>
                <a:path w="2402" h="1887" extrusionOk="0">
                  <a:moveTo>
                    <a:pt x="686" y="0"/>
                  </a:moveTo>
                  <a:cubicBezTo>
                    <a:pt x="465" y="0"/>
                    <a:pt x="233" y="21"/>
                    <a:pt x="1" y="53"/>
                  </a:cubicBezTo>
                  <a:cubicBezTo>
                    <a:pt x="33" y="410"/>
                    <a:pt x="73" y="763"/>
                    <a:pt x="122" y="1119"/>
                  </a:cubicBezTo>
                  <a:cubicBezTo>
                    <a:pt x="193" y="1647"/>
                    <a:pt x="682" y="1886"/>
                    <a:pt x="1192" y="1886"/>
                  </a:cubicBezTo>
                  <a:cubicBezTo>
                    <a:pt x="1784" y="1886"/>
                    <a:pt x="2397" y="1558"/>
                    <a:pt x="2401" y="977"/>
                  </a:cubicBezTo>
                  <a:cubicBezTo>
                    <a:pt x="2308" y="738"/>
                    <a:pt x="2119" y="527"/>
                    <a:pt x="1941" y="377"/>
                  </a:cubicBezTo>
                  <a:cubicBezTo>
                    <a:pt x="1602" y="99"/>
                    <a:pt x="1164" y="0"/>
                    <a:pt x="68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38"/>
            <p:cNvSpPr/>
            <p:nvPr/>
          </p:nvSpPr>
          <p:spPr>
            <a:xfrm>
              <a:off x="798250" y="2195875"/>
              <a:ext cx="62525" cy="151150"/>
            </a:xfrm>
            <a:custGeom>
              <a:avLst/>
              <a:gdLst/>
              <a:ahLst/>
              <a:cxnLst/>
              <a:rect l="l" t="t" r="r" b="b"/>
              <a:pathLst>
                <a:path w="2501" h="6046" extrusionOk="0">
                  <a:moveTo>
                    <a:pt x="301" y="1"/>
                  </a:moveTo>
                  <a:cubicBezTo>
                    <a:pt x="129" y="886"/>
                    <a:pt x="29" y="1766"/>
                    <a:pt x="1" y="2647"/>
                  </a:cubicBezTo>
                  <a:cubicBezTo>
                    <a:pt x="464" y="3367"/>
                    <a:pt x="928" y="4084"/>
                    <a:pt x="1388" y="4801"/>
                  </a:cubicBezTo>
                  <a:cubicBezTo>
                    <a:pt x="1652" y="5207"/>
                    <a:pt x="1709" y="5724"/>
                    <a:pt x="1612" y="6045"/>
                  </a:cubicBezTo>
                  <a:cubicBezTo>
                    <a:pt x="2094" y="5956"/>
                    <a:pt x="2501" y="5785"/>
                    <a:pt x="2468" y="5581"/>
                  </a:cubicBezTo>
                  <a:cubicBezTo>
                    <a:pt x="2190" y="3799"/>
                    <a:pt x="2190" y="2033"/>
                    <a:pt x="2475" y="262"/>
                  </a:cubicBezTo>
                  <a:lnTo>
                    <a:pt x="2475" y="262"/>
                  </a:lnTo>
                  <a:cubicBezTo>
                    <a:pt x="2016" y="275"/>
                    <a:pt x="1552" y="279"/>
                    <a:pt x="1089" y="279"/>
                  </a:cubicBezTo>
                  <a:cubicBezTo>
                    <a:pt x="785" y="279"/>
                    <a:pt x="518" y="172"/>
                    <a:pt x="3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38"/>
            <p:cNvSpPr/>
            <p:nvPr/>
          </p:nvSpPr>
          <p:spPr>
            <a:xfrm>
              <a:off x="805750" y="2179750"/>
              <a:ext cx="58250" cy="23100"/>
            </a:xfrm>
            <a:custGeom>
              <a:avLst/>
              <a:gdLst/>
              <a:ahLst/>
              <a:cxnLst/>
              <a:rect l="l" t="t" r="r" b="b"/>
              <a:pathLst>
                <a:path w="2330" h="924" extrusionOk="0">
                  <a:moveTo>
                    <a:pt x="1431" y="0"/>
                  </a:moveTo>
                  <a:cubicBezTo>
                    <a:pt x="820" y="0"/>
                    <a:pt x="104" y="132"/>
                    <a:pt x="36" y="482"/>
                  </a:cubicBezTo>
                  <a:cubicBezTo>
                    <a:pt x="22" y="535"/>
                    <a:pt x="11" y="593"/>
                    <a:pt x="1" y="646"/>
                  </a:cubicBezTo>
                  <a:cubicBezTo>
                    <a:pt x="218" y="817"/>
                    <a:pt x="485" y="924"/>
                    <a:pt x="789" y="924"/>
                  </a:cubicBezTo>
                  <a:cubicBezTo>
                    <a:pt x="1252" y="924"/>
                    <a:pt x="1716" y="920"/>
                    <a:pt x="2175" y="907"/>
                  </a:cubicBezTo>
                  <a:cubicBezTo>
                    <a:pt x="2214" y="675"/>
                    <a:pt x="2257" y="443"/>
                    <a:pt x="2303" y="208"/>
                  </a:cubicBezTo>
                  <a:cubicBezTo>
                    <a:pt x="2329" y="86"/>
                    <a:pt x="1911" y="0"/>
                    <a:pt x="143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38"/>
            <p:cNvSpPr/>
            <p:nvPr/>
          </p:nvSpPr>
          <p:spPr>
            <a:xfrm>
              <a:off x="799950" y="2316150"/>
              <a:ext cx="21675" cy="32475"/>
            </a:xfrm>
            <a:custGeom>
              <a:avLst/>
              <a:gdLst/>
              <a:ahLst/>
              <a:cxnLst/>
              <a:rect l="l" t="t" r="r" b="b"/>
              <a:pathLst>
                <a:path w="867" h="1299" extrusionOk="0">
                  <a:moveTo>
                    <a:pt x="1" y="0"/>
                  </a:moveTo>
                  <a:lnTo>
                    <a:pt x="1" y="0"/>
                  </a:lnTo>
                  <a:cubicBezTo>
                    <a:pt x="32" y="350"/>
                    <a:pt x="79" y="696"/>
                    <a:pt x="132" y="1045"/>
                  </a:cubicBezTo>
                  <a:cubicBezTo>
                    <a:pt x="161" y="1223"/>
                    <a:pt x="475" y="1298"/>
                    <a:pt x="863" y="1298"/>
                  </a:cubicBezTo>
                  <a:lnTo>
                    <a:pt x="867" y="1298"/>
                  </a:lnTo>
                  <a:cubicBezTo>
                    <a:pt x="799" y="1223"/>
                    <a:pt x="728" y="1127"/>
                    <a:pt x="653" y="1013"/>
                  </a:cubicBezTo>
                  <a:cubicBezTo>
                    <a:pt x="435" y="674"/>
                    <a:pt x="218" y="339"/>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38"/>
            <p:cNvSpPr/>
            <p:nvPr/>
          </p:nvSpPr>
          <p:spPr>
            <a:xfrm>
              <a:off x="475450" y="2160675"/>
              <a:ext cx="363125" cy="193750"/>
            </a:xfrm>
            <a:custGeom>
              <a:avLst/>
              <a:gdLst/>
              <a:ahLst/>
              <a:cxnLst/>
              <a:rect l="l" t="t" r="r" b="b"/>
              <a:pathLst>
                <a:path w="14525" h="7750" extrusionOk="0">
                  <a:moveTo>
                    <a:pt x="2935" y="1"/>
                  </a:moveTo>
                  <a:cubicBezTo>
                    <a:pt x="2012" y="1"/>
                    <a:pt x="1095" y="82"/>
                    <a:pt x="197" y="403"/>
                  </a:cubicBezTo>
                  <a:cubicBezTo>
                    <a:pt x="101" y="436"/>
                    <a:pt x="37" y="507"/>
                    <a:pt x="1" y="603"/>
                  </a:cubicBezTo>
                  <a:cubicBezTo>
                    <a:pt x="26" y="710"/>
                    <a:pt x="55" y="814"/>
                    <a:pt x="83" y="921"/>
                  </a:cubicBezTo>
                  <a:cubicBezTo>
                    <a:pt x="843" y="1199"/>
                    <a:pt x="1702" y="2108"/>
                    <a:pt x="911" y="2368"/>
                  </a:cubicBezTo>
                  <a:cubicBezTo>
                    <a:pt x="882" y="2379"/>
                    <a:pt x="853" y="2386"/>
                    <a:pt x="825" y="2393"/>
                  </a:cubicBezTo>
                  <a:cubicBezTo>
                    <a:pt x="914" y="2440"/>
                    <a:pt x="1000" y="2468"/>
                    <a:pt x="1089" y="2468"/>
                  </a:cubicBezTo>
                  <a:cubicBezTo>
                    <a:pt x="1135" y="2468"/>
                    <a:pt x="1181" y="2461"/>
                    <a:pt x="1228" y="2443"/>
                  </a:cubicBezTo>
                  <a:cubicBezTo>
                    <a:pt x="2048" y="2151"/>
                    <a:pt x="2914" y="2069"/>
                    <a:pt x="3791" y="2069"/>
                  </a:cubicBezTo>
                  <a:cubicBezTo>
                    <a:pt x="4775" y="2069"/>
                    <a:pt x="5771" y="2172"/>
                    <a:pt x="6722" y="2215"/>
                  </a:cubicBezTo>
                  <a:cubicBezTo>
                    <a:pt x="7571" y="2251"/>
                    <a:pt x="8417" y="2290"/>
                    <a:pt x="9265" y="2325"/>
                  </a:cubicBezTo>
                  <a:cubicBezTo>
                    <a:pt x="9525" y="2336"/>
                    <a:pt x="9989" y="2432"/>
                    <a:pt x="10399" y="2432"/>
                  </a:cubicBezTo>
                  <a:cubicBezTo>
                    <a:pt x="10445" y="2432"/>
                    <a:pt x="10492" y="2432"/>
                    <a:pt x="10535" y="2429"/>
                  </a:cubicBezTo>
                  <a:cubicBezTo>
                    <a:pt x="11351" y="3691"/>
                    <a:pt x="12164" y="4957"/>
                    <a:pt x="12981" y="6219"/>
                  </a:cubicBezTo>
                  <a:cubicBezTo>
                    <a:pt x="12910" y="5495"/>
                    <a:pt x="12888" y="4775"/>
                    <a:pt x="12913" y="4055"/>
                  </a:cubicBezTo>
                  <a:cubicBezTo>
                    <a:pt x="12342" y="3171"/>
                    <a:pt x="11768" y="2282"/>
                    <a:pt x="11198" y="1398"/>
                  </a:cubicBezTo>
                  <a:cubicBezTo>
                    <a:pt x="11126" y="1138"/>
                    <a:pt x="10991" y="892"/>
                    <a:pt x="10873" y="735"/>
                  </a:cubicBezTo>
                  <a:cubicBezTo>
                    <a:pt x="10851" y="710"/>
                    <a:pt x="10830" y="681"/>
                    <a:pt x="10809" y="653"/>
                  </a:cubicBezTo>
                  <a:cubicBezTo>
                    <a:pt x="10698" y="510"/>
                    <a:pt x="10377" y="100"/>
                    <a:pt x="10103" y="100"/>
                  </a:cubicBezTo>
                  <a:cubicBezTo>
                    <a:pt x="10053" y="100"/>
                    <a:pt x="10003" y="115"/>
                    <a:pt x="9957" y="146"/>
                  </a:cubicBezTo>
                  <a:cubicBezTo>
                    <a:pt x="9936" y="161"/>
                    <a:pt x="9918" y="176"/>
                    <a:pt x="9896" y="189"/>
                  </a:cubicBezTo>
                  <a:cubicBezTo>
                    <a:pt x="9839" y="229"/>
                    <a:pt x="9796" y="275"/>
                    <a:pt x="9765" y="329"/>
                  </a:cubicBezTo>
                  <a:cubicBezTo>
                    <a:pt x="9658" y="350"/>
                    <a:pt x="9533" y="357"/>
                    <a:pt x="9397" y="357"/>
                  </a:cubicBezTo>
                  <a:cubicBezTo>
                    <a:pt x="8798" y="357"/>
                    <a:pt x="7989" y="204"/>
                    <a:pt x="7682" y="189"/>
                  </a:cubicBezTo>
                  <a:cubicBezTo>
                    <a:pt x="6740" y="151"/>
                    <a:pt x="5799" y="108"/>
                    <a:pt x="4858" y="69"/>
                  </a:cubicBezTo>
                  <a:cubicBezTo>
                    <a:pt x="4212" y="39"/>
                    <a:pt x="3570" y="1"/>
                    <a:pt x="2935" y="1"/>
                  </a:cubicBezTo>
                  <a:close/>
                  <a:moveTo>
                    <a:pt x="14524" y="7453"/>
                  </a:moveTo>
                  <a:lnTo>
                    <a:pt x="14524" y="7453"/>
                  </a:lnTo>
                  <a:cubicBezTo>
                    <a:pt x="14304" y="7493"/>
                    <a:pt x="14065" y="7517"/>
                    <a:pt x="13847" y="7517"/>
                  </a:cubicBezTo>
                  <a:cubicBezTo>
                    <a:pt x="13996" y="7682"/>
                    <a:pt x="14125" y="7749"/>
                    <a:pt x="14232" y="7749"/>
                  </a:cubicBezTo>
                  <a:cubicBezTo>
                    <a:pt x="14371" y="7749"/>
                    <a:pt x="14475" y="7631"/>
                    <a:pt x="14524" y="745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38"/>
            <p:cNvSpPr/>
            <p:nvPr/>
          </p:nvSpPr>
          <p:spPr>
            <a:xfrm>
              <a:off x="797650" y="2262025"/>
              <a:ext cx="43350" cy="86600"/>
            </a:xfrm>
            <a:custGeom>
              <a:avLst/>
              <a:gdLst/>
              <a:ahLst/>
              <a:cxnLst/>
              <a:rect l="l" t="t" r="r" b="b"/>
              <a:pathLst>
                <a:path w="1734" h="3464" extrusionOk="0">
                  <a:moveTo>
                    <a:pt x="25" y="1"/>
                  </a:moveTo>
                  <a:lnTo>
                    <a:pt x="25" y="1"/>
                  </a:lnTo>
                  <a:cubicBezTo>
                    <a:pt x="0" y="721"/>
                    <a:pt x="22" y="1441"/>
                    <a:pt x="93" y="2165"/>
                  </a:cubicBezTo>
                  <a:cubicBezTo>
                    <a:pt x="310" y="2504"/>
                    <a:pt x="527" y="2839"/>
                    <a:pt x="745" y="3178"/>
                  </a:cubicBezTo>
                  <a:cubicBezTo>
                    <a:pt x="820" y="3292"/>
                    <a:pt x="891" y="3388"/>
                    <a:pt x="959" y="3463"/>
                  </a:cubicBezTo>
                  <a:cubicBezTo>
                    <a:pt x="1177" y="3463"/>
                    <a:pt x="1416" y="3439"/>
                    <a:pt x="1636" y="3399"/>
                  </a:cubicBezTo>
                  <a:cubicBezTo>
                    <a:pt x="1733" y="3078"/>
                    <a:pt x="1676" y="2561"/>
                    <a:pt x="1412" y="2155"/>
                  </a:cubicBezTo>
                  <a:cubicBezTo>
                    <a:pt x="952" y="1438"/>
                    <a:pt x="488" y="721"/>
                    <a:pt x="2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38"/>
            <p:cNvSpPr/>
            <p:nvPr/>
          </p:nvSpPr>
          <p:spPr>
            <a:xfrm>
              <a:off x="394775" y="1828875"/>
              <a:ext cx="101325" cy="394500"/>
            </a:xfrm>
            <a:custGeom>
              <a:avLst/>
              <a:gdLst/>
              <a:ahLst/>
              <a:cxnLst/>
              <a:rect l="l" t="t" r="r" b="b"/>
              <a:pathLst>
                <a:path w="4053" h="15780" extrusionOk="0">
                  <a:moveTo>
                    <a:pt x="1" y="1"/>
                  </a:moveTo>
                  <a:cubicBezTo>
                    <a:pt x="190" y="3417"/>
                    <a:pt x="465" y="6825"/>
                    <a:pt x="839" y="10224"/>
                  </a:cubicBezTo>
                  <a:cubicBezTo>
                    <a:pt x="1017" y="11864"/>
                    <a:pt x="1078" y="15780"/>
                    <a:pt x="3338" y="15780"/>
                  </a:cubicBezTo>
                  <a:cubicBezTo>
                    <a:pt x="3557" y="15780"/>
                    <a:pt x="3792" y="15744"/>
                    <a:pt x="4052" y="15665"/>
                  </a:cubicBezTo>
                  <a:cubicBezTo>
                    <a:pt x="3524" y="15383"/>
                    <a:pt x="3057" y="14338"/>
                    <a:pt x="3228" y="13875"/>
                  </a:cubicBezTo>
                  <a:cubicBezTo>
                    <a:pt x="3017" y="12955"/>
                    <a:pt x="3000" y="11947"/>
                    <a:pt x="2904" y="11055"/>
                  </a:cubicBezTo>
                  <a:cubicBezTo>
                    <a:pt x="2775" y="9871"/>
                    <a:pt x="2654" y="8683"/>
                    <a:pt x="2547" y="7492"/>
                  </a:cubicBezTo>
                  <a:cubicBezTo>
                    <a:pt x="2333" y="5110"/>
                    <a:pt x="2166" y="2721"/>
                    <a:pt x="2041" y="333"/>
                  </a:cubicBezTo>
                  <a:cubicBezTo>
                    <a:pt x="1666" y="351"/>
                    <a:pt x="1296" y="368"/>
                    <a:pt x="925" y="386"/>
                  </a:cubicBezTo>
                  <a:lnTo>
                    <a:pt x="871" y="386"/>
                  </a:lnTo>
                  <a:cubicBezTo>
                    <a:pt x="529" y="386"/>
                    <a:pt x="226" y="229"/>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38"/>
            <p:cNvSpPr/>
            <p:nvPr/>
          </p:nvSpPr>
          <p:spPr>
            <a:xfrm>
              <a:off x="471175" y="2175750"/>
              <a:ext cx="46850" cy="44750"/>
            </a:xfrm>
            <a:custGeom>
              <a:avLst/>
              <a:gdLst/>
              <a:ahLst/>
              <a:cxnLst/>
              <a:rect l="l" t="t" r="r" b="b"/>
              <a:pathLst>
                <a:path w="1874" h="1790" extrusionOk="0">
                  <a:moveTo>
                    <a:pt x="172" y="0"/>
                  </a:moveTo>
                  <a:lnTo>
                    <a:pt x="172" y="0"/>
                  </a:lnTo>
                  <a:cubicBezTo>
                    <a:pt x="1" y="463"/>
                    <a:pt x="468" y="1508"/>
                    <a:pt x="996" y="1790"/>
                  </a:cubicBezTo>
                  <a:cubicBezTo>
                    <a:pt x="1024" y="1783"/>
                    <a:pt x="1053" y="1776"/>
                    <a:pt x="1082" y="1765"/>
                  </a:cubicBezTo>
                  <a:cubicBezTo>
                    <a:pt x="1873" y="1505"/>
                    <a:pt x="1014" y="596"/>
                    <a:pt x="254" y="318"/>
                  </a:cubicBezTo>
                  <a:cubicBezTo>
                    <a:pt x="226" y="211"/>
                    <a:pt x="197" y="107"/>
                    <a:pt x="17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8" name="Google Shape;1198;p38"/>
          <p:cNvSpPr/>
          <p:nvPr/>
        </p:nvSpPr>
        <p:spPr>
          <a:xfrm rot="-1160172">
            <a:off x="1220244" y="762883"/>
            <a:ext cx="251710" cy="574784"/>
          </a:xfrm>
          <a:custGeom>
            <a:avLst/>
            <a:gdLst/>
            <a:ahLst/>
            <a:cxnLst/>
            <a:rect l="l" t="t" r="r" b="b"/>
            <a:pathLst>
              <a:path w="8183" h="18686" extrusionOk="0">
                <a:moveTo>
                  <a:pt x="5016" y="818"/>
                </a:moveTo>
                <a:cubicBezTo>
                  <a:pt x="4812" y="826"/>
                  <a:pt x="4609" y="830"/>
                  <a:pt x="4405" y="830"/>
                </a:cubicBezTo>
                <a:cubicBezTo>
                  <a:pt x="4201" y="830"/>
                  <a:pt x="3997" y="826"/>
                  <a:pt x="3793" y="818"/>
                </a:cubicBezTo>
                <a:close/>
                <a:moveTo>
                  <a:pt x="1395" y="818"/>
                </a:moveTo>
                <a:cubicBezTo>
                  <a:pt x="1489" y="834"/>
                  <a:pt x="1583" y="834"/>
                  <a:pt x="1677" y="834"/>
                </a:cubicBezTo>
                <a:cubicBezTo>
                  <a:pt x="1646" y="881"/>
                  <a:pt x="1630" y="928"/>
                  <a:pt x="1630" y="991"/>
                </a:cubicBezTo>
                <a:cubicBezTo>
                  <a:pt x="1646" y="1085"/>
                  <a:pt x="1646" y="1179"/>
                  <a:pt x="1646" y="1273"/>
                </a:cubicBezTo>
                <a:cubicBezTo>
                  <a:pt x="1630" y="1288"/>
                  <a:pt x="1615" y="1304"/>
                  <a:pt x="1599" y="1335"/>
                </a:cubicBezTo>
                <a:cubicBezTo>
                  <a:pt x="1552" y="1116"/>
                  <a:pt x="1489" y="944"/>
                  <a:pt x="1395" y="818"/>
                </a:cubicBezTo>
                <a:close/>
                <a:moveTo>
                  <a:pt x="2289" y="1273"/>
                </a:moveTo>
                <a:lnTo>
                  <a:pt x="2289" y="1273"/>
                </a:lnTo>
                <a:cubicBezTo>
                  <a:pt x="2602" y="1304"/>
                  <a:pt x="2916" y="1320"/>
                  <a:pt x="3245" y="1335"/>
                </a:cubicBezTo>
                <a:cubicBezTo>
                  <a:pt x="3182" y="1367"/>
                  <a:pt x="3151" y="1429"/>
                  <a:pt x="3151" y="1523"/>
                </a:cubicBezTo>
                <a:cubicBezTo>
                  <a:pt x="3214" y="2386"/>
                  <a:pt x="3245" y="3248"/>
                  <a:pt x="3261" y="4110"/>
                </a:cubicBezTo>
                <a:cubicBezTo>
                  <a:pt x="3151" y="3279"/>
                  <a:pt x="3025" y="2448"/>
                  <a:pt x="2916" y="1633"/>
                </a:cubicBezTo>
                <a:cubicBezTo>
                  <a:pt x="2901" y="1508"/>
                  <a:pt x="2806" y="1448"/>
                  <a:pt x="2712" y="1448"/>
                </a:cubicBezTo>
                <a:cubicBezTo>
                  <a:pt x="2606" y="1448"/>
                  <a:pt x="2500" y="1523"/>
                  <a:pt x="2508" y="1665"/>
                </a:cubicBezTo>
                <a:cubicBezTo>
                  <a:pt x="2555" y="2307"/>
                  <a:pt x="2634" y="2950"/>
                  <a:pt x="2696" y="3624"/>
                </a:cubicBezTo>
                <a:cubicBezTo>
                  <a:pt x="2571" y="2840"/>
                  <a:pt x="2445" y="2056"/>
                  <a:pt x="2289" y="1273"/>
                </a:cubicBezTo>
                <a:close/>
                <a:moveTo>
                  <a:pt x="3793" y="1335"/>
                </a:moveTo>
                <a:cubicBezTo>
                  <a:pt x="3825" y="2260"/>
                  <a:pt x="3872" y="3185"/>
                  <a:pt x="3888" y="4110"/>
                </a:cubicBezTo>
                <a:cubicBezTo>
                  <a:pt x="3793" y="3232"/>
                  <a:pt x="3699" y="2354"/>
                  <a:pt x="3605" y="1476"/>
                </a:cubicBezTo>
                <a:cubicBezTo>
                  <a:pt x="3605" y="1414"/>
                  <a:pt x="3574" y="1367"/>
                  <a:pt x="3543" y="1335"/>
                </a:cubicBezTo>
                <a:close/>
                <a:moveTo>
                  <a:pt x="4938" y="1288"/>
                </a:moveTo>
                <a:cubicBezTo>
                  <a:pt x="4938" y="1304"/>
                  <a:pt x="4922" y="1320"/>
                  <a:pt x="4922" y="1351"/>
                </a:cubicBezTo>
                <a:cubicBezTo>
                  <a:pt x="4969" y="2260"/>
                  <a:pt x="5047" y="3201"/>
                  <a:pt x="5094" y="4157"/>
                </a:cubicBezTo>
                <a:cubicBezTo>
                  <a:pt x="5000" y="3201"/>
                  <a:pt x="4906" y="2244"/>
                  <a:pt x="4812" y="1288"/>
                </a:cubicBezTo>
                <a:close/>
                <a:moveTo>
                  <a:pt x="4436" y="1320"/>
                </a:moveTo>
                <a:cubicBezTo>
                  <a:pt x="4483" y="2542"/>
                  <a:pt x="4593" y="3812"/>
                  <a:pt x="4577" y="5066"/>
                </a:cubicBezTo>
                <a:cubicBezTo>
                  <a:pt x="4436" y="3828"/>
                  <a:pt x="4295" y="2589"/>
                  <a:pt x="4138" y="1351"/>
                </a:cubicBezTo>
                <a:cubicBezTo>
                  <a:pt x="4232" y="1335"/>
                  <a:pt x="4326" y="1335"/>
                  <a:pt x="4436" y="1320"/>
                </a:cubicBezTo>
                <a:close/>
                <a:moveTo>
                  <a:pt x="2367" y="3922"/>
                </a:moveTo>
                <a:lnTo>
                  <a:pt x="2367" y="3922"/>
                </a:lnTo>
                <a:cubicBezTo>
                  <a:pt x="2414" y="4376"/>
                  <a:pt x="2477" y="4815"/>
                  <a:pt x="2524" y="5270"/>
                </a:cubicBezTo>
                <a:cubicBezTo>
                  <a:pt x="2555" y="5677"/>
                  <a:pt x="2555" y="6085"/>
                  <a:pt x="2555" y="6508"/>
                </a:cubicBezTo>
                <a:cubicBezTo>
                  <a:pt x="2524" y="6383"/>
                  <a:pt x="2508" y="6241"/>
                  <a:pt x="2493" y="6116"/>
                </a:cubicBezTo>
                <a:cubicBezTo>
                  <a:pt x="2445" y="5379"/>
                  <a:pt x="2398" y="4658"/>
                  <a:pt x="2367" y="3922"/>
                </a:cubicBezTo>
                <a:close/>
                <a:moveTo>
                  <a:pt x="6787" y="755"/>
                </a:moveTo>
                <a:lnTo>
                  <a:pt x="6787" y="755"/>
                </a:lnTo>
                <a:cubicBezTo>
                  <a:pt x="6364" y="1257"/>
                  <a:pt x="6333" y="1727"/>
                  <a:pt x="6333" y="2652"/>
                </a:cubicBezTo>
                <a:cubicBezTo>
                  <a:pt x="6317" y="4266"/>
                  <a:pt x="6301" y="5865"/>
                  <a:pt x="6286" y="7480"/>
                </a:cubicBezTo>
                <a:cubicBezTo>
                  <a:pt x="6270" y="7495"/>
                  <a:pt x="6270" y="7511"/>
                  <a:pt x="6270" y="7542"/>
                </a:cubicBezTo>
                <a:cubicBezTo>
                  <a:pt x="6270" y="7605"/>
                  <a:pt x="6270" y="7668"/>
                  <a:pt x="6270" y="7715"/>
                </a:cubicBezTo>
                <a:cubicBezTo>
                  <a:pt x="6239" y="7715"/>
                  <a:pt x="6207" y="7715"/>
                  <a:pt x="6160" y="7730"/>
                </a:cubicBezTo>
                <a:cubicBezTo>
                  <a:pt x="6004" y="7793"/>
                  <a:pt x="5831" y="7825"/>
                  <a:pt x="5643" y="7840"/>
                </a:cubicBezTo>
                <a:cubicBezTo>
                  <a:pt x="5612" y="7840"/>
                  <a:pt x="5565" y="7840"/>
                  <a:pt x="5518" y="7856"/>
                </a:cubicBezTo>
                <a:cubicBezTo>
                  <a:pt x="5392" y="7864"/>
                  <a:pt x="5263" y="7868"/>
                  <a:pt x="5134" y="7868"/>
                </a:cubicBezTo>
                <a:cubicBezTo>
                  <a:pt x="5004" y="7868"/>
                  <a:pt x="4875" y="7864"/>
                  <a:pt x="4750" y="7856"/>
                </a:cubicBezTo>
                <a:cubicBezTo>
                  <a:pt x="4700" y="7826"/>
                  <a:pt x="4644" y="7815"/>
                  <a:pt x="4590" y="7815"/>
                </a:cubicBezTo>
                <a:cubicBezTo>
                  <a:pt x="4558" y="7815"/>
                  <a:pt x="4528" y="7819"/>
                  <a:pt x="4499" y="7825"/>
                </a:cubicBezTo>
                <a:lnTo>
                  <a:pt x="4295" y="7825"/>
                </a:lnTo>
                <a:cubicBezTo>
                  <a:pt x="4295" y="7636"/>
                  <a:pt x="4311" y="7464"/>
                  <a:pt x="4326" y="7292"/>
                </a:cubicBezTo>
                <a:cubicBezTo>
                  <a:pt x="4326" y="7354"/>
                  <a:pt x="4326" y="7417"/>
                  <a:pt x="4342" y="7480"/>
                </a:cubicBezTo>
                <a:cubicBezTo>
                  <a:pt x="4350" y="7630"/>
                  <a:pt x="4479" y="7714"/>
                  <a:pt x="4605" y="7714"/>
                </a:cubicBezTo>
                <a:cubicBezTo>
                  <a:pt x="4715" y="7714"/>
                  <a:pt x="4822" y="7650"/>
                  <a:pt x="4844" y="7511"/>
                </a:cubicBezTo>
                <a:cubicBezTo>
                  <a:pt x="4844" y="7527"/>
                  <a:pt x="4844" y="7558"/>
                  <a:pt x="4859" y="7574"/>
                </a:cubicBezTo>
                <a:cubicBezTo>
                  <a:pt x="4868" y="7738"/>
                  <a:pt x="5001" y="7825"/>
                  <a:pt x="5135" y="7825"/>
                </a:cubicBezTo>
                <a:cubicBezTo>
                  <a:pt x="5256" y="7825"/>
                  <a:pt x="5378" y="7754"/>
                  <a:pt x="5408" y="7605"/>
                </a:cubicBezTo>
                <a:cubicBezTo>
                  <a:pt x="5408" y="7589"/>
                  <a:pt x="5408" y="7558"/>
                  <a:pt x="5408" y="7542"/>
                </a:cubicBezTo>
                <a:cubicBezTo>
                  <a:pt x="5424" y="7542"/>
                  <a:pt x="5424" y="7542"/>
                  <a:pt x="5424" y="7558"/>
                </a:cubicBezTo>
                <a:cubicBezTo>
                  <a:pt x="5436" y="7716"/>
                  <a:pt x="5561" y="7799"/>
                  <a:pt x="5682" y="7799"/>
                </a:cubicBezTo>
                <a:cubicBezTo>
                  <a:pt x="5717" y="7799"/>
                  <a:pt x="5752" y="7792"/>
                  <a:pt x="5784" y="7778"/>
                </a:cubicBezTo>
                <a:cubicBezTo>
                  <a:pt x="5813" y="7785"/>
                  <a:pt x="5843" y="7789"/>
                  <a:pt x="5873" y="7789"/>
                </a:cubicBezTo>
                <a:cubicBezTo>
                  <a:pt x="6024" y="7789"/>
                  <a:pt x="6176" y="7691"/>
                  <a:pt x="6176" y="7495"/>
                </a:cubicBezTo>
                <a:cubicBezTo>
                  <a:pt x="6145" y="5332"/>
                  <a:pt x="6098" y="3169"/>
                  <a:pt x="6113" y="1006"/>
                </a:cubicBezTo>
                <a:cubicBezTo>
                  <a:pt x="6113" y="912"/>
                  <a:pt x="6035" y="834"/>
                  <a:pt x="5957" y="802"/>
                </a:cubicBezTo>
                <a:cubicBezTo>
                  <a:pt x="6223" y="802"/>
                  <a:pt x="6505" y="787"/>
                  <a:pt x="6787" y="755"/>
                </a:cubicBezTo>
                <a:close/>
                <a:moveTo>
                  <a:pt x="3731" y="7558"/>
                </a:moveTo>
                <a:cubicBezTo>
                  <a:pt x="3746" y="7636"/>
                  <a:pt x="3746" y="7715"/>
                  <a:pt x="3762" y="7793"/>
                </a:cubicBezTo>
                <a:lnTo>
                  <a:pt x="3637" y="7793"/>
                </a:lnTo>
                <a:cubicBezTo>
                  <a:pt x="3608" y="7771"/>
                  <a:pt x="3568" y="7760"/>
                  <a:pt x="3528" y="7760"/>
                </a:cubicBezTo>
                <a:cubicBezTo>
                  <a:pt x="3482" y="7760"/>
                  <a:pt x="3435" y="7775"/>
                  <a:pt x="3402" y="7809"/>
                </a:cubicBezTo>
                <a:cubicBezTo>
                  <a:pt x="3292" y="7809"/>
                  <a:pt x="3167" y="7840"/>
                  <a:pt x="3041" y="7872"/>
                </a:cubicBezTo>
                <a:cubicBezTo>
                  <a:pt x="3029" y="7867"/>
                  <a:pt x="3015" y="7865"/>
                  <a:pt x="3001" y="7865"/>
                </a:cubicBezTo>
                <a:cubicBezTo>
                  <a:pt x="2962" y="7865"/>
                  <a:pt x="2919" y="7880"/>
                  <a:pt x="2884" y="7903"/>
                </a:cubicBezTo>
                <a:cubicBezTo>
                  <a:pt x="2869" y="7903"/>
                  <a:pt x="2853" y="7903"/>
                  <a:pt x="2822" y="7919"/>
                </a:cubicBezTo>
                <a:cubicBezTo>
                  <a:pt x="2837" y="7840"/>
                  <a:pt x="2837" y="7778"/>
                  <a:pt x="2853" y="7715"/>
                </a:cubicBezTo>
                <a:cubicBezTo>
                  <a:pt x="2897" y="7748"/>
                  <a:pt x="2953" y="7765"/>
                  <a:pt x="3008" y="7765"/>
                </a:cubicBezTo>
                <a:cubicBezTo>
                  <a:pt x="3110" y="7765"/>
                  <a:pt x="3209" y="7706"/>
                  <a:pt x="3229" y="7574"/>
                </a:cubicBezTo>
                <a:cubicBezTo>
                  <a:pt x="3274" y="7685"/>
                  <a:pt x="3371" y="7737"/>
                  <a:pt x="3470" y="7737"/>
                </a:cubicBezTo>
                <a:cubicBezTo>
                  <a:pt x="3579" y="7737"/>
                  <a:pt x="3690" y="7673"/>
                  <a:pt x="3731" y="7558"/>
                </a:cubicBezTo>
                <a:close/>
                <a:moveTo>
                  <a:pt x="5408" y="8420"/>
                </a:moveTo>
                <a:cubicBezTo>
                  <a:pt x="5424" y="8561"/>
                  <a:pt x="5455" y="8687"/>
                  <a:pt x="5486" y="8812"/>
                </a:cubicBezTo>
                <a:cubicBezTo>
                  <a:pt x="5377" y="8687"/>
                  <a:pt x="5283" y="8546"/>
                  <a:pt x="5173" y="8420"/>
                </a:cubicBezTo>
                <a:close/>
                <a:moveTo>
                  <a:pt x="4405" y="8357"/>
                </a:moveTo>
                <a:cubicBezTo>
                  <a:pt x="4436" y="8640"/>
                  <a:pt x="4452" y="8906"/>
                  <a:pt x="4452" y="9188"/>
                </a:cubicBezTo>
                <a:cubicBezTo>
                  <a:pt x="4389" y="8922"/>
                  <a:pt x="4373" y="8640"/>
                  <a:pt x="4358" y="8357"/>
                </a:cubicBezTo>
                <a:close/>
                <a:moveTo>
                  <a:pt x="3950" y="8342"/>
                </a:moveTo>
                <a:cubicBezTo>
                  <a:pt x="3935" y="8420"/>
                  <a:pt x="3935" y="8483"/>
                  <a:pt x="3935" y="8561"/>
                </a:cubicBezTo>
                <a:cubicBezTo>
                  <a:pt x="3919" y="8828"/>
                  <a:pt x="3872" y="9094"/>
                  <a:pt x="3825" y="9361"/>
                </a:cubicBezTo>
                <a:lnTo>
                  <a:pt x="3809" y="9361"/>
                </a:lnTo>
                <a:cubicBezTo>
                  <a:pt x="3762" y="9031"/>
                  <a:pt x="3731" y="8702"/>
                  <a:pt x="3715" y="8357"/>
                </a:cubicBezTo>
                <a:cubicBezTo>
                  <a:pt x="3793" y="8357"/>
                  <a:pt x="3872" y="8342"/>
                  <a:pt x="3950" y="8342"/>
                </a:cubicBezTo>
                <a:close/>
                <a:moveTo>
                  <a:pt x="4938" y="8969"/>
                </a:moveTo>
                <a:cubicBezTo>
                  <a:pt x="5063" y="9157"/>
                  <a:pt x="5204" y="9345"/>
                  <a:pt x="5345" y="9517"/>
                </a:cubicBezTo>
                <a:cubicBezTo>
                  <a:pt x="5204" y="9517"/>
                  <a:pt x="5079" y="9533"/>
                  <a:pt x="4938" y="9533"/>
                </a:cubicBezTo>
                <a:cubicBezTo>
                  <a:pt x="4938" y="9345"/>
                  <a:pt x="4938" y="9157"/>
                  <a:pt x="4938" y="8969"/>
                </a:cubicBezTo>
                <a:close/>
                <a:moveTo>
                  <a:pt x="6176" y="9267"/>
                </a:moveTo>
                <a:cubicBezTo>
                  <a:pt x="6270" y="9361"/>
                  <a:pt x="6364" y="9470"/>
                  <a:pt x="6458" y="9580"/>
                </a:cubicBezTo>
                <a:cubicBezTo>
                  <a:pt x="6395" y="9564"/>
                  <a:pt x="6333" y="9564"/>
                  <a:pt x="6270" y="9549"/>
                </a:cubicBezTo>
                <a:cubicBezTo>
                  <a:pt x="6239" y="9455"/>
                  <a:pt x="6207" y="9361"/>
                  <a:pt x="6176" y="9267"/>
                </a:cubicBezTo>
                <a:close/>
                <a:moveTo>
                  <a:pt x="2696" y="9643"/>
                </a:moveTo>
                <a:cubicBezTo>
                  <a:pt x="2696" y="9784"/>
                  <a:pt x="2712" y="9909"/>
                  <a:pt x="2712" y="10050"/>
                </a:cubicBezTo>
                <a:cubicBezTo>
                  <a:pt x="2681" y="10066"/>
                  <a:pt x="2665" y="10066"/>
                  <a:pt x="2634" y="10082"/>
                </a:cubicBezTo>
                <a:lnTo>
                  <a:pt x="2524" y="10082"/>
                </a:lnTo>
                <a:cubicBezTo>
                  <a:pt x="2587" y="9941"/>
                  <a:pt x="2649" y="9784"/>
                  <a:pt x="2696" y="9643"/>
                </a:cubicBezTo>
                <a:close/>
                <a:moveTo>
                  <a:pt x="6512" y="0"/>
                </a:moveTo>
                <a:cubicBezTo>
                  <a:pt x="5667" y="0"/>
                  <a:pt x="4808" y="74"/>
                  <a:pt x="3966" y="97"/>
                </a:cubicBezTo>
                <a:cubicBezTo>
                  <a:pt x="2712" y="128"/>
                  <a:pt x="1395" y="66"/>
                  <a:pt x="173" y="317"/>
                </a:cubicBezTo>
                <a:cubicBezTo>
                  <a:pt x="141" y="317"/>
                  <a:pt x="110" y="332"/>
                  <a:pt x="94" y="348"/>
                </a:cubicBezTo>
                <a:cubicBezTo>
                  <a:pt x="47" y="379"/>
                  <a:pt x="16" y="411"/>
                  <a:pt x="16" y="458"/>
                </a:cubicBezTo>
                <a:cubicBezTo>
                  <a:pt x="0" y="552"/>
                  <a:pt x="32" y="646"/>
                  <a:pt x="157" y="661"/>
                </a:cubicBezTo>
                <a:cubicBezTo>
                  <a:pt x="267" y="693"/>
                  <a:pt x="376" y="708"/>
                  <a:pt x="486" y="724"/>
                </a:cubicBezTo>
                <a:cubicBezTo>
                  <a:pt x="753" y="865"/>
                  <a:pt x="1050" y="1038"/>
                  <a:pt x="1160" y="1241"/>
                </a:cubicBezTo>
                <a:cubicBezTo>
                  <a:pt x="1254" y="1461"/>
                  <a:pt x="1207" y="1931"/>
                  <a:pt x="1223" y="2166"/>
                </a:cubicBezTo>
                <a:cubicBezTo>
                  <a:pt x="1270" y="2871"/>
                  <a:pt x="1333" y="3561"/>
                  <a:pt x="1380" y="4251"/>
                </a:cubicBezTo>
                <a:cubicBezTo>
                  <a:pt x="1442" y="5097"/>
                  <a:pt x="1301" y="6226"/>
                  <a:pt x="1568" y="7072"/>
                </a:cubicBezTo>
                <a:cubicBezTo>
                  <a:pt x="1536" y="7307"/>
                  <a:pt x="1536" y="7558"/>
                  <a:pt x="1583" y="7778"/>
                </a:cubicBezTo>
                <a:cubicBezTo>
                  <a:pt x="1568" y="7950"/>
                  <a:pt x="1552" y="8122"/>
                  <a:pt x="1521" y="8279"/>
                </a:cubicBezTo>
                <a:cubicBezTo>
                  <a:pt x="1333" y="8655"/>
                  <a:pt x="1145" y="9031"/>
                  <a:pt x="956" y="9392"/>
                </a:cubicBezTo>
                <a:cubicBezTo>
                  <a:pt x="815" y="9611"/>
                  <a:pt x="674" y="9831"/>
                  <a:pt x="549" y="10082"/>
                </a:cubicBezTo>
                <a:cubicBezTo>
                  <a:pt x="533" y="10129"/>
                  <a:pt x="533" y="10160"/>
                  <a:pt x="549" y="10207"/>
                </a:cubicBezTo>
                <a:cubicBezTo>
                  <a:pt x="486" y="10285"/>
                  <a:pt x="439" y="10379"/>
                  <a:pt x="392" y="10458"/>
                </a:cubicBezTo>
                <a:cubicBezTo>
                  <a:pt x="302" y="10593"/>
                  <a:pt x="443" y="10772"/>
                  <a:pt x="579" y="10772"/>
                </a:cubicBezTo>
                <a:cubicBezTo>
                  <a:pt x="585" y="10772"/>
                  <a:pt x="590" y="10772"/>
                  <a:pt x="596" y="10771"/>
                </a:cubicBezTo>
                <a:lnTo>
                  <a:pt x="627" y="10771"/>
                </a:lnTo>
                <a:cubicBezTo>
                  <a:pt x="690" y="10818"/>
                  <a:pt x="768" y="10865"/>
                  <a:pt x="878" y="10881"/>
                </a:cubicBezTo>
                <a:cubicBezTo>
                  <a:pt x="894" y="10889"/>
                  <a:pt x="913" y="10893"/>
                  <a:pt x="935" y="10893"/>
                </a:cubicBezTo>
                <a:cubicBezTo>
                  <a:pt x="956" y="10893"/>
                  <a:pt x="980" y="10889"/>
                  <a:pt x="1003" y="10881"/>
                </a:cubicBezTo>
                <a:cubicBezTo>
                  <a:pt x="1218" y="10939"/>
                  <a:pt x="1449" y="10961"/>
                  <a:pt x="1686" y="10961"/>
                </a:cubicBezTo>
                <a:cubicBezTo>
                  <a:pt x="2348" y="10961"/>
                  <a:pt x="3064" y="10790"/>
                  <a:pt x="3652" y="10756"/>
                </a:cubicBezTo>
                <a:cubicBezTo>
                  <a:pt x="3778" y="10740"/>
                  <a:pt x="3903" y="10740"/>
                  <a:pt x="4013" y="10724"/>
                </a:cubicBezTo>
                <a:cubicBezTo>
                  <a:pt x="4232" y="12981"/>
                  <a:pt x="4264" y="15380"/>
                  <a:pt x="4765" y="17605"/>
                </a:cubicBezTo>
                <a:cubicBezTo>
                  <a:pt x="4781" y="17887"/>
                  <a:pt x="4797" y="18185"/>
                  <a:pt x="4812" y="18467"/>
                </a:cubicBezTo>
                <a:cubicBezTo>
                  <a:pt x="4821" y="18614"/>
                  <a:pt x="4937" y="18685"/>
                  <a:pt x="5051" y="18685"/>
                </a:cubicBezTo>
                <a:cubicBezTo>
                  <a:pt x="5132" y="18685"/>
                  <a:pt x="5212" y="18649"/>
                  <a:pt x="5251" y="18577"/>
                </a:cubicBezTo>
                <a:cubicBezTo>
                  <a:pt x="5330" y="18546"/>
                  <a:pt x="5392" y="18467"/>
                  <a:pt x="5392" y="18373"/>
                </a:cubicBezTo>
                <a:cubicBezTo>
                  <a:pt x="5314" y="17668"/>
                  <a:pt x="5236" y="16978"/>
                  <a:pt x="5157" y="16289"/>
                </a:cubicBezTo>
                <a:cubicBezTo>
                  <a:pt x="5126" y="15583"/>
                  <a:pt x="5094" y="14862"/>
                  <a:pt x="5079" y="14157"/>
                </a:cubicBezTo>
                <a:cubicBezTo>
                  <a:pt x="5063" y="13091"/>
                  <a:pt x="5283" y="11727"/>
                  <a:pt x="5000" y="10662"/>
                </a:cubicBezTo>
                <a:cubicBezTo>
                  <a:pt x="5508" y="10627"/>
                  <a:pt x="6015" y="10602"/>
                  <a:pt x="6517" y="10602"/>
                </a:cubicBezTo>
                <a:cubicBezTo>
                  <a:pt x="6930" y="10602"/>
                  <a:pt x="7340" y="10619"/>
                  <a:pt x="7743" y="10662"/>
                </a:cubicBezTo>
                <a:cubicBezTo>
                  <a:pt x="7750" y="10662"/>
                  <a:pt x="7757" y="10662"/>
                  <a:pt x="7764" y="10662"/>
                </a:cubicBezTo>
                <a:cubicBezTo>
                  <a:pt x="7962" y="10662"/>
                  <a:pt x="8163" y="10451"/>
                  <a:pt x="8073" y="10270"/>
                </a:cubicBezTo>
                <a:cubicBezTo>
                  <a:pt x="8135" y="10223"/>
                  <a:pt x="8182" y="10144"/>
                  <a:pt x="8182" y="10035"/>
                </a:cubicBezTo>
                <a:cubicBezTo>
                  <a:pt x="8135" y="9533"/>
                  <a:pt x="7790" y="9078"/>
                  <a:pt x="7493" y="8718"/>
                </a:cubicBezTo>
                <a:cubicBezTo>
                  <a:pt x="7258" y="8420"/>
                  <a:pt x="7007" y="8122"/>
                  <a:pt x="6756" y="7840"/>
                </a:cubicBezTo>
                <a:lnTo>
                  <a:pt x="6787" y="4188"/>
                </a:lnTo>
                <a:cubicBezTo>
                  <a:pt x="6803" y="2950"/>
                  <a:pt x="6505" y="1461"/>
                  <a:pt x="7571" y="614"/>
                </a:cubicBezTo>
                <a:cubicBezTo>
                  <a:pt x="7618" y="567"/>
                  <a:pt x="7649" y="505"/>
                  <a:pt x="7649" y="442"/>
                </a:cubicBezTo>
                <a:cubicBezTo>
                  <a:pt x="7712" y="270"/>
                  <a:pt x="7665" y="66"/>
                  <a:pt x="7414" y="34"/>
                </a:cubicBezTo>
                <a:cubicBezTo>
                  <a:pt x="7116" y="10"/>
                  <a:pt x="6815" y="0"/>
                  <a:pt x="65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38"/>
          <p:cNvSpPr txBox="1">
            <a:spLocks noGrp="1"/>
          </p:cNvSpPr>
          <p:nvPr>
            <p:ph type="subTitle" idx="1"/>
          </p:nvPr>
        </p:nvSpPr>
        <p:spPr>
          <a:xfrm>
            <a:off x="1560014" y="1398187"/>
            <a:ext cx="6533289" cy="2649868"/>
          </a:xfrm>
          <a:prstGeom prst="rect">
            <a:avLst/>
          </a:prstGeom>
        </p:spPr>
        <p:txBody>
          <a:bodyPr spcFirstLastPara="1" wrap="square" lIns="91425" tIns="91425" rIns="91425" bIns="91425" anchor="t" anchorCtr="0">
            <a:noAutofit/>
          </a:bodyPr>
          <a:lstStyle/>
          <a:p>
            <a:pPr lvl="1" algn="l"/>
            <a:endParaRPr lang="en-US" sz="800" dirty="0"/>
          </a:p>
          <a:p>
            <a:pPr algn="just"/>
            <a:r>
              <a:rPr lang="en-US" sz="1400" dirty="0" smtClean="0">
                <a:latin typeface="Adobe Hebrew" panose="02040503050201020203" pitchFamily="18" charset="-79"/>
                <a:cs typeface="Adobe Hebrew" panose="02040503050201020203" pitchFamily="18" charset="-79"/>
              </a:rPr>
              <a:t>	</a:t>
            </a:r>
            <a:r>
              <a:rPr lang="id-ID" sz="1400" dirty="0" smtClean="0">
                <a:latin typeface="Adobe Hebrew" panose="02040503050201020203" pitchFamily="18" charset="-79"/>
                <a:cs typeface="Adobe Hebrew" panose="02040503050201020203" pitchFamily="18" charset="-79"/>
              </a:rPr>
              <a:t>Pandangan </a:t>
            </a:r>
            <a:r>
              <a:rPr lang="id-ID" sz="1400" dirty="0">
                <a:latin typeface="Adobe Hebrew" panose="02040503050201020203" pitchFamily="18" charset="-79"/>
                <a:cs typeface="Adobe Hebrew" panose="02040503050201020203" pitchFamily="18" charset="-79"/>
              </a:rPr>
              <a:t>konstruktivisme tentang pembelajaran adalah peserta didik diberikan kesempatan dan menggunakan model pembelajaran sendiri. Guru bertugas membimbing peserta didik ke tingkat pengetahuan yang lebih tinggi. Dalam pandangan konstruktivisme, peserta didik merupakan pembelajar. Peserta didik yang membangun pengetahuannya secara mandiri. Pendekatan konstruktivisme dimaknai sebagai pendekatan pembelajaran di mana pengetahuan baru tidak diberikan dalam bentuk jadi atau final, tetapi pelajar membentuk pengetahuannya sendiri melalui interaksi dengan lingkungan dalam proses asimilasi dan akomidasi</a:t>
            </a:r>
            <a:r>
              <a:rPr lang="id-ID" sz="1400" dirty="0"/>
              <a:t>. </a:t>
            </a:r>
            <a:endParaRPr lang="en-US"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43"/>
        <p:cNvGrpSpPr/>
        <p:nvPr/>
      </p:nvGrpSpPr>
      <p:grpSpPr>
        <a:xfrm>
          <a:off x="0" y="0"/>
          <a:ext cx="0" cy="0"/>
          <a:chOff x="0" y="0"/>
          <a:chExt cx="0" cy="0"/>
        </a:xfrm>
      </p:grpSpPr>
      <p:grpSp>
        <p:nvGrpSpPr>
          <p:cNvPr id="1244" name="Google Shape;1244;p40"/>
          <p:cNvGrpSpPr/>
          <p:nvPr/>
        </p:nvGrpSpPr>
        <p:grpSpPr>
          <a:xfrm>
            <a:off x="3061824" y="1021869"/>
            <a:ext cx="3659652" cy="2556446"/>
            <a:chOff x="1857000" y="3245400"/>
            <a:chExt cx="1233825" cy="1186575"/>
          </a:xfrm>
        </p:grpSpPr>
        <p:sp>
          <p:nvSpPr>
            <p:cNvPr id="1245" name="Google Shape;1245;p40"/>
            <p:cNvSpPr/>
            <p:nvPr/>
          </p:nvSpPr>
          <p:spPr>
            <a:xfrm>
              <a:off x="2513000" y="4148825"/>
              <a:ext cx="463125" cy="272250"/>
            </a:xfrm>
            <a:custGeom>
              <a:avLst/>
              <a:gdLst/>
              <a:ahLst/>
              <a:cxnLst/>
              <a:rect l="l" t="t" r="r" b="b"/>
              <a:pathLst>
                <a:path w="18525" h="10890" extrusionOk="0">
                  <a:moveTo>
                    <a:pt x="12728" y="1"/>
                  </a:moveTo>
                  <a:cubicBezTo>
                    <a:pt x="12377" y="28"/>
                    <a:pt x="11899" y="1641"/>
                    <a:pt x="11664" y="2065"/>
                  </a:cubicBezTo>
                  <a:cubicBezTo>
                    <a:pt x="10979" y="3318"/>
                    <a:pt x="10015" y="4435"/>
                    <a:pt x="9005" y="5418"/>
                  </a:cubicBezTo>
                  <a:cubicBezTo>
                    <a:pt x="6527" y="7843"/>
                    <a:pt x="3263" y="9754"/>
                    <a:pt x="0" y="10889"/>
                  </a:cubicBezTo>
                  <a:cubicBezTo>
                    <a:pt x="5192" y="10331"/>
                    <a:pt x="10556" y="9114"/>
                    <a:pt x="15144" y="6626"/>
                  </a:cubicBezTo>
                  <a:cubicBezTo>
                    <a:pt x="16685" y="5788"/>
                    <a:pt x="17578" y="5409"/>
                    <a:pt x="18524" y="4066"/>
                  </a:cubicBezTo>
                  <a:cubicBezTo>
                    <a:pt x="17623" y="3976"/>
                    <a:pt x="17064" y="3038"/>
                    <a:pt x="16189" y="2651"/>
                  </a:cubicBezTo>
                  <a:cubicBezTo>
                    <a:pt x="15928" y="2543"/>
                    <a:pt x="12728" y="1"/>
                    <a:pt x="127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40"/>
            <p:cNvSpPr/>
            <p:nvPr/>
          </p:nvSpPr>
          <p:spPr>
            <a:xfrm>
              <a:off x="2508725" y="4143800"/>
              <a:ext cx="474150" cy="281125"/>
            </a:xfrm>
            <a:custGeom>
              <a:avLst/>
              <a:gdLst/>
              <a:ahLst/>
              <a:cxnLst/>
              <a:rect l="l" t="t" r="r" b="b"/>
              <a:pathLst>
                <a:path w="18966" h="11245" extrusionOk="0">
                  <a:moveTo>
                    <a:pt x="12884" y="443"/>
                  </a:moveTo>
                  <a:lnTo>
                    <a:pt x="14486" y="1707"/>
                  </a:lnTo>
                  <a:lnTo>
                    <a:pt x="15351" y="2383"/>
                  </a:lnTo>
                  <a:lnTo>
                    <a:pt x="15793" y="2716"/>
                  </a:lnTo>
                  <a:lnTo>
                    <a:pt x="16018" y="2879"/>
                  </a:lnTo>
                  <a:lnTo>
                    <a:pt x="16135" y="2960"/>
                  </a:lnTo>
                  <a:lnTo>
                    <a:pt x="16198" y="2996"/>
                  </a:lnTo>
                  <a:lnTo>
                    <a:pt x="16225" y="3023"/>
                  </a:lnTo>
                  <a:lnTo>
                    <a:pt x="16279" y="3050"/>
                  </a:lnTo>
                  <a:cubicBezTo>
                    <a:pt x="16469" y="3131"/>
                    <a:pt x="16649" y="3248"/>
                    <a:pt x="16820" y="3393"/>
                  </a:cubicBezTo>
                  <a:cubicBezTo>
                    <a:pt x="16991" y="3528"/>
                    <a:pt x="17163" y="3681"/>
                    <a:pt x="17334" y="3834"/>
                  </a:cubicBezTo>
                  <a:cubicBezTo>
                    <a:pt x="17514" y="3987"/>
                    <a:pt x="17703" y="4141"/>
                    <a:pt x="17920" y="4267"/>
                  </a:cubicBezTo>
                  <a:cubicBezTo>
                    <a:pt x="18030" y="4333"/>
                    <a:pt x="18147" y="4389"/>
                    <a:pt x="18270" y="4431"/>
                  </a:cubicBezTo>
                  <a:lnTo>
                    <a:pt x="18270" y="4431"/>
                  </a:lnTo>
                  <a:cubicBezTo>
                    <a:pt x="18099" y="4651"/>
                    <a:pt x="17917" y="4859"/>
                    <a:pt x="17713" y="5051"/>
                  </a:cubicBezTo>
                  <a:cubicBezTo>
                    <a:pt x="17424" y="5321"/>
                    <a:pt x="17100" y="5565"/>
                    <a:pt x="16757" y="5790"/>
                  </a:cubicBezTo>
                  <a:cubicBezTo>
                    <a:pt x="16415" y="6007"/>
                    <a:pt x="16045" y="6214"/>
                    <a:pt x="15684" y="6412"/>
                  </a:cubicBezTo>
                  <a:cubicBezTo>
                    <a:pt x="15315" y="6619"/>
                    <a:pt x="14945" y="6818"/>
                    <a:pt x="14585" y="7016"/>
                  </a:cubicBezTo>
                  <a:cubicBezTo>
                    <a:pt x="13106" y="7791"/>
                    <a:pt x="11547" y="8413"/>
                    <a:pt x="9961" y="8927"/>
                  </a:cubicBezTo>
                  <a:cubicBezTo>
                    <a:pt x="8374" y="9450"/>
                    <a:pt x="6752" y="9846"/>
                    <a:pt x="5111" y="10180"/>
                  </a:cubicBezTo>
                  <a:cubicBezTo>
                    <a:pt x="3896" y="10420"/>
                    <a:pt x="2671" y="10616"/>
                    <a:pt x="1444" y="10775"/>
                  </a:cubicBezTo>
                  <a:lnTo>
                    <a:pt x="1444" y="10775"/>
                  </a:lnTo>
                  <a:cubicBezTo>
                    <a:pt x="2382" y="10395"/>
                    <a:pt x="3302" y="9962"/>
                    <a:pt x="4192" y="9477"/>
                  </a:cubicBezTo>
                  <a:cubicBezTo>
                    <a:pt x="5463" y="8783"/>
                    <a:pt x="6670" y="7981"/>
                    <a:pt x="7806" y="7070"/>
                  </a:cubicBezTo>
                  <a:cubicBezTo>
                    <a:pt x="8933" y="6160"/>
                    <a:pt x="9979" y="5150"/>
                    <a:pt x="10898" y="4005"/>
                  </a:cubicBezTo>
                  <a:cubicBezTo>
                    <a:pt x="11123" y="3726"/>
                    <a:pt x="11340" y="3429"/>
                    <a:pt x="11538" y="3122"/>
                  </a:cubicBezTo>
                  <a:cubicBezTo>
                    <a:pt x="11646" y="2969"/>
                    <a:pt x="11736" y="2816"/>
                    <a:pt x="11835" y="2662"/>
                  </a:cubicBezTo>
                  <a:cubicBezTo>
                    <a:pt x="11881" y="2581"/>
                    <a:pt x="11926" y="2500"/>
                    <a:pt x="11971" y="2419"/>
                  </a:cubicBezTo>
                  <a:lnTo>
                    <a:pt x="12007" y="2356"/>
                  </a:lnTo>
                  <a:lnTo>
                    <a:pt x="12043" y="2293"/>
                  </a:lnTo>
                  <a:cubicBezTo>
                    <a:pt x="12061" y="2248"/>
                    <a:pt x="12079" y="2203"/>
                    <a:pt x="12097" y="2158"/>
                  </a:cubicBezTo>
                  <a:cubicBezTo>
                    <a:pt x="12241" y="1824"/>
                    <a:pt x="12367" y="1482"/>
                    <a:pt x="12502" y="1157"/>
                  </a:cubicBezTo>
                  <a:cubicBezTo>
                    <a:pt x="12575" y="995"/>
                    <a:pt x="12647" y="833"/>
                    <a:pt x="12728" y="688"/>
                  </a:cubicBezTo>
                  <a:cubicBezTo>
                    <a:pt x="12764" y="616"/>
                    <a:pt x="12809" y="544"/>
                    <a:pt x="12854" y="481"/>
                  </a:cubicBezTo>
                  <a:cubicBezTo>
                    <a:pt x="12863" y="468"/>
                    <a:pt x="12874" y="455"/>
                    <a:pt x="12884" y="443"/>
                  </a:cubicBezTo>
                  <a:close/>
                  <a:moveTo>
                    <a:pt x="12906" y="1"/>
                  </a:moveTo>
                  <a:cubicBezTo>
                    <a:pt x="12897" y="1"/>
                    <a:pt x="12889" y="2"/>
                    <a:pt x="12881" y="3"/>
                  </a:cubicBezTo>
                  <a:cubicBezTo>
                    <a:pt x="12755" y="21"/>
                    <a:pt x="12701" y="75"/>
                    <a:pt x="12647" y="120"/>
                  </a:cubicBezTo>
                  <a:cubicBezTo>
                    <a:pt x="12602" y="157"/>
                    <a:pt x="12566" y="202"/>
                    <a:pt x="12539" y="247"/>
                  </a:cubicBezTo>
                  <a:cubicBezTo>
                    <a:pt x="12475" y="337"/>
                    <a:pt x="12421" y="418"/>
                    <a:pt x="12376" y="499"/>
                  </a:cubicBezTo>
                  <a:cubicBezTo>
                    <a:pt x="12286" y="670"/>
                    <a:pt x="12214" y="842"/>
                    <a:pt x="12142" y="1004"/>
                  </a:cubicBezTo>
                  <a:cubicBezTo>
                    <a:pt x="12007" y="1346"/>
                    <a:pt x="11881" y="1689"/>
                    <a:pt x="11745" y="2013"/>
                  </a:cubicBezTo>
                  <a:lnTo>
                    <a:pt x="11691" y="2122"/>
                  </a:lnTo>
                  <a:lnTo>
                    <a:pt x="11673" y="2176"/>
                  </a:lnTo>
                  <a:lnTo>
                    <a:pt x="11637" y="2239"/>
                  </a:lnTo>
                  <a:cubicBezTo>
                    <a:pt x="11592" y="2311"/>
                    <a:pt x="11556" y="2392"/>
                    <a:pt x="11502" y="2464"/>
                  </a:cubicBezTo>
                  <a:cubicBezTo>
                    <a:pt x="11421" y="2617"/>
                    <a:pt x="11322" y="2771"/>
                    <a:pt x="11222" y="2915"/>
                  </a:cubicBezTo>
                  <a:cubicBezTo>
                    <a:pt x="11033" y="3212"/>
                    <a:pt x="10826" y="3501"/>
                    <a:pt x="10601" y="3780"/>
                  </a:cubicBezTo>
                  <a:cubicBezTo>
                    <a:pt x="9717" y="4889"/>
                    <a:pt x="8690" y="5898"/>
                    <a:pt x="7590" y="6800"/>
                  </a:cubicBezTo>
                  <a:cubicBezTo>
                    <a:pt x="6472" y="7701"/>
                    <a:pt x="5282" y="8503"/>
                    <a:pt x="4029" y="9188"/>
                  </a:cubicBezTo>
                  <a:cubicBezTo>
                    <a:pt x="2776" y="9883"/>
                    <a:pt x="1469" y="10459"/>
                    <a:pt x="117" y="10937"/>
                  </a:cubicBezTo>
                  <a:cubicBezTo>
                    <a:pt x="45" y="10964"/>
                    <a:pt x="0" y="11027"/>
                    <a:pt x="9" y="11108"/>
                  </a:cubicBezTo>
                  <a:cubicBezTo>
                    <a:pt x="18" y="11184"/>
                    <a:pt x="89" y="11244"/>
                    <a:pt x="172" y="11244"/>
                  </a:cubicBezTo>
                  <a:cubicBezTo>
                    <a:pt x="178" y="11244"/>
                    <a:pt x="184" y="11244"/>
                    <a:pt x="189" y="11244"/>
                  </a:cubicBezTo>
                  <a:cubicBezTo>
                    <a:pt x="1857" y="11063"/>
                    <a:pt x="3525" y="10820"/>
                    <a:pt x="5174" y="10486"/>
                  </a:cubicBezTo>
                  <a:cubicBezTo>
                    <a:pt x="6824" y="10153"/>
                    <a:pt x="8455" y="9747"/>
                    <a:pt x="10060" y="9225"/>
                  </a:cubicBezTo>
                  <a:cubicBezTo>
                    <a:pt x="10456" y="9089"/>
                    <a:pt x="10862" y="8963"/>
                    <a:pt x="11250" y="8810"/>
                  </a:cubicBezTo>
                  <a:lnTo>
                    <a:pt x="11844" y="8594"/>
                  </a:lnTo>
                  <a:lnTo>
                    <a:pt x="12430" y="8359"/>
                  </a:lnTo>
                  <a:cubicBezTo>
                    <a:pt x="12818" y="8206"/>
                    <a:pt x="13206" y="8026"/>
                    <a:pt x="13593" y="7863"/>
                  </a:cubicBezTo>
                  <a:lnTo>
                    <a:pt x="14170" y="7593"/>
                  </a:lnTo>
                  <a:cubicBezTo>
                    <a:pt x="14359" y="7503"/>
                    <a:pt x="14549" y="7422"/>
                    <a:pt x="14738" y="7323"/>
                  </a:cubicBezTo>
                  <a:cubicBezTo>
                    <a:pt x="15117" y="7133"/>
                    <a:pt x="15495" y="6944"/>
                    <a:pt x="15865" y="6755"/>
                  </a:cubicBezTo>
                  <a:cubicBezTo>
                    <a:pt x="16234" y="6556"/>
                    <a:pt x="16613" y="6367"/>
                    <a:pt x="16982" y="6151"/>
                  </a:cubicBezTo>
                  <a:cubicBezTo>
                    <a:pt x="17352" y="5934"/>
                    <a:pt x="17713" y="5691"/>
                    <a:pt x="18037" y="5394"/>
                  </a:cubicBezTo>
                  <a:cubicBezTo>
                    <a:pt x="18362" y="5096"/>
                    <a:pt x="18650" y="4763"/>
                    <a:pt x="18902" y="4420"/>
                  </a:cubicBezTo>
                  <a:cubicBezTo>
                    <a:pt x="18929" y="4384"/>
                    <a:pt x="18947" y="4339"/>
                    <a:pt x="18947" y="4303"/>
                  </a:cubicBezTo>
                  <a:cubicBezTo>
                    <a:pt x="18965" y="4159"/>
                    <a:pt x="18866" y="4042"/>
                    <a:pt x="18731" y="4023"/>
                  </a:cubicBezTo>
                  <a:lnTo>
                    <a:pt x="18722" y="4023"/>
                  </a:lnTo>
                  <a:cubicBezTo>
                    <a:pt x="18533" y="3996"/>
                    <a:pt x="18352" y="3924"/>
                    <a:pt x="18172" y="3825"/>
                  </a:cubicBezTo>
                  <a:cubicBezTo>
                    <a:pt x="18001" y="3726"/>
                    <a:pt x="17821" y="3600"/>
                    <a:pt x="17640" y="3456"/>
                  </a:cubicBezTo>
                  <a:cubicBezTo>
                    <a:pt x="17460" y="3320"/>
                    <a:pt x="17280" y="3176"/>
                    <a:pt x="17082" y="3032"/>
                  </a:cubicBezTo>
                  <a:cubicBezTo>
                    <a:pt x="16892" y="2897"/>
                    <a:pt x="16685" y="2762"/>
                    <a:pt x="16451" y="2662"/>
                  </a:cubicBezTo>
                  <a:lnTo>
                    <a:pt x="16415" y="2644"/>
                  </a:lnTo>
                  <a:lnTo>
                    <a:pt x="16360" y="2608"/>
                  </a:lnTo>
                  <a:lnTo>
                    <a:pt x="16261" y="2536"/>
                  </a:lnTo>
                  <a:lnTo>
                    <a:pt x="16036" y="2374"/>
                  </a:lnTo>
                  <a:lnTo>
                    <a:pt x="15603" y="2049"/>
                  </a:lnTo>
                  <a:lnTo>
                    <a:pt x="14738" y="1391"/>
                  </a:lnTo>
                  <a:lnTo>
                    <a:pt x="13025" y="48"/>
                  </a:lnTo>
                  <a:lnTo>
                    <a:pt x="13016" y="39"/>
                  </a:lnTo>
                  <a:cubicBezTo>
                    <a:pt x="12987" y="17"/>
                    <a:pt x="12945" y="1"/>
                    <a:pt x="129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40"/>
            <p:cNvSpPr/>
            <p:nvPr/>
          </p:nvSpPr>
          <p:spPr>
            <a:xfrm>
              <a:off x="1867600" y="3249925"/>
              <a:ext cx="1223225" cy="1178125"/>
            </a:xfrm>
            <a:custGeom>
              <a:avLst/>
              <a:gdLst/>
              <a:ahLst/>
              <a:cxnLst/>
              <a:rect l="l" t="t" r="r" b="b"/>
              <a:pathLst>
                <a:path w="48929" h="47125" extrusionOk="0">
                  <a:moveTo>
                    <a:pt x="2615" y="0"/>
                  </a:moveTo>
                  <a:cubicBezTo>
                    <a:pt x="1335" y="7617"/>
                    <a:pt x="541" y="15315"/>
                    <a:pt x="316" y="23049"/>
                  </a:cubicBezTo>
                  <a:cubicBezTo>
                    <a:pt x="82" y="30638"/>
                    <a:pt x="803" y="38291"/>
                    <a:pt x="100" y="45863"/>
                  </a:cubicBezTo>
                  <a:cubicBezTo>
                    <a:pt x="100" y="45944"/>
                    <a:pt x="55" y="45998"/>
                    <a:pt x="1" y="46025"/>
                  </a:cubicBezTo>
                  <a:cubicBezTo>
                    <a:pt x="5231" y="46886"/>
                    <a:pt x="10526" y="47124"/>
                    <a:pt x="15820" y="47124"/>
                  </a:cubicBezTo>
                  <a:cubicBezTo>
                    <a:pt x="17678" y="47124"/>
                    <a:pt x="19536" y="47095"/>
                    <a:pt x="21391" y="47053"/>
                  </a:cubicBezTo>
                  <a:cubicBezTo>
                    <a:pt x="22815" y="47017"/>
                    <a:pt x="24257" y="46963"/>
                    <a:pt x="25708" y="46863"/>
                  </a:cubicBezTo>
                  <a:cubicBezTo>
                    <a:pt x="31351" y="45601"/>
                    <a:pt x="37354" y="42402"/>
                    <a:pt x="38589" y="36633"/>
                  </a:cubicBezTo>
                  <a:cubicBezTo>
                    <a:pt x="38618" y="36502"/>
                    <a:pt x="38725" y="36441"/>
                    <a:pt x="38838" y="36441"/>
                  </a:cubicBezTo>
                  <a:cubicBezTo>
                    <a:pt x="38935" y="36441"/>
                    <a:pt x="39036" y="36486"/>
                    <a:pt x="39094" y="36570"/>
                  </a:cubicBezTo>
                  <a:cubicBezTo>
                    <a:pt x="40374" y="38517"/>
                    <a:pt x="42222" y="39634"/>
                    <a:pt x="44502" y="39941"/>
                  </a:cubicBezTo>
                  <a:cubicBezTo>
                    <a:pt x="47396" y="35452"/>
                    <a:pt x="47197" y="28520"/>
                    <a:pt x="47585" y="23599"/>
                  </a:cubicBezTo>
                  <a:cubicBezTo>
                    <a:pt x="48135" y="16631"/>
                    <a:pt x="48928" y="9645"/>
                    <a:pt x="48468" y="2668"/>
                  </a:cubicBezTo>
                  <a:cubicBezTo>
                    <a:pt x="33280" y="54"/>
                    <a:pt x="17929" y="1352"/>
                    <a:pt x="2642" y="9"/>
                  </a:cubicBezTo>
                  <a:cubicBezTo>
                    <a:pt x="2633" y="0"/>
                    <a:pt x="2624" y="0"/>
                    <a:pt x="26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40"/>
            <p:cNvSpPr/>
            <p:nvPr/>
          </p:nvSpPr>
          <p:spPr>
            <a:xfrm>
              <a:off x="1857000" y="3245400"/>
              <a:ext cx="1232000" cy="1186575"/>
            </a:xfrm>
            <a:custGeom>
              <a:avLst/>
              <a:gdLst/>
              <a:ahLst/>
              <a:cxnLst/>
              <a:rect l="l" t="t" r="r" b="b"/>
              <a:pathLst>
                <a:path w="49280" h="47463" extrusionOk="0">
                  <a:moveTo>
                    <a:pt x="3133" y="33"/>
                  </a:moveTo>
                  <a:lnTo>
                    <a:pt x="3147" y="37"/>
                  </a:lnTo>
                  <a:cubicBezTo>
                    <a:pt x="3142" y="37"/>
                    <a:pt x="3138" y="35"/>
                    <a:pt x="3133" y="33"/>
                  </a:cubicBezTo>
                  <a:close/>
                  <a:moveTo>
                    <a:pt x="3174" y="372"/>
                  </a:moveTo>
                  <a:cubicBezTo>
                    <a:pt x="10770" y="1029"/>
                    <a:pt x="18401" y="1047"/>
                    <a:pt x="26015" y="1227"/>
                  </a:cubicBezTo>
                  <a:cubicBezTo>
                    <a:pt x="29837" y="1317"/>
                    <a:pt x="33668" y="1443"/>
                    <a:pt x="37481" y="1714"/>
                  </a:cubicBezTo>
                  <a:lnTo>
                    <a:pt x="40338" y="1948"/>
                  </a:lnTo>
                  <a:lnTo>
                    <a:pt x="43187" y="2245"/>
                  </a:lnTo>
                  <a:lnTo>
                    <a:pt x="46026" y="2606"/>
                  </a:lnTo>
                  <a:cubicBezTo>
                    <a:pt x="46927" y="2750"/>
                    <a:pt x="47829" y="2867"/>
                    <a:pt x="48739" y="2985"/>
                  </a:cubicBezTo>
                  <a:cubicBezTo>
                    <a:pt x="48730" y="3354"/>
                    <a:pt x="48730" y="3697"/>
                    <a:pt x="48739" y="4048"/>
                  </a:cubicBezTo>
                  <a:lnTo>
                    <a:pt x="48766" y="5211"/>
                  </a:lnTo>
                  <a:cubicBezTo>
                    <a:pt x="48784" y="5995"/>
                    <a:pt x="48793" y="6779"/>
                    <a:pt x="48784" y="7564"/>
                  </a:cubicBezTo>
                  <a:cubicBezTo>
                    <a:pt x="48766" y="9132"/>
                    <a:pt x="48721" y="10700"/>
                    <a:pt x="48631" y="12269"/>
                  </a:cubicBezTo>
                  <a:cubicBezTo>
                    <a:pt x="48478" y="15415"/>
                    <a:pt x="48207" y="18542"/>
                    <a:pt x="47955" y="21688"/>
                  </a:cubicBezTo>
                  <a:cubicBezTo>
                    <a:pt x="47892" y="22473"/>
                    <a:pt x="47829" y="23257"/>
                    <a:pt x="47775" y="24041"/>
                  </a:cubicBezTo>
                  <a:cubicBezTo>
                    <a:pt x="47721" y="24834"/>
                    <a:pt x="47676" y="25618"/>
                    <a:pt x="47639" y="26403"/>
                  </a:cubicBezTo>
                  <a:cubicBezTo>
                    <a:pt x="47558" y="27980"/>
                    <a:pt x="47486" y="29548"/>
                    <a:pt x="47333" y="31108"/>
                  </a:cubicBezTo>
                  <a:cubicBezTo>
                    <a:pt x="47180" y="32667"/>
                    <a:pt x="46954" y="34218"/>
                    <a:pt x="46567" y="35732"/>
                  </a:cubicBezTo>
                  <a:cubicBezTo>
                    <a:pt x="46188" y="37213"/>
                    <a:pt x="45645" y="38651"/>
                    <a:pt x="44846" y="39944"/>
                  </a:cubicBezTo>
                  <a:lnTo>
                    <a:pt x="44846" y="39944"/>
                  </a:lnTo>
                  <a:cubicBezTo>
                    <a:pt x="43883" y="39803"/>
                    <a:pt x="42948" y="39509"/>
                    <a:pt x="42105" y="39022"/>
                  </a:cubicBezTo>
                  <a:cubicBezTo>
                    <a:pt x="41240" y="38526"/>
                    <a:pt x="40482" y="37832"/>
                    <a:pt x="39887" y="37021"/>
                  </a:cubicBezTo>
                  <a:lnTo>
                    <a:pt x="39671" y="36714"/>
                  </a:lnTo>
                  <a:lnTo>
                    <a:pt x="39644" y="36669"/>
                  </a:lnTo>
                  <a:cubicBezTo>
                    <a:pt x="39635" y="36660"/>
                    <a:pt x="39617" y="36633"/>
                    <a:pt x="39608" y="36615"/>
                  </a:cubicBezTo>
                  <a:cubicBezTo>
                    <a:pt x="39572" y="36579"/>
                    <a:pt x="39527" y="36552"/>
                    <a:pt x="39491" y="36525"/>
                  </a:cubicBezTo>
                  <a:cubicBezTo>
                    <a:pt x="39416" y="36488"/>
                    <a:pt x="39341" y="36469"/>
                    <a:pt x="39260" y="36469"/>
                  </a:cubicBezTo>
                  <a:cubicBezTo>
                    <a:pt x="39244" y="36469"/>
                    <a:pt x="39228" y="36470"/>
                    <a:pt x="39211" y="36471"/>
                  </a:cubicBezTo>
                  <a:cubicBezTo>
                    <a:pt x="39112" y="36480"/>
                    <a:pt x="39013" y="36534"/>
                    <a:pt x="38941" y="36615"/>
                  </a:cubicBezTo>
                  <a:cubicBezTo>
                    <a:pt x="38905" y="36660"/>
                    <a:pt x="38887" y="36705"/>
                    <a:pt x="38869" y="36760"/>
                  </a:cubicBezTo>
                  <a:cubicBezTo>
                    <a:pt x="38860" y="36787"/>
                    <a:pt x="38860" y="36796"/>
                    <a:pt x="38860" y="36814"/>
                  </a:cubicBezTo>
                  <a:lnTo>
                    <a:pt x="38842" y="36859"/>
                  </a:lnTo>
                  <a:lnTo>
                    <a:pt x="38761" y="37228"/>
                  </a:lnTo>
                  <a:cubicBezTo>
                    <a:pt x="38626" y="37715"/>
                    <a:pt x="38463" y="38193"/>
                    <a:pt x="38256" y="38652"/>
                  </a:cubicBezTo>
                  <a:cubicBezTo>
                    <a:pt x="38058" y="39112"/>
                    <a:pt x="37823" y="39563"/>
                    <a:pt x="37544" y="39987"/>
                  </a:cubicBezTo>
                  <a:cubicBezTo>
                    <a:pt x="37273" y="40410"/>
                    <a:pt x="36976" y="40825"/>
                    <a:pt x="36652" y="41203"/>
                  </a:cubicBezTo>
                  <a:cubicBezTo>
                    <a:pt x="35344" y="42754"/>
                    <a:pt x="33650" y="43953"/>
                    <a:pt x="31838" y="44872"/>
                  </a:cubicBezTo>
                  <a:cubicBezTo>
                    <a:pt x="30026" y="45782"/>
                    <a:pt x="28079" y="46449"/>
                    <a:pt x="26096" y="46891"/>
                  </a:cubicBezTo>
                  <a:lnTo>
                    <a:pt x="26123" y="46891"/>
                  </a:lnTo>
                  <a:cubicBezTo>
                    <a:pt x="23978" y="46972"/>
                    <a:pt x="21842" y="47098"/>
                    <a:pt x="19687" y="47117"/>
                  </a:cubicBezTo>
                  <a:cubicBezTo>
                    <a:pt x="18556" y="47136"/>
                    <a:pt x="17424" y="47147"/>
                    <a:pt x="16292" y="47147"/>
                  </a:cubicBezTo>
                  <a:cubicBezTo>
                    <a:pt x="15279" y="47147"/>
                    <a:pt x="14265" y="47138"/>
                    <a:pt x="13251" y="47117"/>
                  </a:cubicBezTo>
                  <a:cubicBezTo>
                    <a:pt x="11106" y="47071"/>
                    <a:pt x="8970" y="46981"/>
                    <a:pt x="6833" y="46810"/>
                  </a:cubicBezTo>
                  <a:cubicBezTo>
                    <a:pt x="4777" y="46645"/>
                    <a:pt x="2720" y="46413"/>
                    <a:pt x="687" y="46091"/>
                  </a:cubicBezTo>
                  <a:lnTo>
                    <a:pt x="687" y="46091"/>
                  </a:lnTo>
                  <a:cubicBezTo>
                    <a:pt x="694" y="46042"/>
                    <a:pt x="686" y="46024"/>
                    <a:pt x="695" y="45990"/>
                  </a:cubicBezTo>
                  <a:lnTo>
                    <a:pt x="704" y="45900"/>
                  </a:lnTo>
                  <a:lnTo>
                    <a:pt x="731" y="45539"/>
                  </a:lnTo>
                  <a:lnTo>
                    <a:pt x="785" y="44818"/>
                  </a:lnTo>
                  <a:cubicBezTo>
                    <a:pt x="830" y="44340"/>
                    <a:pt x="848" y="43853"/>
                    <a:pt x="884" y="43376"/>
                  </a:cubicBezTo>
                  <a:cubicBezTo>
                    <a:pt x="902" y="42898"/>
                    <a:pt x="920" y="42411"/>
                    <a:pt x="947" y="41934"/>
                  </a:cubicBezTo>
                  <a:lnTo>
                    <a:pt x="983" y="40482"/>
                  </a:lnTo>
                  <a:cubicBezTo>
                    <a:pt x="1020" y="38553"/>
                    <a:pt x="1001" y="36624"/>
                    <a:pt x="974" y="34704"/>
                  </a:cubicBezTo>
                  <a:cubicBezTo>
                    <a:pt x="911" y="30846"/>
                    <a:pt x="785" y="26998"/>
                    <a:pt x="902" y="23158"/>
                  </a:cubicBezTo>
                  <a:cubicBezTo>
                    <a:pt x="1135" y="15524"/>
                    <a:pt x="1919" y="7908"/>
                    <a:pt x="3174" y="372"/>
                  </a:cubicBezTo>
                  <a:close/>
                  <a:moveTo>
                    <a:pt x="2894" y="1"/>
                  </a:moveTo>
                  <a:lnTo>
                    <a:pt x="2867" y="145"/>
                  </a:lnTo>
                  <a:cubicBezTo>
                    <a:pt x="1587" y="7753"/>
                    <a:pt x="803" y="15442"/>
                    <a:pt x="569" y="23149"/>
                  </a:cubicBezTo>
                  <a:cubicBezTo>
                    <a:pt x="452" y="27007"/>
                    <a:pt x="578" y="30855"/>
                    <a:pt x="641" y="34704"/>
                  </a:cubicBezTo>
                  <a:cubicBezTo>
                    <a:pt x="677" y="36633"/>
                    <a:pt x="695" y="38553"/>
                    <a:pt x="659" y="40473"/>
                  </a:cubicBezTo>
                  <a:lnTo>
                    <a:pt x="614" y="41916"/>
                  </a:lnTo>
                  <a:cubicBezTo>
                    <a:pt x="596" y="42402"/>
                    <a:pt x="578" y="42880"/>
                    <a:pt x="551" y="43358"/>
                  </a:cubicBezTo>
                  <a:cubicBezTo>
                    <a:pt x="524" y="43835"/>
                    <a:pt x="506" y="44313"/>
                    <a:pt x="461" y="44800"/>
                  </a:cubicBezTo>
                  <a:lnTo>
                    <a:pt x="407" y="45512"/>
                  </a:lnTo>
                  <a:lnTo>
                    <a:pt x="380" y="45873"/>
                  </a:lnTo>
                  <a:lnTo>
                    <a:pt x="361" y="46035"/>
                  </a:lnTo>
                  <a:cubicBezTo>
                    <a:pt x="361" y="46053"/>
                    <a:pt x="361" y="46062"/>
                    <a:pt x="334" y="46071"/>
                  </a:cubicBezTo>
                  <a:lnTo>
                    <a:pt x="1" y="46305"/>
                  </a:lnTo>
                  <a:lnTo>
                    <a:pt x="398" y="46368"/>
                  </a:lnTo>
                  <a:cubicBezTo>
                    <a:pt x="2525" y="46711"/>
                    <a:pt x="4661" y="46963"/>
                    <a:pt x="6806" y="47135"/>
                  </a:cubicBezTo>
                  <a:cubicBezTo>
                    <a:pt x="8952" y="47306"/>
                    <a:pt x="11097" y="47387"/>
                    <a:pt x="13251" y="47432"/>
                  </a:cubicBezTo>
                  <a:cubicBezTo>
                    <a:pt x="14265" y="47453"/>
                    <a:pt x="15281" y="47463"/>
                    <a:pt x="16296" y="47463"/>
                  </a:cubicBezTo>
                  <a:cubicBezTo>
                    <a:pt x="17430" y="47463"/>
                    <a:pt x="18565" y="47451"/>
                    <a:pt x="19696" y="47432"/>
                  </a:cubicBezTo>
                  <a:cubicBezTo>
                    <a:pt x="21842" y="47414"/>
                    <a:pt x="23996" y="47288"/>
                    <a:pt x="26141" y="47207"/>
                  </a:cubicBezTo>
                  <a:lnTo>
                    <a:pt x="26150" y="47207"/>
                  </a:lnTo>
                  <a:lnTo>
                    <a:pt x="26168" y="47198"/>
                  </a:lnTo>
                  <a:cubicBezTo>
                    <a:pt x="28178" y="46747"/>
                    <a:pt x="30143" y="46080"/>
                    <a:pt x="31982" y="45151"/>
                  </a:cubicBezTo>
                  <a:cubicBezTo>
                    <a:pt x="33821" y="44214"/>
                    <a:pt x="35543" y="42997"/>
                    <a:pt x="36886" y="41411"/>
                  </a:cubicBezTo>
                  <a:cubicBezTo>
                    <a:pt x="37228" y="41014"/>
                    <a:pt x="37535" y="40590"/>
                    <a:pt x="37805" y="40149"/>
                  </a:cubicBezTo>
                  <a:cubicBezTo>
                    <a:pt x="38094" y="39716"/>
                    <a:pt x="38328" y="39247"/>
                    <a:pt x="38544" y="38779"/>
                  </a:cubicBezTo>
                  <a:cubicBezTo>
                    <a:pt x="38761" y="38301"/>
                    <a:pt x="38914" y="37805"/>
                    <a:pt x="39058" y="37300"/>
                  </a:cubicBezTo>
                  <a:lnTo>
                    <a:pt x="39148" y="36922"/>
                  </a:lnTo>
                  <a:lnTo>
                    <a:pt x="39157" y="36877"/>
                  </a:lnTo>
                  <a:cubicBezTo>
                    <a:pt x="39166" y="36868"/>
                    <a:pt x="39166" y="36841"/>
                    <a:pt x="39166" y="36841"/>
                  </a:cubicBezTo>
                  <a:cubicBezTo>
                    <a:pt x="39175" y="36832"/>
                    <a:pt x="39175" y="36814"/>
                    <a:pt x="39184" y="36814"/>
                  </a:cubicBezTo>
                  <a:cubicBezTo>
                    <a:pt x="39193" y="36796"/>
                    <a:pt x="39220" y="36787"/>
                    <a:pt x="39248" y="36778"/>
                  </a:cubicBezTo>
                  <a:cubicBezTo>
                    <a:pt x="39275" y="36778"/>
                    <a:pt x="39311" y="36787"/>
                    <a:pt x="39338" y="36796"/>
                  </a:cubicBezTo>
                  <a:cubicBezTo>
                    <a:pt x="39356" y="36805"/>
                    <a:pt x="39365" y="36814"/>
                    <a:pt x="39374" y="36823"/>
                  </a:cubicBezTo>
                  <a:lnTo>
                    <a:pt x="39392" y="36841"/>
                  </a:lnTo>
                  <a:lnTo>
                    <a:pt x="39419" y="36886"/>
                  </a:lnTo>
                  <a:lnTo>
                    <a:pt x="39644" y="37201"/>
                  </a:lnTo>
                  <a:cubicBezTo>
                    <a:pt x="40266" y="38040"/>
                    <a:pt x="41041" y="38770"/>
                    <a:pt x="41952" y="39292"/>
                  </a:cubicBezTo>
                  <a:cubicBezTo>
                    <a:pt x="42862" y="39824"/>
                    <a:pt x="43872" y="40140"/>
                    <a:pt x="44908" y="40284"/>
                  </a:cubicBezTo>
                  <a:lnTo>
                    <a:pt x="45007" y="40293"/>
                  </a:lnTo>
                  <a:lnTo>
                    <a:pt x="45061" y="40212"/>
                  </a:lnTo>
                  <a:cubicBezTo>
                    <a:pt x="45927" y="38860"/>
                    <a:pt x="46495" y="37354"/>
                    <a:pt x="46900" y="35822"/>
                  </a:cubicBezTo>
                  <a:cubicBezTo>
                    <a:pt x="47297" y="34281"/>
                    <a:pt x="47540" y="32712"/>
                    <a:pt x="47712" y="31144"/>
                  </a:cubicBezTo>
                  <a:cubicBezTo>
                    <a:pt x="47874" y="29575"/>
                    <a:pt x="47964" y="27998"/>
                    <a:pt x="48054" y="26430"/>
                  </a:cubicBezTo>
                  <a:cubicBezTo>
                    <a:pt x="48099" y="25636"/>
                    <a:pt x="48144" y="24852"/>
                    <a:pt x="48207" y="24077"/>
                  </a:cubicBezTo>
                  <a:cubicBezTo>
                    <a:pt x="48261" y="23293"/>
                    <a:pt x="48334" y="22509"/>
                    <a:pt x="48406" y="21724"/>
                  </a:cubicBezTo>
                  <a:cubicBezTo>
                    <a:pt x="48667" y="18588"/>
                    <a:pt x="48965" y="15451"/>
                    <a:pt x="49145" y="12296"/>
                  </a:cubicBezTo>
                  <a:cubicBezTo>
                    <a:pt x="49217" y="10727"/>
                    <a:pt x="49280" y="9141"/>
                    <a:pt x="49280" y="7564"/>
                  </a:cubicBezTo>
                  <a:cubicBezTo>
                    <a:pt x="49280" y="6779"/>
                    <a:pt x="49262" y="5986"/>
                    <a:pt x="49235" y="5193"/>
                  </a:cubicBezTo>
                  <a:lnTo>
                    <a:pt x="49208" y="4607"/>
                  </a:lnTo>
                  <a:lnTo>
                    <a:pt x="49199" y="4310"/>
                  </a:lnTo>
                  <a:lnTo>
                    <a:pt x="49190" y="4165"/>
                  </a:lnTo>
                  <a:lnTo>
                    <a:pt x="49181" y="4003"/>
                  </a:lnTo>
                  <a:cubicBezTo>
                    <a:pt x="49154" y="3561"/>
                    <a:pt x="49109" y="3120"/>
                    <a:pt x="49055" y="2705"/>
                  </a:cubicBezTo>
                  <a:cubicBezTo>
                    <a:pt x="48081" y="2525"/>
                    <a:pt x="47081" y="2345"/>
                    <a:pt x="46089" y="2200"/>
                  </a:cubicBezTo>
                  <a:lnTo>
                    <a:pt x="43232" y="1840"/>
                  </a:lnTo>
                  <a:lnTo>
                    <a:pt x="40374" y="1551"/>
                  </a:lnTo>
                  <a:lnTo>
                    <a:pt x="37508" y="1317"/>
                  </a:lnTo>
                  <a:cubicBezTo>
                    <a:pt x="33686" y="1056"/>
                    <a:pt x="29855" y="938"/>
                    <a:pt x="26024" y="857"/>
                  </a:cubicBezTo>
                  <a:cubicBezTo>
                    <a:pt x="22193" y="776"/>
                    <a:pt x="18362" y="731"/>
                    <a:pt x="14540" y="632"/>
                  </a:cubicBezTo>
                  <a:cubicBezTo>
                    <a:pt x="10726" y="524"/>
                    <a:pt x="6903" y="353"/>
                    <a:pt x="3107" y="21"/>
                  </a:cubicBezTo>
                  <a:lnTo>
                    <a:pt x="3107" y="21"/>
                  </a:lnTo>
                  <a:cubicBezTo>
                    <a:pt x="3091" y="15"/>
                    <a:pt x="3070" y="10"/>
                    <a:pt x="3039" y="10"/>
                  </a:cubicBezTo>
                  <a:lnTo>
                    <a:pt x="28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40"/>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A67A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40"/>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51" name="Google Shape;1251;p40"/>
          <p:cNvSpPr txBox="1">
            <a:spLocks noGrp="1"/>
          </p:cNvSpPr>
          <p:nvPr>
            <p:ph type="title"/>
          </p:nvPr>
        </p:nvSpPr>
        <p:spPr>
          <a:xfrm>
            <a:off x="2818954" y="1649653"/>
            <a:ext cx="4086305" cy="1634312"/>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dirty="0" smtClean="0"/>
              <a:t>Thank</a:t>
            </a:r>
            <a:br>
              <a:rPr lang="en-US" dirty="0" smtClean="0"/>
            </a:br>
            <a:r>
              <a:rPr lang="en-US" dirty="0" smtClean="0"/>
              <a:t> You!</a:t>
            </a:r>
            <a:endParaRPr dirty="0"/>
          </a:p>
        </p:txBody>
      </p:sp>
      <p:grpSp>
        <p:nvGrpSpPr>
          <p:cNvPr id="1259" name="Google Shape;1259;p40"/>
          <p:cNvGrpSpPr/>
          <p:nvPr/>
        </p:nvGrpSpPr>
        <p:grpSpPr>
          <a:xfrm>
            <a:off x="4034578" y="1114588"/>
            <a:ext cx="1745583" cy="230173"/>
            <a:chOff x="1394800" y="3522000"/>
            <a:chExt cx="1048650" cy="138275"/>
          </a:xfrm>
        </p:grpSpPr>
        <p:sp>
          <p:nvSpPr>
            <p:cNvPr id="1260" name="Google Shape;1260;p40"/>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40"/>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40"/>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40"/>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40"/>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40"/>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40"/>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40"/>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40"/>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69" name="Google Shape;1269;p40"/>
          <p:cNvGrpSpPr/>
          <p:nvPr/>
        </p:nvGrpSpPr>
        <p:grpSpPr>
          <a:xfrm>
            <a:off x="884103" y="529587"/>
            <a:ext cx="806657" cy="421744"/>
            <a:chOff x="1822875" y="1377000"/>
            <a:chExt cx="548075" cy="286550"/>
          </a:xfrm>
        </p:grpSpPr>
        <p:sp>
          <p:nvSpPr>
            <p:cNvPr id="1270" name="Google Shape;1270;p40"/>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40"/>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40"/>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40"/>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40"/>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40"/>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40"/>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7" name="Google Shape;1277;p40"/>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40"/>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79" name="Google Shape;1279;p40"/>
          <p:cNvGrpSpPr/>
          <p:nvPr/>
        </p:nvGrpSpPr>
        <p:grpSpPr>
          <a:xfrm rot="1726169">
            <a:off x="6328677" y="2736519"/>
            <a:ext cx="2316665" cy="1136630"/>
            <a:chOff x="4697000" y="3525875"/>
            <a:chExt cx="1131500" cy="555150"/>
          </a:xfrm>
        </p:grpSpPr>
        <p:sp>
          <p:nvSpPr>
            <p:cNvPr id="1280" name="Google Shape;1280;p40"/>
            <p:cNvSpPr/>
            <p:nvPr/>
          </p:nvSpPr>
          <p:spPr>
            <a:xfrm>
              <a:off x="4780825" y="3534300"/>
              <a:ext cx="393725" cy="234375"/>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40"/>
            <p:cNvSpPr/>
            <p:nvPr/>
          </p:nvSpPr>
          <p:spPr>
            <a:xfrm>
              <a:off x="4772275" y="3553675"/>
              <a:ext cx="363275" cy="417375"/>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40"/>
            <p:cNvSpPr/>
            <p:nvPr/>
          </p:nvSpPr>
          <p:spPr>
            <a:xfrm>
              <a:off x="4702650" y="3626025"/>
              <a:ext cx="70775" cy="58375"/>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40"/>
            <p:cNvSpPr/>
            <p:nvPr/>
          </p:nvSpPr>
          <p:spPr>
            <a:xfrm>
              <a:off x="4710750" y="3642250"/>
              <a:ext cx="82050" cy="82500"/>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40"/>
            <p:cNvSpPr/>
            <p:nvPr/>
          </p:nvSpPr>
          <p:spPr>
            <a:xfrm>
              <a:off x="4889225" y="3618300"/>
              <a:ext cx="140200" cy="44575"/>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40"/>
            <p:cNvSpPr/>
            <p:nvPr/>
          </p:nvSpPr>
          <p:spPr>
            <a:xfrm>
              <a:off x="5118850" y="3528450"/>
              <a:ext cx="709650" cy="39505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40"/>
            <p:cNvSpPr/>
            <p:nvPr/>
          </p:nvSpPr>
          <p:spPr>
            <a:xfrm>
              <a:off x="5213500" y="3590975"/>
              <a:ext cx="396875" cy="147475"/>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40"/>
            <p:cNvSpPr/>
            <p:nvPr/>
          </p:nvSpPr>
          <p:spPr>
            <a:xfrm>
              <a:off x="5070850" y="3766400"/>
              <a:ext cx="724975" cy="31117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40"/>
            <p:cNvSpPr/>
            <p:nvPr/>
          </p:nvSpPr>
          <p:spPr>
            <a:xfrm>
              <a:off x="4697000" y="3525875"/>
              <a:ext cx="1131500" cy="555150"/>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40"/>
            <p:cNvSpPr/>
            <p:nvPr/>
          </p:nvSpPr>
          <p:spPr>
            <a:xfrm>
              <a:off x="5068825" y="3761150"/>
              <a:ext cx="57725" cy="214775"/>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40"/>
            <p:cNvSpPr/>
            <p:nvPr/>
          </p:nvSpPr>
          <p:spPr>
            <a:xfrm>
              <a:off x="4825225" y="3697850"/>
              <a:ext cx="21000" cy="56475"/>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40"/>
            <p:cNvSpPr/>
            <p:nvPr/>
          </p:nvSpPr>
          <p:spPr>
            <a:xfrm>
              <a:off x="5115925" y="3539325"/>
              <a:ext cx="61550" cy="23212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40"/>
            <p:cNvSpPr/>
            <p:nvPr/>
          </p:nvSpPr>
          <p:spPr>
            <a:xfrm>
              <a:off x="5039525" y="3548650"/>
              <a:ext cx="101450" cy="40535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40"/>
            <p:cNvSpPr/>
            <p:nvPr/>
          </p:nvSpPr>
          <p:spPr>
            <a:xfrm>
              <a:off x="4836050" y="3636975"/>
              <a:ext cx="24350" cy="70875"/>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40"/>
            <p:cNvSpPr/>
            <p:nvPr/>
          </p:nvSpPr>
          <p:spPr>
            <a:xfrm>
              <a:off x="4769575" y="3641500"/>
              <a:ext cx="28650" cy="88500"/>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nline Notebook by Slidesgo">
  <a:themeElements>
    <a:clrScheme name="Simple Light">
      <a:dk1>
        <a:srgbClr val="C94284"/>
      </a:dk1>
      <a:lt1>
        <a:srgbClr val="FFFFFF"/>
      </a:lt1>
      <a:dk2>
        <a:srgbClr val="000000"/>
      </a:dk2>
      <a:lt2>
        <a:srgbClr val="EEEEEE"/>
      </a:lt2>
      <a:accent1>
        <a:srgbClr val="FF99CF"/>
      </a:accent1>
      <a:accent2>
        <a:srgbClr val="EACAFF"/>
      </a:accent2>
      <a:accent3>
        <a:srgbClr val="FFBBAA"/>
      </a:accent3>
      <a:accent4>
        <a:srgbClr val="E881BF"/>
      </a:accent4>
      <a:accent5>
        <a:srgbClr val="FFFFFF"/>
      </a:accent5>
      <a:accent6>
        <a:srgbClr val="FFE599"/>
      </a:accent6>
      <a:hlink>
        <a:srgbClr val="1C458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583</Words>
  <Application>Microsoft Office PowerPoint</Application>
  <PresentationFormat>On-screen Show (16:9)</PresentationFormat>
  <Paragraphs>57</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Adobe Hebrew</vt:lpstr>
      <vt:lpstr>Muli</vt:lpstr>
      <vt:lpstr>Itim</vt:lpstr>
      <vt:lpstr>Calibri</vt:lpstr>
      <vt:lpstr>Wingdings</vt:lpstr>
      <vt:lpstr>Arial</vt:lpstr>
      <vt:lpstr>Online Notebook by Slidesgo</vt:lpstr>
      <vt:lpstr>PENDEKATAN KONTRUKTIVISME</vt:lpstr>
      <vt:lpstr>KELOMPOK 1</vt:lpstr>
      <vt:lpstr>Pengertian Pendekatan Kontruktivisme</vt:lpstr>
      <vt:lpstr>PowerPoint Presentation</vt:lpstr>
      <vt:lpstr>Penerapan Pendekatan Pembelajaran Kontruktivisme Terhadap Guru dan Siswa </vt:lpstr>
      <vt:lpstr>Honebein mengembangkan seperangkat tujuan yang dapat membantu penyusunan desain pembelajaran konstruktivisme. Tujuan-tujuan tersebut adalah: </vt:lpstr>
      <vt:lpstr>Kelebihan dan Kelemahan</vt:lpstr>
      <vt:lpstr>Kesimpulan </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PENDEKATAN KONTRUKTIVISME</dc:title>
  <dc:creator>ASUS</dc:creator>
  <cp:lastModifiedBy>USER</cp:lastModifiedBy>
  <cp:revision>15</cp:revision>
  <dcterms:modified xsi:type="dcterms:W3CDTF">2020-10-12T07:41:37Z</dcterms:modified>
</cp:coreProperties>
</file>