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961938" cy="7200900"/>
  <p:notesSz cx="6858000" cy="9144000"/>
  <p:defaultTextStyle>
    <a:defPPr>
      <a:defRPr lang="id-ID"/>
    </a:defPPr>
    <a:lvl1pPr marL="0" algn="l" defTabSz="1043970" rtl="0" eaLnBrk="1" latinLnBrk="0" hangingPunct="1">
      <a:defRPr sz="2100" kern="1200">
        <a:solidFill>
          <a:schemeClr val="tx1"/>
        </a:solidFill>
        <a:latin typeface="+mn-lt"/>
        <a:ea typeface="+mn-ea"/>
        <a:cs typeface="+mn-cs"/>
      </a:defRPr>
    </a:lvl1pPr>
    <a:lvl2pPr marL="521985" algn="l" defTabSz="1043970" rtl="0" eaLnBrk="1" latinLnBrk="0" hangingPunct="1">
      <a:defRPr sz="2100" kern="1200">
        <a:solidFill>
          <a:schemeClr val="tx1"/>
        </a:solidFill>
        <a:latin typeface="+mn-lt"/>
        <a:ea typeface="+mn-ea"/>
        <a:cs typeface="+mn-cs"/>
      </a:defRPr>
    </a:lvl2pPr>
    <a:lvl3pPr marL="1043970" algn="l" defTabSz="1043970" rtl="0" eaLnBrk="1" latinLnBrk="0" hangingPunct="1">
      <a:defRPr sz="2100" kern="1200">
        <a:solidFill>
          <a:schemeClr val="tx1"/>
        </a:solidFill>
        <a:latin typeface="+mn-lt"/>
        <a:ea typeface="+mn-ea"/>
        <a:cs typeface="+mn-cs"/>
      </a:defRPr>
    </a:lvl3pPr>
    <a:lvl4pPr marL="1565956" algn="l" defTabSz="1043970" rtl="0" eaLnBrk="1" latinLnBrk="0" hangingPunct="1">
      <a:defRPr sz="2100" kern="1200">
        <a:solidFill>
          <a:schemeClr val="tx1"/>
        </a:solidFill>
        <a:latin typeface="+mn-lt"/>
        <a:ea typeface="+mn-ea"/>
        <a:cs typeface="+mn-cs"/>
      </a:defRPr>
    </a:lvl4pPr>
    <a:lvl5pPr marL="2087941" algn="l" defTabSz="1043970" rtl="0" eaLnBrk="1" latinLnBrk="0" hangingPunct="1">
      <a:defRPr sz="2100" kern="1200">
        <a:solidFill>
          <a:schemeClr val="tx1"/>
        </a:solidFill>
        <a:latin typeface="+mn-lt"/>
        <a:ea typeface="+mn-ea"/>
        <a:cs typeface="+mn-cs"/>
      </a:defRPr>
    </a:lvl5pPr>
    <a:lvl6pPr marL="2609926" algn="l" defTabSz="1043970" rtl="0" eaLnBrk="1" latinLnBrk="0" hangingPunct="1">
      <a:defRPr sz="2100" kern="1200">
        <a:solidFill>
          <a:schemeClr val="tx1"/>
        </a:solidFill>
        <a:latin typeface="+mn-lt"/>
        <a:ea typeface="+mn-ea"/>
        <a:cs typeface="+mn-cs"/>
      </a:defRPr>
    </a:lvl6pPr>
    <a:lvl7pPr marL="3131911" algn="l" defTabSz="1043970" rtl="0" eaLnBrk="1" latinLnBrk="0" hangingPunct="1">
      <a:defRPr sz="2100" kern="1200">
        <a:solidFill>
          <a:schemeClr val="tx1"/>
        </a:solidFill>
        <a:latin typeface="+mn-lt"/>
        <a:ea typeface="+mn-ea"/>
        <a:cs typeface="+mn-cs"/>
      </a:defRPr>
    </a:lvl7pPr>
    <a:lvl8pPr marL="3653897" algn="l" defTabSz="1043970" rtl="0" eaLnBrk="1" latinLnBrk="0" hangingPunct="1">
      <a:defRPr sz="2100" kern="1200">
        <a:solidFill>
          <a:schemeClr val="tx1"/>
        </a:solidFill>
        <a:latin typeface="+mn-lt"/>
        <a:ea typeface="+mn-ea"/>
        <a:cs typeface="+mn-cs"/>
      </a:defRPr>
    </a:lvl8pPr>
    <a:lvl9pPr marL="4175882" algn="l" defTabSz="1043970"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276" y="30"/>
      </p:cViewPr>
      <p:guideLst>
        <p:guide orient="horz" pos="2268"/>
        <p:guide pos="4083"/>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2145" y="2236948"/>
            <a:ext cx="11017648" cy="1543526"/>
          </a:xfrm>
        </p:spPr>
        <p:txBody>
          <a:bodyPr/>
          <a:lstStyle/>
          <a:p>
            <a:r>
              <a:rPr lang="en-US" smtClean="0"/>
              <a:t>Click to edit Master title style</a:t>
            </a:r>
            <a:endParaRPr lang="id-ID"/>
          </a:p>
        </p:txBody>
      </p:sp>
      <p:sp>
        <p:nvSpPr>
          <p:cNvPr id="3" name="Subtitle 2"/>
          <p:cNvSpPr>
            <a:spLocks noGrp="1"/>
          </p:cNvSpPr>
          <p:nvPr>
            <p:ph type="subTitle" idx="1"/>
          </p:nvPr>
        </p:nvSpPr>
        <p:spPr>
          <a:xfrm>
            <a:off x="1944292" y="4080510"/>
            <a:ext cx="9073357" cy="1840230"/>
          </a:xfrm>
        </p:spPr>
        <p:txBody>
          <a:bodyPr/>
          <a:lstStyle>
            <a:lvl1pPr marL="0" indent="0" algn="ctr">
              <a:buNone/>
              <a:defRPr>
                <a:solidFill>
                  <a:schemeClr val="tx1">
                    <a:tint val="75000"/>
                  </a:schemeClr>
                </a:solidFill>
              </a:defRPr>
            </a:lvl1pPr>
            <a:lvl2pPr marL="521985" indent="0" algn="ctr">
              <a:buNone/>
              <a:defRPr>
                <a:solidFill>
                  <a:schemeClr val="tx1">
                    <a:tint val="75000"/>
                  </a:schemeClr>
                </a:solidFill>
              </a:defRPr>
            </a:lvl2pPr>
            <a:lvl3pPr marL="1043970" indent="0" algn="ctr">
              <a:buNone/>
              <a:defRPr>
                <a:solidFill>
                  <a:schemeClr val="tx1">
                    <a:tint val="75000"/>
                  </a:schemeClr>
                </a:solidFill>
              </a:defRPr>
            </a:lvl3pPr>
            <a:lvl4pPr marL="1565956" indent="0" algn="ctr">
              <a:buNone/>
              <a:defRPr>
                <a:solidFill>
                  <a:schemeClr val="tx1">
                    <a:tint val="75000"/>
                  </a:schemeClr>
                </a:solidFill>
              </a:defRPr>
            </a:lvl4pPr>
            <a:lvl5pPr marL="2087941" indent="0" algn="ctr">
              <a:buNone/>
              <a:defRPr>
                <a:solidFill>
                  <a:schemeClr val="tx1">
                    <a:tint val="75000"/>
                  </a:schemeClr>
                </a:solidFill>
              </a:defRPr>
            </a:lvl5pPr>
            <a:lvl6pPr marL="2609926" indent="0" algn="ctr">
              <a:buNone/>
              <a:defRPr>
                <a:solidFill>
                  <a:schemeClr val="tx1">
                    <a:tint val="75000"/>
                  </a:schemeClr>
                </a:solidFill>
              </a:defRPr>
            </a:lvl6pPr>
            <a:lvl7pPr marL="3131911" indent="0" algn="ctr">
              <a:buNone/>
              <a:defRPr>
                <a:solidFill>
                  <a:schemeClr val="tx1">
                    <a:tint val="75000"/>
                  </a:schemeClr>
                </a:solidFill>
              </a:defRPr>
            </a:lvl7pPr>
            <a:lvl8pPr marL="3653897" indent="0" algn="ctr">
              <a:buNone/>
              <a:defRPr>
                <a:solidFill>
                  <a:schemeClr val="tx1">
                    <a:tint val="75000"/>
                  </a:schemeClr>
                </a:solidFill>
              </a:defRPr>
            </a:lvl8pPr>
            <a:lvl9pPr marL="4175882"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FC7E402-5A16-4AEA-BCA0-4F89FCF36549}" type="datetimeFigureOut">
              <a:rPr lang="id-ID" smtClean="0"/>
              <a:t>29/08/2021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FC7E402-5A16-4AEA-BCA0-4F89FCF36549}" type="datetimeFigureOut">
              <a:rPr lang="id-ID" smtClean="0"/>
              <a:t>29/08/2021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100911" y="288372"/>
            <a:ext cx="3445264" cy="6144101"/>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765114" y="288372"/>
            <a:ext cx="10119764" cy="61441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FC7E402-5A16-4AEA-BCA0-4F89FCF36549}" type="datetimeFigureOut">
              <a:rPr lang="id-ID" smtClean="0"/>
              <a:t>29/08/2021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FC7E402-5A16-4AEA-BCA0-4F89FCF36549}" type="datetimeFigureOut">
              <a:rPr lang="id-ID" smtClean="0"/>
              <a:t>29/08/2021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3903" y="4627246"/>
            <a:ext cx="11017648" cy="1430179"/>
          </a:xfrm>
        </p:spPr>
        <p:txBody>
          <a:bodyPr anchor="t"/>
          <a:lstStyle>
            <a:lvl1pPr algn="l">
              <a:defRPr sz="4600" b="1" cap="all"/>
            </a:lvl1pPr>
          </a:lstStyle>
          <a:p>
            <a:r>
              <a:rPr lang="en-US" smtClean="0"/>
              <a:t>Click to edit Master title style</a:t>
            </a:r>
            <a:endParaRPr lang="id-ID"/>
          </a:p>
        </p:txBody>
      </p:sp>
      <p:sp>
        <p:nvSpPr>
          <p:cNvPr id="3" name="Text Placeholder 2"/>
          <p:cNvSpPr>
            <a:spLocks noGrp="1"/>
          </p:cNvSpPr>
          <p:nvPr>
            <p:ph type="body" idx="1"/>
          </p:nvPr>
        </p:nvSpPr>
        <p:spPr>
          <a:xfrm>
            <a:off x="1023903" y="3052049"/>
            <a:ext cx="11017648" cy="1575196"/>
          </a:xfrm>
        </p:spPr>
        <p:txBody>
          <a:bodyPr anchor="b"/>
          <a:lstStyle>
            <a:lvl1pPr marL="0" indent="0">
              <a:buNone/>
              <a:defRPr sz="2300">
                <a:solidFill>
                  <a:schemeClr val="tx1">
                    <a:tint val="75000"/>
                  </a:schemeClr>
                </a:solidFill>
              </a:defRPr>
            </a:lvl1pPr>
            <a:lvl2pPr marL="521985" indent="0">
              <a:buNone/>
              <a:defRPr sz="2100">
                <a:solidFill>
                  <a:schemeClr val="tx1">
                    <a:tint val="75000"/>
                  </a:schemeClr>
                </a:solidFill>
              </a:defRPr>
            </a:lvl2pPr>
            <a:lvl3pPr marL="1043970" indent="0">
              <a:buNone/>
              <a:defRPr sz="1800">
                <a:solidFill>
                  <a:schemeClr val="tx1">
                    <a:tint val="75000"/>
                  </a:schemeClr>
                </a:solidFill>
              </a:defRPr>
            </a:lvl3pPr>
            <a:lvl4pPr marL="1565956" indent="0">
              <a:buNone/>
              <a:defRPr sz="1600">
                <a:solidFill>
                  <a:schemeClr val="tx1">
                    <a:tint val="75000"/>
                  </a:schemeClr>
                </a:solidFill>
              </a:defRPr>
            </a:lvl4pPr>
            <a:lvl5pPr marL="2087941" indent="0">
              <a:buNone/>
              <a:defRPr sz="1600">
                <a:solidFill>
                  <a:schemeClr val="tx1">
                    <a:tint val="75000"/>
                  </a:schemeClr>
                </a:solidFill>
              </a:defRPr>
            </a:lvl5pPr>
            <a:lvl6pPr marL="2609926" indent="0">
              <a:buNone/>
              <a:defRPr sz="1600">
                <a:solidFill>
                  <a:schemeClr val="tx1">
                    <a:tint val="75000"/>
                  </a:schemeClr>
                </a:solidFill>
              </a:defRPr>
            </a:lvl6pPr>
            <a:lvl7pPr marL="3131911" indent="0">
              <a:buNone/>
              <a:defRPr sz="1600">
                <a:solidFill>
                  <a:schemeClr val="tx1">
                    <a:tint val="75000"/>
                  </a:schemeClr>
                </a:solidFill>
              </a:defRPr>
            </a:lvl7pPr>
            <a:lvl8pPr marL="3653897" indent="0">
              <a:buNone/>
              <a:defRPr sz="1600">
                <a:solidFill>
                  <a:schemeClr val="tx1">
                    <a:tint val="75000"/>
                  </a:schemeClr>
                </a:solidFill>
              </a:defRPr>
            </a:lvl8pPr>
            <a:lvl9pPr marL="4175882"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C7E402-5A16-4AEA-BCA0-4F89FCF36549}" type="datetimeFigureOut">
              <a:rPr lang="id-ID" smtClean="0"/>
              <a:t>29/08/2021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765115" y="1680212"/>
            <a:ext cx="6782514" cy="4752261"/>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7763661" y="1680212"/>
            <a:ext cx="6782514" cy="4752261"/>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FC7E402-5A16-4AEA-BCA0-4F89FCF36549}" type="datetimeFigureOut">
              <a:rPr lang="id-ID" smtClean="0"/>
              <a:t>29/08/2021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8098" y="288370"/>
            <a:ext cx="11665744" cy="120015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48097" y="1611869"/>
            <a:ext cx="5727107" cy="671750"/>
          </a:xfrm>
        </p:spPr>
        <p:txBody>
          <a:bodyPr anchor="b"/>
          <a:lstStyle>
            <a:lvl1pPr marL="0" indent="0">
              <a:buNone/>
              <a:defRPr sz="2700" b="1"/>
            </a:lvl1pPr>
            <a:lvl2pPr marL="521985" indent="0">
              <a:buNone/>
              <a:defRPr sz="2300" b="1"/>
            </a:lvl2pPr>
            <a:lvl3pPr marL="1043970" indent="0">
              <a:buNone/>
              <a:defRPr sz="2100" b="1"/>
            </a:lvl3pPr>
            <a:lvl4pPr marL="1565956" indent="0">
              <a:buNone/>
              <a:defRPr sz="1800" b="1"/>
            </a:lvl4pPr>
            <a:lvl5pPr marL="2087941" indent="0">
              <a:buNone/>
              <a:defRPr sz="1800" b="1"/>
            </a:lvl5pPr>
            <a:lvl6pPr marL="2609926" indent="0">
              <a:buNone/>
              <a:defRPr sz="1800" b="1"/>
            </a:lvl6pPr>
            <a:lvl7pPr marL="3131911" indent="0">
              <a:buNone/>
              <a:defRPr sz="1800" b="1"/>
            </a:lvl7pPr>
            <a:lvl8pPr marL="3653897" indent="0">
              <a:buNone/>
              <a:defRPr sz="1800" b="1"/>
            </a:lvl8pPr>
            <a:lvl9pPr marL="4175882"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8097" y="2283619"/>
            <a:ext cx="5727107" cy="414885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584485" y="1611869"/>
            <a:ext cx="5729357" cy="671750"/>
          </a:xfrm>
        </p:spPr>
        <p:txBody>
          <a:bodyPr anchor="b"/>
          <a:lstStyle>
            <a:lvl1pPr marL="0" indent="0">
              <a:buNone/>
              <a:defRPr sz="2700" b="1"/>
            </a:lvl1pPr>
            <a:lvl2pPr marL="521985" indent="0">
              <a:buNone/>
              <a:defRPr sz="2300" b="1"/>
            </a:lvl2pPr>
            <a:lvl3pPr marL="1043970" indent="0">
              <a:buNone/>
              <a:defRPr sz="2100" b="1"/>
            </a:lvl3pPr>
            <a:lvl4pPr marL="1565956" indent="0">
              <a:buNone/>
              <a:defRPr sz="1800" b="1"/>
            </a:lvl4pPr>
            <a:lvl5pPr marL="2087941" indent="0">
              <a:buNone/>
              <a:defRPr sz="1800" b="1"/>
            </a:lvl5pPr>
            <a:lvl6pPr marL="2609926" indent="0">
              <a:buNone/>
              <a:defRPr sz="1800" b="1"/>
            </a:lvl6pPr>
            <a:lvl7pPr marL="3131911" indent="0">
              <a:buNone/>
              <a:defRPr sz="1800" b="1"/>
            </a:lvl7pPr>
            <a:lvl8pPr marL="3653897" indent="0">
              <a:buNone/>
              <a:defRPr sz="1800" b="1"/>
            </a:lvl8pPr>
            <a:lvl9pPr marL="4175882"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84485" y="2283619"/>
            <a:ext cx="5729357" cy="414885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FC7E402-5A16-4AEA-BCA0-4F89FCF36549}" type="datetimeFigureOut">
              <a:rPr lang="id-ID" smtClean="0"/>
              <a:t>29/08/2021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FC7E402-5A16-4AEA-BCA0-4F89FCF36549}" type="datetimeFigureOut">
              <a:rPr lang="id-ID" smtClean="0"/>
              <a:t>29/08/2021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C7E402-5A16-4AEA-BCA0-4F89FCF36549}" type="datetimeFigureOut">
              <a:rPr lang="id-ID" smtClean="0"/>
              <a:t>29/08/2021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8097" y="286702"/>
            <a:ext cx="4264389" cy="1220153"/>
          </a:xfrm>
        </p:spPr>
        <p:txBody>
          <a:bodyPr anchor="b"/>
          <a:lstStyle>
            <a:lvl1pPr algn="l">
              <a:defRPr sz="2300" b="1"/>
            </a:lvl1pPr>
          </a:lstStyle>
          <a:p>
            <a:r>
              <a:rPr lang="en-US" smtClean="0"/>
              <a:t>Click to edit Master title style</a:t>
            </a:r>
            <a:endParaRPr lang="id-ID"/>
          </a:p>
        </p:txBody>
      </p:sp>
      <p:sp>
        <p:nvSpPr>
          <p:cNvPr id="3" name="Content Placeholder 2"/>
          <p:cNvSpPr>
            <a:spLocks noGrp="1"/>
          </p:cNvSpPr>
          <p:nvPr>
            <p:ph idx="1"/>
          </p:nvPr>
        </p:nvSpPr>
        <p:spPr>
          <a:xfrm>
            <a:off x="5067758" y="286704"/>
            <a:ext cx="7246084" cy="6145769"/>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48097" y="1506857"/>
            <a:ext cx="4264389" cy="4925616"/>
          </a:xfrm>
        </p:spPr>
        <p:txBody>
          <a:bodyPr/>
          <a:lstStyle>
            <a:lvl1pPr marL="0" indent="0">
              <a:buNone/>
              <a:defRPr sz="1600"/>
            </a:lvl1pPr>
            <a:lvl2pPr marL="521985" indent="0">
              <a:buNone/>
              <a:defRPr sz="1400"/>
            </a:lvl2pPr>
            <a:lvl3pPr marL="1043970" indent="0">
              <a:buNone/>
              <a:defRPr sz="1100"/>
            </a:lvl3pPr>
            <a:lvl4pPr marL="1565956" indent="0">
              <a:buNone/>
              <a:defRPr sz="1000"/>
            </a:lvl4pPr>
            <a:lvl5pPr marL="2087941" indent="0">
              <a:buNone/>
              <a:defRPr sz="1000"/>
            </a:lvl5pPr>
            <a:lvl6pPr marL="2609926" indent="0">
              <a:buNone/>
              <a:defRPr sz="1000"/>
            </a:lvl6pPr>
            <a:lvl7pPr marL="3131911" indent="0">
              <a:buNone/>
              <a:defRPr sz="1000"/>
            </a:lvl7pPr>
            <a:lvl8pPr marL="3653897" indent="0">
              <a:buNone/>
              <a:defRPr sz="1000"/>
            </a:lvl8pPr>
            <a:lvl9pPr marL="4175882"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C7E402-5A16-4AEA-BCA0-4F89FCF36549}" type="datetimeFigureOut">
              <a:rPr lang="id-ID" smtClean="0"/>
              <a:t>29/08/2021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0630" y="5040630"/>
            <a:ext cx="7777163" cy="595075"/>
          </a:xfrm>
        </p:spPr>
        <p:txBody>
          <a:bodyPr anchor="b"/>
          <a:lstStyle>
            <a:lvl1pPr algn="l">
              <a:defRPr sz="2300" b="1"/>
            </a:lvl1pPr>
          </a:lstStyle>
          <a:p>
            <a:r>
              <a:rPr lang="en-US" smtClean="0"/>
              <a:t>Click to edit Master title style</a:t>
            </a:r>
            <a:endParaRPr lang="id-ID"/>
          </a:p>
        </p:txBody>
      </p:sp>
      <p:sp>
        <p:nvSpPr>
          <p:cNvPr id="3" name="Picture Placeholder 2"/>
          <p:cNvSpPr>
            <a:spLocks noGrp="1"/>
          </p:cNvSpPr>
          <p:nvPr>
            <p:ph type="pic" idx="1"/>
          </p:nvPr>
        </p:nvSpPr>
        <p:spPr>
          <a:xfrm>
            <a:off x="2540630" y="643414"/>
            <a:ext cx="7777163" cy="4320540"/>
          </a:xfrm>
        </p:spPr>
        <p:txBody>
          <a:bodyPr/>
          <a:lstStyle>
            <a:lvl1pPr marL="0" indent="0">
              <a:buNone/>
              <a:defRPr sz="3700"/>
            </a:lvl1pPr>
            <a:lvl2pPr marL="521985" indent="0">
              <a:buNone/>
              <a:defRPr sz="3200"/>
            </a:lvl2pPr>
            <a:lvl3pPr marL="1043970" indent="0">
              <a:buNone/>
              <a:defRPr sz="2700"/>
            </a:lvl3pPr>
            <a:lvl4pPr marL="1565956" indent="0">
              <a:buNone/>
              <a:defRPr sz="2300"/>
            </a:lvl4pPr>
            <a:lvl5pPr marL="2087941" indent="0">
              <a:buNone/>
              <a:defRPr sz="2300"/>
            </a:lvl5pPr>
            <a:lvl6pPr marL="2609926" indent="0">
              <a:buNone/>
              <a:defRPr sz="2300"/>
            </a:lvl6pPr>
            <a:lvl7pPr marL="3131911" indent="0">
              <a:buNone/>
              <a:defRPr sz="2300"/>
            </a:lvl7pPr>
            <a:lvl8pPr marL="3653897" indent="0">
              <a:buNone/>
              <a:defRPr sz="2300"/>
            </a:lvl8pPr>
            <a:lvl9pPr marL="4175882" indent="0">
              <a:buNone/>
              <a:defRPr sz="2300"/>
            </a:lvl9pPr>
          </a:lstStyle>
          <a:p>
            <a:endParaRPr lang="id-ID"/>
          </a:p>
        </p:txBody>
      </p:sp>
      <p:sp>
        <p:nvSpPr>
          <p:cNvPr id="4" name="Text Placeholder 3"/>
          <p:cNvSpPr>
            <a:spLocks noGrp="1"/>
          </p:cNvSpPr>
          <p:nvPr>
            <p:ph type="body" sz="half" idx="2"/>
          </p:nvPr>
        </p:nvSpPr>
        <p:spPr>
          <a:xfrm>
            <a:off x="2540630" y="5635705"/>
            <a:ext cx="7777163" cy="845105"/>
          </a:xfrm>
        </p:spPr>
        <p:txBody>
          <a:bodyPr/>
          <a:lstStyle>
            <a:lvl1pPr marL="0" indent="0">
              <a:buNone/>
              <a:defRPr sz="1600"/>
            </a:lvl1pPr>
            <a:lvl2pPr marL="521985" indent="0">
              <a:buNone/>
              <a:defRPr sz="1400"/>
            </a:lvl2pPr>
            <a:lvl3pPr marL="1043970" indent="0">
              <a:buNone/>
              <a:defRPr sz="1100"/>
            </a:lvl3pPr>
            <a:lvl4pPr marL="1565956" indent="0">
              <a:buNone/>
              <a:defRPr sz="1000"/>
            </a:lvl4pPr>
            <a:lvl5pPr marL="2087941" indent="0">
              <a:buNone/>
              <a:defRPr sz="1000"/>
            </a:lvl5pPr>
            <a:lvl6pPr marL="2609926" indent="0">
              <a:buNone/>
              <a:defRPr sz="1000"/>
            </a:lvl6pPr>
            <a:lvl7pPr marL="3131911" indent="0">
              <a:buNone/>
              <a:defRPr sz="1000"/>
            </a:lvl7pPr>
            <a:lvl8pPr marL="3653897" indent="0">
              <a:buNone/>
              <a:defRPr sz="1000"/>
            </a:lvl8pPr>
            <a:lvl9pPr marL="4175882"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C7E402-5A16-4AEA-BCA0-4F89FCF36549}" type="datetimeFigureOut">
              <a:rPr lang="id-ID" smtClean="0"/>
              <a:t>29/08/2021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A5DA2E3-BB05-4234-869B-C4023E300614}"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5000" r="-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8098" y="288370"/>
            <a:ext cx="11665744" cy="1200150"/>
          </a:xfrm>
          <a:prstGeom prst="rect">
            <a:avLst/>
          </a:prstGeom>
        </p:spPr>
        <p:txBody>
          <a:bodyPr vert="horz" lIns="104397" tIns="52199" rIns="104397" bIns="52199"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48098" y="1680212"/>
            <a:ext cx="11665744" cy="4752261"/>
          </a:xfrm>
          <a:prstGeom prst="rect">
            <a:avLst/>
          </a:prstGeom>
        </p:spPr>
        <p:txBody>
          <a:bodyPr vert="horz" lIns="104397" tIns="52199" rIns="104397" bIns="5219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648098" y="6674169"/>
            <a:ext cx="3024452" cy="383381"/>
          </a:xfrm>
          <a:prstGeom prst="rect">
            <a:avLst/>
          </a:prstGeom>
        </p:spPr>
        <p:txBody>
          <a:bodyPr vert="horz" lIns="104397" tIns="52199" rIns="104397" bIns="52199" rtlCol="0" anchor="ctr"/>
          <a:lstStyle>
            <a:lvl1pPr algn="l">
              <a:defRPr sz="1400">
                <a:solidFill>
                  <a:schemeClr val="tx1">
                    <a:tint val="75000"/>
                  </a:schemeClr>
                </a:solidFill>
              </a:defRPr>
            </a:lvl1pPr>
          </a:lstStyle>
          <a:p>
            <a:fld id="{FFC7E402-5A16-4AEA-BCA0-4F89FCF36549}" type="datetimeFigureOut">
              <a:rPr lang="id-ID" smtClean="0"/>
              <a:t>29/08/2021</a:t>
            </a:fld>
            <a:endParaRPr lang="id-ID"/>
          </a:p>
        </p:txBody>
      </p:sp>
      <p:sp>
        <p:nvSpPr>
          <p:cNvPr id="5" name="Footer Placeholder 4"/>
          <p:cNvSpPr>
            <a:spLocks noGrp="1"/>
          </p:cNvSpPr>
          <p:nvPr>
            <p:ph type="ftr" sz="quarter" idx="3"/>
          </p:nvPr>
        </p:nvSpPr>
        <p:spPr>
          <a:xfrm>
            <a:off x="4428662" y="6674169"/>
            <a:ext cx="4104614" cy="383381"/>
          </a:xfrm>
          <a:prstGeom prst="rect">
            <a:avLst/>
          </a:prstGeom>
        </p:spPr>
        <p:txBody>
          <a:bodyPr vert="horz" lIns="104397" tIns="52199" rIns="104397" bIns="52199" rtlCol="0" anchor="ctr"/>
          <a:lstStyle>
            <a:lvl1pPr algn="ctr">
              <a:defRPr sz="14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9289390" y="6674169"/>
            <a:ext cx="3024452" cy="383381"/>
          </a:xfrm>
          <a:prstGeom prst="rect">
            <a:avLst/>
          </a:prstGeom>
        </p:spPr>
        <p:txBody>
          <a:bodyPr vert="horz" lIns="104397" tIns="52199" rIns="104397" bIns="52199" rtlCol="0" anchor="ctr"/>
          <a:lstStyle>
            <a:lvl1pPr algn="r">
              <a:defRPr sz="1400">
                <a:solidFill>
                  <a:schemeClr val="tx1">
                    <a:tint val="75000"/>
                  </a:schemeClr>
                </a:solidFill>
              </a:defRPr>
            </a:lvl1pPr>
          </a:lstStyle>
          <a:p>
            <a:fld id="{0A5DA2E3-BB05-4234-869B-C4023E300614}"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970" rtl="0" eaLnBrk="1" latinLnBrk="0" hangingPunct="1">
        <a:spcBef>
          <a:spcPct val="0"/>
        </a:spcBef>
        <a:buNone/>
        <a:defRPr sz="5000" kern="1200">
          <a:solidFill>
            <a:schemeClr val="tx1"/>
          </a:solidFill>
          <a:latin typeface="+mj-lt"/>
          <a:ea typeface="+mj-ea"/>
          <a:cs typeface="+mj-cs"/>
        </a:defRPr>
      </a:lvl1pPr>
    </p:titleStyle>
    <p:bodyStyle>
      <a:lvl1pPr marL="391489" indent="-391489" algn="l" defTabSz="1043970"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48226" indent="-326241" algn="l" defTabSz="1043970"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304963" indent="-260993" algn="l" defTabSz="1043970"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26948" indent="-260993" algn="l" defTabSz="1043970"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48934" indent="-260993" algn="l" defTabSz="1043970"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70919" indent="-260993" algn="l" defTabSz="1043970"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92904" indent="-260993" algn="l" defTabSz="1043970"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4889" indent="-260993" algn="l" defTabSz="1043970"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6875" indent="-260993" algn="l" defTabSz="1043970"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id-ID"/>
      </a:defPPr>
      <a:lvl1pPr marL="0" algn="l" defTabSz="1043970" rtl="0" eaLnBrk="1" latinLnBrk="0" hangingPunct="1">
        <a:defRPr sz="2100" kern="1200">
          <a:solidFill>
            <a:schemeClr val="tx1"/>
          </a:solidFill>
          <a:latin typeface="+mn-lt"/>
          <a:ea typeface="+mn-ea"/>
          <a:cs typeface="+mn-cs"/>
        </a:defRPr>
      </a:lvl1pPr>
      <a:lvl2pPr marL="521985" algn="l" defTabSz="1043970" rtl="0" eaLnBrk="1" latinLnBrk="0" hangingPunct="1">
        <a:defRPr sz="2100" kern="1200">
          <a:solidFill>
            <a:schemeClr val="tx1"/>
          </a:solidFill>
          <a:latin typeface="+mn-lt"/>
          <a:ea typeface="+mn-ea"/>
          <a:cs typeface="+mn-cs"/>
        </a:defRPr>
      </a:lvl2pPr>
      <a:lvl3pPr marL="1043970" algn="l" defTabSz="1043970" rtl="0" eaLnBrk="1" latinLnBrk="0" hangingPunct="1">
        <a:defRPr sz="2100" kern="1200">
          <a:solidFill>
            <a:schemeClr val="tx1"/>
          </a:solidFill>
          <a:latin typeface="+mn-lt"/>
          <a:ea typeface="+mn-ea"/>
          <a:cs typeface="+mn-cs"/>
        </a:defRPr>
      </a:lvl3pPr>
      <a:lvl4pPr marL="1565956" algn="l" defTabSz="1043970" rtl="0" eaLnBrk="1" latinLnBrk="0" hangingPunct="1">
        <a:defRPr sz="2100" kern="1200">
          <a:solidFill>
            <a:schemeClr val="tx1"/>
          </a:solidFill>
          <a:latin typeface="+mn-lt"/>
          <a:ea typeface="+mn-ea"/>
          <a:cs typeface="+mn-cs"/>
        </a:defRPr>
      </a:lvl4pPr>
      <a:lvl5pPr marL="2087941" algn="l" defTabSz="1043970" rtl="0" eaLnBrk="1" latinLnBrk="0" hangingPunct="1">
        <a:defRPr sz="2100" kern="1200">
          <a:solidFill>
            <a:schemeClr val="tx1"/>
          </a:solidFill>
          <a:latin typeface="+mn-lt"/>
          <a:ea typeface="+mn-ea"/>
          <a:cs typeface="+mn-cs"/>
        </a:defRPr>
      </a:lvl5pPr>
      <a:lvl6pPr marL="2609926" algn="l" defTabSz="1043970" rtl="0" eaLnBrk="1" latinLnBrk="0" hangingPunct="1">
        <a:defRPr sz="2100" kern="1200">
          <a:solidFill>
            <a:schemeClr val="tx1"/>
          </a:solidFill>
          <a:latin typeface="+mn-lt"/>
          <a:ea typeface="+mn-ea"/>
          <a:cs typeface="+mn-cs"/>
        </a:defRPr>
      </a:lvl6pPr>
      <a:lvl7pPr marL="3131911" algn="l" defTabSz="1043970" rtl="0" eaLnBrk="1" latinLnBrk="0" hangingPunct="1">
        <a:defRPr sz="2100" kern="1200">
          <a:solidFill>
            <a:schemeClr val="tx1"/>
          </a:solidFill>
          <a:latin typeface="+mn-lt"/>
          <a:ea typeface="+mn-ea"/>
          <a:cs typeface="+mn-cs"/>
        </a:defRPr>
      </a:lvl7pPr>
      <a:lvl8pPr marL="3653897" algn="l" defTabSz="1043970" rtl="0" eaLnBrk="1" latinLnBrk="0" hangingPunct="1">
        <a:defRPr sz="2100" kern="1200">
          <a:solidFill>
            <a:schemeClr val="tx1"/>
          </a:solidFill>
          <a:latin typeface="+mn-lt"/>
          <a:ea typeface="+mn-ea"/>
          <a:cs typeface="+mn-cs"/>
        </a:defRPr>
      </a:lvl8pPr>
      <a:lvl9pPr marL="4175882" algn="l" defTabSz="10439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4680570"/>
            <a:ext cx="11017648" cy="1543526"/>
          </a:xfrm>
        </p:spPr>
        <p:style>
          <a:lnRef idx="2">
            <a:schemeClr val="dk1">
              <a:shade val="50000"/>
            </a:schemeClr>
          </a:lnRef>
          <a:fillRef idx="1">
            <a:schemeClr val="dk1"/>
          </a:fillRef>
          <a:effectRef idx="0">
            <a:schemeClr val="dk1"/>
          </a:effectRef>
          <a:fontRef idx="minor">
            <a:schemeClr val="lt1"/>
          </a:fontRef>
        </p:style>
        <p:txBody>
          <a:bodyPr/>
          <a:lstStyle/>
          <a:p>
            <a:r>
              <a:rPr lang="id-ID" b="1" dirty="0" smtClean="0">
                <a:solidFill>
                  <a:schemeClr val="bg1"/>
                </a:solidFill>
              </a:rPr>
              <a:t>HUKUM SEBAGAI ILMU PENGETAHUAN</a:t>
            </a:r>
            <a:endParaRPr lang="id-ID" b="1" dirty="0">
              <a:solidFill>
                <a:schemeClr val="bg1"/>
              </a:solidFill>
            </a:endParaRPr>
          </a:p>
        </p:txBody>
      </p:sp>
      <p:sp>
        <p:nvSpPr>
          <p:cNvPr id="3" name="Subtitle 2"/>
          <p:cNvSpPr>
            <a:spLocks noGrp="1"/>
          </p:cNvSpPr>
          <p:nvPr>
            <p:ph type="subTitle" idx="1"/>
          </p:nvPr>
        </p:nvSpPr>
        <p:spPr>
          <a:xfrm>
            <a:off x="4392737" y="5688682"/>
            <a:ext cx="9073357" cy="1840230"/>
          </a:xfrm>
        </p:spPr>
        <p:txBody>
          <a:bodyPr/>
          <a:lstStyle/>
          <a:p>
            <a:r>
              <a:rPr lang="id-ID" b="1" dirty="0" smtClean="0">
                <a:solidFill>
                  <a:schemeClr val="bg1"/>
                </a:solidFill>
              </a:rPr>
              <a:t>RIA WIERMA, Ph. D.</a:t>
            </a:r>
            <a:endParaRPr lang="id-ID"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a:t>Ilmu hukum dengan ilmu psikologi. Ilmu hukum adalah ilmu yang mempelajari dan membahas bagaimana mencapai kebenaran dan keadilan yang mana sangat terkait dengan Psikologi karena keadilan dan kebenaran adalah hal yang sangat subjektif dan bersifat psikologis. Dalam praktik hukum, akan melibatkan unsur psikologi untuk mencapai suatu kebenaran dan keadilan yang sesungguhnya.</a:t>
            </a:r>
          </a:p>
          <a:p>
            <a:pPr>
              <a:buNone/>
            </a:pPr>
            <a:endParaRPr lang="id-ID" dirty="0"/>
          </a:p>
          <a:p>
            <a:r>
              <a:rPr lang="id-ID" dirty="0"/>
              <a:t>Ilmu Hukum dengan ilmu hukum tata </a:t>
            </a:r>
            <a:r>
              <a:rPr lang="id-ID" dirty="0" smtClean="0"/>
              <a:t>negara. Dalam </a:t>
            </a:r>
            <a:r>
              <a:rPr lang="id-ID" dirty="0"/>
              <a:t>pelaksanaan tata negara, selain belajar tentang sistem pelaksanaann tata negara juga mempelajari hukum yang berlaku dalam pelaksanaan tersebut. Karena, untuk mengatur jalannya tata negara, </a:t>
            </a:r>
            <a:r>
              <a:rPr lang="id-ID" dirty="0" smtClean="0"/>
              <a:t>ada hukum </a:t>
            </a:r>
            <a:r>
              <a:rPr lang="id-ID" dirty="0"/>
              <a:t>yang berlaku. Sehingga pelaksanaan </a:t>
            </a:r>
            <a:r>
              <a:rPr lang="id-ID" dirty="0" smtClean="0"/>
              <a:t>tata </a:t>
            </a:r>
            <a:r>
              <a:rPr lang="id-ID" dirty="0"/>
              <a:t>negara tidak </a:t>
            </a:r>
            <a:r>
              <a:rPr lang="id-ID" dirty="0" smtClean="0"/>
              <a:t>terhambat dan </a:t>
            </a:r>
            <a:r>
              <a:rPr lang="id-ID" dirty="0"/>
              <a:t>tertib dalam pelaksanaannya.</a:t>
            </a:r>
          </a:p>
          <a:p>
            <a:pPr>
              <a:buNone/>
            </a:pP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3000" r="-3000"/>
          </a:stretch>
        </a:blip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93085" y="288082"/>
            <a:ext cx="12386724"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Ilmu hukum merupakan istilah dari dua kata, yakni ilmu dan hukum.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Pengertian ilmu adalah semua pengetahuan yang tidak terbatas baik yang bisa dibuktikan secara faktual maupun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tidak bisa dibuktikan, yang sudah ada atau belum ada, yang sudah terjadi maupun yang belum, yang logis maupun yang tidak logis.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Sementara hukum adalah norma yang otoritatif sehingga mempunyai otoritas kekuasaan untuk mengatur kehidupan manusia.</a:t>
            </a:r>
            <a:endParaRPr kumimoji="0" lang="id-ID" sz="1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TextBox 5"/>
          <p:cNvSpPr txBox="1"/>
          <p:nvPr/>
        </p:nvSpPr>
        <p:spPr>
          <a:xfrm>
            <a:off x="1944465" y="1656234"/>
            <a:ext cx="9289723" cy="1477328"/>
          </a:xfrm>
          <a:prstGeom prst="rect">
            <a:avLst/>
          </a:prstGeom>
          <a:noFill/>
        </p:spPr>
        <p:txBody>
          <a:bodyPr wrap="none" rtlCol="0">
            <a:spAutoFit/>
          </a:bodyPr>
          <a:lstStyle/>
          <a:p>
            <a:r>
              <a:rPr lang="id-ID" sz="1800" dirty="0">
                <a:solidFill>
                  <a:schemeClr val="bg1"/>
                </a:solidFill>
                <a:latin typeface="Times New Roman" pitchFamily="18" charset="0"/>
                <a:ea typeface="Tahoma" pitchFamily="34" charset="0"/>
                <a:cs typeface="Times New Roman" pitchFamily="18" charset="0"/>
              </a:rPr>
              <a:t>Pada dasarnya setiap kajian “ilmu” mempunyai dua objek, yakni objek material dan objek formal. </a:t>
            </a:r>
            <a:endParaRPr lang="id-ID" sz="1800" dirty="0" smtClean="0">
              <a:solidFill>
                <a:schemeClr val="bg1"/>
              </a:solidFill>
              <a:latin typeface="Times New Roman" pitchFamily="18" charset="0"/>
              <a:ea typeface="Tahoma" pitchFamily="34" charset="0"/>
              <a:cs typeface="Times New Roman" pitchFamily="18" charset="0"/>
            </a:endParaRPr>
          </a:p>
          <a:p>
            <a:r>
              <a:rPr lang="id-ID" sz="1800" dirty="0" smtClean="0">
                <a:solidFill>
                  <a:schemeClr val="bg1"/>
                </a:solidFill>
                <a:latin typeface="Times New Roman" pitchFamily="18" charset="0"/>
                <a:ea typeface="Tahoma" pitchFamily="34" charset="0"/>
                <a:cs typeface="Times New Roman" pitchFamily="18" charset="0"/>
              </a:rPr>
              <a:t>Objek </a:t>
            </a:r>
            <a:r>
              <a:rPr lang="id-ID" sz="1800" dirty="0">
                <a:solidFill>
                  <a:schemeClr val="bg1"/>
                </a:solidFill>
                <a:latin typeface="Times New Roman" pitchFamily="18" charset="0"/>
                <a:ea typeface="Tahoma" pitchFamily="34" charset="0"/>
                <a:cs typeface="Times New Roman" pitchFamily="18" charset="0"/>
              </a:rPr>
              <a:t>material adalah sesuatu hal yang dijadikan sasaran penyelidikan dan penelitian, </a:t>
            </a:r>
            <a:endParaRPr lang="id-ID" sz="1800" dirty="0" smtClean="0">
              <a:solidFill>
                <a:schemeClr val="bg1"/>
              </a:solidFill>
              <a:latin typeface="Times New Roman" pitchFamily="18" charset="0"/>
              <a:ea typeface="Tahoma" pitchFamily="34" charset="0"/>
              <a:cs typeface="Times New Roman" pitchFamily="18" charset="0"/>
            </a:endParaRPr>
          </a:p>
          <a:p>
            <a:r>
              <a:rPr lang="id-ID" sz="1800" dirty="0" smtClean="0">
                <a:solidFill>
                  <a:schemeClr val="bg1"/>
                </a:solidFill>
                <a:latin typeface="Times New Roman" pitchFamily="18" charset="0"/>
                <a:ea typeface="Tahoma" pitchFamily="34" charset="0"/>
                <a:cs typeface="Times New Roman" pitchFamily="18" charset="0"/>
              </a:rPr>
              <a:t>seperti </a:t>
            </a:r>
            <a:r>
              <a:rPr lang="id-ID" sz="1800" dirty="0">
                <a:solidFill>
                  <a:schemeClr val="bg1"/>
                </a:solidFill>
                <a:latin typeface="Times New Roman" pitchFamily="18" charset="0"/>
                <a:ea typeface="Tahoma" pitchFamily="34" charset="0"/>
                <a:cs typeface="Times New Roman" pitchFamily="18" charset="0"/>
              </a:rPr>
              <a:t>tubuh manusia adalah objek material Ilmu kedokteran, </a:t>
            </a:r>
            <a:endParaRPr lang="id-ID" sz="1800" dirty="0" smtClean="0">
              <a:solidFill>
                <a:schemeClr val="bg1"/>
              </a:solidFill>
              <a:latin typeface="Times New Roman" pitchFamily="18" charset="0"/>
              <a:ea typeface="Tahoma" pitchFamily="34" charset="0"/>
              <a:cs typeface="Times New Roman" pitchFamily="18" charset="0"/>
            </a:endParaRPr>
          </a:p>
          <a:p>
            <a:r>
              <a:rPr lang="id-ID" sz="1800" dirty="0" smtClean="0">
                <a:solidFill>
                  <a:schemeClr val="bg1"/>
                </a:solidFill>
                <a:latin typeface="Times New Roman" pitchFamily="18" charset="0"/>
                <a:ea typeface="Tahoma" pitchFamily="34" charset="0"/>
                <a:cs typeface="Times New Roman" pitchFamily="18" charset="0"/>
              </a:rPr>
              <a:t>negara </a:t>
            </a:r>
            <a:r>
              <a:rPr lang="id-ID" sz="1800" dirty="0">
                <a:solidFill>
                  <a:schemeClr val="bg1"/>
                </a:solidFill>
                <a:latin typeface="Times New Roman" pitchFamily="18" charset="0"/>
                <a:ea typeface="Tahoma" pitchFamily="34" charset="0"/>
                <a:cs typeface="Times New Roman" pitchFamily="18" charset="0"/>
              </a:rPr>
              <a:t>adalah objek material ilmu negara, norma adalah objek ilmu hukum.</a:t>
            </a:r>
          </a:p>
          <a:p>
            <a:endParaRPr lang="id-ID" sz="1800" dirty="0">
              <a:solidFill>
                <a:schemeClr val="bg1"/>
              </a:solidFill>
              <a:latin typeface="Times New Roman" pitchFamily="18" charset="0"/>
              <a:ea typeface="Tahoma" pitchFamily="34" charset="0"/>
              <a:cs typeface="Times New Roman" pitchFamily="18" charset="0"/>
            </a:endParaRPr>
          </a:p>
        </p:txBody>
      </p:sp>
      <p:sp>
        <p:nvSpPr>
          <p:cNvPr id="1027" name="Rectangle 3"/>
          <p:cNvSpPr>
            <a:spLocks noChangeArrowheads="1"/>
          </p:cNvSpPr>
          <p:nvPr/>
        </p:nvSpPr>
        <p:spPr bwMode="auto">
          <a:xfrm>
            <a:off x="0" y="3096394"/>
            <a:ext cx="11271034" cy="258532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Menurut Satjipto Rahardjo Ilmu hukum adalah ilmu pengetahuan yang berupaya untuk menelaah  hukum.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Ilmu hukum mencakup dan membahas segala hal yang berhubungan dengan hukum.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Ilmu hukum yang objeknya hukum  itu sendiri menjadikan semakin luasnya masalah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yang dicakup oleh ilmu ini. Sehingga sempat menghasilkan diskursus bahwa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“batas-batasnya tidak bisa ditentukan”.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Adapun berdasarkan hal tersebut Satjipto Rahardjo secara garis besar menjelaskan konsep ilmu hukum sebagai berikut: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Pertama, Ilmu  hukum adalah pengetahuan  mengenai masalah yang bersifat manusiawi,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pengetahuan tentang benar dan yang tidak benar menurut harkat manusia. </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dirty="0" smtClean="0">
                <a:ln>
                  <a:noFill/>
                </a:ln>
                <a:solidFill>
                  <a:srgbClr val="FFFFFF"/>
                </a:solidFill>
                <a:effectLst/>
                <a:latin typeface="Times New Roman" pitchFamily="18" charset="0"/>
                <a:ea typeface="Times New Roman" pitchFamily="18" charset="0"/>
                <a:cs typeface="Times New Roman" pitchFamily="18" charset="0"/>
              </a:rPr>
              <a:t>Kedua, Ilmu yang formal tentang hukum positif.</a:t>
            </a:r>
            <a:endParaRPr kumimoji="0" lang="id-ID"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8361" y="720130"/>
            <a:ext cx="11665744" cy="4752261"/>
          </a:xfrm>
        </p:spPr>
        <p:txBody>
          <a:bodyPr>
            <a:normAutofit fontScale="77500" lnSpcReduction="20000"/>
          </a:bodyPr>
          <a:lstStyle/>
          <a:p>
            <a:r>
              <a:rPr lang="id-ID" dirty="0">
                <a:latin typeface="Times New Roman" pitchFamily="18" charset="0"/>
                <a:cs typeface="Times New Roman" pitchFamily="18" charset="0"/>
              </a:rPr>
              <a:t>Ilmu hukum mempunyai ciri-ciri sebagai ilmu yang bersifat preskriptif dan terapan. Dalam preskriptif, ilmu hukum mempelajari tujuan hukum, nilai-nilai keadilan dalam suatu hukum, baik buruk aturan hukum, konsep-konsep hukum dan norma-norma hukum.</a:t>
            </a:r>
          </a:p>
          <a:p>
            <a:pPr>
              <a:buNone/>
            </a:pPr>
            <a:endParaRPr lang="id-ID" dirty="0">
              <a:latin typeface="Times New Roman" pitchFamily="18" charset="0"/>
              <a:cs typeface="Times New Roman" pitchFamily="18" charset="0"/>
            </a:endParaRPr>
          </a:p>
          <a:p>
            <a:r>
              <a:rPr lang="id-ID" dirty="0">
                <a:latin typeface="Times New Roman" pitchFamily="18" charset="0"/>
                <a:cs typeface="Times New Roman" pitchFamily="18" charset="0"/>
              </a:rPr>
              <a:t>Sedangkan dalam ilmu terapan, ilmu hukum menetapkan suatu prosedur, ketentuan-ketentuan, dan batasan-batasan dalam menegakan suatu aturan hukum. Sifat preskriptif ilmu hukum ini merupakan sesuatu yang substansial di dalam ilmu hukum. Banyak pakar yang berpendapat bahwa karakteristik ini tidak akan mungkin atau setidaknya sukar untuk dapat dipelajari oleh disiplin ilmu lain walaupun sama-sama mengkaji hukum sebagai objeknya.</a:t>
            </a:r>
          </a:p>
          <a:p>
            <a:pPr>
              <a:buNone/>
            </a:pP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a:t>Adapun langkah awal dari substansi ilmu hukum adalah melakukan diskusi dan perdebatan mengenai makna hukum dalam kehidupan bermasyarakat.</a:t>
            </a:r>
          </a:p>
          <a:p>
            <a:pPr>
              <a:buNone/>
            </a:pPr>
            <a:endParaRPr lang="id-ID" dirty="0"/>
          </a:p>
          <a:p>
            <a:r>
              <a:rPr lang="id-ID" dirty="0"/>
              <a:t>Maka menyikapi hal ini ilmu hukum bukan hanya menempatkan hukum sebagai suatu gejala sosial yang hanya dipandang secara eksternal; melainkan masuk kedalam esensi pada sisi internal dari hukum. Pada setiap diskursus yang demikian akan dijawab pertanyaan mengapa masih dibutuhkan hukum disaat sudah ada norma-norma sosial lain? Apa yang diinginkan dengan adanya hukum? Dalam diskursus seperti ini, ilmu hukum akan membuka kajian mengenai tujuan hukum. Sehingga apa yang senyatanya akan berhadapan dengan apa yang idealnya. Maka harus dicari jawaban yang nantinya menjembatani antara dua realitas </a:t>
            </a:r>
            <a:r>
              <a:rPr lang="id-ID" dirty="0" smtClean="0"/>
              <a:t>ini.</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a:t>Persoalan hukum lainnya adalah masalah keadilan. Persoalan keadilan bukan merupakan persoalan konkret, melainkan persoalan abstrak yang berkembang dan akan terus berkembang seiring dengan intelektual manusia dalam merumuskan formula keadilan.</a:t>
            </a:r>
          </a:p>
          <a:p>
            <a:pPr>
              <a:buNone/>
            </a:pPr>
            <a:endParaRPr lang="id-ID" dirty="0"/>
          </a:p>
          <a:p>
            <a:r>
              <a:rPr lang="id-ID" dirty="0"/>
              <a:t>Bentuk keadilan tentu saja mungkin berubah-ubah akan tetapi, nilai dari keadilan akan selalu ada dalam kehidupan bermasyarakat. Maka dalam hal ini menurut hemat penulis pemikiran Hans Kelsen yang memisahkan hukum dari aspekaspek lain tidak lagi dapat diterima karena menentang kenyataan hukum itu sendiri. Dengan demikian memunculkan suatu pertanyaan mengenai bagaimana cara untuk mengelola keadilan tersebut. Maka di sinilah hadir preskriptif ilmu hukum sebagai kajian mengenai suatu keniscayaan.</a:t>
            </a:r>
          </a:p>
          <a:p>
            <a:pPr>
              <a:buNone/>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62500" lnSpcReduction="20000"/>
          </a:bodyPr>
          <a:lstStyle/>
          <a:p>
            <a:r>
              <a:rPr lang="id-ID" dirty="0"/>
              <a:t>Untuk mempelajari konsep-konsep hukum berarti mempelajari hal-hal yang awalnya hanya ada dalam alam pikiran (school of thought) dalam bentuk yang abstrak kemudian dihadirkan menjadi sesuatu yang lebih nyata. Konsep hukum dan konstruksi hukum merupakan hal-hal yang sangat dibutuhkan di kehidupan masyarakat. Misalnya adanya konsep hak, merupakan sesuatu yang sangat penting dalam hidup bermasyarakat. Konsep yang demikian tidak terjadi secara tiba-tiba dalam waktu yang singkat, melainkan mengalami proses berpikir yang panjang untuk mencapainya.</a:t>
            </a:r>
          </a:p>
          <a:p>
            <a:pPr>
              <a:buNone/>
            </a:pPr>
            <a:endParaRPr lang="id-ID" dirty="0"/>
          </a:p>
          <a:p>
            <a:r>
              <a:rPr lang="id-ID" dirty="0"/>
              <a:t>Mempelajari norma-norma merupakan hal penting dalam ilmu hukum. Ada yang bilang bahwa apabila belajar ilmu hukum tanpa disertai mempelajari norma-norma sama saja halnya dengan mempelajari ilmu kedokteran tanpa mempelajari tubuh manusia. Maka ilmu hukum awalnya harus merupakan ilmu normatif atau doktrinal, hal ini tidak dapat disangkal dan memang demikian kenyataannya. Sedangkan sifat ilmu hukum sebagai ilmu terapan merupakan konsekuensi dari sifat preskriptifnya.</a:t>
            </a:r>
          </a:p>
          <a:p>
            <a:pPr>
              <a:buNone/>
            </a:pP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a:buNone/>
            </a:pPr>
            <a:r>
              <a:rPr lang="id-ID" dirty="0" smtClean="0">
                <a:latin typeface="Times New Roman" pitchFamily="18" charset="0"/>
                <a:cs typeface="Times New Roman" pitchFamily="18" charset="0"/>
              </a:rPr>
              <a:t>	Selanjutnya </a:t>
            </a:r>
            <a:r>
              <a:rPr lang="id-ID" dirty="0">
                <a:latin typeface="Times New Roman" pitchFamily="18" charset="0"/>
                <a:cs typeface="Times New Roman" pitchFamily="18" charset="0"/>
              </a:rPr>
              <a:t>sifat keilmuan ilmu hukum dapat dibagi menjadi tiga lapisan. Hal ini dapat dilihat dalam buku Jan Gijssels dan Mark van Hoecke yang membagi ketiga lapisan tersebut sebagai dogma hukum, teori hukum dan filsafat hukum. Perihal kemurnian ilmu hukum sebagai sui generis, dari ketiga pembagian dapat dicermati bahwa dua diantaranya yakni dogma dan teori hukum adalah ilmu hukum yang murni karena belum terintegrasi dengan ilmu-ilmu lain sedangkan filsafat hukum telah terintegrasi dengan ilmu-ilmu pengetahuan lain karena didalamnya kajiannya akan mempelajari banyak persilangan ilmu-ilmu. Maka ilmu hukum mempunyai 2 (dua) aspek, yakni aspek praktis dan aspek teoritis.</a:t>
            </a:r>
          </a:p>
          <a:p>
            <a:pPr>
              <a:buNone/>
            </a:pP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Hubungan Ilmu Hukum dengan Ilmu Sosial Lainnya</a:t>
            </a:r>
          </a:p>
        </p:txBody>
      </p:sp>
      <p:sp>
        <p:nvSpPr>
          <p:cNvPr id="3" name="Content Placeholder 2"/>
          <p:cNvSpPr>
            <a:spLocks noGrp="1"/>
          </p:cNvSpPr>
          <p:nvPr>
            <p:ph idx="1"/>
          </p:nvPr>
        </p:nvSpPr>
        <p:spPr/>
        <p:txBody>
          <a:bodyPr/>
          <a:lstStyle/>
          <a:p>
            <a:pPr>
              <a:buNone/>
            </a:pPr>
            <a:r>
              <a:rPr lang="id-ID" dirty="0" smtClean="0"/>
              <a:t>	</a:t>
            </a:r>
          </a:p>
          <a:p>
            <a:pPr>
              <a:buNone/>
            </a:pPr>
            <a:r>
              <a:rPr lang="id-ID" dirty="0"/>
              <a:t>	</a:t>
            </a:r>
            <a:r>
              <a:rPr lang="id-ID" dirty="0" smtClean="0"/>
              <a:t>Hukum </a:t>
            </a:r>
            <a:r>
              <a:rPr lang="id-ID" dirty="0"/>
              <a:t>adalah salah satu ilmu yang penting dan </a:t>
            </a:r>
            <a:r>
              <a:rPr lang="id-ID" dirty="0" smtClean="0"/>
              <a:t>erat hubungannya </a:t>
            </a:r>
            <a:r>
              <a:rPr lang="id-ID" dirty="0"/>
              <a:t>dengan berbagai ilmu yang ada. Dalam pembentukan hukum, diperlukan berbagai pendekatan dengan ilmu lainnya khususnya ilmu sosial.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pPr>
              <a:buNone/>
            </a:pPr>
            <a:r>
              <a:rPr lang="id-ID" dirty="0"/>
              <a:t>Ilmu hukum dengan Ilmu politik. Dalam hal pemerintahan pasti akan dijumpai adanya politik. </a:t>
            </a:r>
            <a:r>
              <a:rPr lang="id-ID" dirty="0" smtClean="0"/>
              <a:t>Hukum dibuat </a:t>
            </a:r>
            <a:r>
              <a:rPr lang="id-ID" dirty="0"/>
              <a:t>oleh pemerintah, dimana hukum dibuat untuk dilaksanakan dandi taati. Dalam hal ini akan tampak, bahwa pemerintah adalahkekuasaan dan didalamnya terdapat politik yang bermain didalamnya.Dan dalam perpolitikan, hukum hadir untuk mengatur jalannya perpolitikan yang ada. </a:t>
            </a:r>
            <a:endParaRPr lang="id-ID" dirty="0" smtClean="0"/>
          </a:p>
          <a:p>
            <a:pPr>
              <a:buNone/>
            </a:pPr>
            <a:r>
              <a:rPr lang="id-ID" dirty="0"/>
              <a:t>Ilmu Hukum dengan Ilmu antropologi. hubungan antara ilmuhukum dengan antropologi tidak dapat dilepaskan karena </a:t>
            </a:r>
            <a:r>
              <a:rPr lang="id-ID" dirty="0" smtClean="0"/>
              <a:t>antropologi membantu </a:t>
            </a:r>
            <a:r>
              <a:rPr lang="id-ID" dirty="0"/>
              <a:t>untuk menjelaskan tentang kerja dari kehidupan </a:t>
            </a:r>
            <a:r>
              <a:rPr lang="id-ID" dirty="0" smtClean="0"/>
              <a:t>masyarakat sebagai </a:t>
            </a:r>
            <a:r>
              <a:rPr lang="id-ID" dirty="0"/>
              <a:t>satu kesatuan budaya. Hukum memang tidak dapat dilepaskan,karena menurut ilmu antropologi hukum, hukum berasal dari pemikiranmanusia satu dan berkembang menjadi suatu kebudayaan atau adathingga menjadi hukum yang disahkan.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923</Words>
  <Application>Microsoft Office PowerPoint</Application>
  <PresentationFormat>Custom</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HUKUM SEBAGAI ILMU PENGETAHUAN</vt:lpstr>
      <vt:lpstr>Slide 2</vt:lpstr>
      <vt:lpstr>Slide 3</vt:lpstr>
      <vt:lpstr>Slide 4</vt:lpstr>
      <vt:lpstr>Slide 5</vt:lpstr>
      <vt:lpstr>Slide 6</vt:lpstr>
      <vt:lpstr>Slide 7</vt:lpstr>
      <vt:lpstr>Hubungan Ilmu Hukum dengan Ilmu Sosial Lainnya</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SEBAGAI ILMU PENGETAHUAN</dc:title>
  <dc:creator>lia</dc:creator>
  <cp:lastModifiedBy>lia</cp:lastModifiedBy>
  <cp:revision>1</cp:revision>
  <dcterms:created xsi:type="dcterms:W3CDTF">2021-08-29T12:11:37Z</dcterms:created>
  <dcterms:modified xsi:type="dcterms:W3CDTF">2021-08-29T14:28:40Z</dcterms:modified>
</cp:coreProperties>
</file>