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Slides/notesSlide1.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7" r:id="rId13"/>
  </p:sldIdLst>
  <p:sldSz type="screen16x9" cy="5143500" cx="9144000"/>
  <p:notesSz cx="9144000" cy="5143500"/>
  <p:defaultTextStyle>
    <a:defPPr>
      <a:defRPr lang="id-ID"/>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showPr>
    <p:present/>
    <p:sldAll/>
    <p:penClr>
      <a:prstClr val="red"/>
    </p:penClr>
  </p:showPr>
  <p:clrMru>
    <a:srgbClr val="CFA1A1"/>
    <a:srgbClr val="47230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4191" autoAdjust="0"/>
    <p:restoredTop sz="94660"/>
  </p:normalViewPr>
  <p:slideViewPr>
    <p:cSldViewPr>
      <p:cViewPr>
        <p:scale>
          <a:sx n="100" d="100"/>
          <a:sy n="100" d="100"/>
        </p:scale>
        <p:origin x="492" y="-6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tableStyles" Target="tableStyle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p:bgPr>
    </p:bg>
    <p:spTree>
      <p:nvGrpSpPr>
        <p:cNvPr id="37" name=""/>
        <p:cNvGrpSpPr/>
        <p:nvPr/>
      </p:nvGrpSpPr>
      <p:grpSpPr>
        <a:xfrm>
          <a:off x="0" y="0"/>
          <a:ext cx="0" cy="0"/>
          <a:chOff x="0" y="0"/>
          <a:chExt cx="0" cy="0"/>
        </a:xfrm>
      </p:grpSpPr>
      <p:sp>
        <p:nvSpPr>
          <p:cNvPr id="1048660"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661"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662"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663"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4"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665"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7" name=""/>
        <p:cNvGrpSpPr/>
        <p:nvPr/>
      </p:nvGrpSpPr>
      <p:grpSpPr>
        <a:xfrm>
          <a:off x="0" y="0"/>
          <a:ext cx="0" cy="0"/>
          <a:chOff x="0" y="0"/>
          <a:chExt cx="0" cy="0"/>
        </a:xfrm>
      </p:grpSpPr>
      <p:sp>
        <p:nvSpPr>
          <p:cNvPr id="1048615" name="Slide Image Placeholder 1"/>
          <p:cNvSpPr>
            <a:spLocks noChangeAspect="1" noRot="1" noGrp="1"/>
          </p:cNvSpPr>
          <p:nvPr>
            <p:ph type="sldImg"/>
          </p:nvPr>
        </p:nvSpPr>
        <p:spPr>
          <a:xfrm>
            <a:off x="138113" y="766763"/>
            <a:ext cx="6823075" cy="3838575"/>
          </a:xfrm>
        </p:spPr>
      </p:sp>
      <p:sp>
        <p:nvSpPr>
          <p:cNvPr id="1048616" name="Notes Placeholder 2"/>
          <p:cNvSpPr>
            <a:spLocks noGrp="1"/>
          </p:cNvSpPr>
          <p:nvPr>
            <p:ph type="body" idx="1"/>
          </p:nvPr>
        </p:nvSpPr>
        <p:spPr/>
        <p:txBody>
          <a:bodyPr/>
          <a:p>
            <a:endParaRPr dirty="0" lang="id-ID"/>
          </a:p>
        </p:txBody>
      </p:sp>
      <p:sp>
        <p:nvSpPr>
          <p:cNvPr id="1048617" name="Slide Number Placeholder 3"/>
          <p:cNvSpPr>
            <a:spLocks noGrp="1"/>
          </p:cNvSpPr>
          <p:nvPr>
            <p:ph type="sldNum" sz="quarter" idx="5"/>
          </p:nvPr>
        </p:nvSpPr>
        <p:spPr/>
        <p:txBody>
          <a:bodyPr/>
          <a:p>
            <a:fld id="{A9A0EA98-5831-4853-B862-C702E6EB345C}" type="slidenum">
              <a:rPr lang="en-US" smtClean="0"/>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obj">
  <p:cSld name="Title Slide">
    <p:bg>
      <p:bgPr>
        <a:solidFill>
          <a:schemeClr val="bg1"/>
        </a:solidFill>
      </p:bgPr>
    </p:bg>
    <p:spTree>
      <p:nvGrpSpPr>
        <p:cNvPr id="24" name=""/>
        <p:cNvGrpSpPr/>
        <p:nvPr/>
      </p:nvGrpSpPr>
      <p:grpSpPr>
        <a:xfrm>
          <a:off x="0" y="0"/>
          <a:ext cx="0" cy="0"/>
          <a:chOff x="0" y="0"/>
          <a:chExt cx="0" cy="0"/>
        </a:xfrm>
      </p:grpSpPr>
      <p:sp>
        <p:nvSpPr>
          <p:cNvPr id="1048603" name="bg object 16"/>
          <p:cNvSpPr/>
          <p:nvPr/>
        </p:nvSpPr>
        <p:spPr>
          <a:xfrm>
            <a:off x="0" y="25"/>
            <a:ext cx="9143999" cy="5143473"/>
          </a:xfrm>
          <a:prstGeom prst="rect"/>
          <a:blipFill>
            <a:blip xmlns:r="http://schemas.openxmlformats.org/officeDocument/2006/relationships" r:embed="rId1" cstate="print"/>
            <a:stretch>
              <a:fillRect/>
            </a:stretch>
          </a:blipFill>
        </p:spPr>
        <p:txBody>
          <a:bodyPr bIns="0" lIns="0" rIns="0" rtlCol="0" tIns="0" wrap="square"/>
          <a:p/>
        </p:txBody>
      </p:sp>
      <p:sp>
        <p:nvSpPr>
          <p:cNvPr id="1048604" name="bg object 17"/>
          <p:cNvSpPr/>
          <p:nvPr/>
        </p:nvSpPr>
        <p:spPr>
          <a:xfrm>
            <a:off x="251459" y="4515611"/>
            <a:ext cx="2880360" cy="576070"/>
          </a:xfrm>
          <a:prstGeom prst="rect"/>
          <a:blipFill>
            <a:blip xmlns:r="http://schemas.openxmlformats.org/officeDocument/2006/relationships" r:embed="rId2" cstate="print"/>
            <a:stretch>
              <a:fillRect/>
            </a:stretch>
          </a:blipFill>
        </p:spPr>
        <p:txBody>
          <a:bodyPr bIns="0" lIns="0" rIns="0" rtlCol="0" tIns="0" wrap="square"/>
          <a:p/>
        </p:txBody>
      </p:sp>
      <p:sp>
        <p:nvSpPr>
          <p:cNvPr id="1048605" name="Holder 2"/>
          <p:cNvSpPr>
            <a:spLocks noGrp="1"/>
          </p:cNvSpPr>
          <p:nvPr>
            <p:ph type="ctrTitle"/>
          </p:nvPr>
        </p:nvSpPr>
        <p:spPr>
          <a:xfrm>
            <a:off x="2880994" y="146049"/>
            <a:ext cx="3382010" cy="452120"/>
          </a:xfrm>
          <a:prstGeom prst="rect"/>
        </p:spPr>
        <p:txBody>
          <a:bodyPr bIns="0" lIns="0" rIns="0" tIns="0" wrap="square">
            <a:spAutoFit/>
          </a:bodyPr>
          <a:lstStyle>
            <a:lvl1pPr>
              <a:defRPr b="0" sz="2800" i="0">
                <a:solidFill>
                  <a:srgbClr val="472300"/>
                </a:solidFill>
                <a:latin typeface="Carlito"/>
                <a:cs typeface="Carlito"/>
              </a:defRPr>
            </a:lvl1pPr>
          </a:lstStyle>
          <a:p/>
        </p:txBody>
      </p:sp>
      <p:sp>
        <p:nvSpPr>
          <p:cNvPr id="1048606" name="Holder 3"/>
          <p:cNvSpPr>
            <a:spLocks noGrp="1"/>
          </p:cNvSpPr>
          <p:nvPr>
            <p:ph type="subTitle" idx="4"/>
          </p:nvPr>
        </p:nvSpPr>
        <p:spPr>
          <a:xfrm>
            <a:off x="1371600" y="2880360"/>
            <a:ext cx="6400800" cy="1285875"/>
          </a:xfrm>
          <a:prstGeom prst="rect"/>
        </p:spPr>
        <p:txBody>
          <a:bodyPr bIns="0" lIns="0" rIns="0" tIns="0" wrap="square">
            <a:spAutoFit/>
          </a:bodyPr>
          <a:p/>
        </p:txBody>
      </p:sp>
      <p:sp>
        <p:nvSpPr>
          <p:cNvPr id="1048607" name="Holder 4"/>
          <p:cNvSpPr>
            <a:spLocks noGrp="1"/>
          </p:cNvSpPr>
          <p:nvPr>
            <p:ph type="ftr" sz="quarter" idx="5"/>
          </p:nvPr>
        </p:nvSpPr>
        <p:spPr/>
        <p:txBody>
          <a:bodyPr bIns="0" lIns="0" rIns="0" tIns="0"/>
          <a:lstStyle>
            <a:lvl1pPr algn="ctr">
              <a:defRPr>
                <a:solidFill>
                  <a:schemeClr val="tx1">
                    <a:tint val="75000"/>
                  </a:schemeClr>
                </a:solidFill>
              </a:defRPr>
            </a:lvl1pPr>
          </a:lstStyle>
          <a:p/>
        </p:txBody>
      </p:sp>
      <p:sp>
        <p:nvSpPr>
          <p:cNvPr id="1048608" name="Holder 5"/>
          <p:cNvSpPr>
            <a:spLocks noGrp="1"/>
          </p:cNvSpPr>
          <p:nvPr>
            <p:ph type="dt" sz="half" idx="6"/>
          </p:nvPr>
        </p:nvSpPr>
        <p:spPr/>
        <p:txBody>
          <a:bodyPr bIns="0" lIns="0" rIns="0" t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609" name="Holder 6"/>
          <p:cNvSpPr>
            <a:spLocks noGrp="1"/>
          </p:cNvSpPr>
          <p:nvPr>
            <p:ph type="sldNum" sz="quarter" idx="7"/>
          </p:nvPr>
        </p:nvSpPr>
        <p:spPr/>
        <p:txBody>
          <a:bodyPr bIns="0" lIns="0" rIns="0" t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21" name=""/>
        <p:cNvGrpSpPr/>
        <p:nvPr/>
      </p:nvGrpSpPr>
      <p:grpSpPr>
        <a:xfrm>
          <a:off x="0" y="0"/>
          <a:ext cx="0" cy="0"/>
          <a:chOff x="0" y="0"/>
          <a:chExt cx="0" cy="0"/>
        </a:xfrm>
      </p:grpSpPr>
      <p:sp>
        <p:nvSpPr>
          <p:cNvPr id="1048592" name="Holder 2"/>
          <p:cNvSpPr>
            <a:spLocks noGrp="1"/>
          </p:cNvSpPr>
          <p:nvPr>
            <p:ph type="title"/>
          </p:nvPr>
        </p:nvSpPr>
        <p:spPr/>
        <p:txBody>
          <a:bodyPr bIns="0" lIns="0" rIns="0" tIns="0"/>
          <a:lstStyle>
            <a:lvl1pPr>
              <a:defRPr b="1" sz="1400" i="0">
                <a:solidFill>
                  <a:schemeClr val="tx1"/>
                </a:solidFill>
                <a:latin typeface="Arial"/>
                <a:cs typeface="Arial"/>
              </a:defRPr>
            </a:lvl1pPr>
          </a:lstStyle>
          <a:p/>
        </p:txBody>
      </p:sp>
      <p:sp>
        <p:nvSpPr>
          <p:cNvPr id="1048593" name="Holder 3"/>
          <p:cNvSpPr>
            <a:spLocks noGrp="1"/>
          </p:cNvSpPr>
          <p:nvPr>
            <p:ph type="body" idx="1"/>
          </p:nvPr>
        </p:nvSpPr>
        <p:spPr/>
        <p:txBody>
          <a:bodyPr bIns="0" lIns="0" rIns="0" tIns="0"/>
          <a:lstStyle>
            <a:lvl1pPr>
              <a:defRPr b="1" sz="1400" i="0">
                <a:solidFill>
                  <a:schemeClr val="tx1"/>
                </a:solidFill>
                <a:latin typeface="Arial"/>
                <a:cs typeface="Arial"/>
              </a:defRPr>
            </a:lvl1pPr>
          </a:lstStyle>
          <a:p/>
        </p:txBody>
      </p:sp>
      <p:sp>
        <p:nvSpPr>
          <p:cNvPr id="1048594" name="Holder 4"/>
          <p:cNvSpPr>
            <a:spLocks noGrp="1"/>
          </p:cNvSpPr>
          <p:nvPr>
            <p:ph type="ftr" sz="quarter" idx="5"/>
          </p:nvPr>
        </p:nvSpPr>
        <p:spPr/>
        <p:txBody>
          <a:bodyPr bIns="0" lIns="0" rIns="0" tIns="0"/>
          <a:lstStyle>
            <a:lvl1pPr algn="ctr">
              <a:defRPr>
                <a:solidFill>
                  <a:schemeClr val="tx1">
                    <a:tint val="75000"/>
                  </a:schemeClr>
                </a:solidFill>
              </a:defRPr>
            </a:lvl1pPr>
          </a:lstStyle>
          <a:p/>
        </p:txBody>
      </p:sp>
      <p:sp>
        <p:nvSpPr>
          <p:cNvPr id="1048595" name="Holder 5"/>
          <p:cNvSpPr>
            <a:spLocks noGrp="1"/>
          </p:cNvSpPr>
          <p:nvPr>
            <p:ph type="dt" sz="half" idx="6"/>
          </p:nvPr>
        </p:nvSpPr>
        <p:spPr/>
        <p:txBody>
          <a:bodyPr bIns="0" lIns="0" rIns="0" t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596" name="Holder 6"/>
          <p:cNvSpPr>
            <a:spLocks noGrp="1"/>
          </p:cNvSpPr>
          <p:nvPr>
            <p:ph type="sldNum" sz="quarter" idx="7"/>
          </p:nvPr>
        </p:nvSpPr>
        <p:spPr/>
        <p:txBody>
          <a:bodyPr bIns="0" lIns="0" rIns="0" t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obj">
  <p:cSld name="Two Content">
    <p:spTree>
      <p:nvGrpSpPr>
        <p:cNvPr id="36" name=""/>
        <p:cNvGrpSpPr/>
        <p:nvPr/>
      </p:nvGrpSpPr>
      <p:grpSpPr>
        <a:xfrm>
          <a:off x="0" y="0"/>
          <a:ext cx="0" cy="0"/>
          <a:chOff x="0" y="0"/>
          <a:chExt cx="0" cy="0"/>
        </a:xfrm>
      </p:grpSpPr>
      <p:sp>
        <p:nvSpPr>
          <p:cNvPr id="1048654" name="Holder 2"/>
          <p:cNvSpPr>
            <a:spLocks noGrp="1"/>
          </p:cNvSpPr>
          <p:nvPr>
            <p:ph type="title"/>
          </p:nvPr>
        </p:nvSpPr>
        <p:spPr/>
        <p:txBody>
          <a:bodyPr bIns="0" lIns="0" rIns="0" tIns="0"/>
          <a:lstStyle>
            <a:lvl1pPr>
              <a:defRPr b="1" sz="1400" i="0">
                <a:solidFill>
                  <a:schemeClr val="tx1"/>
                </a:solidFill>
                <a:latin typeface="Arial"/>
                <a:cs typeface="Arial"/>
              </a:defRPr>
            </a:lvl1pPr>
          </a:lstStyle>
          <a:p/>
        </p:txBody>
      </p:sp>
      <p:sp>
        <p:nvSpPr>
          <p:cNvPr id="1048655" name="Holder 3"/>
          <p:cNvSpPr>
            <a:spLocks noGrp="1"/>
          </p:cNvSpPr>
          <p:nvPr>
            <p:ph sz="half" idx="2"/>
          </p:nvPr>
        </p:nvSpPr>
        <p:spPr>
          <a:xfrm>
            <a:off x="457200" y="1183005"/>
            <a:ext cx="3977640" cy="3394710"/>
          </a:xfrm>
          <a:prstGeom prst="rect"/>
        </p:spPr>
        <p:txBody>
          <a:bodyPr bIns="0" lIns="0" rIns="0" tIns="0" wrap="square">
            <a:spAutoFit/>
          </a:bodyPr>
          <a:p/>
        </p:txBody>
      </p:sp>
      <p:sp>
        <p:nvSpPr>
          <p:cNvPr id="1048656" name="Holder 4"/>
          <p:cNvSpPr>
            <a:spLocks noGrp="1"/>
          </p:cNvSpPr>
          <p:nvPr>
            <p:ph sz="half" idx="3"/>
          </p:nvPr>
        </p:nvSpPr>
        <p:spPr>
          <a:xfrm>
            <a:off x="4709160" y="1183005"/>
            <a:ext cx="3977640" cy="3394710"/>
          </a:xfrm>
          <a:prstGeom prst="rect"/>
        </p:spPr>
        <p:txBody>
          <a:bodyPr bIns="0" lIns="0" rIns="0" tIns="0" wrap="square">
            <a:spAutoFit/>
          </a:bodyPr>
          <a:p/>
        </p:txBody>
      </p:sp>
      <p:sp>
        <p:nvSpPr>
          <p:cNvPr id="1048657" name="Holder 5"/>
          <p:cNvSpPr>
            <a:spLocks noGrp="1"/>
          </p:cNvSpPr>
          <p:nvPr>
            <p:ph type="ftr" sz="quarter" idx="5"/>
          </p:nvPr>
        </p:nvSpPr>
        <p:spPr/>
        <p:txBody>
          <a:bodyPr bIns="0" lIns="0" rIns="0" tIns="0"/>
          <a:lstStyle>
            <a:lvl1pPr algn="ctr">
              <a:defRPr>
                <a:solidFill>
                  <a:schemeClr val="tx1">
                    <a:tint val="75000"/>
                  </a:schemeClr>
                </a:solidFill>
              </a:defRPr>
            </a:lvl1pPr>
          </a:lstStyle>
          <a:p/>
        </p:txBody>
      </p:sp>
      <p:sp>
        <p:nvSpPr>
          <p:cNvPr id="1048658" name="Holder 6"/>
          <p:cNvSpPr>
            <a:spLocks noGrp="1"/>
          </p:cNvSpPr>
          <p:nvPr>
            <p:ph type="dt" sz="half" idx="6"/>
          </p:nvPr>
        </p:nvSpPr>
        <p:spPr/>
        <p:txBody>
          <a:bodyPr bIns="0" lIns="0" rIns="0" t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659" name="Holder 7"/>
          <p:cNvSpPr>
            <a:spLocks noGrp="1"/>
          </p:cNvSpPr>
          <p:nvPr>
            <p:ph type="sldNum" sz="quarter" idx="7"/>
          </p:nvPr>
        </p:nvSpPr>
        <p:spPr/>
        <p:txBody>
          <a:bodyPr bIns="0" lIns="0" rIns="0" t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obj">
  <p:cSld name="Title Only">
    <p:spTree>
      <p:nvGrpSpPr>
        <p:cNvPr id="18" name=""/>
        <p:cNvGrpSpPr/>
        <p:nvPr/>
      </p:nvGrpSpPr>
      <p:grpSpPr>
        <a:xfrm>
          <a:off x="0" y="0"/>
          <a:ext cx="0" cy="0"/>
          <a:chOff x="0" y="0"/>
          <a:chExt cx="0" cy="0"/>
        </a:xfrm>
      </p:grpSpPr>
      <p:sp>
        <p:nvSpPr>
          <p:cNvPr id="1048582" name="Holder 2"/>
          <p:cNvSpPr>
            <a:spLocks noGrp="1"/>
          </p:cNvSpPr>
          <p:nvPr>
            <p:ph type="title"/>
          </p:nvPr>
        </p:nvSpPr>
        <p:spPr/>
        <p:txBody>
          <a:bodyPr bIns="0" lIns="0" rIns="0" tIns="0"/>
          <a:lstStyle>
            <a:lvl1pPr>
              <a:defRPr b="1" sz="1400" i="0">
                <a:solidFill>
                  <a:schemeClr val="tx1"/>
                </a:solidFill>
                <a:latin typeface="Arial"/>
                <a:cs typeface="Arial"/>
              </a:defRPr>
            </a:lvl1pPr>
          </a:lstStyle>
          <a:p/>
        </p:txBody>
      </p:sp>
      <p:sp>
        <p:nvSpPr>
          <p:cNvPr id="1048583" name="Holder 3"/>
          <p:cNvSpPr>
            <a:spLocks noGrp="1"/>
          </p:cNvSpPr>
          <p:nvPr>
            <p:ph type="ftr" sz="quarter" idx="5"/>
          </p:nvPr>
        </p:nvSpPr>
        <p:spPr/>
        <p:txBody>
          <a:bodyPr bIns="0" lIns="0" rIns="0" tIns="0"/>
          <a:lstStyle>
            <a:lvl1pPr algn="ctr">
              <a:defRPr>
                <a:solidFill>
                  <a:schemeClr val="tx1">
                    <a:tint val="75000"/>
                  </a:schemeClr>
                </a:solidFill>
              </a:defRPr>
            </a:lvl1pPr>
          </a:lstStyle>
          <a:p/>
        </p:txBody>
      </p:sp>
      <p:sp>
        <p:nvSpPr>
          <p:cNvPr id="1048584" name="Holder 4"/>
          <p:cNvSpPr>
            <a:spLocks noGrp="1"/>
          </p:cNvSpPr>
          <p:nvPr>
            <p:ph type="dt" sz="half" idx="6"/>
          </p:nvPr>
        </p:nvSpPr>
        <p:spPr/>
        <p:txBody>
          <a:bodyPr bIns="0" lIns="0" rIns="0" t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585" name="Holder 5"/>
          <p:cNvSpPr>
            <a:spLocks noGrp="1"/>
          </p:cNvSpPr>
          <p:nvPr>
            <p:ph type="sldNum" sz="quarter" idx="7"/>
          </p:nvPr>
        </p:nvSpPr>
        <p:spPr/>
        <p:txBody>
          <a:bodyPr bIns="0" lIns="0" rIns="0" t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showMasterSp="0" type="obj">
  <p:cSld name="Blank">
    <p:bg>
      <p:bgPr>
        <a:solidFill>
          <a:schemeClr val="bg1"/>
        </a:solidFill>
      </p:bgPr>
    </p:bg>
    <p:spTree>
      <p:nvGrpSpPr>
        <p:cNvPr id="32" name=""/>
        <p:cNvGrpSpPr/>
        <p:nvPr/>
      </p:nvGrpSpPr>
      <p:grpSpPr>
        <a:xfrm>
          <a:off x="0" y="0"/>
          <a:ext cx="0" cy="0"/>
          <a:chOff x="0" y="0"/>
          <a:chExt cx="0" cy="0"/>
        </a:xfrm>
      </p:grpSpPr>
      <p:sp>
        <p:nvSpPr>
          <p:cNvPr id="1048639" name="bg object 16"/>
          <p:cNvSpPr/>
          <p:nvPr/>
        </p:nvSpPr>
        <p:spPr>
          <a:xfrm>
            <a:off x="0" y="25"/>
            <a:ext cx="9143999" cy="5143473"/>
          </a:xfrm>
          <a:prstGeom prst="rect"/>
          <a:blipFill>
            <a:blip xmlns:r="http://schemas.openxmlformats.org/officeDocument/2006/relationships" r:embed="rId1" cstate="print"/>
            <a:stretch>
              <a:fillRect/>
            </a:stretch>
          </a:blipFill>
        </p:spPr>
        <p:txBody>
          <a:bodyPr bIns="0" lIns="0" rIns="0" rtlCol="0" tIns="0" wrap="square"/>
          <a:p/>
        </p:txBody>
      </p:sp>
      <p:sp>
        <p:nvSpPr>
          <p:cNvPr id="1048640" name="bg object 17"/>
          <p:cNvSpPr/>
          <p:nvPr/>
        </p:nvSpPr>
        <p:spPr>
          <a:xfrm>
            <a:off x="179831" y="3288791"/>
            <a:ext cx="742188" cy="1495044"/>
          </a:xfrm>
          <a:prstGeom prst="rect"/>
          <a:blipFill>
            <a:blip xmlns:r="http://schemas.openxmlformats.org/officeDocument/2006/relationships" r:embed="rId2" cstate="print"/>
            <a:stretch>
              <a:fillRect/>
            </a:stretch>
          </a:blipFill>
        </p:spPr>
        <p:txBody>
          <a:bodyPr bIns="0" lIns="0" rIns="0" rtlCol="0" tIns="0" wrap="square"/>
          <a:p/>
        </p:txBody>
      </p:sp>
      <p:sp>
        <p:nvSpPr>
          <p:cNvPr id="1048641" name="bg object 18"/>
          <p:cNvSpPr/>
          <p:nvPr/>
        </p:nvSpPr>
        <p:spPr>
          <a:xfrm>
            <a:off x="7740395" y="984503"/>
            <a:ext cx="1223772" cy="3174492"/>
          </a:xfrm>
          <a:prstGeom prst="rect"/>
          <a:blipFill>
            <a:blip xmlns:r="http://schemas.openxmlformats.org/officeDocument/2006/relationships" r:embed="rId3" cstate="print"/>
            <a:stretch>
              <a:fillRect/>
            </a:stretch>
          </a:blipFill>
        </p:spPr>
        <p:txBody>
          <a:bodyPr bIns="0" lIns="0" rIns="0" rtlCol="0" tIns="0" wrap="square"/>
          <a:p/>
        </p:txBody>
      </p:sp>
      <p:sp>
        <p:nvSpPr>
          <p:cNvPr id="1048642" name="bg object 19"/>
          <p:cNvSpPr/>
          <p:nvPr/>
        </p:nvSpPr>
        <p:spPr>
          <a:xfrm>
            <a:off x="755929" y="123952"/>
            <a:ext cx="536422" cy="345439"/>
          </a:xfrm>
          <a:prstGeom prst="rect"/>
          <a:blipFill>
            <a:blip xmlns:r="http://schemas.openxmlformats.org/officeDocument/2006/relationships" r:embed="rId4" cstate="print"/>
            <a:stretch>
              <a:fillRect/>
            </a:stretch>
          </a:blipFill>
        </p:spPr>
        <p:txBody>
          <a:bodyPr bIns="0" lIns="0" rIns="0" rtlCol="0" tIns="0" wrap="square"/>
          <a:p/>
        </p:txBody>
      </p:sp>
      <p:sp>
        <p:nvSpPr>
          <p:cNvPr id="1048643" name="Holder 2"/>
          <p:cNvSpPr>
            <a:spLocks noGrp="1"/>
          </p:cNvSpPr>
          <p:nvPr>
            <p:ph type="ftr" sz="quarter" idx="5"/>
          </p:nvPr>
        </p:nvSpPr>
        <p:spPr/>
        <p:txBody>
          <a:bodyPr bIns="0" lIns="0" rIns="0" tIns="0"/>
          <a:lstStyle>
            <a:lvl1pPr algn="ctr">
              <a:defRPr>
                <a:solidFill>
                  <a:schemeClr val="tx1">
                    <a:tint val="75000"/>
                  </a:schemeClr>
                </a:solidFill>
              </a:defRPr>
            </a:lvl1pPr>
          </a:lstStyle>
          <a:p/>
        </p:txBody>
      </p:sp>
      <p:sp>
        <p:nvSpPr>
          <p:cNvPr id="1048644" name="Holder 3"/>
          <p:cNvSpPr>
            <a:spLocks noGrp="1"/>
          </p:cNvSpPr>
          <p:nvPr>
            <p:ph type="dt" sz="half" idx="6"/>
          </p:nvPr>
        </p:nvSpPr>
        <p:spPr/>
        <p:txBody>
          <a:bodyPr bIns="0" lIns="0" rIns="0" tIns="0"/>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645" name="Holder 4"/>
          <p:cNvSpPr>
            <a:spLocks noGrp="1"/>
          </p:cNvSpPr>
          <p:nvPr>
            <p:ph type="sldNum" sz="quarter" idx="7"/>
          </p:nvPr>
        </p:nvSpPr>
        <p:spPr/>
        <p:txBody>
          <a:bodyPr bIns="0" lIns="0" rIns="0" tIns="0"/>
          <a:lstStyle>
            <a:lvl1pPr algn="r">
              <a:defRPr>
                <a:solidFill>
                  <a:schemeClr val="tx1">
                    <a:tint val="75000"/>
                  </a:schemeClr>
                </a:solidFill>
              </a:defRPr>
            </a:lvl1pPr>
          </a:lstStyle>
          <a:p>
            <a:fld id="{B6F15528-21DE-4FAA-801E-634DDDAF4B2B}" type="slidenum">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image" Target="../media/image1.jpeg"/><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p:bgPr>
    </p:bg>
    <p:spTree>
      <p:nvGrpSpPr>
        <p:cNvPr id="12" name=""/>
        <p:cNvGrpSpPr/>
        <p:nvPr/>
      </p:nvGrpSpPr>
      <p:grpSpPr>
        <a:xfrm>
          <a:off x="0" y="0"/>
          <a:ext cx="0" cy="0"/>
          <a:chOff x="0" y="0"/>
          <a:chExt cx="0" cy="0"/>
        </a:xfrm>
      </p:grpSpPr>
      <p:sp>
        <p:nvSpPr>
          <p:cNvPr id="1048576" name="bg object 16"/>
          <p:cNvSpPr/>
          <p:nvPr/>
        </p:nvSpPr>
        <p:spPr>
          <a:xfrm>
            <a:off x="0" y="25"/>
            <a:ext cx="9143999" cy="5143473"/>
          </a:xfrm>
          <a:prstGeom prst="rect"/>
          <a:blipFill>
            <a:blip xmlns:r="http://schemas.openxmlformats.org/officeDocument/2006/relationships" r:embed="rId6" cstate="print"/>
            <a:stretch>
              <a:fillRect/>
            </a:stretch>
          </a:blipFill>
        </p:spPr>
        <p:txBody>
          <a:bodyPr bIns="0" lIns="0" rIns="0" rtlCol="0" tIns="0" wrap="square"/>
          <a:p/>
        </p:txBody>
      </p:sp>
      <p:sp>
        <p:nvSpPr>
          <p:cNvPr id="1048577" name="Holder 2"/>
          <p:cNvSpPr>
            <a:spLocks noGrp="1"/>
          </p:cNvSpPr>
          <p:nvPr>
            <p:ph type="title"/>
          </p:nvPr>
        </p:nvSpPr>
        <p:spPr>
          <a:xfrm>
            <a:off x="762406" y="563067"/>
            <a:ext cx="2106930" cy="240029"/>
          </a:xfrm>
          <a:prstGeom prst="rect"/>
        </p:spPr>
        <p:txBody>
          <a:bodyPr bIns="0" lIns="0" rIns="0" tIns="0" wrap="square">
            <a:spAutoFit/>
          </a:bodyPr>
          <a:lstStyle>
            <a:lvl1pPr>
              <a:defRPr b="1" sz="1400" i="0">
                <a:solidFill>
                  <a:schemeClr val="tx1"/>
                </a:solidFill>
                <a:latin typeface="Arial"/>
                <a:cs typeface="Arial"/>
              </a:defRPr>
            </a:lvl1pPr>
          </a:lstStyle>
          <a:p/>
        </p:txBody>
      </p:sp>
      <p:sp>
        <p:nvSpPr>
          <p:cNvPr id="1048578" name="Holder 3"/>
          <p:cNvSpPr>
            <a:spLocks noGrp="1"/>
          </p:cNvSpPr>
          <p:nvPr>
            <p:ph type="body" idx="1"/>
          </p:nvPr>
        </p:nvSpPr>
        <p:spPr>
          <a:xfrm>
            <a:off x="348792" y="1008126"/>
            <a:ext cx="6515100" cy="2011680"/>
          </a:xfrm>
          <a:prstGeom prst="rect"/>
        </p:spPr>
        <p:txBody>
          <a:bodyPr bIns="0" lIns="0" rIns="0" tIns="0" wrap="square">
            <a:spAutoFit/>
          </a:bodyPr>
          <a:lstStyle>
            <a:lvl1pPr>
              <a:defRPr b="1" sz="1400" i="0">
                <a:solidFill>
                  <a:schemeClr val="tx1"/>
                </a:solidFill>
                <a:latin typeface="Arial"/>
                <a:cs typeface="Arial"/>
              </a:defRPr>
            </a:lvl1pPr>
          </a:lstStyle>
          <a:p/>
        </p:txBody>
      </p:sp>
      <p:sp>
        <p:nvSpPr>
          <p:cNvPr id="1048579" name="Holder 4"/>
          <p:cNvSpPr>
            <a:spLocks noGrp="1"/>
          </p:cNvSpPr>
          <p:nvPr>
            <p:ph type="ftr" sz="quarter" idx="5"/>
          </p:nvPr>
        </p:nvSpPr>
        <p:spPr>
          <a:xfrm>
            <a:off x="3108960" y="4783455"/>
            <a:ext cx="2926080" cy="257175"/>
          </a:xfrm>
          <a:prstGeom prst="rect"/>
        </p:spPr>
        <p:txBody>
          <a:bodyPr bIns="0" lIns="0" rIns="0" tIns="0" wrap="square">
            <a:spAutoFit/>
          </a:bodyPr>
          <a:lstStyle>
            <a:lvl1pPr algn="ctr">
              <a:defRPr>
                <a:solidFill>
                  <a:schemeClr val="tx1">
                    <a:tint val="75000"/>
                  </a:schemeClr>
                </a:solidFill>
              </a:defRPr>
            </a:lvl1pPr>
          </a:lstStyle>
          <a:p/>
        </p:txBody>
      </p:sp>
      <p:sp>
        <p:nvSpPr>
          <p:cNvPr id="1048580" name="Holder 5"/>
          <p:cNvSpPr>
            <a:spLocks noGrp="1"/>
          </p:cNvSpPr>
          <p:nvPr>
            <p:ph type="dt" sz="half" idx="6"/>
          </p:nvPr>
        </p:nvSpPr>
        <p:spPr>
          <a:xfrm>
            <a:off x="457200" y="4783455"/>
            <a:ext cx="2103120" cy="257175"/>
          </a:xfrm>
          <a:prstGeom prst="rect"/>
        </p:spPr>
        <p:txBody>
          <a:bodyPr bIns="0" lIns="0" rIns="0" tIns="0" wrap="square">
            <a:spAutoFit/>
          </a:bodyPr>
          <a:lstStyle>
            <a:lvl1pPr algn="l">
              <a:defRPr>
                <a:solidFill>
                  <a:schemeClr val="tx1">
                    <a:tint val="75000"/>
                  </a:schemeClr>
                </a:solidFill>
              </a:defRPr>
            </a:lvl1pPr>
          </a:lstStyle>
          <a:p>
            <a:fld id="{1D8BD707-D9CF-40AE-B4C6-C98DA3205C09}" type="datetimeFigureOut">
              <a:rPr lang="en-US"/>
              <a:t>9/17/2021</a:t>
            </a:fld>
            <a:endParaRPr lang="en-US"/>
          </a:p>
        </p:txBody>
      </p:sp>
      <p:sp>
        <p:nvSpPr>
          <p:cNvPr id="1048581" name="Holder 6"/>
          <p:cNvSpPr>
            <a:spLocks noGrp="1"/>
          </p:cNvSpPr>
          <p:nvPr>
            <p:ph type="sldNum" sz="quarter" idx="7"/>
          </p:nvPr>
        </p:nvSpPr>
        <p:spPr>
          <a:xfrm>
            <a:off x="6583680" y="4783455"/>
            <a:ext cx="2103120" cy="257175"/>
          </a:xfrm>
          <a:prstGeom prst="rect"/>
        </p:spPr>
        <p:txBody>
          <a:bodyPr bIns="0" lIns="0" rIns="0" tIns="0" wrap="square">
            <a:spAutoFit/>
          </a:bodyPr>
          <a:lstStyle>
            <a:lvl1pPr algn="r">
              <a:defRPr>
                <a:solidFill>
                  <a:schemeClr val="tx1">
                    <a:tint val="75000"/>
                  </a:schemeClr>
                </a:solidFill>
              </a:defRPr>
            </a:lvl1pPr>
          </a:lstStyle>
          <a:p>
            <a:fld id="{B6F15528-21DE-4FAA-801E-634DDDAF4B2B}" type="slidenum">
              <a:t>‹#›</a:t>
            </a:fld>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9" name=""/>
        <p:cNvGrpSpPr/>
        <p:nvPr/>
      </p:nvGrpSpPr>
      <p:grpSpPr>
        <a:xfrm>
          <a:off x="0" y="0"/>
          <a:ext cx="0" cy="0"/>
          <a:chOff x="0" y="0"/>
          <a:chExt cx="0" cy="0"/>
        </a:xfrm>
      </p:grpSpPr>
      <p:sp>
        <p:nvSpPr>
          <p:cNvPr id="1048586" name="object 3"/>
          <p:cNvSpPr/>
          <p:nvPr/>
        </p:nvSpPr>
        <p:spPr>
          <a:xfrm>
            <a:off x="0" y="3529584"/>
            <a:ext cx="2910839" cy="1613914"/>
          </a:xfrm>
          <a:prstGeom prst="rect"/>
          <a:blipFill>
            <a:blip xmlns:r="http://schemas.openxmlformats.org/officeDocument/2006/relationships" r:embed="rId1" cstate="print"/>
            <a:stretch>
              <a:fillRect/>
            </a:stretch>
          </a:blipFill>
        </p:spPr>
        <p:txBody>
          <a:bodyPr bIns="0" lIns="0" rIns="0" rtlCol="0" tIns="0" wrap="square"/>
          <a:p/>
        </p:txBody>
      </p:sp>
      <p:sp>
        <p:nvSpPr>
          <p:cNvPr id="1048587" name="object 4"/>
          <p:cNvSpPr/>
          <p:nvPr/>
        </p:nvSpPr>
        <p:spPr>
          <a:xfrm>
            <a:off x="6364223" y="0"/>
            <a:ext cx="2779775" cy="2670048"/>
          </a:xfrm>
          <a:prstGeom prst="rect"/>
          <a:blipFill>
            <a:blip xmlns:r="http://schemas.openxmlformats.org/officeDocument/2006/relationships" r:embed="rId2" cstate="print"/>
            <a:stretch>
              <a:fillRect/>
            </a:stretch>
          </a:blipFill>
        </p:spPr>
        <p:txBody>
          <a:bodyPr bIns="0" lIns="0" rIns="0" rtlCol="0" tIns="0" wrap="square"/>
          <a:p/>
        </p:txBody>
      </p:sp>
      <p:sp>
        <p:nvSpPr>
          <p:cNvPr id="1048588" name="object 5"/>
          <p:cNvSpPr/>
          <p:nvPr/>
        </p:nvSpPr>
        <p:spPr>
          <a:xfrm>
            <a:off x="3451834" y="3308730"/>
            <a:ext cx="2248535" cy="69850"/>
          </a:xfrm>
          <a:custGeom>
            <a:avLst/>
            <a:ahLst/>
            <a:rect l="l" t="t" r="r" b="b"/>
            <a:pathLst>
              <a:path w="2248535" h="69850">
                <a:moveTo>
                  <a:pt x="2247925" y="36322"/>
                </a:moveTo>
                <a:lnTo>
                  <a:pt x="2131593" y="37846"/>
                </a:lnTo>
                <a:lnTo>
                  <a:pt x="2104174" y="38392"/>
                </a:lnTo>
                <a:lnTo>
                  <a:pt x="2049665" y="40106"/>
                </a:lnTo>
                <a:lnTo>
                  <a:pt x="1796313" y="44196"/>
                </a:lnTo>
                <a:lnTo>
                  <a:pt x="1771065" y="43903"/>
                </a:lnTo>
                <a:lnTo>
                  <a:pt x="1720888" y="42595"/>
                </a:lnTo>
                <a:lnTo>
                  <a:pt x="1695729" y="42291"/>
                </a:lnTo>
                <a:lnTo>
                  <a:pt x="1668411" y="43256"/>
                </a:lnTo>
                <a:lnTo>
                  <a:pt x="1614017" y="46799"/>
                </a:lnTo>
                <a:lnTo>
                  <a:pt x="1581810" y="47879"/>
                </a:lnTo>
                <a:lnTo>
                  <a:pt x="1556931" y="47307"/>
                </a:lnTo>
                <a:lnTo>
                  <a:pt x="1507363" y="44780"/>
                </a:lnTo>
                <a:lnTo>
                  <a:pt x="1477670" y="44196"/>
                </a:lnTo>
                <a:lnTo>
                  <a:pt x="1368577" y="44196"/>
                </a:lnTo>
                <a:lnTo>
                  <a:pt x="1259738" y="45466"/>
                </a:lnTo>
                <a:lnTo>
                  <a:pt x="1041552" y="45466"/>
                </a:lnTo>
                <a:lnTo>
                  <a:pt x="1014247" y="44640"/>
                </a:lnTo>
                <a:lnTo>
                  <a:pt x="960005" y="42316"/>
                </a:lnTo>
                <a:lnTo>
                  <a:pt x="932713" y="41402"/>
                </a:lnTo>
                <a:lnTo>
                  <a:pt x="823620" y="40640"/>
                </a:lnTo>
                <a:lnTo>
                  <a:pt x="796315" y="39598"/>
                </a:lnTo>
                <a:lnTo>
                  <a:pt x="791349" y="39230"/>
                </a:lnTo>
                <a:lnTo>
                  <a:pt x="800252" y="39370"/>
                </a:lnTo>
                <a:lnTo>
                  <a:pt x="827811" y="38760"/>
                </a:lnTo>
                <a:lnTo>
                  <a:pt x="882421" y="36055"/>
                </a:lnTo>
                <a:lnTo>
                  <a:pt x="909345" y="35433"/>
                </a:lnTo>
                <a:lnTo>
                  <a:pt x="935177" y="35877"/>
                </a:lnTo>
                <a:lnTo>
                  <a:pt x="986675" y="37795"/>
                </a:lnTo>
                <a:lnTo>
                  <a:pt x="1018438" y="38227"/>
                </a:lnTo>
                <a:lnTo>
                  <a:pt x="1045857" y="37795"/>
                </a:lnTo>
                <a:lnTo>
                  <a:pt x="1100404" y="35877"/>
                </a:lnTo>
                <a:lnTo>
                  <a:pt x="1127404" y="35433"/>
                </a:lnTo>
                <a:lnTo>
                  <a:pt x="1233195" y="36703"/>
                </a:lnTo>
                <a:lnTo>
                  <a:pt x="1264818" y="36334"/>
                </a:lnTo>
                <a:lnTo>
                  <a:pt x="1347368" y="34671"/>
                </a:lnTo>
                <a:lnTo>
                  <a:pt x="1374787" y="35039"/>
                </a:lnTo>
                <a:lnTo>
                  <a:pt x="1429651" y="36601"/>
                </a:lnTo>
                <a:lnTo>
                  <a:pt x="1457096" y="36957"/>
                </a:lnTo>
                <a:lnTo>
                  <a:pt x="1567078" y="35433"/>
                </a:lnTo>
                <a:lnTo>
                  <a:pt x="1594510" y="34899"/>
                </a:lnTo>
                <a:lnTo>
                  <a:pt x="1649476" y="33185"/>
                </a:lnTo>
                <a:lnTo>
                  <a:pt x="1704340" y="32308"/>
                </a:lnTo>
                <a:lnTo>
                  <a:pt x="1758276" y="32054"/>
                </a:lnTo>
                <a:lnTo>
                  <a:pt x="1812467" y="30784"/>
                </a:lnTo>
                <a:lnTo>
                  <a:pt x="1894230" y="27940"/>
                </a:lnTo>
                <a:lnTo>
                  <a:pt x="1975319" y="26708"/>
                </a:lnTo>
                <a:lnTo>
                  <a:pt x="2002307" y="26035"/>
                </a:lnTo>
                <a:lnTo>
                  <a:pt x="2029104" y="24485"/>
                </a:lnTo>
                <a:lnTo>
                  <a:pt x="2082812" y="19862"/>
                </a:lnTo>
                <a:lnTo>
                  <a:pt x="2115337" y="17907"/>
                </a:lnTo>
                <a:lnTo>
                  <a:pt x="2145512" y="18135"/>
                </a:lnTo>
                <a:lnTo>
                  <a:pt x="2182507" y="19088"/>
                </a:lnTo>
                <a:lnTo>
                  <a:pt x="2207031" y="19304"/>
                </a:lnTo>
                <a:lnTo>
                  <a:pt x="2218461" y="18923"/>
                </a:lnTo>
                <a:lnTo>
                  <a:pt x="2230831" y="16865"/>
                </a:lnTo>
                <a:lnTo>
                  <a:pt x="2236889" y="12979"/>
                </a:lnTo>
                <a:lnTo>
                  <a:pt x="2234869" y="9017"/>
                </a:lnTo>
                <a:lnTo>
                  <a:pt x="2223033" y="6731"/>
                </a:lnTo>
                <a:lnTo>
                  <a:pt x="2163305" y="3657"/>
                </a:lnTo>
                <a:lnTo>
                  <a:pt x="2133625" y="2413"/>
                </a:lnTo>
                <a:lnTo>
                  <a:pt x="2095017" y="1905"/>
                </a:lnTo>
                <a:lnTo>
                  <a:pt x="1991791" y="3644"/>
                </a:lnTo>
                <a:lnTo>
                  <a:pt x="1859953" y="6489"/>
                </a:lnTo>
                <a:lnTo>
                  <a:pt x="1827174" y="6731"/>
                </a:lnTo>
                <a:lnTo>
                  <a:pt x="1794306" y="7518"/>
                </a:lnTo>
                <a:lnTo>
                  <a:pt x="1728635" y="10109"/>
                </a:lnTo>
                <a:lnTo>
                  <a:pt x="1695856" y="10668"/>
                </a:lnTo>
                <a:lnTo>
                  <a:pt x="1667738" y="9994"/>
                </a:lnTo>
                <a:lnTo>
                  <a:pt x="1612049" y="7035"/>
                </a:lnTo>
                <a:lnTo>
                  <a:pt x="1584096" y="6350"/>
                </a:lnTo>
                <a:lnTo>
                  <a:pt x="1435023" y="7683"/>
                </a:lnTo>
                <a:lnTo>
                  <a:pt x="1385493" y="8458"/>
                </a:lnTo>
                <a:lnTo>
                  <a:pt x="1360576" y="8636"/>
                </a:lnTo>
                <a:lnTo>
                  <a:pt x="1248943" y="8255"/>
                </a:lnTo>
                <a:lnTo>
                  <a:pt x="1220952" y="7848"/>
                </a:lnTo>
                <a:lnTo>
                  <a:pt x="1165225" y="6007"/>
                </a:lnTo>
                <a:lnTo>
                  <a:pt x="1055395" y="4902"/>
                </a:lnTo>
                <a:lnTo>
                  <a:pt x="1012596" y="4699"/>
                </a:lnTo>
                <a:lnTo>
                  <a:pt x="884364" y="5829"/>
                </a:lnTo>
                <a:lnTo>
                  <a:pt x="834999" y="6883"/>
                </a:lnTo>
                <a:lnTo>
                  <a:pt x="810285" y="7112"/>
                </a:lnTo>
                <a:lnTo>
                  <a:pt x="782840" y="6819"/>
                </a:lnTo>
                <a:lnTo>
                  <a:pt x="728433" y="5346"/>
                </a:lnTo>
                <a:lnTo>
                  <a:pt x="701065" y="4826"/>
                </a:lnTo>
                <a:lnTo>
                  <a:pt x="591972" y="5588"/>
                </a:lnTo>
                <a:lnTo>
                  <a:pt x="564540" y="4864"/>
                </a:lnTo>
                <a:lnTo>
                  <a:pt x="509663" y="2222"/>
                </a:lnTo>
                <a:lnTo>
                  <a:pt x="482244" y="1270"/>
                </a:lnTo>
                <a:lnTo>
                  <a:pt x="371373" y="889"/>
                </a:lnTo>
                <a:lnTo>
                  <a:pt x="342671" y="508"/>
                </a:lnTo>
                <a:lnTo>
                  <a:pt x="261391" y="889"/>
                </a:lnTo>
                <a:lnTo>
                  <a:pt x="194538" y="88"/>
                </a:lnTo>
                <a:lnTo>
                  <a:pt x="172110" y="0"/>
                </a:lnTo>
                <a:lnTo>
                  <a:pt x="123088" y="330"/>
                </a:lnTo>
                <a:lnTo>
                  <a:pt x="68224" y="1574"/>
                </a:lnTo>
                <a:lnTo>
                  <a:pt x="40792" y="2413"/>
                </a:lnTo>
                <a:lnTo>
                  <a:pt x="13690" y="6172"/>
                </a:lnTo>
                <a:lnTo>
                  <a:pt x="4826" y="13068"/>
                </a:lnTo>
                <a:lnTo>
                  <a:pt x="5003" y="13220"/>
                </a:lnTo>
                <a:lnTo>
                  <a:pt x="2984" y="13601"/>
                </a:lnTo>
                <a:lnTo>
                  <a:pt x="0" y="17526"/>
                </a:lnTo>
                <a:lnTo>
                  <a:pt x="3187" y="21463"/>
                </a:lnTo>
                <a:lnTo>
                  <a:pt x="13106" y="23241"/>
                </a:lnTo>
                <a:lnTo>
                  <a:pt x="40017" y="24257"/>
                </a:lnTo>
                <a:lnTo>
                  <a:pt x="80340" y="26682"/>
                </a:lnTo>
                <a:lnTo>
                  <a:pt x="121577" y="30060"/>
                </a:lnTo>
                <a:lnTo>
                  <a:pt x="148742" y="31496"/>
                </a:lnTo>
                <a:lnTo>
                  <a:pt x="214350" y="33591"/>
                </a:lnTo>
                <a:lnTo>
                  <a:pt x="226720" y="34290"/>
                </a:lnTo>
                <a:lnTo>
                  <a:pt x="307594" y="37350"/>
                </a:lnTo>
                <a:lnTo>
                  <a:pt x="334035" y="38608"/>
                </a:lnTo>
                <a:lnTo>
                  <a:pt x="360819" y="40182"/>
                </a:lnTo>
                <a:lnTo>
                  <a:pt x="414426" y="42710"/>
                </a:lnTo>
                <a:lnTo>
                  <a:pt x="441223" y="44196"/>
                </a:lnTo>
                <a:lnTo>
                  <a:pt x="467995" y="46634"/>
                </a:lnTo>
                <a:lnTo>
                  <a:pt x="521893" y="51930"/>
                </a:lnTo>
                <a:lnTo>
                  <a:pt x="549173" y="53721"/>
                </a:lnTo>
                <a:lnTo>
                  <a:pt x="632091" y="57429"/>
                </a:lnTo>
                <a:lnTo>
                  <a:pt x="680148" y="58788"/>
                </a:lnTo>
                <a:lnTo>
                  <a:pt x="757834" y="58166"/>
                </a:lnTo>
                <a:lnTo>
                  <a:pt x="798385" y="58915"/>
                </a:lnTo>
                <a:lnTo>
                  <a:pt x="880897" y="61214"/>
                </a:lnTo>
                <a:lnTo>
                  <a:pt x="989736" y="61976"/>
                </a:lnTo>
                <a:lnTo>
                  <a:pt x="1016546" y="63004"/>
                </a:lnTo>
                <a:lnTo>
                  <a:pt x="1070610" y="66852"/>
                </a:lnTo>
                <a:lnTo>
                  <a:pt x="1107719" y="67945"/>
                </a:lnTo>
                <a:lnTo>
                  <a:pt x="1206017" y="66675"/>
                </a:lnTo>
                <a:lnTo>
                  <a:pt x="1315110" y="66675"/>
                </a:lnTo>
                <a:lnTo>
                  <a:pt x="1342009" y="67183"/>
                </a:lnTo>
                <a:lnTo>
                  <a:pt x="1396149" y="69354"/>
                </a:lnTo>
                <a:lnTo>
                  <a:pt x="1423060" y="69850"/>
                </a:lnTo>
                <a:lnTo>
                  <a:pt x="1450111" y="69621"/>
                </a:lnTo>
                <a:lnTo>
                  <a:pt x="1504353" y="68567"/>
                </a:lnTo>
                <a:lnTo>
                  <a:pt x="1531264" y="68326"/>
                </a:lnTo>
                <a:lnTo>
                  <a:pt x="1558556" y="67614"/>
                </a:lnTo>
                <a:lnTo>
                  <a:pt x="1612912" y="65112"/>
                </a:lnTo>
                <a:lnTo>
                  <a:pt x="1651025" y="64135"/>
                </a:lnTo>
                <a:lnTo>
                  <a:pt x="1672678" y="64503"/>
                </a:lnTo>
                <a:lnTo>
                  <a:pt x="1715985" y="66065"/>
                </a:lnTo>
                <a:lnTo>
                  <a:pt x="1744751" y="66421"/>
                </a:lnTo>
                <a:lnTo>
                  <a:pt x="1779663" y="65100"/>
                </a:lnTo>
                <a:lnTo>
                  <a:pt x="1841030" y="61048"/>
                </a:lnTo>
                <a:lnTo>
                  <a:pt x="1871624" y="59563"/>
                </a:lnTo>
                <a:lnTo>
                  <a:pt x="1933219" y="57404"/>
                </a:lnTo>
                <a:lnTo>
                  <a:pt x="1994052" y="54864"/>
                </a:lnTo>
                <a:lnTo>
                  <a:pt x="2025040" y="53860"/>
                </a:lnTo>
                <a:lnTo>
                  <a:pt x="2087384" y="52781"/>
                </a:lnTo>
                <a:lnTo>
                  <a:pt x="2118385" y="51689"/>
                </a:lnTo>
                <a:lnTo>
                  <a:pt x="2179536" y="47752"/>
                </a:lnTo>
                <a:lnTo>
                  <a:pt x="2247036" y="43053"/>
                </a:lnTo>
                <a:lnTo>
                  <a:pt x="2247925" y="36322"/>
                </a:lnTo>
                <a:close/>
              </a:path>
            </a:pathLst>
          </a:custGeom>
          <a:solidFill>
            <a:srgbClr val="5D3C1D"/>
          </a:solidFill>
        </p:spPr>
        <p:txBody>
          <a:bodyPr bIns="0" lIns="0" rIns="0" rtlCol="0" tIns="0" wrap="square"/>
          <a:p/>
        </p:txBody>
      </p:sp>
      <p:sp>
        <p:nvSpPr>
          <p:cNvPr id="1048589" name="object 6"/>
          <p:cNvSpPr/>
          <p:nvPr/>
        </p:nvSpPr>
        <p:spPr>
          <a:xfrm>
            <a:off x="6280277" y="3376575"/>
            <a:ext cx="1857743" cy="1766923"/>
          </a:xfrm>
          <a:prstGeom prst="rect"/>
          <a:blipFill>
            <a:blip xmlns:r="http://schemas.openxmlformats.org/officeDocument/2006/relationships" r:embed="rId3" cstate="print"/>
            <a:stretch>
              <a:fillRect/>
            </a:stretch>
          </a:blipFill>
        </p:spPr>
        <p:txBody>
          <a:bodyPr bIns="0" lIns="0" rIns="0" rtlCol="0" tIns="0" wrap="square"/>
          <a:p/>
        </p:txBody>
      </p:sp>
      <p:sp>
        <p:nvSpPr>
          <p:cNvPr id="1048590" name="object 7"/>
          <p:cNvSpPr/>
          <p:nvPr/>
        </p:nvSpPr>
        <p:spPr>
          <a:xfrm>
            <a:off x="597522" y="0"/>
            <a:ext cx="2784868" cy="2708402"/>
          </a:xfrm>
          <a:prstGeom prst="rect"/>
          <a:blipFill>
            <a:blip xmlns:r="http://schemas.openxmlformats.org/officeDocument/2006/relationships" r:embed="rId4" cstate="print"/>
            <a:stretch>
              <a:fillRect/>
            </a:stretch>
          </a:blipFill>
        </p:spPr>
        <p:txBody>
          <a:bodyPr bIns="0" lIns="0" rIns="0" rtlCol="0" tIns="0" wrap="square"/>
          <a:p/>
        </p:txBody>
      </p:sp>
      <p:sp>
        <p:nvSpPr>
          <p:cNvPr id="1048591" name="object 2"/>
          <p:cNvSpPr txBox="1">
            <a:spLocks noGrp="1"/>
          </p:cNvSpPr>
          <p:nvPr>
            <p:ph type="title"/>
          </p:nvPr>
        </p:nvSpPr>
        <p:spPr>
          <a:xfrm>
            <a:off x="851602" y="1751109"/>
            <a:ext cx="7286418" cy="3542664"/>
          </a:xfrm>
          <a:prstGeom prst="rect"/>
        </p:spPr>
        <p:txBody>
          <a:bodyPr bIns="0" lIns="0" rIns="0" rtlCol="0" tIns="12065" vert="horz" wrap="square">
            <a:spAutoFit/>
          </a:bodyPr>
          <a:lstStyle>
            <a:lvl1pPr>
              <a:defRPr b="1" sz="1400" i="0">
                <a:solidFill>
                  <a:schemeClr val="tx1"/>
                </a:solidFill>
                <a:latin typeface="Arial"/>
                <a:cs typeface="Arial"/>
              </a:defRPr>
            </a:lvl1pPr>
          </a:lstStyle>
          <a:p>
            <a:pPr algn="ctr" indent="0" marL="0" marR="5080">
              <a:lnSpc>
                <a:spcPct val="100000"/>
              </a:lnSpc>
              <a:spcBef>
                <a:spcPts val="95"/>
              </a:spcBef>
              <a:buNone/>
            </a:pPr>
            <a:r>
              <a:rPr dirty="0" sz="3600">
                <a:latin typeface="Times New Roman"/>
                <a:cs typeface="Times New Roman"/>
              </a:rPr>
              <a:t>ZAMAN RENAISSANCE</a:t>
            </a:r>
            <a:br>
              <a:rPr dirty="0" sz="3600">
                <a:latin typeface="Times New Roman"/>
                <a:cs typeface="Times New Roman"/>
              </a:rPr>
            </a:br>
            <a:r>
              <a:rPr dirty="0" sz="3600" err="1">
                <a:latin typeface="Times New Roman"/>
                <a:cs typeface="Times New Roman"/>
              </a:rPr>
              <a:t>Dosen</a:t>
            </a:r>
            <a:r>
              <a:rPr dirty="0" sz="3600">
                <a:latin typeface="Times New Roman"/>
                <a:cs typeface="Times New Roman"/>
              </a:rPr>
              <a:t> </a:t>
            </a:r>
            <a:r>
              <a:rPr dirty="0" sz="3600" err="1">
                <a:latin typeface="Times New Roman"/>
                <a:cs typeface="Times New Roman"/>
              </a:rPr>
              <a:t>Pengampu</a:t>
            </a:r>
            <a:r>
              <a:rPr dirty="0" sz="3600">
                <a:latin typeface="Times New Roman"/>
                <a:cs typeface="Times New Roman"/>
              </a:rPr>
              <a:t>:</a:t>
            </a:r>
            <a:br>
              <a:rPr dirty="0" sz="3600" lang="en-US">
                <a:latin typeface="Times New Roman"/>
                <a:cs typeface="Times New Roman"/>
              </a:rPr>
            </a:br>
            <a:br>
              <a:rPr dirty="0" sz="3600" lang="en-US">
                <a:latin typeface="Times New Roman"/>
                <a:cs typeface="Times New Roman"/>
              </a:rPr>
            </a:br>
            <a:r>
              <a:rPr dirty="0" sz="3200">
                <a:latin typeface="Times New Roman"/>
                <a:cs typeface="Times New Roman"/>
              </a:rPr>
              <a:t>Dr. </a:t>
            </a:r>
            <a:r>
              <a:rPr dirty="0" sz="3200" err="1">
                <a:latin typeface="Times New Roman"/>
                <a:cs typeface="Times New Roman"/>
              </a:rPr>
              <a:t>Risma</a:t>
            </a:r>
            <a:r>
              <a:rPr dirty="0" sz="3200">
                <a:latin typeface="Times New Roman"/>
                <a:cs typeface="Times New Roman"/>
              </a:rPr>
              <a:t> </a:t>
            </a:r>
            <a:r>
              <a:rPr dirty="0" sz="3200" err="1">
                <a:latin typeface="Times New Roman"/>
                <a:cs typeface="Times New Roman"/>
              </a:rPr>
              <a:t>Margaretha</a:t>
            </a:r>
            <a:r>
              <a:rPr dirty="0" sz="3200">
                <a:latin typeface="Times New Roman"/>
                <a:cs typeface="Times New Roman"/>
              </a:rPr>
              <a:t> </a:t>
            </a:r>
            <a:r>
              <a:rPr dirty="0" sz="3200" err="1">
                <a:latin typeface="Times New Roman"/>
                <a:cs typeface="Times New Roman"/>
              </a:rPr>
              <a:t>Sinaga</a:t>
            </a:r>
            <a:r>
              <a:rPr dirty="0" sz="3200">
                <a:latin typeface="Times New Roman"/>
                <a:cs typeface="Times New Roman"/>
              </a:rPr>
              <a:t>, </a:t>
            </a:r>
            <a:r>
              <a:rPr dirty="0" sz="3200" err="1">
                <a:latin typeface="Times New Roman"/>
                <a:cs typeface="Times New Roman"/>
              </a:rPr>
              <a:t>M.Hum</a:t>
            </a:r>
            <a:r>
              <a:rPr altLang="in" dirty="0" sz="3200" lang="en-US" err="1">
                <a:latin typeface="Times New Roman"/>
                <a:cs typeface="Times New Roman"/>
              </a:rPr>
              <a:t>.</a:t>
            </a:r>
            <a:br>
              <a:rPr altLang="in" dirty="0" sz="3200" lang="en-US" err="1">
                <a:latin typeface="Times New Roman"/>
                <a:cs typeface="Times New Roman"/>
              </a:rPr>
            </a:br>
            <a:r>
              <a:rPr altLang="in" dirty="0" sz="3200" lang="en-US" err="1">
                <a:latin typeface="Times New Roman"/>
                <a:cs typeface="Times New Roman"/>
              </a:rPr>
              <a:t>Muhammad </a:t>
            </a:r>
            <a:r>
              <a:rPr altLang="in" dirty="0" sz="3200" lang="en-US" err="1">
                <a:latin typeface="Times New Roman"/>
                <a:cs typeface="Times New Roman"/>
              </a:rPr>
              <a:t>B</a:t>
            </a:r>
            <a:r>
              <a:rPr altLang="in" dirty="0" sz="3200" lang="en-US" err="1">
                <a:latin typeface="Times New Roman"/>
                <a:cs typeface="Times New Roman"/>
              </a:rPr>
              <a:t>a</a:t>
            </a:r>
            <a:r>
              <a:rPr altLang="in" dirty="0" sz="3200" lang="en-US" err="1">
                <a:latin typeface="Times New Roman"/>
                <a:cs typeface="Times New Roman"/>
              </a:rPr>
              <a:t>s</a:t>
            </a:r>
            <a:r>
              <a:rPr altLang="in" dirty="0" sz="3200" lang="en-US" err="1">
                <a:latin typeface="Times New Roman"/>
                <a:cs typeface="Times New Roman"/>
              </a:rPr>
              <a:t>r</a:t>
            </a:r>
            <a:r>
              <a:rPr altLang="in" dirty="0" sz="3200" lang="en-US" err="1">
                <a:latin typeface="Times New Roman"/>
                <a:cs typeface="Times New Roman"/>
              </a:rPr>
              <a:t>i</a:t>
            </a:r>
            <a:r>
              <a:rPr altLang="in" dirty="0" sz="3200" lang="en-US" err="1">
                <a:latin typeface="Times New Roman"/>
                <a:cs typeface="Times New Roman"/>
              </a:rPr>
              <a:t>, </a:t>
            </a:r>
            <a:r>
              <a:rPr altLang="in" dirty="0" sz="3200" lang="en-US" err="1">
                <a:latin typeface="Times New Roman"/>
                <a:cs typeface="Times New Roman"/>
              </a:rPr>
              <a:t>S</a:t>
            </a:r>
            <a:r>
              <a:rPr altLang="in" dirty="0" sz="3200" lang="en-US" err="1">
                <a:latin typeface="Times New Roman"/>
                <a:cs typeface="Times New Roman"/>
              </a:rPr>
              <a:t>. </a:t>
            </a:r>
            <a:r>
              <a:rPr altLang="in" dirty="0" sz="3200" lang="en-US" err="1">
                <a:latin typeface="Times New Roman"/>
                <a:cs typeface="Times New Roman"/>
              </a:rPr>
              <a:t>P</a:t>
            </a:r>
            <a:r>
              <a:rPr altLang="in" dirty="0" sz="3200" lang="en-US" err="1">
                <a:latin typeface="Times New Roman"/>
                <a:cs typeface="Times New Roman"/>
              </a:rPr>
              <a:t>d</a:t>
            </a:r>
            <a:r>
              <a:rPr altLang="in" dirty="0" sz="3200" lang="en-US" err="1">
                <a:latin typeface="Times New Roman"/>
                <a:cs typeface="Times New Roman"/>
              </a:rPr>
              <a:t>.</a:t>
            </a:r>
            <a:r>
              <a:rPr altLang="in" dirty="0" sz="3200" lang="en-US" err="1">
                <a:latin typeface="Times New Roman"/>
                <a:cs typeface="Times New Roman"/>
              </a:rPr>
              <a:t>,</a:t>
            </a:r>
            <a:r>
              <a:rPr altLang="in" dirty="0" sz="3200" lang="en-US" err="1">
                <a:latin typeface="Times New Roman"/>
                <a:cs typeface="Times New Roman"/>
              </a:rPr>
              <a:t> </a:t>
            </a:r>
            <a:r>
              <a:rPr altLang="in" dirty="0" sz="3200" lang="en-US" err="1">
                <a:latin typeface="Times New Roman"/>
                <a:cs typeface="Times New Roman"/>
              </a:rPr>
              <a:t>M</a:t>
            </a:r>
            <a:r>
              <a:rPr altLang="in" dirty="0" sz="3200" lang="en-US" err="1">
                <a:latin typeface="Times New Roman"/>
                <a:cs typeface="Times New Roman"/>
              </a:rPr>
              <a:t>. </a:t>
            </a:r>
            <a:r>
              <a:rPr altLang="in" dirty="0" sz="3200" lang="en-US" err="1">
                <a:latin typeface="Times New Roman"/>
                <a:cs typeface="Times New Roman"/>
              </a:rPr>
              <a:t>P</a:t>
            </a:r>
            <a:r>
              <a:rPr altLang="in" dirty="0" sz="3200" lang="en-US" err="1">
                <a:latin typeface="Times New Roman"/>
                <a:cs typeface="Times New Roman"/>
              </a:rPr>
              <a:t>d</a:t>
            </a:r>
            <a:br>
              <a:rPr dirty="0" sz="3200">
                <a:latin typeface="Times New Roman"/>
                <a:cs typeface="Times New Roman"/>
              </a:rPr>
            </a:br>
            <a:r>
              <a:rPr dirty="0" sz="3200">
                <a:latin typeface="Times New Roman"/>
                <a:cs typeface="Times New Roman"/>
              </a:rPr>
              <a:t> Yusuf Perdana, </a:t>
            </a:r>
            <a:r>
              <a:rPr dirty="0" sz="3200" err="1">
                <a:latin typeface="Times New Roman"/>
                <a:cs typeface="Times New Roman"/>
              </a:rPr>
              <a:t>S.Pd</a:t>
            </a:r>
            <a:r>
              <a:rPr altLang="in" dirty="0" sz="3200" lang="en-US" err="1">
                <a:latin typeface="Times New Roman"/>
                <a:cs typeface="Times New Roman"/>
              </a:rPr>
              <a:t>.</a:t>
            </a:r>
            <a:r>
              <a:rPr altLang="in" dirty="0" sz="3200" lang="en-US" err="1">
                <a:latin typeface="Times New Roman"/>
                <a:cs typeface="Times New Roman"/>
              </a:rPr>
              <a:t>,</a:t>
            </a:r>
            <a:r>
              <a:rPr altLang="in" dirty="0" sz="3200" lang="en-US" err="1">
                <a:latin typeface="Times New Roman"/>
                <a:cs typeface="Times New Roman"/>
              </a:rPr>
              <a:t> </a:t>
            </a:r>
            <a:r>
              <a:rPr dirty="0" sz="3200" err="1">
                <a:latin typeface="Times New Roman"/>
                <a:cs typeface="Times New Roman"/>
              </a:rPr>
              <a:t>M.Pd</a:t>
            </a:r>
            <a:br>
              <a:rPr altLang="in" dirty="0" sz="3200" lang="en-US" err="1">
                <a:latin typeface="Times New Roman"/>
                <a:cs typeface="Times New Roman"/>
              </a:rPr>
            </a:br>
            <a:endParaRPr dirty="0" sz="3200">
              <a:latin typeface="Times New Roman"/>
              <a:cs typeface="Times New Roman"/>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34" name=""/>
        <p:cNvGrpSpPr/>
        <p:nvPr/>
      </p:nvGrpSpPr>
      <p:grpSpPr>
        <a:xfrm>
          <a:off x="0" y="0"/>
          <a:ext cx="0" cy="0"/>
          <a:chOff x="0" y="0"/>
          <a:chExt cx="0" cy="0"/>
        </a:xfrm>
      </p:grpSpPr>
      <p:sp>
        <p:nvSpPr>
          <p:cNvPr id="1048649" name="TextBox 1"/>
          <p:cNvSpPr txBox="1"/>
          <p:nvPr/>
        </p:nvSpPr>
        <p:spPr>
          <a:xfrm>
            <a:off x="3505200" y="1581150"/>
            <a:ext cx="2828925" cy="769441"/>
          </a:xfrm>
          <a:prstGeom prst="rect"/>
          <a:noFill/>
        </p:spPr>
        <p:txBody>
          <a:bodyPr rtlCol="0" wrap="square">
            <a:spAutoFit/>
          </a:bodyPr>
          <a:p>
            <a:r>
              <a:rPr dirty="0" sz="4400" lang="en-US">
                <a:latin typeface="Bernard MT Condensed" panose="02050806060905020404" pitchFamily="18" charset="0"/>
              </a:rPr>
              <a:t>THANK YOU</a:t>
            </a:r>
            <a:endParaRPr dirty="0" sz="4400" lang="id-ID">
              <a:latin typeface="Bernard MT Condensed" panose="02050806060905020404" pitchFamily="18" charset="0"/>
            </a:endParaRPr>
          </a:p>
        </p:txBody>
      </p:sp>
      <p:sp>
        <p:nvSpPr>
          <p:cNvPr id="1048650" name="TextBox 2"/>
          <p:cNvSpPr txBox="1"/>
          <p:nvPr/>
        </p:nvSpPr>
        <p:spPr>
          <a:xfrm>
            <a:off x="3429000" y="2495550"/>
            <a:ext cx="4267200" cy="769441"/>
          </a:xfrm>
          <a:prstGeom prst="rect"/>
          <a:noFill/>
        </p:spPr>
        <p:txBody>
          <a:bodyPr rtlCol="0" wrap="square">
            <a:spAutoFit/>
          </a:bodyPr>
          <a:p>
            <a:r>
              <a:rPr dirty="0" sz="4400" lang="en-US">
                <a:latin typeface="Chiller" panose="04020404031007020602" pitchFamily="82" charset="0"/>
              </a:rPr>
              <a:t>Any Questions?</a:t>
            </a:r>
            <a:endParaRPr dirty="0" sz="4400" lang="id-ID">
              <a:latin typeface="Chiller" panose="04020404031007020602" pitchFamily="82" charset="0"/>
            </a:endParaRPr>
          </a:p>
        </p:txBody>
      </p:sp>
    </p:spTree>
  </p:cSld>
  <p:clrMapOvr>
    <a:masterClrMapping/>
  </p:clrMapOvr>
  <p:transition spd="slow">
    <p:comb/>
  </p:transition>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53" presetSubtype="16">
                                  <p:stCondLst>
                                    <p:cond delay="0"/>
                                  </p:stCondLst>
                                  <p:childTnLst>
                                    <p:set>
                                      <p:cBhvr>
                                        <p:cTn dur="1" fill="hold" id="6">
                                          <p:stCondLst>
                                            <p:cond delay="0"/>
                                          </p:stCondLst>
                                        </p:cTn>
                                        <p:tgtEl>
                                          <p:spTgt spid="1048649"/>
                                        </p:tgtEl>
                                        <p:attrNameLst>
                                          <p:attrName>style.visibility</p:attrName>
                                        </p:attrNameLst>
                                      </p:cBhvr>
                                      <p:to>
                                        <p:strVal val="visible"/>
                                      </p:to>
                                    </p:set>
                                    <p:anim calcmode="lin" valueType="num">
                                      <p:cBhvr>
                                        <p:cTn dur="500" fill="hold" id="7"/>
                                        <p:tgtEl>
                                          <p:spTgt spid="1048649"/>
                                        </p:tgtEl>
                                        <p:attrNameLst>
                                          <p:attrName>ppt_w</p:attrName>
                                        </p:attrNameLst>
                                      </p:cBhvr>
                                      <p:tavLst>
                                        <p:tav tm="0">
                                          <p:val>
                                            <p:fltVal val="0.0"/>
                                          </p:val>
                                        </p:tav>
                                        <p:tav tm="100000">
                                          <p:val>
                                            <p:strVal val="#ppt_w"/>
                                          </p:val>
                                        </p:tav>
                                      </p:tavLst>
                                    </p:anim>
                                    <p:anim calcmode="lin" valueType="num">
                                      <p:cBhvr>
                                        <p:cTn dur="500" fill="hold" id="8"/>
                                        <p:tgtEl>
                                          <p:spTgt spid="1048649"/>
                                        </p:tgtEl>
                                        <p:attrNameLst>
                                          <p:attrName>ppt_h</p:attrName>
                                        </p:attrNameLst>
                                      </p:cBhvr>
                                      <p:tavLst>
                                        <p:tav tm="0">
                                          <p:val>
                                            <p:fltVal val="0.0"/>
                                          </p:val>
                                        </p:tav>
                                        <p:tav tm="100000">
                                          <p:val>
                                            <p:strVal val="#ppt_h"/>
                                          </p:val>
                                        </p:tav>
                                      </p:tavLst>
                                    </p:anim>
                                    <p:animEffect transition="in" filter="fade">
                                      <p:cBhvr>
                                        <p:cTn dur="500" id="9"/>
                                        <p:tgtEl>
                                          <p:spTgt spid="1048649"/>
                                        </p:tgtEl>
                                      </p:cBhvr>
                                    </p:animEffect>
                                  </p:childTnLst>
                                </p:cTn>
                              </p:par>
                            </p:childTnLst>
                          </p:cTn>
                        </p:par>
                      </p:childTnLst>
                    </p:cTn>
                  </p:par>
                  <p:par>
                    <p:cTn fill="hold" id="10">
                      <p:stCondLst>
                        <p:cond delay="indefinite"/>
                      </p:stCondLst>
                      <p:childTnLst>
                        <p:par>
                          <p:cTn fill="hold" id="11">
                            <p:stCondLst>
                              <p:cond delay="0"/>
                            </p:stCondLst>
                            <p:childTnLst>
                              <p:par>
                                <p:cTn fill="hold" grpId="0" id="12" nodeType="clickEffect" presetClass="entr" presetID="30" presetSubtype="0">
                                  <p:stCondLst>
                                    <p:cond delay="0"/>
                                  </p:stCondLst>
                                  <p:childTnLst>
                                    <p:set>
                                      <p:cBhvr>
                                        <p:cTn dur="1" fill="hold" id="13">
                                          <p:stCondLst>
                                            <p:cond delay="0"/>
                                          </p:stCondLst>
                                        </p:cTn>
                                        <p:tgtEl>
                                          <p:spTgt spid="1048650"/>
                                        </p:tgtEl>
                                        <p:attrNameLst>
                                          <p:attrName>style.visibility</p:attrName>
                                        </p:attrNameLst>
                                      </p:cBhvr>
                                      <p:to>
                                        <p:strVal val="visible"/>
                                      </p:to>
                                    </p:set>
                                    <p:animEffect transition="in" filter="fade">
                                      <p:cBhvr>
                                        <p:cTn decel="100000" dur="800" id="14"/>
                                        <p:tgtEl>
                                          <p:spTgt spid="1048650"/>
                                        </p:tgtEl>
                                      </p:cBhvr>
                                    </p:animEffect>
                                    <p:anim calcmode="lin" valueType="num">
                                      <p:cBhvr>
                                        <p:cTn decel="100000" dur="800" fill="hold" id="15"/>
                                        <p:tgtEl>
                                          <p:spTgt spid="1048650"/>
                                        </p:tgtEl>
                                        <p:attrNameLst>
                                          <p:attrName>style.rotation</p:attrName>
                                        </p:attrNameLst>
                                      </p:cBhvr>
                                      <p:tavLst>
                                        <p:tav tm="0">
                                          <p:val>
                                            <p:fltVal val="-90.0"/>
                                          </p:val>
                                        </p:tav>
                                        <p:tav tm="100000">
                                          <p:val>
                                            <p:fltVal val="0.0"/>
                                          </p:val>
                                        </p:tav>
                                      </p:tavLst>
                                    </p:anim>
                                    <p:anim calcmode="lin" valueType="num">
                                      <p:cBhvr>
                                        <p:cTn decel="100000" dur="800" fill="hold" id="16"/>
                                        <p:tgtEl>
                                          <p:spTgt spid="1048650"/>
                                        </p:tgtEl>
                                        <p:attrNameLst>
                                          <p:attrName>ppt_x</p:attrName>
                                        </p:attrNameLst>
                                      </p:cBhvr>
                                      <p:tavLst>
                                        <p:tav tm="0">
                                          <p:val>
                                            <p:strVal val="#ppt_x+0.4"/>
                                          </p:val>
                                        </p:tav>
                                        <p:tav tm="100000">
                                          <p:val>
                                            <p:strVal val="#ppt_x-0.05"/>
                                          </p:val>
                                        </p:tav>
                                      </p:tavLst>
                                    </p:anim>
                                    <p:anim calcmode="lin" valueType="num">
                                      <p:cBhvr>
                                        <p:cTn decel="100000" dur="800" fill="hold" id="17"/>
                                        <p:tgtEl>
                                          <p:spTgt spid="1048650"/>
                                        </p:tgtEl>
                                        <p:attrNameLst>
                                          <p:attrName>ppt_y</p:attrName>
                                        </p:attrNameLst>
                                      </p:cBhvr>
                                      <p:tavLst>
                                        <p:tav tm="0">
                                          <p:val>
                                            <p:strVal val="#ppt_y-0.4"/>
                                          </p:val>
                                        </p:tav>
                                        <p:tav tm="100000">
                                          <p:val>
                                            <p:strVal val="#ppt_y+0.1"/>
                                          </p:val>
                                        </p:tav>
                                      </p:tavLst>
                                    </p:anim>
                                    <p:anim calcmode="lin" valueType="num">
                                      <p:cBhvr>
                                        <p:cTn accel="100000" dur="200" fill="hold" id="18">
                                          <p:stCondLst>
                                            <p:cond delay="800"/>
                                          </p:stCondLst>
                                        </p:cTn>
                                        <p:tgtEl>
                                          <p:spTgt spid="1048650"/>
                                        </p:tgtEl>
                                        <p:attrNameLst>
                                          <p:attrName>ppt_x</p:attrName>
                                        </p:attrNameLst>
                                      </p:cBhvr>
                                      <p:tavLst>
                                        <p:tav tm="0">
                                          <p:val>
                                            <p:strVal val="#ppt_x-0.05"/>
                                          </p:val>
                                        </p:tav>
                                        <p:tav tm="100000">
                                          <p:val>
                                            <p:strVal val="#ppt_x"/>
                                          </p:val>
                                        </p:tav>
                                      </p:tavLst>
                                    </p:anim>
                                    <p:anim calcmode="lin" valueType="num">
                                      <p:cBhvr>
                                        <p:cTn accel="100000" dur="200" fill="hold" id="19">
                                          <p:stCondLst>
                                            <p:cond delay="800"/>
                                          </p:stCondLst>
                                        </p:cTn>
                                        <p:tgtEl>
                                          <p:spTgt spid="10486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9" grpId="0"/>
      <p:bldP spid="10486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51" name="object 3"/>
          <p:cNvSpPr txBox="1">
            <a:spLocks noGrp="1"/>
          </p:cNvSpPr>
          <p:nvPr>
            <p:ph type="title"/>
          </p:nvPr>
        </p:nvSpPr>
        <p:spPr>
          <a:xfrm>
            <a:off x="3798888" y="971550"/>
            <a:ext cx="1546225" cy="936795"/>
          </a:xfrm>
          <a:prstGeom prst="rect"/>
        </p:spPr>
        <p:txBody>
          <a:bodyPr bIns="0" lIns="0" rIns="0" rtlCol="0" tIns="13335" vert="horz" wrap="square">
            <a:spAutoFit/>
          </a:bodyPr>
          <a:p>
            <a:pPr marL="12700">
              <a:lnSpc>
                <a:spcPct val="100000"/>
              </a:lnSpc>
              <a:spcBef>
                <a:spcPts val="105"/>
              </a:spcBef>
            </a:pPr>
            <a:r>
              <a:rPr b="0" dirty="0" sz="2000" spc="-5">
                <a:solidFill>
                  <a:srgbClr val="472300"/>
                </a:solidFill>
                <a:latin typeface="Bernard MT Condensed" panose="02050806060905020404" pitchFamily="18" charset="0"/>
                <a:cs typeface="Carlito"/>
              </a:rPr>
              <a:t>Daftar</a:t>
            </a:r>
            <a:r>
              <a:rPr b="0" dirty="0" sz="2000" spc="-55">
                <a:solidFill>
                  <a:srgbClr val="472300"/>
                </a:solidFill>
                <a:latin typeface="Bernard MT Condensed" panose="02050806060905020404" pitchFamily="18" charset="0"/>
                <a:cs typeface="Carlito"/>
              </a:rPr>
              <a:t> </a:t>
            </a:r>
            <a:r>
              <a:rPr b="0" dirty="0" sz="2000">
                <a:solidFill>
                  <a:srgbClr val="472300"/>
                </a:solidFill>
                <a:latin typeface="Bernard MT Condensed" panose="02050806060905020404" pitchFamily="18" charset="0"/>
                <a:cs typeface="Carlito"/>
              </a:rPr>
              <a:t>Pustaka</a:t>
            </a:r>
            <a:br>
              <a:rPr altLang="in" b="0" dirty="0" sz="2000" lang="en-US">
                <a:solidFill>
                  <a:srgbClr val="472300"/>
                </a:solidFill>
                <a:latin typeface="Bernard MT Condensed" panose="02050806060905020404" pitchFamily="18" charset="0"/>
                <a:cs typeface="Carlito"/>
              </a:rPr>
            </a:br>
            <a:br>
              <a:rPr altLang="in" b="0" dirty="0" sz="2000" lang="en-US">
                <a:solidFill>
                  <a:srgbClr val="472300"/>
                </a:solidFill>
                <a:latin typeface="Bernard MT Condensed" panose="02050806060905020404" pitchFamily="18" charset="0"/>
                <a:cs typeface="Carlito"/>
              </a:rPr>
            </a:br>
            <a:endParaRPr dirty="0" sz="2000">
              <a:latin typeface="Bernard MT Condensed" panose="02050806060905020404" pitchFamily="18" charset="0"/>
              <a:cs typeface="Carlito"/>
            </a:endParaRPr>
          </a:p>
        </p:txBody>
      </p:sp>
      <p:sp>
        <p:nvSpPr>
          <p:cNvPr id="1048652" name="object 4"/>
          <p:cNvSpPr/>
          <p:nvPr/>
        </p:nvSpPr>
        <p:spPr>
          <a:xfrm>
            <a:off x="4556125" y="133350"/>
            <a:ext cx="31750" cy="731520"/>
          </a:xfrm>
          <a:custGeom>
            <a:avLst/>
            <a:ahLst/>
            <a:rect l="l" t="t" r="r" b="b"/>
            <a:pathLst>
              <a:path w="31750" h="731519">
                <a:moveTo>
                  <a:pt x="26979" y="0"/>
                </a:moveTo>
                <a:lnTo>
                  <a:pt x="11231" y="37337"/>
                </a:lnTo>
                <a:lnTo>
                  <a:pt x="7802" y="67944"/>
                </a:lnTo>
                <a:lnTo>
                  <a:pt x="7802" y="74675"/>
                </a:lnTo>
                <a:lnTo>
                  <a:pt x="4754" y="107187"/>
                </a:lnTo>
                <a:lnTo>
                  <a:pt x="3484" y="145541"/>
                </a:lnTo>
                <a:lnTo>
                  <a:pt x="3484" y="150748"/>
                </a:lnTo>
                <a:lnTo>
                  <a:pt x="3103" y="156082"/>
                </a:lnTo>
                <a:lnTo>
                  <a:pt x="3103" y="161797"/>
                </a:lnTo>
                <a:lnTo>
                  <a:pt x="2722" y="164591"/>
                </a:lnTo>
                <a:lnTo>
                  <a:pt x="3103" y="167385"/>
                </a:lnTo>
                <a:lnTo>
                  <a:pt x="2722" y="170179"/>
                </a:lnTo>
                <a:lnTo>
                  <a:pt x="2722" y="173100"/>
                </a:lnTo>
                <a:lnTo>
                  <a:pt x="2341" y="175894"/>
                </a:lnTo>
                <a:lnTo>
                  <a:pt x="2341" y="179069"/>
                </a:lnTo>
                <a:lnTo>
                  <a:pt x="1071" y="191642"/>
                </a:lnTo>
                <a:lnTo>
                  <a:pt x="436" y="206247"/>
                </a:lnTo>
                <a:lnTo>
                  <a:pt x="690" y="220979"/>
                </a:lnTo>
                <a:lnTo>
                  <a:pt x="1452" y="235712"/>
                </a:lnTo>
                <a:lnTo>
                  <a:pt x="1706" y="250951"/>
                </a:lnTo>
                <a:lnTo>
                  <a:pt x="0" y="285049"/>
                </a:lnTo>
                <a:lnTo>
                  <a:pt x="2341" y="422909"/>
                </a:lnTo>
                <a:lnTo>
                  <a:pt x="3359" y="445305"/>
                </a:lnTo>
                <a:lnTo>
                  <a:pt x="3456" y="459484"/>
                </a:lnTo>
                <a:lnTo>
                  <a:pt x="1452" y="486028"/>
                </a:lnTo>
                <a:lnTo>
                  <a:pt x="1452" y="500888"/>
                </a:lnTo>
                <a:lnTo>
                  <a:pt x="1706" y="505713"/>
                </a:lnTo>
                <a:lnTo>
                  <a:pt x="3315" y="517261"/>
                </a:lnTo>
                <a:lnTo>
                  <a:pt x="3944" y="523890"/>
                </a:lnTo>
                <a:lnTo>
                  <a:pt x="4216" y="530544"/>
                </a:lnTo>
                <a:lnTo>
                  <a:pt x="3784" y="543782"/>
                </a:lnTo>
                <a:lnTo>
                  <a:pt x="2087" y="563498"/>
                </a:lnTo>
                <a:lnTo>
                  <a:pt x="1801" y="576818"/>
                </a:lnTo>
                <a:lnTo>
                  <a:pt x="2341" y="598551"/>
                </a:lnTo>
                <a:lnTo>
                  <a:pt x="2722" y="605916"/>
                </a:lnTo>
                <a:lnTo>
                  <a:pt x="2341" y="613917"/>
                </a:lnTo>
                <a:lnTo>
                  <a:pt x="2341" y="622045"/>
                </a:lnTo>
                <a:lnTo>
                  <a:pt x="3865" y="650366"/>
                </a:lnTo>
                <a:lnTo>
                  <a:pt x="2341" y="674623"/>
                </a:lnTo>
                <a:lnTo>
                  <a:pt x="1706" y="680338"/>
                </a:lnTo>
                <a:lnTo>
                  <a:pt x="1706" y="691514"/>
                </a:lnTo>
                <a:lnTo>
                  <a:pt x="8330" y="729644"/>
                </a:lnTo>
                <a:lnTo>
                  <a:pt x="11231" y="731392"/>
                </a:lnTo>
                <a:lnTo>
                  <a:pt x="13910" y="729644"/>
                </a:lnTo>
                <a:lnTo>
                  <a:pt x="15898" y="724550"/>
                </a:lnTo>
                <a:lnTo>
                  <a:pt x="17268" y="716337"/>
                </a:lnTo>
                <a:lnTo>
                  <a:pt x="18343" y="701039"/>
                </a:lnTo>
                <a:lnTo>
                  <a:pt x="18343" y="691514"/>
                </a:lnTo>
                <a:lnTo>
                  <a:pt x="19359" y="676020"/>
                </a:lnTo>
                <a:lnTo>
                  <a:pt x="20121" y="670432"/>
                </a:lnTo>
                <a:lnTo>
                  <a:pt x="20756" y="656970"/>
                </a:lnTo>
                <a:lnTo>
                  <a:pt x="20756" y="649604"/>
                </a:lnTo>
                <a:lnTo>
                  <a:pt x="20121" y="635126"/>
                </a:lnTo>
                <a:lnTo>
                  <a:pt x="18724" y="621410"/>
                </a:lnTo>
                <a:lnTo>
                  <a:pt x="18724" y="613282"/>
                </a:lnTo>
                <a:lnTo>
                  <a:pt x="18089" y="596645"/>
                </a:lnTo>
                <a:lnTo>
                  <a:pt x="16692" y="580516"/>
                </a:lnTo>
                <a:lnTo>
                  <a:pt x="16311" y="572007"/>
                </a:lnTo>
                <a:lnTo>
                  <a:pt x="17603" y="543627"/>
                </a:lnTo>
                <a:lnTo>
                  <a:pt x="17708" y="536447"/>
                </a:lnTo>
                <a:lnTo>
                  <a:pt x="17522" y="529298"/>
                </a:lnTo>
                <a:lnTo>
                  <a:pt x="16978" y="522112"/>
                </a:lnTo>
                <a:lnTo>
                  <a:pt x="16101" y="514856"/>
                </a:lnTo>
                <a:lnTo>
                  <a:pt x="14279" y="503300"/>
                </a:lnTo>
                <a:lnTo>
                  <a:pt x="14025" y="498982"/>
                </a:lnTo>
                <a:lnTo>
                  <a:pt x="14025" y="489965"/>
                </a:lnTo>
                <a:lnTo>
                  <a:pt x="16142" y="458406"/>
                </a:lnTo>
                <a:lnTo>
                  <a:pt x="15930" y="421258"/>
                </a:lnTo>
                <a:lnTo>
                  <a:pt x="18343" y="306958"/>
                </a:lnTo>
                <a:lnTo>
                  <a:pt x="18343" y="298195"/>
                </a:lnTo>
                <a:lnTo>
                  <a:pt x="18724" y="290321"/>
                </a:lnTo>
                <a:lnTo>
                  <a:pt x="18724" y="282701"/>
                </a:lnTo>
                <a:lnTo>
                  <a:pt x="19359" y="274573"/>
                </a:lnTo>
                <a:lnTo>
                  <a:pt x="21137" y="258698"/>
                </a:lnTo>
                <a:lnTo>
                  <a:pt x="21391" y="242062"/>
                </a:lnTo>
                <a:lnTo>
                  <a:pt x="21391" y="206501"/>
                </a:lnTo>
                <a:lnTo>
                  <a:pt x="21772" y="203326"/>
                </a:lnTo>
                <a:lnTo>
                  <a:pt x="21772" y="200151"/>
                </a:lnTo>
                <a:lnTo>
                  <a:pt x="24820" y="171703"/>
                </a:lnTo>
                <a:lnTo>
                  <a:pt x="25201" y="169925"/>
                </a:lnTo>
                <a:lnTo>
                  <a:pt x="24820" y="168528"/>
                </a:lnTo>
                <a:lnTo>
                  <a:pt x="25201" y="167004"/>
                </a:lnTo>
                <a:lnTo>
                  <a:pt x="25455" y="156844"/>
                </a:lnTo>
                <a:lnTo>
                  <a:pt x="26598" y="136651"/>
                </a:lnTo>
                <a:lnTo>
                  <a:pt x="27233" y="121284"/>
                </a:lnTo>
                <a:lnTo>
                  <a:pt x="28503" y="105409"/>
                </a:lnTo>
                <a:lnTo>
                  <a:pt x="29138" y="90550"/>
                </a:lnTo>
                <a:lnTo>
                  <a:pt x="29900" y="83565"/>
                </a:lnTo>
                <a:lnTo>
                  <a:pt x="30281" y="76200"/>
                </a:lnTo>
                <a:lnTo>
                  <a:pt x="30281" y="68960"/>
                </a:lnTo>
                <a:lnTo>
                  <a:pt x="29646" y="55752"/>
                </a:lnTo>
                <a:lnTo>
                  <a:pt x="29138" y="50037"/>
                </a:lnTo>
                <a:lnTo>
                  <a:pt x="29646" y="45084"/>
                </a:lnTo>
                <a:lnTo>
                  <a:pt x="29646" y="40131"/>
                </a:lnTo>
                <a:lnTo>
                  <a:pt x="30281" y="30987"/>
                </a:lnTo>
                <a:lnTo>
                  <a:pt x="31297" y="23621"/>
                </a:lnTo>
                <a:lnTo>
                  <a:pt x="31551" y="16255"/>
                </a:lnTo>
                <a:lnTo>
                  <a:pt x="31551" y="3175"/>
                </a:lnTo>
                <a:lnTo>
                  <a:pt x="30662" y="253"/>
                </a:lnTo>
                <a:close/>
              </a:path>
            </a:pathLst>
          </a:custGeom>
          <a:solidFill>
            <a:srgbClr val="5D3C1D"/>
          </a:solidFill>
        </p:spPr>
        <p:txBody>
          <a:bodyPr bIns="0" lIns="0" rIns="0" rtlCol="0" tIns="0" wrap="square"/>
          <a:p/>
        </p:txBody>
      </p:sp>
      <p:sp>
        <p:nvSpPr>
          <p:cNvPr id="1048653" name="TextBox 1048751"/>
          <p:cNvSpPr txBox="1"/>
          <p:nvPr/>
        </p:nvSpPr>
        <p:spPr>
          <a:xfrm>
            <a:off x="838200" y="1428750"/>
            <a:ext cx="7772400" cy="3231654"/>
          </a:xfrm>
          <a:prstGeom prst="rect"/>
        </p:spPr>
        <p:txBody>
          <a:bodyPr rtlCol="0" wrap="square">
            <a:spAutoFit/>
          </a:bodyPr>
          <a:p>
            <a:pPr indent="-171450" marL="171450">
              <a:buFont typeface="Wingdings" panose="05000000000000000000" pitchFamily="2" charset="2"/>
              <a:buChar char="Ø"/>
            </a:pPr>
            <a:r>
              <a:rPr dirty="0" sz="1200" lang="in-ID">
                <a:solidFill>
                  <a:srgbClr val="000000"/>
                </a:solidFill>
                <a:latin typeface="Book Antiqua" panose="02040602050305030304" pitchFamily="18" charset="0"/>
              </a:rPr>
              <a:t>Ibrahim, Duski. 2017. Filsafat Ilmu. Palembang: Noerfikri Offset.
Lucas, Henry S. 1996. The Renaissance and The Reformation. New York: Harper and Row Publisher.
Achmad Choirul Rofiq. Mengembalikan Supremasi Ilmu Pengetahuan Dunia Islam. Jurnal Cendekia. Vol. 11 No.1. 2013.
D Love. 2019. Who Was Johannes Kapler. Article. Accademic.
Fransisca Jonelia Bawembang. Implementasi Teori Renaissance Pada Bangunan Komersial di Kota Manado. Jurnal Media Matrasain. Vol. 10 No. 3. 2013.
Irfan Asfar dan Iqbal Asfar. Pendidikan Masa Renaissance Pemikiran Dan Pengaruh Keilmuan. Jurnal Pemikiran Dan Pengaruh Keilmuan Pendidikan. 2019.
Komarudin Sassi. Peradaban Islam Dan Renaissance Barat Al-Quran Dan Bahasa Kunci Terdepan Ilmu Pengetahuan. Jurnal At-Tahfidzh. Vol. 1 No. 2. 2020.
Nur Fajar Absor, dkk. Tumbuh dan Berkembangnya Humanisme Pada Masa Renaisans Abad Ke 14 Sampai 17. Jurnal Alur Sejarah. Vol 4 No 1. 2020
Saifullah. Renaissance dan Humanisme Sebagai Jembatan Lahirnya Filsafat Modern. Jurnal Ushuluddin. Vol. 12 No. 2. 2014.
Yulia Zahra. Antara Otoritas Agama dengan Kebebasan Berpikir Galileo Galilei. Jurnal ADALAH bulletin hukum dan keadilan. Vol. 4. No. 4. 2020.</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22" name=""/>
        <p:cNvGrpSpPr/>
        <p:nvPr/>
      </p:nvGrpSpPr>
      <p:grpSpPr>
        <a:xfrm>
          <a:off x="0" y="0"/>
          <a:ext cx="0" cy="0"/>
          <a:chOff x="0" y="0"/>
          <a:chExt cx="0" cy="0"/>
        </a:xfrm>
      </p:grpSpPr>
      <p:sp>
        <p:nvSpPr>
          <p:cNvPr id="1048597" name="TextBox 1048693"/>
          <p:cNvSpPr txBox="1"/>
          <p:nvPr/>
        </p:nvSpPr>
        <p:spPr>
          <a:xfrm>
            <a:off x="304800" y="1352550"/>
            <a:ext cx="8430237" cy="2186940"/>
          </a:xfrm>
          <a:prstGeom prst="rect"/>
        </p:spPr>
        <p:txBody>
          <a:bodyPr rtlCol="0" wrap="square">
            <a:spAutoFit/>
          </a:bodyPr>
          <a:p>
            <a:r>
              <a:rPr altLang="in" dirty="0" sz="2800" lang="en-US">
                <a:solidFill>
                  <a:srgbClr val="000000"/>
                </a:solidFill>
                <a:latin typeface="Bodoni MT" panose="02070603080606020203" pitchFamily="18" charset="0"/>
              </a:rPr>
              <a:t>Reni Royani </a:t>
            </a:r>
            <a:r>
              <a:rPr dirty="0" sz="2800" lang="in-ID">
                <a:solidFill>
                  <a:srgbClr val="000000"/>
                </a:solidFill>
                <a:latin typeface="Bodoni MT" panose="02070603080606020203" pitchFamily="18" charset="0"/>
              </a:rPr>
              <a:t>1913033016
Ahmad Syifa Pratama S. 195303300</a:t>
            </a:r>
            <a:r>
              <a:rPr altLang="in" dirty="0" sz="2800" lang="en-US">
                <a:solidFill>
                  <a:srgbClr val="000000"/>
                </a:solidFill>
                <a:latin typeface="Bodoni MT" panose="02070603080606020203" pitchFamily="18" charset="0"/>
              </a:rPr>
              <a:t>3</a:t>
            </a:r>
            <a:r>
              <a:rPr dirty="0" sz="2800" lang="in-ID">
                <a:solidFill>
                  <a:srgbClr val="000000"/>
                </a:solidFill>
                <a:latin typeface="Bodoni MT" panose="02070603080606020203" pitchFamily="18" charset="0"/>
              </a:rPr>
              <a:t>
Annisa Anggun Pelangi 2013033002
Devi Ayu Lestari 2013033005
Amanda Aulia Anissa 2013033006</a:t>
            </a:r>
            <a:endParaRPr altLang="en-US" lang="zh-CN"/>
          </a:p>
        </p:txBody>
      </p:sp>
      <p:sp>
        <p:nvSpPr>
          <p:cNvPr id="1048598" name="Scroll: Horizontal 1"/>
          <p:cNvSpPr/>
          <p:nvPr/>
        </p:nvSpPr>
        <p:spPr>
          <a:xfrm>
            <a:off x="457200" y="514350"/>
            <a:ext cx="3276600" cy="483098"/>
          </a:xfrm>
          <a:prstGeom prst="horizontalScroll"/>
          <a:solidFill>
            <a:srgbClr val="CFA1A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a:latin typeface="Bodoni MT" panose="02070603080606020203" pitchFamily="18" charset="0"/>
              </a:rPr>
              <a:t>KELOMPOK 9</a:t>
            </a:r>
            <a:endParaRPr dirty="0" lang="id-ID">
              <a:latin typeface="Bodoni MT" panose="02070603080606020203" pitchFamily="18" charset="0"/>
            </a:endParaRP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3" name=""/>
        <p:cNvGrpSpPr/>
        <p:nvPr/>
      </p:nvGrpSpPr>
      <p:grpSpPr>
        <a:xfrm>
          <a:off x="0" y="0"/>
          <a:ext cx="0" cy="0"/>
          <a:chOff x="0" y="0"/>
          <a:chExt cx="0" cy="0"/>
        </a:xfrm>
      </p:grpSpPr>
      <p:sp>
        <p:nvSpPr>
          <p:cNvPr id="1048599" name="object 3"/>
          <p:cNvSpPr/>
          <p:nvPr/>
        </p:nvSpPr>
        <p:spPr>
          <a:xfrm>
            <a:off x="7164323" y="1275588"/>
            <a:ext cx="1728216" cy="3435096"/>
          </a:xfrm>
          <a:prstGeom prst="rect"/>
          <a:blipFill>
            <a:blip xmlns:r="http://schemas.openxmlformats.org/officeDocument/2006/relationships" r:embed="rId1" cstate="print"/>
            <a:stretch>
              <a:fillRect/>
            </a:stretch>
          </a:blipFill>
        </p:spPr>
        <p:txBody>
          <a:bodyPr bIns="0" lIns="0" rIns="0" rtlCol="0" tIns="0" wrap="square"/>
          <a:p/>
        </p:txBody>
      </p:sp>
      <p:sp>
        <p:nvSpPr>
          <p:cNvPr id="1048600" name="object 5"/>
          <p:cNvSpPr/>
          <p:nvPr/>
        </p:nvSpPr>
        <p:spPr>
          <a:xfrm>
            <a:off x="282008" y="572516"/>
            <a:ext cx="368739" cy="454660"/>
          </a:xfrm>
          <a:prstGeom prst="rect"/>
          <a:blipFill>
            <a:blip xmlns:r="http://schemas.openxmlformats.org/officeDocument/2006/relationships" r:embed="rId2" cstate="print"/>
            <a:stretch>
              <a:fillRect/>
            </a:stretch>
          </a:blipFill>
        </p:spPr>
        <p:txBody>
          <a:bodyPr bIns="0" lIns="0" rIns="0" rtlCol="0" tIns="0" wrap="square"/>
          <a:p/>
        </p:txBody>
      </p:sp>
      <p:sp>
        <p:nvSpPr>
          <p:cNvPr id="1048601" name="object 2"/>
          <p:cNvSpPr txBox="1"/>
          <p:nvPr/>
        </p:nvSpPr>
        <p:spPr>
          <a:xfrm>
            <a:off x="251460" y="1275588"/>
            <a:ext cx="8206740" cy="2857500"/>
          </a:xfrm>
          <a:prstGeom prst="rect"/>
        </p:spPr>
        <p:txBody>
          <a:bodyPr bIns="0" lIns="0" rIns="0" rtlCol="0" tIns="12700" vert="horz" wrap="square">
            <a:spAutoFit/>
          </a:bodyPr>
          <a:p>
            <a:pPr indent="-285750" marL="297815">
              <a:lnSpc>
                <a:spcPct val="100000"/>
              </a:lnSpc>
              <a:spcBef>
                <a:spcPts val="100"/>
              </a:spcBef>
              <a:buFont typeface="Wingdings" panose="05000000000000000000" pitchFamily="2" charset="2"/>
              <a:buChar char="v"/>
              <a:tabLst>
                <a:tab algn="l" pos="299720"/>
              </a:tabLst>
            </a:pPr>
            <a:r>
              <a:rPr altLang="in" dirty="0" sz="2000" lang="en-US" err="1">
                <a:latin typeface="Century Schoolbook" panose="02040604050505020304" pitchFamily="18" charset="0"/>
                <a:cs typeface="Carlito"/>
              </a:rPr>
              <a:t>Pengertian</a:t>
            </a:r>
            <a:r>
              <a:rPr altLang="in" dirty="0" sz="2000" lang="en-US">
                <a:latin typeface="Century Schoolbook" panose="02040604050505020304" pitchFamily="18" charset="0"/>
                <a:cs typeface="Carlito"/>
              </a:rPr>
              <a:t> zaman renaissance</a:t>
            </a:r>
          </a:p>
          <a:p>
            <a:pPr indent="-285750" marL="297815">
              <a:lnSpc>
                <a:spcPct val="100000"/>
              </a:lnSpc>
              <a:spcBef>
                <a:spcPts val="100"/>
              </a:spcBef>
              <a:buFont typeface="Wingdings" panose="05000000000000000000" pitchFamily="2" charset="2"/>
              <a:buChar char="v"/>
              <a:tabLst>
                <a:tab algn="l" pos="299720"/>
              </a:tabLst>
            </a:pPr>
            <a:endParaRPr altLang="in" dirty="0" sz="2000" lang="en-US">
              <a:latin typeface="Century Schoolbook" panose="02040604050505020304" pitchFamily="18" charset="0"/>
              <a:cs typeface="Carlito"/>
            </a:endParaRPr>
          </a:p>
          <a:p>
            <a:pPr indent="-285750" marL="297815">
              <a:lnSpc>
                <a:spcPct val="100000"/>
              </a:lnSpc>
              <a:spcBef>
                <a:spcPts val="100"/>
              </a:spcBef>
              <a:buFont typeface="Wingdings" panose="05000000000000000000" pitchFamily="2" charset="2"/>
              <a:buChar char="v"/>
              <a:tabLst>
                <a:tab algn="l" pos="299720"/>
              </a:tabLst>
            </a:pPr>
            <a:r>
              <a:rPr altLang="in" dirty="0" sz="2000" lang="en-US" err="1">
                <a:latin typeface="Century Schoolbook" panose="02040604050505020304" pitchFamily="18" charset="0"/>
                <a:cs typeface="Carlito"/>
              </a:rPr>
              <a:t>Sebab</a:t>
            </a:r>
            <a:r>
              <a:rPr altLang="in" dirty="0" sz="2000" lang="en-US">
                <a:latin typeface="Century Schoolbook" panose="02040604050505020304" pitchFamily="18" charset="0"/>
                <a:cs typeface="Carlito"/>
              </a:rPr>
              <a:t> kelahiran zaman renaissance</a:t>
            </a:r>
          </a:p>
          <a:p>
            <a:pPr indent="-285750" marL="297815">
              <a:lnSpc>
                <a:spcPct val="100000"/>
              </a:lnSpc>
              <a:spcBef>
                <a:spcPts val="100"/>
              </a:spcBef>
              <a:buFont typeface="Wingdings" panose="05000000000000000000" pitchFamily="2" charset="2"/>
              <a:buChar char="v"/>
              <a:tabLst>
                <a:tab algn="l" pos="299720"/>
              </a:tabLst>
            </a:pPr>
            <a:endParaRPr altLang="in" dirty="0" sz="2000" lang="en-US">
              <a:latin typeface="Century Schoolbook" panose="02040604050505020304" pitchFamily="18" charset="0"/>
              <a:cs typeface="Carlito"/>
            </a:endParaRPr>
          </a:p>
          <a:p>
            <a:pPr indent="-285750" marL="297815">
              <a:lnSpc>
                <a:spcPct val="100000"/>
              </a:lnSpc>
              <a:spcBef>
                <a:spcPts val="100"/>
              </a:spcBef>
              <a:buFont typeface="Wingdings" panose="05000000000000000000" pitchFamily="2" charset="2"/>
              <a:buChar char="v"/>
              <a:tabLst>
                <a:tab algn="l" pos="299720"/>
              </a:tabLst>
            </a:pPr>
            <a:r>
              <a:rPr altLang="in" dirty="0" sz="2000" lang="en-US" err="1">
                <a:latin typeface="Century Schoolbook" panose="02040604050505020304" pitchFamily="18" charset="0"/>
                <a:cs typeface="Carlito"/>
              </a:rPr>
              <a:t>Tokoh</a:t>
            </a:r>
            <a:r>
              <a:rPr altLang="in" dirty="0" sz="2000" lang="en-US">
                <a:latin typeface="Century Schoolbook" panose="02040604050505020304" pitchFamily="18" charset="0"/>
                <a:cs typeface="Carlito"/>
              </a:rPr>
              <a:t> Tokoh pada  zaman  renaissance </a:t>
            </a:r>
          </a:p>
          <a:p>
            <a:pPr indent="-285750" marL="297815">
              <a:lnSpc>
                <a:spcPct val="100000"/>
              </a:lnSpc>
              <a:spcBef>
                <a:spcPts val="100"/>
              </a:spcBef>
              <a:buFont typeface="Wingdings" panose="05000000000000000000" pitchFamily="2" charset="2"/>
              <a:buChar char="v"/>
              <a:tabLst>
                <a:tab algn="l" pos="299720"/>
              </a:tabLst>
            </a:pPr>
            <a:endParaRPr altLang="in" dirty="0" sz="2000" lang="en-US">
              <a:latin typeface="Century Schoolbook" panose="02040604050505020304" pitchFamily="18" charset="0"/>
              <a:cs typeface="Carlito"/>
            </a:endParaRPr>
          </a:p>
          <a:p>
            <a:pPr indent="-285750" marL="297815">
              <a:lnSpc>
                <a:spcPct val="100000"/>
              </a:lnSpc>
              <a:spcBef>
                <a:spcPts val="100"/>
              </a:spcBef>
              <a:buFont typeface="Wingdings" panose="05000000000000000000" pitchFamily="2" charset="2"/>
              <a:buChar char="v"/>
              <a:tabLst>
                <a:tab algn="l" pos="299720"/>
              </a:tabLst>
            </a:pPr>
            <a:r>
              <a:rPr altLang="in" dirty="0" sz="2000" lang="en-US" err="1">
                <a:latin typeface="Century Schoolbook" panose="02040604050505020304" pitchFamily="18" charset="0"/>
                <a:cs typeface="Carlito"/>
              </a:rPr>
              <a:t>Humanisme</a:t>
            </a:r>
            <a:r>
              <a:rPr altLang="in" dirty="0" sz="2000" lang="en-US">
                <a:latin typeface="Century Schoolbook" panose="02040604050505020304" pitchFamily="18" charset="0"/>
                <a:cs typeface="Carlito"/>
              </a:rPr>
              <a:t>  pada masa  renaissance</a:t>
            </a:r>
          </a:p>
          <a:p>
            <a:pPr indent="-285750" marL="297815">
              <a:lnSpc>
                <a:spcPct val="100000"/>
              </a:lnSpc>
              <a:spcBef>
                <a:spcPts val="100"/>
              </a:spcBef>
              <a:buFont typeface="Wingdings" panose="05000000000000000000" pitchFamily="2" charset="2"/>
              <a:buChar char="v"/>
              <a:tabLst>
                <a:tab algn="l" pos="299720"/>
              </a:tabLst>
            </a:pPr>
            <a:endParaRPr altLang="in" dirty="0" sz="2000" lang="en-US">
              <a:latin typeface="Century Schoolbook" panose="02040604050505020304" pitchFamily="18" charset="0"/>
              <a:cs typeface="Carlito"/>
            </a:endParaRPr>
          </a:p>
          <a:p>
            <a:pPr indent="-285750" marL="297815">
              <a:lnSpc>
                <a:spcPct val="100000"/>
              </a:lnSpc>
              <a:spcBef>
                <a:spcPts val="100"/>
              </a:spcBef>
              <a:buFont typeface="Wingdings" panose="05000000000000000000" pitchFamily="2" charset="2"/>
              <a:buChar char="v"/>
              <a:tabLst>
                <a:tab algn="l" pos="299720"/>
              </a:tabLst>
            </a:pPr>
            <a:r>
              <a:rPr altLang="in" dirty="0" sz="2000" lang="en-US" err="1">
                <a:latin typeface="Century Schoolbook" panose="02040604050505020304" pitchFamily="18" charset="0"/>
                <a:cs typeface="Carlito"/>
              </a:rPr>
              <a:t>Dampak</a:t>
            </a:r>
            <a:r>
              <a:rPr altLang="in" dirty="0" sz="2000" lang="en-US">
                <a:latin typeface="Century Schoolbook" panose="02040604050505020304" pitchFamily="18" charset="0"/>
                <a:cs typeface="Carlito"/>
              </a:rPr>
              <a:t>  renaissance  terhadap  perkembangan  peradaban.  </a:t>
            </a:r>
            <a:endParaRPr dirty="0" sz="2000">
              <a:latin typeface="Century Schoolbook" panose="02040604050505020304" pitchFamily="18" charset="0"/>
              <a:cs typeface="Carlito"/>
            </a:endParaRPr>
          </a:p>
        </p:txBody>
      </p:sp>
      <p:sp>
        <p:nvSpPr>
          <p:cNvPr id="1048602" name="Title 2"/>
          <p:cNvSpPr>
            <a:spLocks noGrp="1"/>
          </p:cNvSpPr>
          <p:nvPr>
            <p:ph type="title"/>
          </p:nvPr>
        </p:nvSpPr>
        <p:spPr>
          <a:xfrm>
            <a:off x="762406" y="563067"/>
            <a:ext cx="2106930" cy="215444"/>
          </a:xfrm>
        </p:spPr>
        <p:txBody>
          <a:bodyPr/>
          <a:p>
            <a:r>
              <a:rPr dirty="0" lang="en-US"/>
              <a:t>PEMBAHASAN</a:t>
            </a:r>
            <a:endParaRPr dirty="0" lang="id-ID"/>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5" name=""/>
        <p:cNvGrpSpPr/>
        <p:nvPr/>
      </p:nvGrpSpPr>
      <p:grpSpPr>
        <a:xfrm>
          <a:off x="0" y="0"/>
          <a:ext cx="0" cy="0"/>
          <a:chOff x="0" y="0"/>
          <a:chExt cx="0" cy="0"/>
        </a:xfrm>
      </p:grpSpPr>
      <p:sp>
        <p:nvSpPr>
          <p:cNvPr id="1048610" name="object 4"/>
          <p:cNvSpPr/>
          <p:nvPr/>
        </p:nvSpPr>
        <p:spPr>
          <a:xfrm>
            <a:off x="251609" y="916432"/>
            <a:ext cx="332082" cy="452120"/>
          </a:xfrm>
          <a:prstGeom prst="rect"/>
          <a:blipFill>
            <a:blip xmlns:r="http://schemas.openxmlformats.org/officeDocument/2006/relationships" r:embed="rId1" cstate="print"/>
            <a:stretch>
              <a:fillRect/>
            </a:stretch>
          </a:blipFill>
        </p:spPr>
        <p:txBody>
          <a:bodyPr bIns="0" lIns="0" rIns="0" rtlCol="0" tIns="0" wrap="square"/>
          <a:p/>
        </p:txBody>
      </p:sp>
      <p:sp>
        <p:nvSpPr>
          <p:cNvPr id="1048611" name="object 5"/>
          <p:cNvSpPr txBox="1"/>
          <p:nvPr/>
        </p:nvSpPr>
        <p:spPr>
          <a:xfrm>
            <a:off x="612266" y="1276350"/>
            <a:ext cx="4064509" cy="1613536"/>
          </a:xfrm>
          <a:prstGeom prst="rect"/>
        </p:spPr>
        <p:txBody>
          <a:bodyPr bIns="0" lIns="0" rIns="0" rtlCol="0" tIns="13335" vert="horz" wrap="square">
            <a:spAutoFit/>
          </a:bodyPr>
          <a:p>
            <a:pPr marL="12700">
              <a:lnSpc>
                <a:spcPct val="100000"/>
              </a:lnSpc>
              <a:spcBef>
                <a:spcPts val="105"/>
              </a:spcBef>
            </a:pPr>
            <a:r>
              <a:rPr dirty="0" sz="1800">
                <a:latin typeface="Book Antiqua" panose="02040602050305030304" pitchFamily="18" charset="0"/>
                <a:cs typeface="Arial"/>
              </a:rPr>
              <a:t>Renaissance adalah salah satu fase dari suatu kebangunan di Eropa. Wells </a:t>
            </a:r>
            <a:r>
              <a:rPr dirty="0" sz="1800" err="1">
                <a:latin typeface="Book Antiqua" panose="02040602050305030304" pitchFamily="18" charset="0"/>
                <a:cs typeface="Arial"/>
              </a:rPr>
              <a:t>dalam</a:t>
            </a:r>
            <a:r>
              <a:rPr dirty="0" sz="1800">
                <a:latin typeface="Book Antiqua" panose="02040602050305030304" pitchFamily="18" charset="0"/>
                <a:cs typeface="Arial"/>
              </a:rPr>
              <a:t> (Sudirdjo (1975): mengatakan bahwa Renaissance adalah kehidupan kembali </a:t>
            </a:r>
            <a:r>
              <a:rPr dirty="0" sz="1800" err="1">
                <a:latin typeface="Book Antiqua" panose="02040602050305030304" pitchFamily="18" charset="0"/>
                <a:cs typeface="Arial"/>
              </a:rPr>
              <a:t>dari</a:t>
            </a:r>
            <a:r>
              <a:rPr dirty="0" sz="1800">
                <a:latin typeface="Book Antiqua" panose="02040602050305030304" pitchFamily="18" charset="0"/>
                <a:cs typeface="Arial"/>
              </a:rPr>
              <a:t> </a:t>
            </a:r>
            <a:r>
              <a:rPr dirty="0" sz="1800" err="1">
                <a:latin typeface="Book Antiqua" panose="02040602050305030304" pitchFamily="18" charset="0"/>
                <a:cs typeface="Arial"/>
              </a:rPr>
              <a:t>kuburnya</a:t>
            </a:r>
            <a:r>
              <a:rPr dirty="0" sz="1800">
                <a:latin typeface="Book Antiqua" panose="02040602050305030304" pitchFamily="18" charset="0"/>
                <a:cs typeface="Arial"/>
              </a:rPr>
              <a:t> kesenian dan pelajaran klasik</a:t>
            </a:r>
            <a:r>
              <a:rPr b="1" dirty="0" sz="1800">
                <a:latin typeface="Bradley Hand ITC" panose="03070402050302030203" pitchFamily="66" charset="0"/>
                <a:cs typeface="Arial"/>
              </a:rPr>
              <a:t>.</a:t>
            </a:r>
          </a:p>
        </p:txBody>
      </p:sp>
      <p:sp>
        <p:nvSpPr>
          <p:cNvPr id="1048612" name="TextBox 1048725"/>
          <p:cNvSpPr txBox="1"/>
          <p:nvPr/>
        </p:nvSpPr>
        <p:spPr>
          <a:xfrm>
            <a:off x="4951603" y="698339"/>
            <a:ext cx="4135247" cy="3139440"/>
          </a:xfrm>
          <a:prstGeom prst="rect"/>
        </p:spPr>
        <p:txBody>
          <a:bodyPr rtlCol="0" wrap="square">
            <a:spAutoFit/>
          </a:bodyPr>
          <a:p>
            <a:r>
              <a:rPr dirty="0" sz="2000" lang="in-ID">
                <a:solidFill>
                  <a:srgbClr val="000000"/>
                </a:solidFill>
                <a:latin typeface="Book Antiqua" panose="02040602050305030304" pitchFamily="18" charset="0"/>
              </a:rPr>
              <a:t>Secara historis, renaissance adalah suatu gerakan yang meliputi suatu zaman dimana orang merasa dirinya telah dilahirkan kembali dalam keadaban. Di dalam 
kelahiran kembali itu, manusia kembali pada sumber-sumber murni bagi pengetahuan dan keindahan</a:t>
            </a:r>
          </a:p>
        </p:txBody>
      </p:sp>
      <p:sp>
        <p:nvSpPr>
          <p:cNvPr id="1048613" name="Oval 2"/>
          <p:cNvSpPr/>
          <p:nvPr/>
        </p:nvSpPr>
        <p:spPr>
          <a:xfrm>
            <a:off x="251609" y="138430"/>
            <a:ext cx="3939391" cy="452120"/>
          </a:xfrm>
          <a:prstGeom prst="ellipse"/>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sz="2000" lang="en-US">
                <a:latin typeface="Century Schoolbook" panose="02040604050505020304" pitchFamily="18" charset="0"/>
              </a:rPr>
              <a:t>PENGERTIAN</a:t>
            </a:r>
            <a:endParaRPr dirty="0" sz="2000" lang="id-ID">
              <a:latin typeface="Century Schoolbook" panose="02040604050505020304" pitchFamily="18" charset="0"/>
            </a:endParaRPr>
          </a:p>
        </p:txBody>
      </p:sp>
      <p:sp>
        <p:nvSpPr>
          <p:cNvPr id="1048614" name="Rectangle: Diagonal Corners Rounded 3"/>
          <p:cNvSpPr/>
          <p:nvPr/>
        </p:nvSpPr>
        <p:spPr>
          <a:xfrm>
            <a:off x="381000" y="1276350"/>
            <a:ext cx="4267200" cy="2255105"/>
          </a:xfrm>
          <a:prstGeom prst="round2DiagRect"/>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id-ID"/>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8" name=""/>
        <p:cNvGrpSpPr/>
        <p:nvPr/>
      </p:nvGrpSpPr>
      <p:grpSpPr>
        <a:xfrm>
          <a:off x="0" y="0"/>
          <a:ext cx="0" cy="0"/>
          <a:chOff x="0" y="0"/>
          <a:chExt cx="0" cy="0"/>
        </a:xfrm>
      </p:grpSpPr>
      <p:sp>
        <p:nvSpPr>
          <p:cNvPr id="1048618" name="object 3"/>
          <p:cNvSpPr txBox="1">
            <a:spLocks noGrp="1"/>
          </p:cNvSpPr>
          <p:nvPr>
            <p:ph type="title"/>
          </p:nvPr>
        </p:nvSpPr>
        <p:spPr>
          <a:xfrm>
            <a:off x="381000" y="1123950"/>
            <a:ext cx="3047999" cy="2413635"/>
          </a:xfrm>
          <a:prstGeom prst="rect"/>
        </p:spPr>
        <p:txBody>
          <a:bodyPr bIns="0" lIns="0" rIns="0" rtlCol="0" tIns="13335" vert="horz" wrap="square">
            <a:spAutoFit/>
          </a:bodyPr>
          <a:p>
            <a:pPr marL="12700">
              <a:lnSpc>
                <a:spcPct val="100000"/>
              </a:lnSpc>
              <a:spcBef>
                <a:spcPts val="105"/>
              </a:spcBef>
            </a:pPr>
            <a:br>
              <a:rPr dirty="0" sz="1800"/>
            </a:br>
            <a:r>
              <a:rPr b="0" dirty="0" sz="1800" err="1">
                <a:latin typeface="Book Antiqua" panose="02040602050305030304" pitchFamily="18" charset="0"/>
              </a:rPr>
              <a:t>Sekitar</a:t>
            </a:r>
            <a:r>
              <a:rPr b="0" dirty="0" sz="1800">
                <a:latin typeface="Book Antiqua" panose="02040602050305030304" pitchFamily="18" charset="0"/>
              </a:rPr>
              <a:t> </a:t>
            </a:r>
            <a:r>
              <a:rPr b="0" dirty="0" sz="1800" err="1">
                <a:latin typeface="Book Antiqua" panose="02040602050305030304" pitchFamily="18" charset="0"/>
              </a:rPr>
              <a:t>abad</a:t>
            </a:r>
            <a:r>
              <a:rPr b="0" dirty="0" sz="1800">
                <a:latin typeface="Book Antiqua" panose="02040602050305030304" pitchFamily="18" charset="0"/>
              </a:rPr>
              <a:t> </a:t>
            </a:r>
            <a:r>
              <a:rPr b="0" dirty="0" sz="1800" err="1">
                <a:latin typeface="Book Antiqua" panose="02040602050305030304" pitchFamily="18" charset="0"/>
              </a:rPr>
              <a:t>ke</a:t>
            </a:r>
            <a:r>
              <a:rPr b="0" dirty="0" sz="1800">
                <a:latin typeface="Book Antiqua" panose="02040602050305030304" pitchFamily="18" charset="0"/>
              </a:rPr>
              <a:t> 15-16 </a:t>
            </a:r>
            <a:r>
              <a:rPr b="0" dirty="0" sz="1800" err="1">
                <a:latin typeface="Book Antiqua" panose="02040602050305030304" pitchFamily="18" charset="0"/>
              </a:rPr>
              <a:t>Masehi</a:t>
            </a:r>
            <a:r>
              <a:rPr b="0" dirty="0" sz="1800">
                <a:latin typeface="Book Antiqua" panose="02040602050305030304" pitchFamily="18" charset="0"/>
              </a:rPr>
              <a:t>, </a:t>
            </a:r>
            <a:r>
              <a:rPr b="0" dirty="0" sz="1800" err="1">
                <a:latin typeface="Book Antiqua" panose="02040602050305030304" pitchFamily="18" charset="0"/>
              </a:rPr>
              <a:t>Eropa</a:t>
            </a:r>
            <a:r>
              <a:rPr b="0" dirty="0" sz="1800">
                <a:latin typeface="Book Antiqua" panose="02040602050305030304" pitchFamily="18" charset="0"/>
              </a:rPr>
              <a:t> </a:t>
            </a:r>
            <a:r>
              <a:rPr b="0" dirty="0" sz="1800" err="1">
                <a:latin typeface="Book Antiqua" panose="02040602050305030304" pitchFamily="18" charset="0"/>
              </a:rPr>
              <a:t>mengalami</a:t>
            </a:r>
            <a:r>
              <a:rPr b="0" dirty="0" sz="1800">
                <a:latin typeface="Book Antiqua" panose="02040602050305030304" pitchFamily="18" charset="0"/>
              </a:rPr>
              <a:t> zaman Renaissance. </a:t>
            </a:r>
            <a:r>
              <a:rPr b="0" dirty="0" sz="1800" err="1">
                <a:latin typeface="Book Antiqua" panose="02040602050305030304" pitchFamily="18" charset="0"/>
              </a:rPr>
              <a:t>Kemunculan</a:t>
            </a:r>
            <a:r>
              <a:rPr b="0" dirty="0" sz="1800">
                <a:latin typeface="Book Antiqua" panose="02040602050305030304" pitchFamily="18" charset="0"/>
              </a:rPr>
              <a:t> </a:t>
            </a:r>
            <a:r>
              <a:rPr b="0" dirty="0" sz="1800" err="1">
                <a:latin typeface="Book Antiqua" panose="02040602050305030304" pitchFamily="18" charset="0"/>
              </a:rPr>
              <a:t>tersebut</a:t>
            </a:r>
            <a:r>
              <a:rPr b="0" dirty="0" sz="1800">
                <a:latin typeface="Book Antiqua" panose="02040602050305030304" pitchFamily="18" charset="0"/>
              </a:rPr>
              <a:t> </a:t>
            </a:r>
            <a:r>
              <a:rPr b="0" dirty="0" sz="1800" err="1">
                <a:latin typeface="Book Antiqua" panose="02040602050305030304" pitchFamily="18" charset="0"/>
              </a:rPr>
              <a:t>akibat</a:t>
            </a:r>
            <a:r>
              <a:rPr b="0" dirty="0" sz="1800">
                <a:latin typeface="Book Antiqua" panose="02040602050305030304" pitchFamily="18" charset="0"/>
              </a:rPr>
              <a:t> </a:t>
            </a:r>
            <a:r>
              <a:rPr b="0" dirty="0" sz="1800" err="1">
                <a:latin typeface="Book Antiqua" panose="02040602050305030304" pitchFamily="18" charset="0"/>
              </a:rPr>
              <a:t>dari</a:t>
            </a:r>
            <a:r>
              <a:rPr b="0" dirty="0" sz="1800">
                <a:latin typeface="Book Antiqua" panose="02040602050305030304" pitchFamily="18" charset="0"/>
              </a:rPr>
              <a:t> </a:t>
            </a:r>
            <a:r>
              <a:rPr b="0" dirty="0" sz="1800" err="1">
                <a:latin typeface="Book Antiqua" panose="02040602050305030304" pitchFamily="18" charset="0"/>
              </a:rPr>
              <a:t>adanya</a:t>
            </a:r>
            <a:r>
              <a:rPr b="0" dirty="0" sz="1800">
                <a:latin typeface="Book Antiqua" panose="02040602050305030304" pitchFamily="18" charset="0"/>
              </a:rPr>
              <a:t> </a:t>
            </a:r>
            <a:r>
              <a:rPr b="0" dirty="0" sz="1800" err="1">
                <a:latin typeface="Book Antiqua" panose="02040602050305030304" pitchFamily="18" charset="0"/>
              </a:rPr>
              <a:t>wabah</a:t>
            </a:r>
            <a:r>
              <a:rPr b="0" dirty="0" sz="1800">
                <a:latin typeface="Book Antiqua" panose="02040602050305030304" pitchFamily="18" charset="0"/>
              </a:rPr>
              <a:t> </a:t>
            </a:r>
            <a:r>
              <a:rPr b="0" dirty="0" sz="1800" err="1">
                <a:latin typeface="Book Antiqua" panose="02040602050305030304" pitchFamily="18" charset="0"/>
              </a:rPr>
              <a:t>penyakit</a:t>
            </a:r>
            <a:r>
              <a:rPr b="0" dirty="0" sz="1800">
                <a:latin typeface="Book Antiqua" panose="02040602050305030304" pitchFamily="18" charset="0"/>
              </a:rPr>
              <a:t>, </a:t>
            </a:r>
            <a:r>
              <a:rPr b="0" dirty="0" sz="1800" err="1">
                <a:latin typeface="Book Antiqua" panose="02040602050305030304" pitchFamily="18" charset="0"/>
              </a:rPr>
              <a:t>krisis</a:t>
            </a:r>
            <a:r>
              <a:rPr b="0" dirty="0" sz="1800">
                <a:latin typeface="Book Antiqua" panose="02040602050305030304" pitchFamily="18" charset="0"/>
              </a:rPr>
              <a:t> </a:t>
            </a:r>
            <a:r>
              <a:rPr b="0" dirty="0" sz="1800" err="1">
                <a:latin typeface="Book Antiqua" panose="02040602050305030304" pitchFamily="18" charset="0"/>
              </a:rPr>
              <a:t>ekonomi</a:t>
            </a:r>
            <a:r>
              <a:rPr b="0" dirty="0" sz="1800">
                <a:latin typeface="Book Antiqua" panose="02040602050305030304" pitchFamily="18" charset="0"/>
              </a:rPr>
              <a:t>, </a:t>
            </a:r>
            <a:r>
              <a:rPr b="0" dirty="0" sz="1800" err="1">
                <a:latin typeface="Book Antiqua" panose="02040602050305030304" pitchFamily="18" charset="0"/>
              </a:rPr>
              <a:t>krisis</a:t>
            </a:r>
            <a:r>
              <a:rPr b="0" dirty="0" sz="1800">
                <a:latin typeface="Book Antiqua" panose="02040602050305030304" pitchFamily="18" charset="0"/>
              </a:rPr>
              <a:t> </a:t>
            </a:r>
            <a:r>
              <a:rPr b="0" dirty="0" sz="1800" err="1">
                <a:latin typeface="Book Antiqua" panose="02040602050305030304" pitchFamily="18" charset="0"/>
              </a:rPr>
              <a:t>politik</a:t>
            </a:r>
            <a:r>
              <a:rPr b="0" dirty="0" sz="1800">
                <a:latin typeface="Book Antiqua" panose="02040602050305030304" pitchFamily="18" charset="0"/>
              </a:rPr>
              <a:t>, dan </a:t>
            </a:r>
            <a:r>
              <a:rPr b="0" dirty="0" sz="1800" err="1">
                <a:latin typeface="Book Antiqua" panose="02040602050305030304" pitchFamily="18" charset="0"/>
              </a:rPr>
              <a:t>krisis</a:t>
            </a:r>
            <a:r>
              <a:rPr b="0" dirty="0" sz="1800">
                <a:latin typeface="Book Antiqua" panose="02040602050305030304" pitchFamily="18" charset="0"/>
              </a:rPr>
              <a:t> </a:t>
            </a:r>
            <a:r>
              <a:rPr b="0" dirty="0" sz="1800" err="1">
                <a:latin typeface="Book Antiqua" panose="02040602050305030304" pitchFamily="18" charset="0"/>
              </a:rPr>
              <a:t>pemikiran</a:t>
            </a:r>
            <a:r>
              <a:rPr b="0" dirty="0" sz="1800">
                <a:latin typeface="Book Antiqua" panose="02040602050305030304" pitchFamily="18" charset="0"/>
              </a:rPr>
              <a:t> Dark Ages (Abad </a:t>
            </a:r>
            <a:r>
              <a:rPr b="0" dirty="0" sz="1800" err="1">
                <a:latin typeface="Book Antiqua" panose="02040602050305030304" pitchFamily="18" charset="0"/>
              </a:rPr>
              <a:t>Kegelapan</a:t>
            </a:r>
            <a:r>
              <a:rPr b="0" dirty="0" sz="1800">
                <a:latin typeface="Book Antiqua" panose="02040602050305030304" pitchFamily="18" charset="0"/>
              </a:rPr>
              <a:t>)</a:t>
            </a:r>
            <a:r>
              <a:rPr b="0" dirty="0" sz="1800" lang="en-US">
                <a:latin typeface="Book Antiqua" panose="02040602050305030304" pitchFamily="18" charset="0"/>
              </a:rPr>
              <a:t>.</a:t>
            </a:r>
            <a:endParaRPr altLang="en-US" b="0" dirty="0" sz="1800" lang="zh-CN">
              <a:latin typeface="Book Antiqua" panose="02040602050305030304" pitchFamily="18" charset="0"/>
            </a:endParaRPr>
          </a:p>
        </p:txBody>
      </p:sp>
      <p:sp>
        <p:nvSpPr>
          <p:cNvPr id="1048619" name="object 4"/>
          <p:cNvSpPr/>
          <p:nvPr/>
        </p:nvSpPr>
        <p:spPr>
          <a:xfrm>
            <a:off x="467946" y="486663"/>
            <a:ext cx="373301" cy="375920"/>
          </a:xfrm>
          <a:prstGeom prst="rect"/>
          <a:blipFill>
            <a:blip xmlns:r="http://schemas.openxmlformats.org/officeDocument/2006/relationships" r:embed="rId1" cstate="print"/>
            <a:stretch>
              <a:fillRect/>
            </a:stretch>
          </a:blipFill>
        </p:spPr>
        <p:txBody>
          <a:bodyPr bIns="0" lIns="0" rIns="0" rtlCol="0" tIns="0" wrap="square"/>
          <a:p/>
        </p:txBody>
      </p:sp>
      <p:sp>
        <p:nvSpPr>
          <p:cNvPr id="1048620" name="object 5"/>
          <p:cNvSpPr/>
          <p:nvPr/>
        </p:nvSpPr>
        <p:spPr>
          <a:xfrm>
            <a:off x="7092315" y="1923669"/>
            <a:ext cx="2051684" cy="3219829"/>
          </a:xfrm>
          <a:prstGeom prst="rect"/>
          <a:blipFill>
            <a:blip xmlns:r="http://schemas.openxmlformats.org/officeDocument/2006/relationships" r:embed="rId2" cstate="print"/>
            <a:stretch>
              <a:fillRect/>
            </a:stretch>
          </a:blipFill>
        </p:spPr>
        <p:txBody>
          <a:bodyPr bIns="0" lIns="0" rIns="0" rtlCol="0" tIns="0" wrap="square"/>
          <a:p/>
        </p:txBody>
      </p:sp>
      <p:sp>
        <p:nvSpPr>
          <p:cNvPr id="1048621" name="Oval 1"/>
          <p:cNvSpPr/>
          <p:nvPr/>
        </p:nvSpPr>
        <p:spPr>
          <a:xfrm>
            <a:off x="841247" y="133349"/>
            <a:ext cx="3349753" cy="746761"/>
          </a:xfrm>
          <a:prstGeom prst="ellipse"/>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a:latin typeface="Century Schoolbook" panose="02040604050505020304" pitchFamily="18" charset="0"/>
              </a:rPr>
              <a:t>SEBAB KELAHIRAN</a:t>
            </a:r>
            <a:endParaRPr dirty="0" lang="id-ID">
              <a:latin typeface="Century Schoolbook" panose="02040604050505020304" pitchFamily="18" charset="0"/>
            </a:endParaRPr>
          </a:p>
        </p:txBody>
      </p:sp>
      <p:sp>
        <p:nvSpPr>
          <p:cNvPr id="1048622" name="TextBox 2"/>
          <p:cNvSpPr txBox="1"/>
          <p:nvPr/>
        </p:nvSpPr>
        <p:spPr>
          <a:xfrm>
            <a:off x="4572000" y="1123950"/>
            <a:ext cx="3581400" cy="2225041"/>
          </a:xfrm>
          <a:prstGeom prst="rect"/>
          <a:noFill/>
        </p:spPr>
        <p:txBody>
          <a:bodyPr rtlCol="0" wrap="square">
            <a:spAutoFit/>
          </a:bodyPr>
          <a:p>
            <a:pPr indent="-285750" marL="285750">
              <a:buFont typeface="Wingdings" panose="05000000000000000000" pitchFamily="2" charset="2"/>
              <a:buChar char="q"/>
            </a:pPr>
            <a:r>
              <a:rPr dirty="0" lang="en-US" err="1">
                <a:latin typeface="Book Antiqua" panose="02040602050305030304" pitchFamily="18" charset="0"/>
              </a:rPr>
              <a:t>Pengaruh</a:t>
            </a:r>
            <a:r>
              <a:rPr dirty="0" lang="en-US">
                <a:latin typeface="Book Antiqua" panose="02040602050305030304" pitchFamily="18" charset="0"/>
              </a:rPr>
              <a:t> </a:t>
            </a:r>
            <a:r>
              <a:rPr dirty="0" lang="en-US" err="1">
                <a:latin typeface="Book Antiqua" panose="02040602050305030304" pitchFamily="18" charset="0"/>
              </a:rPr>
              <a:t>Kebudayaan</a:t>
            </a:r>
            <a:r>
              <a:rPr dirty="0" lang="en-US">
                <a:latin typeface="Book Antiqua" panose="02040602050305030304" pitchFamily="18" charset="0"/>
              </a:rPr>
              <a:t> Saracenic Byzantium</a:t>
            </a:r>
          </a:p>
          <a:p>
            <a:pPr indent="-285750" marL="285750">
              <a:buFont typeface="Wingdings" panose="05000000000000000000" pitchFamily="2" charset="2"/>
              <a:buChar char="q"/>
            </a:pPr>
            <a:r>
              <a:rPr dirty="0" lang="en-US" err="1">
                <a:latin typeface="Book Antiqua" panose="02040602050305030304" pitchFamily="18" charset="0"/>
              </a:rPr>
              <a:t>Perkembangan</a:t>
            </a:r>
            <a:r>
              <a:rPr dirty="0" lang="en-US">
                <a:latin typeface="Book Antiqua" panose="02040602050305030304" pitchFamily="18" charset="0"/>
              </a:rPr>
              <a:t> </a:t>
            </a:r>
            <a:r>
              <a:rPr dirty="0" lang="en-US" err="1">
                <a:latin typeface="Book Antiqua" panose="02040602050305030304" pitchFamily="18" charset="0"/>
              </a:rPr>
              <a:t>perdagangan</a:t>
            </a:r>
            <a:r>
              <a:rPr dirty="0" lang="en-US">
                <a:latin typeface="Book Antiqua" panose="02040602050305030304" pitchFamily="18" charset="0"/>
              </a:rPr>
              <a:t> dunia.</a:t>
            </a:r>
          </a:p>
          <a:p>
            <a:pPr indent="-285750" marL="285750">
              <a:buFont typeface="Wingdings" panose="05000000000000000000" pitchFamily="2" charset="2"/>
              <a:buChar char="q"/>
            </a:pPr>
            <a:r>
              <a:rPr dirty="0" lang="en-US" err="1">
                <a:latin typeface="Book Antiqua" panose="02040602050305030304" pitchFamily="18" charset="0"/>
              </a:rPr>
              <a:t>Kebangkitan</a:t>
            </a:r>
            <a:r>
              <a:rPr dirty="0" lang="en-US">
                <a:latin typeface="Book Antiqua" panose="02040602050305030304" pitchFamily="18" charset="0"/>
              </a:rPr>
              <a:t> Hasrat </a:t>
            </a:r>
            <a:r>
              <a:rPr dirty="0" lang="en-US" err="1">
                <a:latin typeface="Book Antiqua" panose="02040602050305030304" pitchFamily="18" charset="0"/>
              </a:rPr>
              <a:t>mempelajari</a:t>
            </a:r>
            <a:r>
              <a:rPr dirty="0" lang="en-US">
                <a:latin typeface="Book Antiqua" panose="02040602050305030304" pitchFamily="18" charset="0"/>
              </a:rPr>
              <a:t> </a:t>
            </a:r>
            <a:r>
              <a:rPr dirty="0" lang="en-US" err="1">
                <a:latin typeface="Book Antiqua" panose="02040602050305030304" pitchFamily="18" charset="0"/>
              </a:rPr>
              <a:t>warisan</a:t>
            </a:r>
            <a:r>
              <a:rPr dirty="0" lang="en-US">
                <a:latin typeface="Book Antiqua" panose="02040602050305030304" pitchFamily="18" charset="0"/>
              </a:rPr>
              <a:t> </a:t>
            </a:r>
            <a:r>
              <a:rPr dirty="0" lang="en-US" err="1">
                <a:latin typeface="Book Antiqua" panose="02040602050305030304" pitchFamily="18" charset="0"/>
              </a:rPr>
              <a:t>klasik</a:t>
            </a:r>
            <a:endParaRPr dirty="0" lang="en-US">
              <a:latin typeface="Book Antiqua" panose="02040602050305030304" pitchFamily="18" charset="0"/>
            </a:endParaRPr>
          </a:p>
          <a:p>
            <a:pPr indent="-285750" marL="285750">
              <a:buFont typeface="Wingdings" panose="05000000000000000000" pitchFamily="2" charset="2"/>
              <a:buChar char="q"/>
            </a:pPr>
            <a:r>
              <a:rPr dirty="0" lang="en-US" err="1">
                <a:latin typeface="Book Antiqua" panose="02040602050305030304" pitchFamily="18" charset="0"/>
              </a:rPr>
              <a:t>Pertumbuhan</a:t>
            </a:r>
            <a:r>
              <a:rPr dirty="0" lang="en-US">
                <a:latin typeface="Book Antiqua" panose="02040602050305030304" pitchFamily="18" charset="0"/>
              </a:rPr>
              <a:t> </a:t>
            </a:r>
            <a:r>
              <a:rPr dirty="0" lang="en-US" err="1">
                <a:latin typeface="Book Antiqua" panose="02040602050305030304" pitchFamily="18" charset="0"/>
              </a:rPr>
              <a:t>sikap</a:t>
            </a:r>
            <a:r>
              <a:rPr dirty="0" lang="en-US">
                <a:latin typeface="Book Antiqua" panose="02040602050305030304" pitchFamily="18" charset="0"/>
              </a:rPr>
              <a:t> </a:t>
            </a:r>
            <a:r>
              <a:rPr dirty="0" lang="en-US" err="1">
                <a:latin typeface="Book Antiqua" panose="02040602050305030304" pitchFamily="18" charset="0"/>
              </a:rPr>
              <a:t>kritis</a:t>
            </a:r>
            <a:r>
              <a:rPr dirty="0" lang="en-US">
                <a:latin typeface="Book Antiqua" panose="02040602050305030304" pitchFamily="18" charset="0"/>
              </a:rPr>
              <a:t> </a:t>
            </a:r>
            <a:r>
              <a:rPr dirty="0" lang="en-US" err="1">
                <a:latin typeface="Book Antiqua" panose="02040602050305030304" pitchFamily="18" charset="0"/>
              </a:rPr>
              <a:t>kaum</a:t>
            </a:r>
            <a:r>
              <a:rPr dirty="0" lang="en-US">
                <a:latin typeface="Book Antiqua" panose="02040602050305030304" pitchFamily="18" charset="0"/>
              </a:rPr>
              <a:t> </a:t>
            </a:r>
            <a:r>
              <a:rPr dirty="0" lang="en-US" err="1">
                <a:latin typeface="Book Antiqua" panose="02040602050305030304" pitchFamily="18" charset="0"/>
              </a:rPr>
              <a:t>filosof</a:t>
            </a:r>
            <a:endParaRPr dirty="0" lang="id-ID">
              <a:latin typeface="Book Antiqua" panose="02040602050305030304" pitchFamily="18" charset="0"/>
            </a:endParaRPr>
          </a:p>
        </p:txBody>
      </p:sp>
      <p:sp>
        <p:nvSpPr>
          <p:cNvPr id="1048623" name="Rectangle: Diagonal Corners Rounded 3"/>
          <p:cNvSpPr/>
          <p:nvPr/>
        </p:nvSpPr>
        <p:spPr>
          <a:xfrm>
            <a:off x="4419600" y="1123950"/>
            <a:ext cx="3733800" cy="2286000"/>
          </a:xfrm>
          <a:prstGeom prst="round2DiagRect"/>
          <a:noFill/>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anchor="ctr" rtlCol="0"/>
          <a:p>
            <a:pPr algn="ctr"/>
            <a:endParaRPr lang="id-ID"/>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900">
        <p14:warp dir="in"/>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9" name=""/>
        <p:cNvGrpSpPr/>
        <p:nvPr/>
      </p:nvGrpSpPr>
      <p:grpSpPr>
        <a:xfrm>
          <a:off x="0" y="0"/>
          <a:ext cx="0" cy="0"/>
          <a:chOff x="0" y="0"/>
          <a:chExt cx="0" cy="0"/>
        </a:xfrm>
      </p:grpSpPr>
      <p:sp>
        <p:nvSpPr>
          <p:cNvPr id="1048624" name="object 2"/>
          <p:cNvSpPr txBox="1">
            <a:spLocks noGrp="1"/>
          </p:cNvSpPr>
          <p:nvPr>
            <p:ph type="title"/>
          </p:nvPr>
        </p:nvSpPr>
        <p:spPr>
          <a:xfrm>
            <a:off x="762000" y="452168"/>
            <a:ext cx="2361794" cy="567463"/>
          </a:xfrm>
          <a:prstGeom prst="rect"/>
        </p:spPr>
        <p:txBody>
          <a:bodyPr bIns="0" lIns="0" rIns="0" rtlCol="0" tIns="13335" vert="horz" wrap="square">
            <a:spAutoFit/>
          </a:bodyPr>
          <a:p>
            <a:pPr indent="0" marL="0">
              <a:spcBef>
                <a:spcPts val="105"/>
              </a:spcBef>
              <a:buNone/>
            </a:pPr>
            <a:r>
              <a:rPr dirty="0" sz="1800" spc="-5">
                <a:latin typeface="Book Antiqua" panose="02040602050305030304" pitchFamily="18" charset="0"/>
              </a:rPr>
              <a:t>Tokoh-Tokoh Zaman Renaissance</a:t>
            </a:r>
          </a:p>
        </p:txBody>
      </p:sp>
      <p:sp>
        <p:nvSpPr>
          <p:cNvPr id="1048625" name="object 4"/>
          <p:cNvSpPr/>
          <p:nvPr/>
        </p:nvSpPr>
        <p:spPr>
          <a:xfrm>
            <a:off x="155447" y="424180"/>
            <a:ext cx="550545" cy="635000"/>
          </a:xfrm>
          <a:custGeom>
            <a:avLst/>
            <a:ahLst/>
            <a:rect l="l" t="t" r="r" b="b"/>
            <a:pathLst>
              <a:path w="550545" h="635000">
                <a:moveTo>
                  <a:pt x="249173" y="633729"/>
                </a:moveTo>
                <a:lnTo>
                  <a:pt x="243433" y="633729"/>
                </a:lnTo>
                <a:lnTo>
                  <a:pt x="245059" y="635000"/>
                </a:lnTo>
                <a:lnTo>
                  <a:pt x="247523" y="635000"/>
                </a:lnTo>
                <a:lnTo>
                  <a:pt x="249173" y="633729"/>
                </a:lnTo>
                <a:close/>
              </a:path>
              <a:path w="550545" h="635000">
                <a:moveTo>
                  <a:pt x="251650" y="379729"/>
                </a:moveTo>
                <a:lnTo>
                  <a:pt x="239306" y="379729"/>
                </a:lnTo>
                <a:lnTo>
                  <a:pt x="239306" y="416560"/>
                </a:lnTo>
                <a:lnTo>
                  <a:pt x="238493" y="427989"/>
                </a:lnTo>
                <a:lnTo>
                  <a:pt x="236029" y="458470"/>
                </a:lnTo>
                <a:lnTo>
                  <a:pt x="234378" y="473710"/>
                </a:lnTo>
                <a:lnTo>
                  <a:pt x="233565" y="488950"/>
                </a:lnTo>
                <a:lnTo>
                  <a:pt x="233625" y="524510"/>
                </a:lnTo>
                <a:lnTo>
                  <a:pt x="238493" y="626110"/>
                </a:lnTo>
                <a:lnTo>
                  <a:pt x="238493" y="628650"/>
                </a:lnTo>
                <a:lnTo>
                  <a:pt x="239306" y="631189"/>
                </a:lnTo>
                <a:lnTo>
                  <a:pt x="240969" y="633729"/>
                </a:lnTo>
                <a:lnTo>
                  <a:pt x="251650" y="633729"/>
                </a:lnTo>
                <a:lnTo>
                  <a:pt x="254114" y="635000"/>
                </a:lnTo>
                <a:lnTo>
                  <a:pt x="304266" y="635000"/>
                </a:lnTo>
                <a:lnTo>
                  <a:pt x="306730" y="633729"/>
                </a:lnTo>
                <a:lnTo>
                  <a:pt x="309194" y="631189"/>
                </a:lnTo>
                <a:lnTo>
                  <a:pt x="310857" y="626110"/>
                </a:lnTo>
                <a:lnTo>
                  <a:pt x="310857" y="621029"/>
                </a:lnTo>
                <a:lnTo>
                  <a:pt x="254927" y="621029"/>
                </a:lnTo>
                <a:lnTo>
                  <a:pt x="254927" y="609600"/>
                </a:lnTo>
                <a:lnTo>
                  <a:pt x="259854" y="608329"/>
                </a:lnTo>
                <a:lnTo>
                  <a:pt x="263982" y="605789"/>
                </a:lnTo>
                <a:lnTo>
                  <a:pt x="290644" y="594360"/>
                </a:lnTo>
                <a:lnTo>
                  <a:pt x="254927" y="594360"/>
                </a:lnTo>
                <a:lnTo>
                  <a:pt x="254114" y="575310"/>
                </a:lnTo>
                <a:lnTo>
                  <a:pt x="259854" y="575310"/>
                </a:lnTo>
                <a:lnTo>
                  <a:pt x="265607" y="572770"/>
                </a:lnTo>
                <a:lnTo>
                  <a:pt x="276313" y="570229"/>
                </a:lnTo>
                <a:lnTo>
                  <a:pt x="293585" y="565150"/>
                </a:lnTo>
                <a:lnTo>
                  <a:pt x="311598" y="565150"/>
                </a:lnTo>
                <a:lnTo>
                  <a:pt x="311650" y="561339"/>
                </a:lnTo>
                <a:lnTo>
                  <a:pt x="253263" y="561339"/>
                </a:lnTo>
                <a:lnTo>
                  <a:pt x="252450" y="541020"/>
                </a:lnTo>
                <a:lnTo>
                  <a:pt x="255739" y="541020"/>
                </a:lnTo>
                <a:lnTo>
                  <a:pt x="259854" y="539750"/>
                </a:lnTo>
                <a:lnTo>
                  <a:pt x="267258" y="537210"/>
                </a:lnTo>
                <a:lnTo>
                  <a:pt x="278921" y="530860"/>
                </a:lnTo>
                <a:lnTo>
                  <a:pt x="251650" y="530860"/>
                </a:lnTo>
                <a:lnTo>
                  <a:pt x="250799" y="510539"/>
                </a:lnTo>
                <a:lnTo>
                  <a:pt x="256578" y="509270"/>
                </a:lnTo>
                <a:lnTo>
                  <a:pt x="261518" y="508000"/>
                </a:lnTo>
                <a:lnTo>
                  <a:pt x="272186" y="502920"/>
                </a:lnTo>
                <a:lnTo>
                  <a:pt x="285343" y="497839"/>
                </a:lnTo>
                <a:lnTo>
                  <a:pt x="250799" y="497839"/>
                </a:lnTo>
                <a:lnTo>
                  <a:pt x="250799" y="477520"/>
                </a:lnTo>
                <a:lnTo>
                  <a:pt x="255739" y="476250"/>
                </a:lnTo>
                <a:lnTo>
                  <a:pt x="261518" y="473710"/>
                </a:lnTo>
                <a:lnTo>
                  <a:pt x="270535" y="468629"/>
                </a:lnTo>
                <a:lnTo>
                  <a:pt x="276313" y="466089"/>
                </a:lnTo>
                <a:lnTo>
                  <a:pt x="251650" y="466089"/>
                </a:lnTo>
                <a:lnTo>
                  <a:pt x="253263" y="444500"/>
                </a:lnTo>
                <a:lnTo>
                  <a:pt x="259041" y="443229"/>
                </a:lnTo>
                <a:lnTo>
                  <a:pt x="264795" y="440689"/>
                </a:lnTo>
                <a:lnTo>
                  <a:pt x="275475" y="435610"/>
                </a:lnTo>
                <a:lnTo>
                  <a:pt x="285343" y="430529"/>
                </a:lnTo>
                <a:lnTo>
                  <a:pt x="254927" y="430529"/>
                </a:lnTo>
                <a:lnTo>
                  <a:pt x="254927" y="427989"/>
                </a:lnTo>
                <a:lnTo>
                  <a:pt x="255739" y="412750"/>
                </a:lnTo>
                <a:lnTo>
                  <a:pt x="265607" y="410210"/>
                </a:lnTo>
                <a:lnTo>
                  <a:pt x="273850" y="405129"/>
                </a:lnTo>
                <a:lnTo>
                  <a:pt x="285343" y="400050"/>
                </a:lnTo>
                <a:lnTo>
                  <a:pt x="255739" y="400050"/>
                </a:lnTo>
                <a:lnTo>
                  <a:pt x="254114" y="389889"/>
                </a:lnTo>
                <a:lnTo>
                  <a:pt x="253263" y="384810"/>
                </a:lnTo>
                <a:lnTo>
                  <a:pt x="251650" y="379729"/>
                </a:lnTo>
                <a:close/>
              </a:path>
              <a:path w="550545" h="635000">
                <a:moveTo>
                  <a:pt x="311219" y="593089"/>
                </a:moveTo>
                <a:lnTo>
                  <a:pt x="293585" y="593089"/>
                </a:lnTo>
                <a:lnTo>
                  <a:pt x="293585" y="617220"/>
                </a:lnTo>
                <a:lnTo>
                  <a:pt x="282867" y="617220"/>
                </a:lnTo>
                <a:lnTo>
                  <a:pt x="272186" y="618489"/>
                </a:lnTo>
                <a:lnTo>
                  <a:pt x="264795" y="619760"/>
                </a:lnTo>
                <a:lnTo>
                  <a:pt x="256578" y="619760"/>
                </a:lnTo>
                <a:lnTo>
                  <a:pt x="254927" y="621029"/>
                </a:lnTo>
                <a:lnTo>
                  <a:pt x="310857" y="621029"/>
                </a:lnTo>
                <a:lnTo>
                  <a:pt x="311219" y="593089"/>
                </a:lnTo>
                <a:close/>
              </a:path>
              <a:path w="550545" h="635000">
                <a:moveTo>
                  <a:pt x="311598" y="565150"/>
                </a:moveTo>
                <a:lnTo>
                  <a:pt x="293585" y="565150"/>
                </a:lnTo>
                <a:lnTo>
                  <a:pt x="293585" y="577850"/>
                </a:lnTo>
                <a:lnTo>
                  <a:pt x="282067" y="581660"/>
                </a:lnTo>
                <a:lnTo>
                  <a:pt x="270535" y="588010"/>
                </a:lnTo>
                <a:lnTo>
                  <a:pt x="254927" y="594360"/>
                </a:lnTo>
                <a:lnTo>
                  <a:pt x="290644" y="594360"/>
                </a:lnTo>
                <a:lnTo>
                  <a:pt x="293585" y="593089"/>
                </a:lnTo>
                <a:lnTo>
                  <a:pt x="311219" y="593089"/>
                </a:lnTo>
                <a:lnTo>
                  <a:pt x="311598" y="565150"/>
                </a:lnTo>
                <a:close/>
              </a:path>
              <a:path w="550545" h="635000">
                <a:moveTo>
                  <a:pt x="312184" y="521970"/>
                </a:moveTo>
                <a:lnTo>
                  <a:pt x="294398" y="521970"/>
                </a:lnTo>
                <a:lnTo>
                  <a:pt x="294398" y="548639"/>
                </a:lnTo>
                <a:lnTo>
                  <a:pt x="284530" y="552450"/>
                </a:lnTo>
                <a:lnTo>
                  <a:pt x="275475" y="554989"/>
                </a:lnTo>
                <a:lnTo>
                  <a:pt x="263982" y="558800"/>
                </a:lnTo>
                <a:lnTo>
                  <a:pt x="253263" y="561339"/>
                </a:lnTo>
                <a:lnTo>
                  <a:pt x="311650" y="561339"/>
                </a:lnTo>
                <a:lnTo>
                  <a:pt x="312184" y="521970"/>
                </a:lnTo>
                <a:close/>
              </a:path>
              <a:path w="550545" h="635000">
                <a:moveTo>
                  <a:pt x="312563" y="494029"/>
                </a:moveTo>
                <a:lnTo>
                  <a:pt x="295211" y="494029"/>
                </a:lnTo>
                <a:lnTo>
                  <a:pt x="295211" y="508000"/>
                </a:lnTo>
                <a:lnTo>
                  <a:pt x="293585" y="508000"/>
                </a:lnTo>
                <a:lnTo>
                  <a:pt x="267258" y="524510"/>
                </a:lnTo>
                <a:lnTo>
                  <a:pt x="259854" y="527050"/>
                </a:lnTo>
                <a:lnTo>
                  <a:pt x="251650" y="530860"/>
                </a:lnTo>
                <a:lnTo>
                  <a:pt x="278921" y="530860"/>
                </a:lnTo>
                <a:lnTo>
                  <a:pt x="281254" y="529589"/>
                </a:lnTo>
                <a:lnTo>
                  <a:pt x="294398" y="521970"/>
                </a:lnTo>
                <a:lnTo>
                  <a:pt x="312184" y="521970"/>
                </a:lnTo>
                <a:lnTo>
                  <a:pt x="312563" y="494029"/>
                </a:lnTo>
                <a:close/>
              </a:path>
              <a:path w="550545" h="635000">
                <a:moveTo>
                  <a:pt x="313046" y="458470"/>
                </a:moveTo>
                <a:lnTo>
                  <a:pt x="295211" y="458470"/>
                </a:lnTo>
                <a:lnTo>
                  <a:pt x="295211" y="477520"/>
                </a:lnTo>
                <a:lnTo>
                  <a:pt x="282067" y="482600"/>
                </a:lnTo>
                <a:lnTo>
                  <a:pt x="269722" y="488950"/>
                </a:lnTo>
                <a:lnTo>
                  <a:pt x="259854" y="492760"/>
                </a:lnTo>
                <a:lnTo>
                  <a:pt x="254927" y="495300"/>
                </a:lnTo>
                <a:lnTo>
                  <a:pt x="250799" y="497839"/>
                </a:lnTo>
                <a:lnTo>
                  <a:pt x="285343" y="497839"/>
                </a:lnTo>
                <a:lnTo>
                  <a:pt x="295211" y="494029"/>
                </a:lnTo>
                <a:lnTo>
                  <a:pt x="312563" y="494029"/>
                </a:lnTo>
                <a:lnTo>
                  <a:pt x="313046" y="458470"/>
                </a:lnTo>
                <a:close/>
              </a:path>
              <a:path w="550545" h="635000">
                <a:moveTo>
                  <a:pt x="292734" y="444500"/>
                </a:moveTo>
                <a:lnTo>
                  <a:pt x="289458" y="444500"/>
                </a:lnTo>
                <a:lnTo>
                  <a:pt x="286181" y="445770"/>
                </a:lnTo>
                <a:lnTo>
                  <a:pt x="278777" y="448310"/>
                </a:lnTo>
                <a:lnTo>
                  <a:pt x="265607" y="455929"/>
                </a:lnTo>
                <a:lnTo>
                  <a:pt x="259041" y="461010"/>
                </a:lnTo>
                <a:lnTo>
                  <a:pt x="251650" y="466089"/>
                </a:lnTo>
                <a:lnTo>
                  <a:pt x="276313" y="466089"/>
                </a:lnTo>
                <a:lnTo>
                  <a:pt x="282867" y="463550"/>
                </a:lnTo>
                <a:lnTo>
                  <a:pt x="295211" y="458470"/>
                </a:lnTo>
                <a:lnTo>
                  <a:pt x="313046" y="458470"/>
                </a:lnTo>
                <a:lnTo>
                  <a:pt x="313218" y="445770"/>
                </a:lnTo>
                <a:lnTo>
                  <a:pt x="295211" y="445770"/>
                </a:lnTo>
                <a:lnTo>
                  <a:pt x="292734" y="444500"/>
                </a:lnTo>
                <a:close/>
              </a:path>
              <a:path w="550545" h="635000">
                <a:moveTo>
                  <a:pt x="313691" y="425450"/>
                </a:moveTo>
                <a:lnTo>
                  <a:pt x="295211" y="425450"/>
                </a:lnTo>
                <a:lnTo>
                  <a:pt x="295211" y="445770"/>
                </a:lnTo>
                <a:lnTo>
                  <a:pt x="313218" y="445770"/>
                </a:lnTo>
                <a:lnTo>
                  <a:pt x="313321" y="438150"/>
                </a:lnTo>
                <a:lnTo>
                  <a:pt x="313691" y="425450"/>
                </a:lnTo>
                <a:close/>
              </a:path>
              <a:path w="550545" h="635000">
                <a:moveTo>
                  <a:pt x="313158" y="393700"/>
                </a:moveTo>
                <a:lnTo>
                  <a:pt x="296862" y="393700"/>
                </a:lnTo>
                <a:lnTo>
                  <a:pt x="295211" y="408939"/>
                </a:lnTo>
                <a:lnTo>
                  <a:pt x="288645" y="411479"/>
                </a:lnTo>
                <a:lnTo>
                  <a:pt x="282867" y="414020"/>
                </a:lnTo>
                <a:lnTo>
                  <a:pt x="270535" y="421639"/>
                </a:lnTo>
                <a:lnTo>
                  <a:pt x="262318" y="425450"/>
                </a:lnTo>
                <a:lnTo>
                  <a:pt x="258203" y="427989"/>
                </a:lnTo>
                <a:lnTo>
                  <a:pt x="254927" y="430529"/>
                </a:lnTo>
                <a:lnTo>
                  <a:pt x="285343" y="430529"/>
                </a:lnTo>
                <a:lnTo>
                  <a:pt x="295211" y="425450"/>
                </a:lnTo>
                <a:lnTo>
                  <a:pt x="313691" y="425450"/>
                </a:lnTo>
                <a:lnTo>
                  <a:pt x="314060" y="412750"/>
                </a:lnTo>
                <a:lnTo>
                  <a:pt x="314059" y="408939"/>
                </a:lnTo>
                <a:lnTo>
                  <a:pt x="313158" y="393700"/>
                </a:lnTo>
                <a:close/>
              </a:path>
              <a:path w="550545" h="635000">
                <a:moveTo>
                  <a:pt x="434613" y="379729"/>
                </a:moveTo>
                <a:lnTo>
                  <a:pt x="251650" y="379729"/>
                </a:lnTo>
                <a:lnTo>
                  <a:pt x="288645" y="381000"/>
                </a:lnTo>
                <a:lnTo>
                  <a:pt x="283717" y="383539"/>
                </a:lnTo>
                <a:lnTo>
                  <a:pt x="278777" y="387350"/>
                </a:lnTo>
                <a:lnTo>
                  <a:pt x="269722" y="393700"/>
                </a:lnTo>
                <a:lnTo>
                  <a:pt x="255739" y="400050"/>
                </a:lnTo>
                <a:lnTo>
                  <a:pt x="285343" y="400050"/>
                </a:lnTo>
                <a:lnTo>
                  <a:pt x="296862" y="393700"/>
                </a:lnTo>
                <a:lnTo>
                  <a:pt x="313158" y="393700"/>
                </a:lnTo>
                <a:lnTo>
                  <a:pt x="312483" y="382270"/>
                </a:lnTo>
                <a:lnTo>
                  <a:pt x="361010" y="382270"/>
                </a:lnTo>
                <a:lnTo>
                  <a:pt x="410349" y="381000"/>
                </a:lnTo>
                <a:lnTo>
                  <a:pt x="434613" y="379729"/>
                </a:lnTo>
                <a:close/>
              </a:path>
              <a:path w="550545" h="635000">
                <a:moveTo>
                  <a:pt x="79755" y="237489"/>
                </a:moveTo>
                <a:lnTo>
                  <a:pt x="76479" y="237489"/>
                </a:lnTo>
                <a:lnTo>
                  <a:pt x="74015" y="238760"/>
                </a:lnTo>
                <a:lnTo>
                  <a:pt x="67424" y="241300"/>
                </a:lnTo>
                <a:lnTo>
                  <a:pt x="23012" y="279400"/>
                </a:lnTo>
                <a:lnTo>
                  <a:pt x="12331" y="290829"/>
                </a:lnTo>
                <a:lnTo>
                  <a:pt x="8216" y="294639"/>
                </a:lnTo>
                <a:lnTo>
                  <a:pt x="4127" y="299720"/>
                </a:lnTo>
                <a:lnTo>
                  <a:pt x="812" y="304800"/>
                </a:lnTo>
                <a:lnTo>
                  <a:pt x="0" y="307339"/>
                </a:lnTo>
                <a:lnTo>
                  <a:pt x="0" y="314960"/>
                </a:lnTo>
                <a:lnTo>
                  <a:pt x="32067" y="350520"/>
                </a:lnTo>
                <a:lnTo>
                  <a:pt x="64960" y="373379"/>
                </a:lnTo>
                <a:lnTo>
                  <a:pt x="78130" y="381000"/>
                </a:lnTo>
                <a:lnTo>
                  <a:pt x="80606" y="381000"/>
                </a:lnTo>
                <a:lnTo>
                  <a:pt x="92938" y="383539"/>
                </a:lnTo>
                <a:lnTo>
                  <a:pt x="106083" y="384810"/>
                </a:lnTo>
                <a:lnTo>
                  <a:pt x="119227" y="384810"/>
                </a:lnTo>
                <a:lnTo>
                  <a:pt x="132410" y="383539"/>
                </a:lnTo>
                <a:lnTo>
                  <a:pt x="212166" y="379729"/>
                </a:lnTo>
                <a:lnTo>
                  <a:pt x="434613" y="379729"/>
                </a:lnTo>
                <a:lnTo>
                  <a:pt x="482701" y="377189"/>
                </a:lnTo>
                <a:lnTo>
                  <a:pt x="511505" y="377189"/>
                </a:lnTo>
                <a:lnTo>
                  <a:pt x="513969" y="374650"/>
                </a:lnTo>
                <a:lnTo>
                  <a:pt x="515620" y="372110"/>
                </a:lnTo>
                <a:lnTo>
                  <a:pt x="90474" y="372110"/>
                </a:lnTo>
                <a:lnTo>
                  <a:pt x="90474" y="369570"/>
                </a:lnTo>
                <a:lnTo>
                  <a:pt x="89623" y="367029"/>
                </a:lnTo>
                <a:lnTo>
                  <a:pt x="87998" y="365760"/>
                </a:lnTo>
                <a:lnTo>
                  <a:pt x="85534" y="363220"/>
                </a:lnTo>
                <a:lnTo>
                  <a:pt x="75666" y="358139"/>
                </a:lnTo>
                <a:lnTo>
                  <a:pt x="65798" y="351789"/>
                </a:lnTo>
                <a:lnTo>
                  <a:pt x="31267" y="325120"/>
                </a:lnTo>
                <a:lnTo>
                  <a:pt x="23012" y="317500"/>
                </a:lnTo>
                <a:lnTo>
                  <a:pt x="14808" y="311150"/>
                </a:lnTo>
                <a:lnTo>
                  <a:pt x="45224" y="284479"/>
                </a:lnTo>
                <a:lnTo>
                  <a:pt x="78943" y="257810"/>
                </a:lnTo>
                <a:lnTo>
                  <a:pt x="83070" y="255270"/>
                </a:lnTo>
                <a:lnTo>
                  <a:pt x="87160" y="251460"/>
                </a:lnTo>
                <a:lnTo>
                  <a:pt x="87998" y="248920"/>
                </a:lnTo>
                <a:lnTo>
                  <a:pt x="105270" y="248920"/>
                </a:lnTo>
                <a:lnTo>
                  <a:pt x="120891" y="246379"/>
                </a:lnTo>
                <a:lnTo>
                  <a:pt x="511505" y="246379"/>
                </a:lnTo>
                <a:lnTo>
                  <a:pt x="510692" y="242570"/>
                </a:lnTo>
                <a:lnTo>
                  <a:pt x="509841" y="241300"/>
                </a:lnTo>
                <a:lnTo>
                  <a:pt x="508228" y="240029"/>
                </a:lnTo>
                <a:lnTo>
                  <a:pt x="392264" y="240029"/>
                </a:lnTo>
                <a:lnTo>
                  <a:pt x="365671" y="238760"/>
                </a:lnTo>
                <a:lnTo>
                  <a:pt x="81419" y="238760"/>
                </a:lnTo>
                <a:lnTo>
                  <a:pt x="79755" y="237489"/>
                </a:lnTo>
                <a:close/>
              </a:path>
              <a:path w="550545" h="635000">
                <a:moveTo>
                  <a:pt x="242582" y="364489"/>
                </a:moveTo>
                <a:lnTo>
                  <a:pt x="213829" y="364489"/>
                </a:lnTo>
                <a:lnTo>
                  <a:pt x="185839" y="365760"/>
                </a:lnTo>
                <a:lnTo>
                  <a:pt x="138163" y="367029"/>
                </a:lnTo>
                <a:lnTo>
                  <a:pt x="113487" y="368300"/>
                </a:lnTo>
                <a:lnTo>
                  <a:pt x="101968" y="369570"/>
                </a:lnTo>
                <a:lnTo>
                  <a:pt x="90474" y="372110"/>
                </a:lnTo>
                <a:lnTo>
                  <a:pt x="515620" y="372110"/>
                </a:lnTo>
                <a:lnTo>
                  <a:pt x="515620" y="368300"/>
                </a:lnTo>
                <a:lnTo>
                  <a:pt x="516026" y="367029"/>
                </a:lnTo>
                <a:lnTo>
                  <a:pt x="324002" y="367029"/>
                </a:lnTo>
                <a:lnTo>
                  <a:pt x="242582" y="364489"/>
                </a:lnTo>
                <a:close/>
              </a:path>
              <a:path w="550545" h="635000">
                <a:moveTo>
                  <a:pt x="511505" y="255270"/>
                </a:moveTo>
                <a:lnTo>
                  <a:pt x="494233" y="255270"/>
                </a:lnTo>
                <a:lnTo>
                  <a:pt x="493420" y="261620"/>
                </a:lnTo>
                <a:lnTo>
                  <a:pt x="492569" y="267970"/>
                </a:lnTo>
                <a:lnTo>
                  <a:pt x="492569" y="280670"/>
                </a:lnTo>
                <a:lnTo>
                  <a:pt x="494233" y="303529"/>
                </a:lnTo>
                <a:lnTo>
                  <a:pt x="496697" y="322579"/>
                </a:lnTo>
                <a:lnTo>
                  <a:pt x="498360" y="341629"/>
                </a:lnTo>
                <a:lnTo>
                  <a:pt x="499973" y="360679"/>
                </a:lnTo>
                <a:lnTo>
                  <a:pt x="449821" y="361950"/>
                </a:lnTo>
                <a:lnTo>
                  <a:pt x="399669" y="364489"/>
                </a:lnTo>
                <a:lnTo>
                  <a:pt x="349478" y="365760"/>
                </a:lnTo>
                <a:lnTo>
                  <a:pt x="324002" y="367029"/>
                </a:lnTo>
                <a:lnTo>
                  <a:pt x="516026" y="367029"/>
                </a:lnTo>
                <a:lnTo>
                  <a:pt x="517245" y="363220"/>
                </a:lnTo>
                <a:lnTo>
                  <a:pt x="517245" y="358139"/>
                </a:lnTo>
                <a:lnTo>
                  <a:pt x="516432" y="346710"/>
                </a:lnTo>
                <a:lnTo>
                  <a:pt x="511505" y="308610"/>
                </a:lnTo>
                <a:lnTo>
                  <a:pt x="509841" y="290829"/>
                </a:lnTo>
                <a:lnTo>
                  <a:pt x="509841" y="267970"/>
                </a:lnTo>
                <a:lnTo>
                  <a:pt x="510692" y="261620"/>
                </a:lnTo>
                <a:lnTo>
                  <a:pt x="511505" y="255270"/>
                </a:lnTo>
                <a:close/>
              </a:path>
              <a:path w="550545" h="635000">
                <a:moveTo>
                  <a:pt x="511505" y="246379"/>
                </a:moveTo>
                <a:lnTo>
                  <a:pt x="133223" y="246379"/>
                </a:lnTo>
                <a:lnTo>
                  <a:pt x="171043" y="248920"/>
                </a:lnTo>
                <a:lnTo>
                  <a:pt x="198183" y="251460"/>
                </a:lnTo>
                <a:lnTo>
                  <a:pt x="225323" y="251460"/>
                </a:lnTo>
                <a:lnTo>
                  <a:pt x="280403" y="252729"/>
                </a:lnTo>
                <a:lnTo>
                  <a:pt x="298513" y="254000"/>
                </a:lnTo>
                <a:lnTo>
                  <a:pt x="305917" y="254000"/>
                </a:lnTo>
                <a:lnTo>
                  <a:pt x="392264" y="256539"/>
                </a:lnTo>
                <a:lnTo>
                  <a:pt x="417753" y="257810"/>
                </a:lnTo>
                <a:lnTo>
                  <a:pt x="468744" y="255270"/>
                </a:lnTo>
                <a:lnTo>
                  <a:pt x="511505" y="255270"/>
                </a:lnTo>
                <a:lnTo>
                  <a:pt x="511505" y="246379"/>
                </a:lnTo>
                <a:close/>
              </a:path>
              <a:path w="550545" h="635000">
                <a:moveTo>
                  <a:pt x="503288" y="237489"/>
                </a:moveTo>
                <a:lnTo>
                  <a:pt x="475310" y="237489"/>
                </a:lnTo>
                <a:lnTo>
                  <a:pt x="420217" y="240029"/>
                </a:lnTo>
                <a:lnTo>
                  <a:pt x="508228" y="240029"/>
                </a:lnTo>
                <a:lnTo>
                  <a:pt x="503288" y="237489"/>
                </a:lnTo>
                <a:close/>
              </a:path>
              <a:path w="550545" h="635000">
                <a:moveTo>
                  <a:pt x="140627" y="229870"/>
                </a:moveTo>
                <a:lnTo>
                  <a:pt x="106895" y="229870"/>
                </a:lnTo>
                <a:lnTo>
                  <a:pt x="88811" y="234950"/>
                </a:lnTo>
                <a:lnTo>
                  <a:pt x="84696" y="236220"/>
                </a:lnTo>
                <a:lnTo>
                  <a:pt x="81419" y="238760"/>
                </a:lnTo>
                <a:lnTo>
                  <a:pt x="365671" y="238760"/>
                </a:lnTo>
                <a:lnTo>
                  <a:pt x="312483" y="236220"/>
                </a:lnTo>
                <a:lnTo>
                  <a:pt x="312483" y="234950"/>
                </a:lnTo>
                <a:lnTo>
                  <a:pt x="271386" y="234950"/>
                </a:lnTo>
                <a:lnTo>
                  <a:pt x="274256" y="233679"/>
                </a:lnTo>
                <a:lnTo>
                  <a:pt x="236842" y="233679"/>
                </a:lnTo>
                <a:lnTo>
                  <a:pt x="165290" y="231139"/>
                </a:lnTo>
                <a:lnTo>
                  <a:pt x="140627" y="229870"/>
                </a:lnTo>
                <a:close/>
              </a:path>
              <a:path w="550545" h="635000">
                <a:moveTo>
                  <a:pt x="312483" y="224789"/>
                </a:moveTo>
                <a:lnTo>
                  <a:pt x="295211" y="224789"/>
                </a:lnTo>
                <a:lnTo>
                  <a:pt x="295211" y="234950"/>
                </a:lnTo>
                <a:lnTo>
                  <a:pt x="312483" y="234950"/>
                </a:lnTo>
                <a:lnTo>
                  <a:pt x="312483" y="224789"/>
                </a:lnTo>
                <a:close/>
              </a:path>
              <a:path w="550545" h="635000">
                <a:moveTo>
                  <a:pt x="250799" y="214629"/>
                </a:moveTo>
                <a:lnTo>
                  <a:pt x="235191" y="214629"/>
                </a:lnTo>
                <a:lnTo>
                  <a:pt x="236029" y="222250"/>
                </a:lnTo>
                <a:lnTo>
                  <a:pt x="236842" y="233679"/>
                </a:lnTo>
                <a:lnTo>
                  <a:pt x="274256" y="233679"/>
                </a:lnTo>
                <a:lnTo>
                  <a:pt x="277126" y="232410"/>
                </a:lnTo>
                <a:lnTo>
                  <a:pt x="253263" y="232410"/>
                </a:lnTo>
                <a:lnTo>
                  <a:pt x="252450" y="223520"/>
                </a:lnTo>
                <a:lnTo>
                  <a:pt x="250799" y="214629"/>
                </a:lnTo>
                <a:close/>
              </a:path>
              <a:path w="550545" h="635000">
                <a:moveTo>
                  <a:pt x="310857" y="214629"/>
                </a:moveTo>
                <a:lnTo>
                  <a:pt x="286181" y="214629"/>
                </a:lnTo>
                <a:lnTo>
                  <a:pt x="277126" y="218439"/>
                </a:lnTo>
                <a:lnTo>
                  <a:pt x="264795" y="224789"/>
                </a:lnTo>
                <a:lnTo>
                  <a:pt x="253263" y="232410"/>
                </a:lnTo>
                <a:lnTo>
                  <a:pt x="277126" y="232410"/>
                </a:lnTo>
                <a:lnTo>
                  <a:pt x="295211" y="224789"/>
                </a:lnTo>
                <a:lnTo>
                  <a:pt x="312483" y="224789"/>
                </a:lnTo>
                <a:lnTo>
                  <a:pt x="312483" y="222250"/>
                </a:lnTo>
                <a:lnTo>
                  <a:pt x="310857" y="214629"/>
                </a:lnTo>
                <a:close/>
              </a:path>
              <a:path w="550545" h="635000">
                <a:moveTo>
                  <a:pt x="311670" y="213360"/>
                </a:moveTo>
                <a:lnTo>
                  <a:pt x="75666" y="213360"/>
                </a:lnTo>
                <a:lnTo>
                  <a:pt x="91287" y="214629"/>
                </a:lnTo>
                <a:lnTo>
                  <a:pt x="149682" y="215900"/>
                </a:lnTo>
                <a:lnTo>
                  <a:pt x="235191" y="214629"/>
                </a:lnTo>
                <a:lnTo>
                  <a:pt x="310857" y="214629"/>
                </a:lnTo>
                <a:lnTo>
                  <a:pt x="311670" y="213360"/>
                </a:lnTo>
                <a:close/>
              </a:path>
              <a:path w="550545" h="635000">
                <a:moveTo>
                  <a:pt x="486016" y="212089"/>
                </a:moveTo>
                <a:lnTo>
                  <a:pt x="60871" y="212089"/>
                </a:lnTo>
                <a:lnTo>
                  <a:pt x="68262" y="213360"/>
                </a:lnTo>
                <a:lnTo>
                  <a:pt x="424345" y="213360"/>
                </a:lnTo>
                <a:lnTo>
                  <a:pt x="479425" y="215900"/>
                </a:lnTo>
                <a:lnTo>
                  <a:pt x="481901" y="215900"/>
                </a:lnTo>
                <a:lnTo>
                  <a:pt x="483552" y="214629"/>
                </a:lnTo>
                <a:lnTo>
                  <a:pt x="486016" y="212089"/>
                </a:lnTo>
                <a:close/>
              </a:path>
              <a:path w="550545" h="635000">
                <a:moveTo>
                  <a:pt x="319265" y="68579"/>
                </a:moveTo>
                <a:lnTo>
                  <a:pt x="299326" y="68579"/>
                </a:lnTo>
                <a:lnTo>
                  <a:pt x="299326" y="73660"/>
                </a:lnTo>
                <a:lnTo>
                  <a:pt x="45224" y="73660"/>
                </a:lnTo>
                <a:lnTo>
                  <a:pt x="43599" y="74929"/>
                </a:lnTo>
                <a:lnTo>
                  <a:pt x="43599" y="76200"/>
                </a:lnTo>
                <a:lnTo>
                  <a:pt x="41135" y="77470"/>
                </a:lnTo>
                <a:lnTo>
                  <a:pt x="40284" y="80010"/>
                </a:lnTo>
                <a:lnTo>
                  <a:pt x="37820" y="86360"/>
                </a:lnTo>
                <a:lnTo>
                  <a:pt x="36194" y="93979"/>
                </a:lnTo>
                <a:lnTo>
                  <a:pt x="35356" y="101600"/>
                </a:lnTo>
                <a:lnTo>
                  <a:pt x="35356" y="110489"/>
                </a:lnTo>
                <a:lnTo>
                  <a:pt x="36194" y="127000"/>
                </a:lnTo>
                <a:lnTo>
                  <a:pt x="37820" y="140970"/>
                </a:lnTo>
                <a:lnTo>
                  <a:pt x="39471" y="161289"/>
                </a:lnTo>
                <a:lnTo>
                  <a:pt x="41935" y="181610"/>
                </a:lnTo>
                <a:lnTo>
                  <a:pt x="43599" y="199389"/>
                </a:lnTo>
                <a:lnTo>
                  <a:pt x="45224" y="207010"/>
                </a:lnTo>
                <a:lnTo>
                  <a:pt x="47688" y="210820"/>
                </a:lnTo>
                <a:lnTo>
                  <a:pt x="50152" y="213360"/>
                </a:lnTo>
                <a:lnTo>
                  <a:pt x="52616" y="214629"/>
                </a:lnTo>
                <a:lnTo>
                  <a:pt x="55092" y="214629"/>
                </a:lnTo>
                <a:lnTo>
                  <a:pt x="60020" y="212089"/>
                </a:lnTo>
                <a:lnTo>
                  <a:pt x="486016" y="212089"/>
                </a:lnTo>
                <a:lnTo>
                  <a:pt x="486829" y="209550"/>
                </a:lnTo>
                <a:lnTo>
                  <a:pt x="486829" y="207010"/>
                </a:lnTo>
                <a:lnTo>
                  <a:pt x="491134" y="203200"/>
                </a:lnTo>
                <a:lnTo>
                  <a:pt x="63334" y="203200"/>
                </a:lnTo>
                <a:lnTo>
                  <a:pt x="62484" y="199389"/>
                </a:lnTo>
                <a:lnTo>
                  <a:pt x="62484" y="195579"/>
                </a:lnTo>
                <a:lnTo>
                  <a:pt x="60871" y="186689"/>
                </a:lnTo>
                <a:lnTo>
                  <a:pt x="55930" y="146050"/>
                </a:lnTo>
                <a:lnTo>
                  <a:pt x="54279" y="125729"/>
                </a:lnTo>
                <a:lnTo>
                  <a:pt x="52616" y="104139"/>
                </a:lnTo>
                <a:lnTo>
                  <a:pt x="52616" y="96520"/>
                </a:lnTo>
                <a:lnTo>
                  <a:pt x="51803" y="87629"/>
                </a:lnTo>
                <a:lnTo>
                  <a:pt x="144741" y="87629"/>
                </a:lnTo>
                <a:lnTo>
                  <a:pt x="172694" y="86360"/>
                </a:lnTo>
                <a:lnTo>
                  <a:pt x="498360" y="86360"/>
                </a:lnTo>
                <a:lnTo>
                  <a:pt x="489292" y="77470"/>
                </a:lnTo>
                <a:lnTo>
                  <a:pt x="486422" y="76200"/>
                </a:lnTo>
                <a:lnTo>
                  <a:pt x="343738" y="76200"/>
                </a:lnTo>
                <a:lnTo>
                  <a:pt x="317411" y="74929"/>
                </a:lnTo>
                <a:lnTo>
                  <a:pt x="319062" y="69850"/>
                </a:lnTo>
                <a:lnTo>
                  <a:pt x="319265" y="68579"/>
                </a:lnTo>
                <a:close/>
              </a:path>
              <a:path w="550545" h="635000">
                <a:moveTo>
                  <a:pt x="422681" y="196850"/>
                </a:moveTo>
                <a:lnTo>
                  <a:pt x="370878" y="196850"/>
                </a:lnTo>
                <a:lnTo>
                  <a:pt x="265607" y="199389"/>
                </a:lnTo>
                <a:lnTo>
                  <a:pt x="156235" y="200660"/>
                </a:lnTo>
                <a:lnTo>
                  <a:pt x="80606" y="200660"/>
                </a:lnTo>
                <a:lnTo>
                  <a:pt x="71551" y="201929"/>
                </a:lnTo>
                <a:lnTo>
                  <a:pt x="63334" y="203200"/>
                </a:lnTo>
                <a:lnTo>
                  <a:pt x="491134" y="203200"/>
                </a:lnTo>
                <a:lnTo>
                  <a:pt x="492569" y="201929"/>
                </a:lnTo>
                <a:lnTo>
                  <a:pt x="495655" y="199389"/>
                </a:lnTo>
                <a:lnTo>
                  <a:pt x="475310" y="199389"/>
                </a:lnTo>
                <a:lnTo>
                  <a:pt x="422681" y="196850"/>
                </a:lnTo>
                <a:close/>
              </a:path>
              <a:path w="550545" h="635000">
                <a:moveTo>
                  <a:pt x="500003" y="87629"/>
                </a:moveTo>
                <a:lnTo>
                  <a:pt x="475310" y="87629"/>
                </a:lnTo>
                <a:lnTo>
                  <a:pt x="486829" y="97789"/>
                </a:lnTo>
                <a:lnTo>
                  <a:pt x="508228" y="115570"/>
                </a:lnTo>
                <a:lnTo>
                  <a:pt x="518058" y="125729"/>
                </a:lnTo>
                <a:lnTo>
                  <a:pt x="527113" y="137160"/>
                </a:lnTo>
                <a:lnTo>
                  <a:pt x="530390" y="143510"/>
                </a:lnTo>
                <a:lnTo>
                  <a:pt x="533704" y="148589"/>
                </a:lnTo>
                <a:lnTo>
                  <a:pt x="501637" y="179070"/>
                </a:lnTo>
                <a:lnTo>
                  <a:pt x="488480" y="187960"/>
                </a:lnTo>
                <a:lnTo>
                  <a:pt x="481088" y="193039"/>
                </a:lnTo>
                <a:lnTo>
                  <a:pt x="475310" y="199389"/>
                </a:lnTo>
                <a:lnTo>
                  <a:pt x="495655" y="199389"/>
                </a:lnTo>
                <a:lnTo>
                  <a:pt x="504913" y="191770"/>
                </a:lnTo>
                <a:lnTo>
                  <a:pt x="518058" y="184150"/>
                </a:lnTo>
                <a:lnTo>
                  <a:pt x="537794" y="167639"/>
                </a:lnTo>
                <a:lnTo>
                  <a:pt x="542734" y="162560"/>
                </a:lnTo>
                <a:lnTo>
                  <a:pt x="546849" y="157479"/>
                </a:lnTo>
                <a:lnTo>
                  <a:pt x="549313" y="152400"/>
                </a:lnTo>
                <a:lnTo>
                  <a:pt x="549313" y="147320"/>
                </a:lnTo>
                <a:lnTo>
                  <a:pt x="550125" y="144779"/>
                </a:lnTo>
                <a:lnTo>
                  <a:pt x="550125" y="142239"/>
                </a:lnTo>
                <a:lnTo>
                  <a:pt x="548513" y="137160"/>
                </a:lnTo>
                <a:lnTo>
                  <a:pt x="545198" y="132079"/>
                </a:lnTo>
                <a:lnTo>
                  <a:pt x="541108" y="125729"/>
                </a:lnTo>
                <a:lnTo>
                  <a:pt x="532053" y="115570"/>
                </a:lnTo>
                <a:lnTo>
                  <a:pt x="524649" y="109220"/>
                </a:lnTo>
                <a:lnTo>
                  <a:pt x="511505" y="96520"/>
                </a:lnTo>
                <a:lnTo>
                  <a:pt x="500003" y="87629"/>
                </a:lnTo>
                <a:close/>
              </a:path>
              <a:path w="550545" h="635000">
                <a:moveTo>
                  <a:pt x="498360" y="86360"/>
                </a:moveTo>
                <a:lnTo>
                  <a:pt x="200647" y="86360"/>
                </a:lnTo>
                <a:lnTo>
                  <a:pt x="256578" y="88900"/>
                </a:lnTo>
                <a:lnTo>
                  <a:pt x="310006" y="90170"/>
                </a:lnTo>
                <a:lnTo>
                  <a:pt x="363473" y="92710"/>
                </a:lnTo>
                <a:lnTo>
                  <a:pt x="473684" y="87629"/>
                </a:lnTo>
                <a:lnTo>
                  <a:pt x="500003" y="87629"/>
                </a:lnTo>
                <a:lnTo>
                  <a:pt x="498360" y="86360"/>
                </a:lnTo>
                <a:close/>
              </a:path>
              <a:path w="550545" h="635000">
                <a:moveTo>
                  <a:pt x="144741" y="87629"/>
                </a:moveTo>
                <a:lnTo>
                  <a:pt x="51803" y="87629"/>
                </a:lnTo>
                <a:lnTo>
                  <a:pt x="74828" y="90170"/>
                </a:lnTo>
                <a:lnTo>
                  <a:pt x="98679" y="90170"/>
                </a:lnTo>
                <a:lnTo>
                  <a:pt x="144741" y="87629"/>
                </a:lnTo>
                <a:close/>
              </a:path>
              <a:path w="550545" h="635000">
                <a:moveTo>
                  <a:pt x="476148" y="71120"/>
                </a:moveTo>
                <a:lnTo>
                  <a:pt x="473684" y="71120"/>
                </a:lnTo>
                <a:lnTo>
                  <a:pt x="370065" y="76200"/>
                </a:lnTo>
                <a:lnTo>
                  <a:pt x="486422" y="76200"/>
                </a:lnTo>
                <a:lnTo>
                  <a:pt x="483552" y="74929"/>
                </a:lnTo>
                <a:lnTo>
                  <a:pt x="481088" y="73660"/>
                </a:lnTo>
                <a:lnTo>
                  <a:pt x="478612" y="73660"/>
                </a:lnTo>
                <a:lnTo>
                  <a:pt x="476148" y="71120"/>
                </a:lnTo>
                <a:close/>
              </a:path>
              <a:path w="550545" h="635000">
                <a:moveTo>
                  <a:pt x="280403" y="0"/>
                </a:moveTo>
                <a:lnTo>
                  <a:pt x="272999" y="0"/>
                </a:lnTo>
                <a:lnTo>
                  <a:pt x="266445" y="1270"/>
                </a:lnTo>
                <a:lnTo>
                  <a:pt x="260667" y="2539"/>
                </a:lnTo>
                <a:lnTo>
                  <a:pt x="255739" y="6350"/>
                </a:lnTo>
                <a:lnTo>
                  <a:pt x="251650" y="8889"/>
                </a:lnTo>
                <a:lnTo>
                  <a:pt x="235191" y="46989"/>
                </a:lnTo>
                <a:lnTo>
                  <a:pt x="234378" y="59689"/>
                </a:lnTo>
                <a:lnTo>
                  <a:pt x="235191" y="71120"/>
                </a:lnTo>
                <a:lnTo>
                  <a:pt x="157899" y="71120"/>
                </a:lnTo>
                <a:lnTo>
                  <a:pt x="101155" y="73660"/>
                </a:lnTo>
                <a:lnTo>
                  <a:pt x="288645" y="73660"/>
                </a:lnTo>
                <a:lnTo>
                  <a:pt x="291315" y="72389"/>
                </a:lnTo>
                <a:lnTo>
                  <a:pt x="263131" y="72389"/>
                </a:lnTo>
                <a:lnTo>
                  <a:pt x="249173" y="71120"/>
                </a:lnTo>
                <a:lnTo>
                  <a:pt x="249173" y="69850"/>
                </a:lnTo>
                <a:lnTo>
                  <a:pt x="255739" y="69850"/>
                </a:lnTo>
                <a:lnTo>
                  <a:pt x="261518" y="67310"/>
                </a:lnTo>
                <a:lnTo>
                  <a:pt x="272186" y="59689"/>
                </a:lnTo>
                <a:lnTo>
                  <a:pt x="249986" y="59689"/>
                </a:lnTo>
                <a:lnTo>
                  <a:pt x="250799" y="52070"/>
                </a:lnTo>
                <a:lnTo>
                  <a:pt x="251650" y="44450"/>
                </a:lnTo>
                <a:lnTo>
                  <a:pt x="272186" y="34289"/>
                </a:lnTo>
                <a:lnTo>
                  <a:pt x="274856" y="33020"/>
                </a:lnTo>
                <a:lnTo>
                  <a:pt x="255739" y="33020"/>
                </a:lnTo>
                <a:lnTo>
                  <a:pt x="259041" y="27939"/>
                </a:lnTo>
                <a:lnTo>
                  <a:pt x="263131" y="22860"/>
                </a:lnTo>
                <a:lnTo>
                  <a:pt x="266445" y="20320"/>
                </a:lnTo>
                <a:lnTo>
                  <a:pt x="269722" y="20320"/>
                </a:lnTo>
                <a:lnTo>
                  <a:pt x="272999" y="19050"/>
                </a:lnTo>
                <a:lnTo>
                  <a:pt x="277126" y="17779"/>
                </a:lnTo>
                <a:lnTo>
                  <a:pt x="310851" y="17779"/>
                </a:lnTo>
                <a:lnTo>
                  <a:pt x="308394" y="13970"/>
                </a:lnTo>
                <a:lnTo>
                  <a:pt x="298513" y="6350"/>
                </a:lnTo>
                <a:lnTo>
                  <a:pt x="286994" y="1270"/>
                </a:lnTo>
                <a:lnTo>
                  <a:pt x="280403" y="0"/>
                </a:lnTo>
                <a:close/>
              </a:path>
              <a:path w="550545" h="635000">
                <a:moveTo>
                  <a:pt x="318799" y="45720"/>
                </a:moveTo>
                <a:lnTo>
                  <a:pt x="300139" y="45720"/>
                </a:lnTo>
                <a:lnTo>
                  <a:pt x="300139" y="53339"/>
                </a:lnTo>
                <a:lnTo>
                  <a:pt x="293585" y="55879"/>
                </a:lnTo>
                <a:lnTo>
                  <a:pt x="286994" y="59689"/>
                </a:lnTo>
                <a:lnTo>
                  <a:pt x="278777" y="63500"/>
                </a:lnTo>
                <a:lnTo>
                  <a:pt x="270535" y="68579"/>
                </a:lnTo>
                <a:lnTo>
                  <a:pt x="268909" y="69850"/>
                </a:lnTo>
                <a:lnTo>
                  <a:pt x="268071" y="72389"/>
                </a:lnTo>
                <a:lnTo>
                  <a:pt x="291315" y="72389"/>
                </a:lnTo>
                <a:lnTo>
                  <a:pt x="299326" y="68579"/>
                </a:lnTo>
                <a:lnTo>
                  <a:pt x="319265" y="68579"/>
                </a:lnTo>
                <a:lnTo>
                  <a:pt x="319874" y="64770"/>
                </a:lnTo>
                <a:lnTo>
                  <a:pt x="319874" y="53339"/>
                </a:lnTo>
                <a:lnTo>
                  <a:pt x="318799" y="45720"/>
                </a:lnTo>
                <a:close/>
              </a:path>
              <a:path w="550545" h="635000">
                <a:moveTo>
                  <a:pt x="314134" y="25400"/>
                </a:moveTo>
                <a:lnTo>
                  <a:pt x="293585" y="25400"/>
                </a:lnTo>
                <a:lnTo>
                  <a:pt x="296049" y="27939"/>
                </a:lnTo>
                <a:lnTo>
                  <a:pt x="297675" y="31750"/>
                </a:lnTo>
                <a:lnTo>
                  <a:pt x="296049" y="33020"/>
                </a:lnTo>
                <a:lnTo>
                  <a:pt x="288645" y="36829"/>
                </a:lnTo>
                <a:lnTo>
                  <a:pt x="282067" y="39370"/>
                </a:lnTo>
                <a:lnTo>
                  <a:pt x="268909" y="48260"/>
                </a:lnTo>
                <a:lnTo>
                  <a:pt x="259854" y="53339"/>
                </a:lnTo>
                <a:lnTo>
                  <a:pt x="249986" y="59689"/>
                </a:lnTo>
                <a:lnTo>
                  <a:pt x="272186" y="59689"/>
                </a:lnTo>
                <a:lnTo>
                  <a:pt x="300139" y="45720"/>
                </a:lnTo>
                <a:lnTo>
                  <a:pt x="318799" y="45720"/>
                </a:lnTo>
                <a:lnTo>
                  <a:pt x="318261" y="41910"/>
                </a:lnTo>
                <a:lnTo>
                  <a:pt x="316598" y="31750"/>
                </a:lnTo>
                <a:lnTo>
                  <a:pt x="314134" y="25400"/>
                </a:lnTo>
                <a:close/>
              </a:path>
              <a:path w="550545" h="635000">
                <a:moveTo>
                  <a:pt x="310851" y="17779"/>
                </a:moveTo>
                <a:lnTo>
                  <a:pt x="280403" y="17779"/>
                </a:lnTo>
                <a:lnTo>
                  <a:pt x="272999" y="22860"/>
                </a:lnTo>
                <a:lnTo>
                  <a:pt x="265607" y="26670"/>
                </a:lnTo>
                <a:lnTo>
                  <a:pt x="255739" y="33020"/>
                </a:lnTo>
                <a:lnTo>
                  <a:pt x="274856" y="33020"/>
                </a:lnTo>
                <a:lnTo>
                  <a:pt x="282867" y="29210"/>
                </a:lnTo>
                <a:lnTo>
                  <a:pt x="293585" y="25400"/>
                </a:lnTo>
                <a:lnTo>
                  <a:pt x="314134" y="25400"/>
                </a:lnTo>
                <a:lnTo>
                  <a:pt x="311670" y="19050"/>
                </a:lnTo>
                <a:lnTo>
                  <a:pt x="310851" y="17779"/>
                </a:lnTo>
                <a:close/>
              </a:path>
            </a:pathLst>
          </a:custGeom>
          <a:solidFill>
            <a:srgbClr val="403128"/>
          </a:solidFill>
        </p:spPr>
        <p:txBody>
          <a:bodyPr bIns="0" lIns="0" rIns="0" rtlCol="0" tIns="0" wrap="square"/>
          <a:p/>
        </p:txBody>
      </p:sp>
      <p:sp>
        <p:nvSpPr>
          <p:cNvPr id="1048626" name="object 5"/>
          <p:cNvSpPr/>
          <p:nvPr/>
        </p:nvSpPr>
        <p:spPr>
          <a:xfrm>
            <a:off x="57634" y="2867661"/>
            <a:ext cx="2459735" cy="1851659"/>
          </a:xfrm>
          <a:prstGeom prst="rect"/>
          <a:blipFill>
            <a:blip xmlns:r="http://schemas.openxmlformats.org/officeDocument/2006/relationships" r:embed="rId1" cstate="print"/>
            <a:stretch>
              <a:fillRect/>
            </a:stretch>
          </a:blipFill>
        </p:spPr>
        <p:txBody>
          <a:bodyPr bIns="0" lIns="0" rIns="0" rtlCol="0" tIns="0" wrap="square"/>
          <a:p/>
        </p:txBody>
      </p:sp>
      <p:sp>
        <p:nvSpPr>
          <p:cNvPr id="1048627" name="TextBox 1048729"/>
          <p:cNvSpPr txBox="1"/>
          <p:nvPr/>
        </p:nvSpPr>
        <p:spPr>
          <a:xfrm>
            <a:off x="20017" y="1055619"/>
            <a:ext cx="6207553" cy="1424941"/>
          </a:xfrm>
          <a:prstGeom prst="rect"/>
        </p:spPr>
        <p:txBody>
          <a:bodyPr rtlCol="0" wrap="square">
            <a:spAutoFit/>
          </a:bodyPr>
          <a:p>
            <a:r>
              <a:rPr altLang="in" b="1" dirty="0" sz="1800" lang="en-US">
                <a:solidFill>
                  <a:srgbClr val="36363D"/>
                </a:solidFill>
                <a:latin typeface="Bradley Hand ITC" panose="03070402050302030203" pitchFamily="66" charset="0"/>
              </a:rPr>
              <a:t>Roger  bacon </a:t>
            </a:r>
          </a:p>
          <a:p>
            <a:r>
              <a:rPr altLang="in" dirty="0" lang="en-US" err="1">
                <a:solidFill>
                  <a:srgbClr val="36363D"/>
                </a:solidFill>
                <a:latin typeface="Book Antiqua" panose="02040602050305030304" pitchFamily="18" charset="0"/>
              </a:rPr>
              <a:t>M</a:t>
            </a:r>
            <a:r>
              <a:rPr altLang="in" b="0" dirty="0" sz="1800" lang="en-US" err="1">
                <a:solidFill>
                  <a:srgbClr val="36363D"/>
                </a:solidFill>
                <a:latin typeface="Book Antiqua" panose="02040602050305030304" pitchFamily="18" charset="0"/>
              </a:rPr>
              <a:t>erupakan</a:t>
            </a:r>
            <a:r>
              <a:rPr altLang="in" b="0" dirty="0" sz="1800" lang="en-US">
                <a:solidFill>
                  <a:srgbClr val="36363D"/>
                </a:solidFill>
                <a:latin typeface="Century Schoolbook" panose="02040604050505020304" pitchFamily="18" charset="0"/>
              </a:rPr>
              <a:t> </a:t>
            </a:r>
            <a:r>
              <a:rPr altLang="in" b="0" dirty="0" sz="1800" lang="en-US" err="1">
                <a:solidFill>
                  <a:srgbClr val="36363D"/>
                </a:solidFill>
                <a:latin typeface="Century Schoolbook" panose="02040604050505020304" pitchFamily="18" charset="0"/>
              </a:rPr>
              <a:t>seor</a:t>
            </a:r>
            <a:r>
              <a:rPr b="0" dirty="0" sz="1800" lang="in-ID">
                <a:solidFill>
                  <a:srgbClr val="36363D"/>
                </a:solidFill>
                <a:latin typeface="Century Schoolbook" panose="02040604050505020304" pitchFamily="18" charset="0"/>
              </a:rPr>
              <a:t>ang filsuf pertama yang dengan tegas mengemukakan perlunya metode eksperimen dalam pengembangan ilmu pengetahuan dan menekankan bahwa ilmu pengetahuan sangat penting bagi kehidupan manusia.</a:t>
            </a:r>
          </a:p>
        </p:txBody>
      </p:sp>
      <p:sp>
        <p:nvSpPr>
          <p:cNvPr id="1048628" name="TextBox 1048731"/>
          <p:cNvSpPr txBox="1"/>
          <p:nvPr/>
        </p:nvSpPr>
        <p:spPr>
          <a:xfrm>
            <a:off x="2478785" y="2463343"/>
            <a:ext cx="6427455" cy="1691641"/>
          </a:xfrm>
          <a:prstGeom prst="rect"/>
        </p:spPr>
        <p:txBody>
          <a:bodyPr rtlCol="0" wrap="square">
            <a:spAutoFit/>
          </a:bodyPr>
          <a:p>
            <a:pPr algn="r"/>
            <a:r>
              <a:rPr b="1" dirty="0" sz="1800" lang="in-ID">
                <a:solidFill>
                  <a:srgbClr val="000000"/>
                </a:solidFill>
                <a:latin typeface="Bradley Hand ITC" panose="03070402050302030203" pitchFamily="66" charset="0"/>
              </a:rPr>
              <a:t>Nicoulas Copernicus </a:t>
            </a:r>
            <a:endParaRPr b="1" dirty="0" lang="en-US">
              <a:solidFill>
                <a:srgbClr val="000000"/>
              </a:solidFill>
              <a:latin typeface="Bradley Hand ITC" panose="03070402050302030203" pitchFamily="66" charset="0"/>
            </a:endParaRPr>
          </a:p>
          <a:p>
            <a:r>
              <a:rPr dirty="0" lang="en-US">
                <a:solidFill>
                  <a:srgbClr val="000000"/>
                </a:solidFill>
                <a:latin typeface="Book Antiqua" panose="02040602050305030304" pitchFamily="18" charset="0"/>
              </a:rPr>
              <a:t>S</a:t>
            </a:r>
            <a:r>
              <a:rPr dirty="0" sz="1800" lang="in-ID">
                <a:solidFill>
                  <a:srgbClr val="000000"/>
                </a:solidFill>
                <a:latin typeface="Book Antiqua" panose="02040602050305030304" pitchFamily="18" charset="0"/>
              </a:rPr>
              <a:t>eorang astronom, matematikawan, dan ekonom berkebangsaan Polandia yang mengembangkan teori Heliosentris. Beliau mengatakan bahwa bumi dan planet semuanya mengelilingi matahari,sehingga matahari menjadi pusat (heliosentrisme). </a:t>
            </a:r>
          </a:p>
        </p:txBody>
      </p:sp>
    </p:spTree>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sp>
        <p:nvSpPr>
          <p:cNvPr id="1048629" name="object 2"/>
          <p:cNvSpPr/>
          <p:nvPr/>
        </p:nvSpPr>
        <p:spPr>
          <a:xfrm>
            <a:off x="6659880" y="2284539"/>
            <a:ext cx="2484120" cy="2658745"/>
          </a:xfrm>
          <a:prstGeom prst="rect"/>
          <a:blipFill>
            <a:blip xmlns:r="http://schemas.openxmlformats.org/officeDocument/2006/relationships" r:embed="rId1" cstate="print"/>
            <a:stretch>
              <a:fillRect/>
            </a:stretch>
          </a:blipFill>
        </p:spPr>
        <p:txBody>
          <a:bodyPr bIns="0" lIns="0" rIns="0" rtlCol="0" tIns="0" wrap="square"/>
          <a:p/>
        </p:txBody>
      </p:sp>
      <p:sp>
        <p:nvSpPr>
          <p:cNvPr id="1048630" name="object 8"/>
          <p:cNvSpPr/>
          <p:nvPr/>
        </p:nvSpPr>
        <p:spPr>
          <a:xfrm>
            <a:off x="2632487" y="579119"/>
            <a:ext cx="3224530" cy="73660"/>
          </a:xfrm>
          <a:custGeom>
            <a:avLst/>
            <a:ahLst/>
            <a:rect l="l" t="t" r="r" b="b"/>
            <a:pathLst>
              <a:path w="3224529" h="73659">
                <a:moveTo>
                  <a:pt x="230219" y="0"/>
                </a:moveTo>
                <a:lnTo>
                  <a:pt x="169140" y="1066"/>
                </a:lnTo>
                <a:lnTo>
                  <a:pt x="117458" y="4052"/>
                </a:lnTo>
                <a:lnTo>
                  <a:pt x="75173" y="8637"/>
                </a:lnTo>
                <a:lnTo>
                  <a:pt x="18793" y="21327"/>
                </a:lnTo>
                <a:lnTo>
                  <a:pt x="0" y="36576"/>
                </a:lnTo>
                <a:lnTo>
                  <a:pt x="4698" y="44360"/>
                </a:lnTo>
                <a:lnTo>
                  <a:pt x="42285" y="58649"/>
                </a:lnTo>
                <a:lnTo>
                  <a:pt x="117458" y="69099"/>
                </a:lnTo>
                <a:lnTo>
                  <a:pt x="169140" y="72085"/>
                </a:lnTo>
                <a:lnTo>
                  <a:pt x="244316" y="73151"/>
                </a:lnTo>
                <a:lnTo>
                  <a:pt x="3191351" y="41020"/>
                </a:lnTo>
                <a:lnTo>
                  <a:pt x="3215854" y="39631"/>
                </a:lnTo>
                <a:lnTo>
                  <a:pt x="3224022" y="36575"/>
                </a:lnTo>
                <a:lnTo>
                  <a:pt x="3215854" y="33520"/>
                </a:lnTo>
                <a:lnTo>
                  <a:pt x="3191351" y="32130"/>
                </a:lnTo>
                <a:lnTo>
                  <a:pt x="555619" y="2550"/>
                </a:lnTo>
                <a:lnTo>
                  <a:pt x="230219" y="0"/>
                </a:lnTo>
                <a:close/>
              </a:path>
            </a:pathLst>
          </a:custGeom>
          <a:solidFill>
            <a:srgbClr val="472300"/>
          </a:solidFill>
        </p:spPr>
        <p:txBody>
          <a:bodyPr bIns="0" lIns="0" rIns="0" rtlCol="0" tIns="0" wrap="square"/>
          <a:p/>
        </p:txBody>
      </p:sp>
      <p:sp>
        <p:nvSpPr>
          <p:cNvPr id="1048631" name="object 11"/>
          <p:cNvSpPr/>
          <p:nvPr/>
        </p:nvSpPr>
        <p:spPr>
          <a:xfrm>
            <a:off x="288061" y="885952"/>
            <a:ext cx="536422" cy="345439"/>
          </a:xfrm>
          <a:prstGeom prst="rect"/>
          <a:blipFill>
            <a:blip xmlns:r="http://schemas.openxmlformats.org/officeDocument/2006/relationships" r:embed="rId2" cstate="print"/>
            <a:stretch>
              <a:fillRect/>
            </a:stretch>
          </a:blipFill>
        </p:spPr>
        <p:txBody>
          <a:bodyPr bIns="0" lIns="0" rIns="0" rtlCol="0" tIns="0" wrap="square"/>
          <a:p/>
        </p:txBody>
      </p:sp>
      <p:sp>
        <p:nvSpPr>
          <p:cNvPr id="1048632" name="TextBox 13"/>
          <p:cNvSpPr txBox="1"/>
          <p:nvPr/>
        </p:nvSpPr>
        <p:spPr>
          <a:xfrm>
            <a:off x="2209800" y="448067"/>
            <a:ext cx="6797636" cy="1754326"/>
          </a:xfrm>
          <a:prstGeom prst="rect"/>
          <a:noFill/>
        </p:spPr>
        <p:txBody>
          <a:bodyPr rtlCol="0" wrap="square">
            <a:spAutoFit/>
          </a:bodyPr>
          <a:p>
            <a:pPr algn="r"/>
            <a:r>
              <a:rPr b="1" dirty="0">
                <a:latin typeface="Bradley Hand ITC" panose="03070402050302030203" pitchFamily="66" charset="0"/>
              </a:rPr>
              <a:t>Johannes Kepler</a:t>
            </a:r>
            <a:endParaRPr b="1" dirty="0" lang="en-US">
              <a:latin typeface="Bradley Hand ITC" panose="03070402050302030203" pitchFamily="66" charset="0"/>
            </a:endParaRPr>
          </a:p>
          <a:p>
            <a:r>
              <a:rPr dirty="0" lang="en-US" err="1">
                <a:latin typeface="Book Antiqua" panose="02040602050305030304" pitchFamily="18" charset="0"/>
              </a:rPr>
              <a:t>A</a:t>
            </a:r>
            <a:r>
              <a:rPr dirty="0" err="1">
                <a:latin typeface="Book Antiqua" panose="02040602050305030304" pitchFamily="18" charset="0"/>
              </a:rPr>
              <a:t>dalah</a:t>
            </a:r>
            <a:r>
              <a:rPr dirty="0">
                <a:latin typeface="Book Antiqua" panose="02040602050305030304" pitchFamily="18" charset="0"/>
              </a:rPr>
              <a:t> </a:t>
            </a:r>
            <a:r>
              <a:rPr dirty="0" err="1">
                <a:latin typeface="Book Antiqua" panose="02040602050305030304" pitchFamily="18" charset="0"/>
              </a:rPr>
              <a:t>seorang</a:t>
            </a:r>
            <a:r>
              <a:rPr dirty="0">
                <a:latin typeface="Book Antiqua" panose="02040602050305030304" pitchFamily="18" charset="0"/>
              </a:rPr>
              <a:t> </a:t>
            </a:r>
            <a:r>
              <a:rPr dirty="0" err="1">
                <a:latin typeface="Book Antiqua" panose="02040602050305030304" pitchFamily="18" charset="0"/>
              </a:rPr>
              <a:t>tokoh</a:t>
            </a:r>
            <a:r>
              <a:rPr dirty="0">
                <a:latin typeface="Book Antiqua" panose="02040602050305030304" pitchFamily="18" charset="0"/>
              </a:rPr>
              <a:t> yang </a:t>
            </a:r>
            <a:r>
              <a:rPr dirty="0" err="1">
                <a:latin typeface="Book Antiqua" panose="02040602050305030304" pitchFamily="18" charset="0"/>
              </a:rPr>
              <a:t>penting</a:t>
            </a:r>
            <a:r>
              <a:rPr dirty="0">
                <a:latin typeface="Book Antiqua" panose="02040602050305030304" pitchFamily="18" charset="0"/>
              </a:rPr>
              <a:t> </a:t>
            </a:r>
            <a:r>
              <a:rPr dirty="0" err="1">
                <a:latin typeface="Book Antiqua" panose="02040602050305030304" pitchFamily="18" charset="0"/>
              </a:rPr>
              <a:t>dalam</a:t>
            </a:r>
            <a:r>
              <a:rPr dirty="0">
                <a:latin typeface="Book Antiqua" panose="02040602050305030304" pitchFamily="18" charset="0"/>
              </a:rPr>
              <a:t> </a:t>
            </a:r>
            <a:r>
              <a:rPr dirty="0" err="1">
                <a:latin typeface="Book Antiqua" panose="02040602050305030304" pitchFamily="18" charset="0"/>
              </a:rPr>
              <a:t>revolusi</a:t>
            </a:r>
            <a:r>
              <a:rPr dirty="0">
                <a:latin typeface="Book Antiqua" panose="02040602050305030304" pitchFamily="18" charset="0"/>
              </a:rPr>
              <a:t> </a:t>
            </a:r>
            <a:r>
              <a:rPr dirty="0" err="1">
                <a:latin typeface="Book Antiqua" panose="02040602050305030304" pitchFamily="18" charset="0"/>
              </a:rPr>
              <a:t>ilmiah</a:t>
            </a:r>
            <a:r>
              <a:rPr dirty="0">
                <a:latin typeface="Book Antiqua" panose="02040602050305030304" pitchFamily="18" charset="0"/>
              </a:rPr>
              <a:t> yang </a:t>
            </a:r>
            <a:r>
              <a:rPr altLang="en-US" dirty="0" lang="zh-CN">
                <a:latin typeface="Book Antiqua" panose="02040602050305030304" pitchFamily="18" charset="0"/>
              </a:rPr>
              <a:t>terjadi pada masa renaissance. Kepler sangat dihargai bukan hanya dari bidang matematika, namun juga sangat terkenal di bidang optic dan astronomi (D Love, 2019: 2).</a:t>
            </a:r>
          </a:p>
          <a:p>
            <a:endParaRPr altLang="en-US" dirty="0" lang="zh-CN"/>
          </a:p>
        </p:txBody>
      </p:sp>
      <p:sp>
        <p:nvSpPr>
          <p:cNvPr id="1048633" name="TextBox 1048744"/>
          <p:cNvSpPr txBox="1"/>
          <p:nvPr/>
        </p:nvSpPr>
        <p:spPr>
          <a:xfrm>
            <a:off x="136564" y="2195445"/>
            <a:ext cx="7391400" cy="2523768"/>
          </a:xfrm>
          <a:prstGeom prst="rect"/>
        </p:spPr>
        <p:txBody>
          <a:bodyPr rtlCol="0" wrap="square">
            <a:spAutoFit/>
          </a:bodyPr>
          <a:p>
            <a:r>
              <a:rPr b="1" dirty="0" lang="in-ID">
                <a:solidFill>
                  <a:srgbClr val="000000"/>
                </a:solidFill>
                <a:latin typeface="Bradley Hand ITC" panose="03070402050302030203" pitchFamily="66" charset="0"/>
              </a:rPr>
              <a:t>Galileo Galilei </a:t>
            </a:r>
            <a:endParaRPr b="1" dirty="0" lang="en-US">
              <a:solidFill>
                <a:srgbClr val="000000"/>
              </a:solidFill>
              <a:latin typeface="Bradley Hand ITC" panose="03070402050302030203" pitchFamily="66" charset="0"/>
            </a:endParaRPr>
          </a:p>
          <a:p>
            <a:r>
              <a:rPr dirty="0" lang="en-US">
                <a:solidFill>
                  <a:srgbClr val="000000"/>
                </a:solidFill>
                <a:latin typeface="Book Antiqua" panose="02040602050305030304" pitchFamily="18" charset="0"/>
              </a:rPr>
              <a:t>M</a:t>
            </a:r>
            <a:r>
              <a:rPr dirty="0" lang="in-ID">
                <a:solidFill>
                  <a:srgbClr val="000000"/>
                </a:solidFill>
                <a:latin typeface="Book Antiqua" panose="02040602050305030304" pitchFamily="18" charset="0"/>
              </a:rPr>
              <a:t>erupakan seorang tokoh fisikawan yang sangat berpengaruh pada 
masa renaissance. Galileo Galilei mengikuti jejak Copernicus dan mempercayai kebenaran bahwa pusat alam semesta adalah tata surya. Pada masa itu masyarakat mempercayai bahwa pusat tata surya adalah</a:t>
            </a:r>
            <a:r>
              <a:rPr dirty="0" lang="en-US">
                <a:solidFill>
                  <a:srgbClr val="000000"/>
                </a:solidFill>
                <a:latin typeface="Book Antiqua" panose="02040602050305030304" pitchFamily="18" charset="0"/>
              </a:rPr>
              <a:t>  </a:t>
            </a:r>
            <a:r>
              <a:rPr dirty="0" lang="in-ID">
                <a:solidFill>
                  <a:srgbClr val="000000"/>
                </a:solidFill>
                <a:latin typeface="Book Antiqua" panose="02040602050305030304" pitchFamily="18" charset="0"/>
              </a:rPr>
              <a:t>bumi, hal ini sesuai dengan ajaran gereja Katholik yang pada saat itu berkiblat pada teori yang dicetuskan oleh Aristoteles (Yulia Zahra, 2020: 43).</a:t>
            </a:r>
          </a:p>
          <a:p>
            <a:endParaRPr b="1" dirty="0" sz="1400" lang="en-US">
              <a:solidFill>
                <a:srgbClr val="000000"/>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31" name=""/>
        <p:cNvGrpSpPr/>
        <p:nvPr/>
      </p:nvGrpSpPr>
      <p:grpSpPr>
        <a:xfrm>
          <a:off x="0" y="0"/>
          <a:ext cx="0" cy="0"/>
          <a:chOff x="0" y="0"/>
          <a:chExt cx="0" cy="0"/>
        </a:xfrm>
      </p:grpSpPr>
      <p:sp>
        <p:nvSpPr>
          <p:cNvPr id="1048634" name="object 2"/>
          <p:cNvSpPr/>
          <p:nvPr/>
        </p:nvSpPr>
        <p:spPr>
          <a:xfrm>
            <a:off x="6659880" y="2284539"/>
            <a:ext cx="2484120" cy="2658745"/>
          </a:xfrm>
          <a:prstGeom prst="rect"/>
          <a:blipFill>
            <a:blip xmlns:r="http://schemas.openxmlformats.org/officeDocument/2006/relationships" r:embed="rId1" cstate="print"/>
            <a:stretch>
              <a:fillRect/>
            </a:stretch>
          </a:blipFill>
        </p:spPr>
        <p:txBody>
          <a:bodyPr bIns="0" lIns="0" rIns="0" rtlCol="0" tIns="0" wrap="square"/>
          <a:p/>
        </p:txBody>
      </p:sp>
      <p:sp>
        <p:nvSpPr>
          <p:cNvPr id="1048635" name="object 8"/>
          <p:cNvSpPr/>
          <p:nvPr/>
        </p:nvSpPr>
        <p:spPr>
          <a:xfrm>
            <a:off x="2632487" y="579119"/>
            <a:ext cx="3224530" cy="73660"/>
          </a:xfrm>
          <a:custGeom>
            <a:avLst/>
            <a:ahLst/>
            <a:rect l="l" t="t" r="r" b="b"/>
            <a:pathLst>
              <a:path w="3224529" h="73659">
                <a:moveTo>
                  <a:pt x="230219" y="0"/>
                </a:moveTo>
                <a:lnTo>
                  <a:pt x="169140" y="1066"/>
                </a:lnTo>
                <a:lnTo>
                  <a:pt x="117458" y="4052"/>
                </a:lnTo>
                <a:lnTo>
                  <a:pt x="75173" y="8637"/>
                </a:lnTo>
                <a:lnTo>
                  <a:pt x="18793" y="21327"/>
                </a:lnTo>
                <a:lnTo>
                  <a:pt x="0" y="36576"/>
                </a:lnTo>
                <a:lnTo>
                  <a:pt x="4698" y="44360"/>
                </a:lnTo>
                <a:lnTo>
                  <a:pt x="42285" y="58649"/>
                </a:lnTo>
                <a:lnTo>
                  <a:pt x="117458" y="69099"/>
                </a:lnTo>
                <a:lnTo>
                  <a:pt x="169140" y="72085"/>
                </a:lnTo>
                <a:lnTo>
                  <a:pt x="244316" y="73151"/>
                </a:lnTo>
                <a:lnTo>
                  <a:pt x="3191351" y="41020"/>
                </a:lnTo>
                <a:lnTo>
                  <a:pt x="3215854" y="39631"/>
                </a:lnTo>
                <a:lnTo>
                  <a:pt x="3224022" y="36575"/>
                </a:lnTo>
                <a:lnTo>
                  <a:pt x="3215854" y="33520"/>
                </a:lnTo>
                <a:lnTo>
                  <a:pt x="3191351" y="32130"/>
                </a:lnTo>
                <a:lnTo>
                  <a:pt x="555619" y="2550"/>
                </a:lnTo>
                <a:lnTo>
                  <a:pt x="230219" y="0"/>
                </a:lnTo>
                <a:close/>
              </a:path>
            </a:pathLst>
          </a:custGeom>
          <a:solidFill>
            <a:srgbClr val="472300"/>
          </a:solidFill>
        </p:spPr>
        <p:txBody>
          <a:bodyPr bIns="0" lIns="0" rIns="0" rtlCol="0" tIns="0" wrap="square"/>
          <a:p/>
        </p:txBody>
      </p:sp>
      <p:sp>
        <p:nvSpPr>
          <p:cNvPr id="1048636" name="object 11"/>
          <p:cNvSpPr/>
          <p:nvPr/>
        </p:nvSpPr>
        <p:spPr>
          <a:xfrm>
            <a:off x="288061" y="885952"/>
            <a:ext cx="536422" cy="345439"/>
          </a:xfrm>
          <a:prstGeom prst="rect"/>
          <a:blipFill>
            <a:blip xmlns:r="http://schemas.openxmlformats.org/officeDocument/2006/relationships" r:embed="rId2" cstate="print"/>
            <a:stretch>
              <a:fillRect/>
            </a:stretch>
          </a:blipFill>
        </p:spPr>
        <p:txBody>
          <a:bodyPr bIns="0" lIns="0" rIns="0" rtlCol="0" tIns="0" wrap="square"/>
          <a:p/>
        </p:txBody>
      </p:sp>
      <p:sp>
        <p:nvSpPr>
          <p:cNvPr id="1048637" name="TextBox 13"/>
          <p:cNvSpPr txBox="1"/>
          <p:nvPr/>
        </p:nvSpPr>
        <p:spPr>
          <a:xfrm>
            <a:off x="824482" y="1079499"/>
            <a:ext cx="6414517" cy="3139321"/>
          </a:xfrm>
          <a:prstGeom prst="rect"/>
          <a:noFill/>
        </p:spPr>
        <p:txBody>
          <a:bodyPr rtlCol="0" wrap="square">
            <a:spAutoFit/>
          </a:bodyPr>
          <a:p>
            <a:r>
              <a:rPr altLang="en-US" dirty="0" lang="zh-CN">
                <a:latin typeface="Book Antiqua" panose="02040602050305030304" pitchFamily="18" charset="0"/>
              </a:rPr>
              <a:t>Gerakan intelektual yang sangat khas pada masa renaissance adalah humanism</a:t>
            </a:r>
            <a:r>
              <a:rPr altLang="zh-CN" dirty="0" lang="en-US">
                <a:latin typeface="Book Antiqua" panose="02040602050305030304" pitchFamily="18" charset="0"/>
              </a:rPr>
              <a:t>e</a:t>
            </a:r>
            <a:r>
              <a:rPr altLang="en-US" dirty="0" lang="zh-CN">
                <a:latin typeface="Book Antiqua" panose="02040602050305030304" pitchFamily="18" charset="0"/>
              </a:rPr>
              <a:t>. </a:t>
            </a:r>
          </a:p>
          <a:p>
            <a:r>
              <a:rPr altLang="en-US" dirty="0" lang="zh-CN">
                <a:latin typeface="Book Antiqua" panose="02040602050305030304" pitchFamily="18" charset="0"/>
              </a:rPr>
              <a:t>Humanisme sendiri memiliki arti sebuah pandangan yang bertujuan menghidupkan rasa kemanusiaan dan mencita-citakan pergaulan hidup yang lebih baik. Hal tersebut merupakan wujud pertentangan terhadap doktrin</a:t>
            </a:r>
            <a:r>
              <a:rPr altLang="zh-CN" dirty="0" lang="en-US">
                <a:latin typeface="Book Antiqua" panose="02040602050305030304" pitchFamily="18" charset="0"/>
              </a:rPr>
              <a:t>-d</a:t>
            </a:r>
            <a:r>
              <a:rPr altLang="en-US" dirty="0" lang="zh-CN">
                <a:latin typeface="Book Antiqua" panose="02040602050305030304" pitchFamily="18" charset="0"/>
              </a:rPr>
              <a:t>oktrin gereja pada abad pertengahan</a:t>
            </a:r>
            <a:r>
              <a:rPr altLang="zh-CN" dirty="0" lang="en-US">
                <a:latin typeface="Book Antiqua" panose="02040602050305030304" pitchFamily="18" charset="0"/>
              </a:rPr>
              <a:t>.</a:t>
            </a:r>
          </a:p>
          <a:p>
            <a:endParaRPr altLang="zh-CN" dirty="0" lang="en-US">
              <a:latin typeface="Book Antiqua" panose="02040602050305030304" pitchFamily="18" charset="0"/>
            </a:endParaRPr>
          </a:p>
          <a:p>
            <a:r>
              <a:rPr altLang="zh-CN" dirty="0" lang="en-US">
                <a:latin typeface="Book Antiqua" panose="02040602050305030304" pitchFamily="18" charset="0"/>
              </a:rPr>
              <a:t>Pada masa renaissance </a:t>
            </a:r>
            <a:r>
              <a:rPr altLang="zh-CN" dirty="0" lang="en-US" err="1">
                <a:latin typeface="Book Antiqua" panose="02040602050305030304" pitchFamily="18" charset="0"/>
              </a:rPr>
              <a:t>terdapat</a:t>
            </a:r>
            <a:r>
              <a:rPr altLang="zh-CN" dirty="0" lang="en-US">
                <a:latin typeface="Book Antiqua" panose="02040602050305030304" pitchFamily="18" charset="0"/>
              </a:rPr>
              <a:t> </a:t>
            </a:r>
            <a:r>
              <a:rPr altLang="zh-CN" dirty="0" lang="en-US" err="1">
                <a:latin typeface="Book Antiqua" panose="02040602050305030304" pitchFamily="18" charset="0"/>
              </a:rPr>
              <a:t>beberapa</a:t>
            </a:r>
            <a:r>
              <a:rPr altLang="zh-CN" dirty="0" lang="en-US">
                <a:latin typeface="Book Antiqua" panose="02040602050305030304" pitchFamily="18" charset="0"/>
              </a:rPr>
              <a:t> </a:t>
            </a:r>
            <a:r>
              <a:rPr altLang="zh-CN" dirty="0" lang="en-US" err="1">
                <a:latin typeface="Book Antiqua" panose="02040602050305030304" pitchFamily="18" charset="0"/>
              </a:rPr>
              <a:t>tokoh</a:t>
            </a:r>
            <a:r>
              <a:rPr altLang="zh-CN" dirty="0" lang="en-US">
                <a:latin typeface="Book Antiqua" panose="02040602050305030304" pitchFamily="18" charset="0"/>
              </a:rPr>
              <a:t> </a:t>
            </a:r>
            <a:r>
              <a:rPr altLang="zh-CN" dirty="0" lang="en-US" err="1">
                <a:latin typeface="Book Antiqua" panose="02040602050305030304" pitchFamily="18" charset="0"/>
              </a:rPr>
              <a:t>pemikir</a:t>
            </a:r>
            <a:r>
              <a:rPr altLang="zh-CN" dirty="0" lang="en-US">
                <a:latin typeface="Book Antiqua" panose="02040602050305030304" pitchFamily="18" charset="0"/>
              </a:rPr>
              <a:t> </a:t>
            </a:r>
            <a:r>
              <a:rPr altLang="zh-CN" dirty="0" lang="en-US" err="1">
                <a:latin typeface="Book Antiqua" panose="02040602050305030304" pitchFamily="18" charset="0"/>
              </a:rPr>
              <a:t>humanisme</a:t>
            </a:r>
            <a:r>
              <a:rPr altLang="zh-CN" dirty="0" lang="en-US">
                <a:latin typeface="Book Antiqua" panose="02040602050305030304" pitchFamily="18" charset="0"/>
              </a:rPr>
              <a:t> </a:t>
            </a:r>
            <a:r>
              <a:rPr altLang="zh-CN" dirty="0" lang="en-US" err="1">
                <a:latin typeface="Book Antiqua" panose="02040602050305030304" pitchFamily="18" charset="0"/>
              </a:rPr>
              <a:t>diantaranya</a:t>
            </a:r>
            <a:r>
              <a:rPr altLang="zh-CN" dirty="0" lang="en-US">
                <a:latin typeface="Book Antiqua" panose="02040602050305030304" pitchFamily="18" charset="0"/>
              </a:rPr>
              <a:t> </a:t>
            </a:r>
            <a:r>
              <a:rPr altLang="zh-CN" dirty="0" lang="en-US" err="1">
                <a:latin typeface="Book Antiqua" panose="02040602050305030304" pitchFamily="18" charset="0"/>
              </a:rPr>
              <a:t>yaitu</a:t>
            </a:r>
            <a:r>
              <a:rPr altLang="zh-CN" dirty="0" lang="en-US">
                <a:latin typeface="Book Antiqua" panose="02040602050305030304" pitchFamily="18" charset="0"/>
              </a:rPr>
              <a:t>; Desiderius Erasmus, Francois Rabelais, Sir Thomas More, dan William Shakespeare</a:t>
            </a:r>
            <a:endParaRPr altLang="en-US" dirty="0" lang="zh-CN">
              <a:latin typeface="Book Antiqua" panose="02040602050305030304" pitchFamily="18" charset="0"/>
            </a:endParaRPr>
          </a:p>
        </p:txBody>
      </p:sp>
      <p:sp>
        <p:nvSpPr>
          <p:cNvPr id="1048638" name="Oval 5"/>
          <p:cNvSpPr/>
          <p:nvPr/>
        </p:nvSpPr>
        <p:spPr>
          <a:xfrm>
            <a:off x="841247" y="133349"/>
            <a:ext cx="3883153" cy="746761"/>
          </a:xfrm>
          <a:prstGeom prst="ellipse"/>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a:latin typeface="Century Schoolbook" panose="02040604050505020304" pitchFamily="18" charset="0"/>
              </a:rPr>
              <a:t>HUMANISME MASA RENAISSANCE</a:t>
            </a:r>
            <a:endParaRPr dirty="0" lang="id-ID">
              <a:latin typeface="Century Schoolbook" panose="020406040505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xmlns:p14="http://schemas.microsoft.com/office/powerpoint/2010/main" spd="slow" p14:dur="1400">
        <p14:doors dir="ver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3" name=""/>
        <p:cNvGrpSpPr/>
        <p:nvPr/>
      </p:nvGrpSpPr>
      <p:grpSpPr>
        <a:xfrm>
          <a:off x="0" y="0"/>
          <a:ext cx="0" cy="0"/>
          <a:chOff x="0" y="0"/>
          <a:chExt cx="0" cy="0"/>
        </a:xfrm>
      </p:grpSpPr>
      <p:sp>
        <p:nvSpPr>
          <p:cNvPr id="1048646" name="object 2"/>
          <p:cNvSpPr txBox="1"/>
          <p:nvPr/>
        </p:nvSpPr>
        <p:spPr>
          <a:xfrm>
            <a:off x="1001064" y="246126"/>
            <a:ext cx="6445885" cy="280035"/>
          </a:xfrm>
          <a:prstGeom prst="rect"/>
        </p:spPr>
        <p:txBody>
          <a:bodyPr bIns="0" lIns="0" rIns="0" rtlCol="0" tIns="13335" vert="horz" wrap="square">
            <a:spAutoFit/>
          </a:bodyPr>
          <a:p>
            <a:pPr marL="360680">
              <a:lnSpc>
                <a:spcPct val="100000"/>
              </a:lnSpc>
              <a:spcBef>
                <a:spcPts val="105"/>
              </a:spcBef>
            </a:pPr>
            <a:endParaRPr dirty="0">
              <a:latin typeface="Carlito"/>
              <a:cs typeface="Arial"/>
            </a:endParaRPr>
          </a:p>
        </p:txBody>
      </p:sp>
      <p:sp>
        <p:nvSpPr>
          <p:cNvPr id="1048647" name="TextBox 1048748"/>
          <p:cNvSpPr txBox="1"/>
          <p:nvPr/>
        </p:nvSpPr>
        <p:spPr>
          <a:xfrm>
            <a:off x="1181307" y="1123950"/>
            <a:ext cx="6085398" cy="2862322"/>
          </a:xfrm>
          <a:prstGeom prst="rect"/>
        </p:spPr>
        <p:txBody>
          <a:bodyPr rtlCol="0" wrap="square">
            <a:spAutoFit/>
          </a:bodyPr>
          <a:p>
            <a:r>
              <a:rPr dirty="0" sz="2000" lang="in-ID">
                <a:solidFill>
                  <a:srgbClr val="000000"/>
                </a:solidFill>
                <a:latin typeface="Book Antiqua" panose="02040602050305030304" pitchFamily="18" charset="0"/>
              </a:rPr>
              <a:t>Dampak Renaissance Terhadap Perkembangan Peradaban</a:t>
            </a:r>
            <a:r>
              <a:rPr dirty="0" sz="2000" lang="en-US">
                <a:solidFill>
                  <a:srgbClr val="000000"/>
                </a:solidFill>
                <a:latin typeface="Book Antiqua" panose="02040602050305030304" pitchFamily="18" charset="0"/>
              </a:rPr>
              <a:t>. </a:t>
            </a:r>
            <a:r>
              <a:rPr dirty="0" sz="2000" lang="in-ID">
                <a:solidFill>
                  <a:srgbClr val="000000"/>
                </a:solidFill>
                <a:latin typeface="Book Antiqua" panose="02040602050305030304" pitchFamily="18" charset="0"/>
              </a:rPr>
              <a:t>Adanya renainsance mendakan bahwa peradaban barat kembali lahir yaitu kebangkitan minat besar atau semangat yang mendalam terhadap kekayaan dan warisan yunani dan romawi dalam berbagai</a:t>
            </a:r>
            <a:r>
              <a:rPr dirty="0" sz="2000" lang="en-US">
                <a:solidFill>
                  <a:srgbClr val="000000"/>
                </a:solidFill>
                <a:latin typeface="Book Antiqua" panose="02040602050305030304" pitchFamily="18" charset="0"/>
              </a:rPr>
              <a:t> </a:t>
            </a:r>
            <a:r>
              <a:rPr dirty="0" sz="2000" lang="in-ID">
                <a:solidFill>
                  <a:srgbClr val="000000"/>
                </a:solidFill>
                <a:latin typeface="Book Antiqua" panose="02040602050305030304" pitchFamily="18" charset="0"/>
              </a:rPr>
              <a:t>aspeknya renainsance disebut juga abad kebangkitan karena manusianya yang ingin bebas tidak terbelenggu sebagai kehendak untuk merealisasikan kehendak sendiri.</a:t>
            </a:r>
          </a:p>
        </p:txBody>
      </p:sp>
      <p:sp>
        <p:nvSpPr>
          <p:cNvPr id="1048648" name="Oval 3"/>
          <p:cNvSpPr/>
          <p:nvPr/>
        </p:nvSpPr>
        <p:spPr>
          <a:xfrm>
            <a:off x="-17449" y="152780"/>
            <a:ext cx="6712712" cy="746761"/>
          </a:xfrm>
          <a:prstGeom prst="ellipse"/>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r>
              <a:rPr dirty="0" lang="en-US">
                <a:latin typeface="Century Schoolbook" panose="02040604050505020304" pitchFamily="18" charset="0"/>
              </a:rPr>
              <a:t>DAMPAK RENAISSANCE TERHADAP PERKEMBANGAN PERADABAN</a:t>
            </a:r>
            <a:endParaRPr dirty="0" lang="id-ID">
              <a:latin typeface="Century Schoolbook" panose="020406040505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72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title>KERAJAAN MEDANG KAMULAN</dc:title>
  <dc:creator>ACER</dc:creator>
  <cp:lastModifiedBy>reni royani</cp:lastModifiedBy>
  <dcterms:created xsi:type="dcterms:W3CDTF">2020-10-31T13:21:20Z</dcterms:created>
  <dcterms:modified xsi:type="dcterms:W3CDTF">2021-09-26T02:15:53Z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2020-11-01T00:00:00Z</vt:filetime>
  </property>
  <property fmtid="{D5CDD505-2E9C-101B-9397-08002B2CF9AE}" pid="3" name="Creator">
    <vt:lpwstr>Microsoft® PowerPoint® for Microsoft 365</vt:lpwstr>
  </property>
  <property fmtid="{D5CDD505-2E9C-101B-9397-08002B2CF9AE}" pid="4" name="LastSaved">
    <vt:filetime>2020-11-01T00:00:00Z</vt:filetime>
  </property>
</Properties>
</file>