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78" r:id="rId8"/>
    <p:sldId id="279" r:id="rId9"/>
    <p:sldId id="281" r:id="rId10"/>
    <p:sldId id="282" r:id="rId11"/>
    <p:sldId id="280"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7" r:id="rId25"/>
    <p:sldId id="276" r:id="rId26"/>
  </p:sldIdLst>
  <p:sldSz cx="9144000" cy="5143500" type="screen16x9"/>
  <p:notesSz cx="6858000" cy="9144000"/>
  <p:embeddedFontLst>
    <p:embeddedFont>
      <p:font typeface="Aharoni" panose="02010803020104030203" pitchFamily="2" charset="-79"/>
      <p:bold r:id="rId28"/>
    </p:embeddedFont>
    <p:embeddedFont>
      <p:font typeface="Bahiana" panose="020B0604020202020204" charset="0"/>
      <p:regular r:id="rId29"/>
    </p:embeddedFont>
    <p:embeddedFont>
      <p:font typeface="Barlow" panose="00000500000000000000" pitchFamily="2" charset="0"/>
      <p:regular r:id="rId30"/>
      <p:bold r:id="rId31"/>
      <p:italic r:id="rId32"/>
      <p:boldItalic r:id="rId33"/>
    </p:embeddedFont>
    <p:embeddedFont>
      <p:font typeface="Barlow Medium" panose="00000600000000000000" pitchFamily="2" charset="0"/>
      <p:regular r:id="rId34"/>
      <p:bold r:id="rId35"/>
      <p:italic r:id="rId36"/>
      <p:boldItalic r:id="rId37"/>
    </p:embeddedFont>
    <p:embeddedFont>
      <p:font typeface="Bebas Neue" panose="020B0604020202020204" charset="0"/>
      <p:regular r:id="rId38"/>
    </p:embeddedFont>
    <p:embeddedFont>
      <p:font typeface="Calibri" panose="020F0502020204030204" pitchFamily="34" charset="0"/>
      <p:regular r:id="rId39"/>
      <p:bold r:id="rId40"/>
      <p:italic r:id="rId41"/>
      <p:boldItalic r:id="rId42"/>
    </p:embeddedFont>
    <p:embeddedFont>
      <p:font typeface="Lucida Bright" panose="02040602050505020304"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00MlsT4EjH96jFT3UJIEAr8aB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4"/>
          <p:cNvSpPr/>
          <p:nvPr/>
        </p:nvSpPr>
        <p:spPr>
          <a:xfrm>
            <a:off x="-6550" y="1902900"/>
            <a:ext cx="9144245" cy="3240641"/>
          </a:xfrm>
          <a:custGeom>
            <a:avLst/>
            <a:gdLst/>
            <a:ahLst/>
            <a:cxnLst/>
            <a:rect l="l" t="t" r="r" b="b"/>
            <a:pathLst>
              <a:path w="282535" h="62794" extrusionOk="0">
                <a:moveTo>
                  <a:pt x="282534" y="1"/>
                </a:moveTo>
                <a:cubicBezTo>
                  <a:pt x="282534" y="1"/>
                  <a:pt x="209438" y="26132"/>
                  <a:pt x="204935" y="26331"/>
                </a:cubicBezTo>
                <a:cubicBezTo>
                  <a:pt x="204904" y="26333"/>
                  <a:pt x="204867" y="26333"/>
                  <a:pt x="204826" y="26333"/>
                </a:cubicBezTo>
                <a:cubicBezTo>
                  <a:pt x="198908" y="26333"/>
                  <a:pt x="90013" y="12160"/>
                  <a:pt x="76638" y="11264"/>
                </a:cubicBezTo>
                <a:cubicBezTo>
                  <a:pt x="76131" y="11230"/>
                  <a:pt x="75555" y="11214"/>
                  <a:pt x="74914" y="11214"/>
                </a:cubicBezTo>
                <a:cubicBezTo>
                  <a:pt x="58519" y="11214"/>
                  <a:pt x="147" y="21882"/>
                  <a:pt x="147" y="21882"/>
                </a:cubicBezTo>
                <a:lnTo>
                  <a:pt x="1" y="62793"/>
                </a:lnTo>
                <a:lnTo>
                  <a:pt x="282534" y="62793"/>
                </a:lnTo>
                <a:lnTo>
                  <a:pt x="282534" y="1"/>
                </a:lnTo>
                <a:close/>
              </a:path>
            </a:pathLst>
          </a:custGeom>
          <a:solidFill>
            <a:srgbClr val="FFE6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4"/>
          <p:cNvSpPr/>
          <p:nvPr/>
        </p:nvSpPr>
        <p:spPr>
          <a:xfrm>
            <a:off x="-1" y="1"/>
            <a:ext cx="9144153" cy="1067176"/>
          </a:xfrm>
          <a:custGeom>
            <a:avLst/>
            <a:gdLst/>
            <a:ahLst/>
            <a:cxnLst/>
            <a:rect l="l" t="t" r="r" b="b"/>
            <a:pathLst>
              <a:path w="282685" h="32991" extrusionOk="0">
                <a:moveTo>
                  <a:pt x="0" y="0"/>
                </a:moveTo>
                <a:lnTo>
                  <a:pt x="0" y="30659"/>
                </a:lnTo>
                <a:cubicBezTo>
                  <a:pt x="0" y="30659"/>
                  <a:pt x="61279" y="32991"/>
                  <a:pt x="89028" y="32991"/>
                </a:cubicBezTo>
                <a:cubicBezTo>
                  <a:pt x="93108" y="32991"/>
                  <a:pt x="96464" y="32940"/>
                  <a:pt x="98792" y="32825"/>
                </a:cubicBezTo>
                <a:cubicBezTo>
                  <a:pt x="116959" y="31924"/>
                  <a:pt x="187778" y="20298"/>
                  <a:pt x="282684" y="13990"/>
                </a:cubicBezTo>
                <a:lnTo>
                  <a:pt x="282684" y="0"/>
                </a:lnTo>
                <a:close/>
              </a:path>
            </a:pathLst>
          </a:custGeom>
          <a:solidFill>
            <a:srgbClr val="FFE6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4"/>
          <p:cNvSpPr/>
          <p:nvPr/>
        </p:nvSpPr>
        <p:spPr>
          <a:xfrm>
            <a:off x="3262042" y="784437"/>
            <a:ext cx="2668912" cy="26689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4"/>
          <p:cNvSpPr/>
          <p:nvPr/>
        </p:nvSpPr>
        <p:spPr>
          <a:xfrm>
            <a:off x="3351288" y="2377713"/>
            <a:ext cx="3406507" cy="365177"/>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4"/>
          <p:cNvSpPr/>
          <p:nvPr/>
        </p:nvSpPr>
        <p:spPr>
          <a:xfrm>
            <a:off x="2646105" y="2107667"/>
            <a:ext cx="2264475" cy="302570"/>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4"/>
          <p:cNvSpPr/>
          <p:nvPr/>
        </p:nvSpPr>
        <p:spPr>
          <a:xfrm>
            <a:off x="-6075" y="2303150"/>
            <a:ext cx="9150392" cy="2840373"/>
          </a:xfrm>
          <a:custGeom>
            <a:avLst/>
            <a:gdLst/>
            <a:ahLst/>
            <a:cxnLst/>
            <a:rect l="l" t="t" r="r" b="b"/>
            <a:pathLst>
              <a:path w="227650" h="50764" extrusionOk="0">
                <a:moveTo>
                  <a:pt x="227649" y="1"/>
                </a:moveTo>
                <a:cubicBezTo>
                  <a:pt x="227649" y="1"/>
                  <a:pt x="168753" y="21124"/>
                  <a:pt x="165124" y="21285"/>
                </a:cubicBezTo>
                <a:cubicBezTo>
                  <a:pt x="165099" y="21286"/>
                  <a:pt x="165069" y="21286"/>
                  <a:pt x="165036" y="21286"/>
                </a:cubicBezTo>
                <a:cubicBezTo>
                  <a:pt x="160261" y="21286"/>
                  <a:pt x="72525" y="9828"/>
                  <a:pt x="61749" y="9107"/>
                </a:cubicBezTo>
                <a:cubicBezTo>
                  <a:pt x="61340" y="9080"/>
                  <a:pt x="60874" y="9067"/>
                  <a:pt x="60356" y="9067"/>
                </a:cubicBezTo>
                <a:cubicBezTo>
                  <a:pt x="47140" y="9067"/>
                  <a:pt x="118" y="17690"/>
                  <a:pt x="118" y="17690"/>
                </a:cubicBezTo>
                <a:lnTo>
                  <a:pt x="0" y="50764"/>
                </a:lnTo>
                <a:lnTo>
                  <a:pt x="227649" y="50764"/>
                </a:lnTo>
                <a:lnTo>
                  <a:pt x="227649"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4"/>
          <p:cNvSpPr/>
          <p:nvPr/>
        </p:nvSpPr>
        <p:spPr>
          <a:xfrm>
            <a:off x="114218" y="1291829"/>
            <a:ext cx="1589258" cy="2136855"/>
          </a:xfrm>
          <a:custGeom>
            <a:avLst/>
            <a:gdLst/>
            <a:ahLst/>
            <a:cxnLst/>
            <a:rect l="l" t="t" r="r" b="b"/>
            <a:pathLst>
              <a:path w="40672" h="54686" extrusionOk="0">
                <a:moveTo>
                  <a:pt x="8260" y="0"/>
                </a:moveTo>
                <a:cubicBezTo>
                  <a:pt x="7610" y="0"/>
                  <a:pt x="7047" y="449"/>
                  <a:pt x="6905" y="1082"/>
                </a:cubicBezTo>
                <a:lnTo>
                  <a:pt x="4141" y="13351"/>
                </a:lnTo>
                <a:cubicBezTo>
                  <a:pt x="3969" y="14119"/>
                  <a:pt x="4464" y="14874"/>
                  <a:pt x="5235" y="15021"/>
                </a:cubicBezTo>
                <a:lnTo>
                  <a:pt x="10278" y="15978"/>
                </a:lnTo>
                <a:cubicBezTo>
                  <a:pt x="10936" y="16103"/>
                  <a:pt x="11410" y="16673"/>
                  <a:pt x="11410" y="17341"/>
                </a:cubicBezTo>
                <a:lnTo>
                  <a:pt x="11410" y="25532"/>
                </a:lnTo>
                <a:cubicBezTo>
                  <a:pt x="11410" y="26045"/>
                  <a:pt x="11130" y="26510"/>
                  <a:pt x="10685" y="26753"/>
                </a:cubicBezTo>
                <a:cubicBezTo>
                  <a:pt x="8176" y="28120"/>
                  <a:pt x="0" y="32647"/>
                  <a:pt x="0" y="33682"/>
                </a:cubicBezTo>
                <a:lnTo>
                  <a:pt x="0" y="42139"/>
                </a:lnTo>
                <a:cubicBezTo>
                  <a:pt x="0" y="42650"/>
                  <a:pt x="282" y="43120"/>
                  <a:pt x="730" y="43360"/>
                </a:cubicBezTo>
                <a:lnTo>
                  <a:pt x="6625" y="46535"/>
                </a:lnTo>
                <a:cubicBezTo>
                  <a:pt x="6863" y="46665"/>
                  <a:pt x="7060" y="46862"/>
                  <a:pt x="7190" y="47101"/>
                </a:cubicBezTo>
                <a:lnTo>
                  <a:pt x="10857" y="53955"/>
                </a:lnTo>
                <a:cubicBezTo>
                  <a:pt x="11099" y="54403"/>
                  <a:pt x="11569" y="54685"/>
                  <a:pt x="12081" y="54685"/>
                </a:cubicBezTo>
                <a:lnTo>
                  <a:pt x="30126" y="54685"/>
                </a:lnTo>
                <a:cubicBezTo>
                  <a:pt x="30894" y="54685"/>
                  <a:pt x="31515" y="54064"/>
                  <a:pt x="31515" y="53301"/>
                </a:cubicBezTo>
                <a:lnTo>
                  <a:pt x="31515" y="47004"/>
                </a:lnTo>
                <a:cubicBezTo>
                  <a:pt x="31515" y="46493"/>
                  <a:pt x="31796" y="46023"/>
                  <a:pt x="32249" y="45780"/>
                </a:cubicBezTo>
                <a:lnTo>
                  <a:pt x="39937" y="41682"/>
                </a:lnTo>
                <a:cubicBezTo>
                  <a:pt x="40390" y="41438"/>
                  <a:pt x="40671" y="40969"/>
                  <a:pt x="40671" y="40457"/>
                </a:cubicBezTo>
                <a:lnTo>
                  <a:pt x="40671" y="33888"/>
                </a:lnTo>
                <a:cubicBezTo>
                  <a:pt x="40671" y="33754"/>
                  <a:pt x="40651" y="33620"/>
                  <a:pt x="40613" y="33489"/>
                </a:cubicBezTo>
                <a:lnTo>
                  <a:pt x="36226" y="18804"/>
                </a:lnTo>
                <a:cubicBezTo>
                  <a:pt x="36141" y="18514"/>
                  <a:pt x="36150" y="18204"/>
                  <a:pt x="36255" y="17924"/>
                </a:cubicBezTo>
                <a:lnTo>
                  <a:pt x="38658" y="11506"/>
                </a:lnTo>
                <a:cubicBezTo>
                  <a:pt x="38814" y="11086"/>
                  <a:pt x="38758" y="10612"/>
                  <a:pt x="38503" y="10239"/>
                </a:cubicBezTo>
                <a:lnTo>
                  <a:pt x="31926" y="604"/>
                </a:lnTo>
                <a:cubicBezTo>
                  <a:pt x="31670" y="227"/>
                  <a:pt x="31238" y="0"/>
                  <a:pt x="307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4"/>
          <p:cNvSpPr/>
          <p:nvPr/>
        </p:nvSpPr>
        <p:spPr>
          <a:xfrm>
            <a:off x="1028156" y="1291829"/>
            <a:ext cx="675294" cy="1836720"/>
          </a:xfrm>
          <a:custGeom>
            <a:avLst/>
            <a:gdLst/>
            <a:ahLst/>
            <a:cxnLst/>
            <a:rect l="l" t="t" r="r" b="b"/>
            <a:pathLst>
              <a:path w="17282" h="47005" extrusionOk="0">
                <a:moveTo>
                  <a:pt x="1086" y="0"/>
                </a:moveTo>
                <a:lnTo>
                  <a:pt x="5067" y="6397"/>
                </a:lnTo>
                <a:cubicBezTo>
                  <a:pt x="5310" y="6791"/>
                  <a:pt x="5030" y="7295"/>
                  <a:pt x="4567" y="7295"/>
                </a:cubicBezTo>
                <a:lnTo>
                  <a:pt x="1833" y="7295"/>
                </a:lnTo>
                <a:cubicBezTo>
                  <a:pt x="1149" y="7295"/>
                  <a:pt x="1019" y="8271"/>
                  <a:pt x="1682" y="8447"/>
                </a:cubicBezTo>
                <a:lnTo>
                  <a:pt x="7684" y="10046"/>
                </a:lnTo>
                <a:cubicBezTo>
                  <a:pt x="8327" y="10214"/>
                  <a:pt x="8238" y="11153"/>
                  <a:pt x="7576" y="11196"/>
                </a:cubicBezTo>
                <a:lnTo>
                  <a:pt x="4455" y="11409"/>
                </a:lnTo>
                <a:cubicBezTo>
                  <a:pt x="3796" y="11451"/>
                  <a:pt x="3700" y="12379"/>
                  <a:pt x="4333" y="12559"/>
                </a:cubicBezTo>
                <a:lnTo>
                  <a:pt x="10692" y="14362"/>
                </a:lnTo>
                <a:cubicBezTo>
                  <a:pt x="10944" y="14433"/>
                  <a:pt x="11120" y="14664"/>
                  <a:pt x="11120" y="14929"/>
                </a:cubicBezTo>
                <a:lnTo>
                  <a:pt x="11120" y="19501"/>
                </a:lnTo>
                <a:lnTo>
                  <a:pt x="14648" y="32730"/>
                </a:lnTo>
                <a:lnTo>
                  <a:pt x="805" y="32730"/>
                </a:lnTo>
                <a:cubicBezTo>
                  <a:pt x="84" y="32730"/>
                  <a:pt x="0" y="33779"/>
                  <a:pt x="709" y="33897"/>
                </a:cubicBezTo>
                <a:lnTo>
                  <a:pt x="7227" y="34974"/>
                </a:lnTo>
                <a:cubicBezTo>
                  <a:pt x="7915" y="35088"/>
                  <a:pt x="7868" y="36090"/>
                  <a:pt x="7177" y="36141"/>
                </a:cubicBezTo>
                <a:lnTo>
                  <a:pt x="5235" y="36283"/>
                </a:lnTo>
                <a:cubicBezTo>
                  <a:pt x="4555" y="36333"/>
                  <a:pt x="4492" y="37303"/>
                  <a:pt x="5155" y="37445"/>
                </a:cubicBezTo>
                <a:cubicBezTo>
                  <a:pt x="5427" y="37500"/>
                  <a:pt x="5625" y="37738"/>
                  <a:pt x="5625" y="38015"/>
                </a:cubicBezTo>
                <a:lnTo>
                  <a:pt x="8125" y="38083"/>
                </a:lnTo>
                <a:lnTo>
                  <a:pt x="8125" y="47004"/>
                </a:lnTo>
                <a:cubicBezTo>
                  <a:pt x="8125" y="46493"/>
                  <a:pt x="8406" y="46023"/>
                  <a:pt x="8859" y="45780"/>
                </a:cubicBezTo>
                <a:lnTo>
                  <a:pt x="16547" y="41682"/>
                </a:lnTo>
                <a:cubicBezTo>
                  <a:pt x="17000" y="41438"/>
                  <a:pt x="17281" y="40969"/>
                  <a:pt x="17281" y="40457"/>
                </a:cubicBezTo>
                <a:lnTo>
                  <a:pt x="17281" y="33888"/>
                </a:lnTo>
                <a:cubicBezTo>
                  <a:pt x="17281" y="33754"/>
                  <a:pt x="17261" y="33620"/>
                  <a:pt x="17223" y="33489"/>
                </a:cubicBezTo>
                <a:lnTo>
                  <a:pt x="12836" y="18804"/>
                </a:lnTo>
                <a:cubicBezTo>
                  <a:pt x="12751" y="18514"/>
                  <a:pt x="12760" y="18204"/>
                  <a:pt x="12865" y="17924"/>
                </a:cubicBezTo>
                <a:lnTo>
                  <a:pt x="15268" y="11506"/>
                </a:lnTo>
                <a:cubicBezTo>
                  <a:pt x="15424" y="11086"/>
                  <a:pt x="15368" y="10612"/>
                  <a:pt x="15113" y="10239"/>
                </a:cubicBezTo>
                <a:lnTo>
                  <a:pt x="8536" y="604"/>
                </a:lnTo>
                <a:cubicBezTo>
                  <a:pt x="8280" y="227"/>
                  <a:pt x="7848" y="0"/>
                  <a:pt x="7390" y="0"/>
                </a:cubicBezTo>
                <a:close/>
              </a:path>
            </a:pathLst>
          </a:custGeom>
          <a:solidFill>
            <a:srgbClr val="49150D">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4"/>
          <p:cNvSpPr/>
          <p:nvPr/>
        </p:nvSpPr>
        <p:spPr>
          <a:xfrm>
            <a:off x="7489527" y="1877170"/>
            <a:ext cx="1152752" cy="1461561"/>
          </a:xfrm>
          <a:custGeom>
            <a:avLst/>
            <a:gdLst/>
            <a:ahLst/>
            <a:cxnLst/>
            <a:rect l="l" t="t" r="r" b="b"/>
            <a:pathLst>
              <a:path w="29501" h="37404" extrusionOk="0">
                <a:moveTo>
                  <a:pt x="25987" y="0"/>
                </a:moveTo>
                <a:cubicBezTo>
                  <a:pt x="21221" y="0"/>
                  <a:pt x="10566" y="1665"/>
                  <a:pt x="10566" y="1665"/>
                </a:cubicBezTo>
                <a:lnTo>
                  <a:pt x="10566" y="10658"/>
                </a:lnTo>
                <a:cubicBezTo>
                  <a:pt x="10566" y="10658"/>
                  <a:pt x="3465" y="14174"/>
                  <a:pt x="1733" y="14480"/>
                </a:cubicBezTo>
                <a:cubicBezTo>
                  <a:pt x="0" y="14782"/>
                  <a:pt x="2060" y="24022"/>
                  <a:pt x="1733" y="26678"/>
                </a:cubicBezTo>
                <a:cubicBezTo>
                  <a:pt x="1410" y="29328"/>
                  <a:pt x="6632" y="37403"/>
                  <a:pt x="6632" y="37403"/>
                </a:cubicBezTo>
                <a:lnTo>
                  <a:pt x="23960" y="33884"/>
                </a:lnTo>
                <a:lnTo>
                  <a:pt x="24891" y="27076"/>
                </a:lnTo>
                <a:lnTo>
                  <a:pt x="28155" y="24374"/>
                </a:lnTo>
                <a:cubicBezTo>
                  <a:pt x="28155" y="24374"/>
                  <a:pt x="29500" y="1510"/>
                  <a:pt x="28155" y="318"/>
                </a:cubicBezTo>
                <a:cubicBezTo>
                  <a:pt x="27899" y="92"/>
                  <a:pt x="27105" y="0"/>
                  <a:pt x="259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4"/>
          <p:cNvSpPr/>
          <p:nvPr/>
        </p:nvSpPr>
        <p:spPr>
          <a:xfrm>
            <a:off x="7489527" y="1928435"/>
            <a:ext cx="817254" cy="1031072"/>
          </a:xfrm>
          <a:custGeom>
            <a:avLst/>
            <a:gdLst/>
            <a:ahLst/>
            <a:cxnLst/>
            <a:rect l="l" t="t" r="r" b="b"/>
            <a:pathLst>
              <a:path w="20915" h="26387" extrusionOk="0">
                <a:moveTo>
                  <a:pt x="12936" y="1"/>
                </a:moveTo>
                <a:cubicBezTo>
                  <a:pt x="11498" y="206"/>
                  <a:pt x="10566" y="353"/>
                  <a:pt x="10566" y="353"/>
                </a:cubicBezTo>
                <a:lnTo>
                  <a:pt x="10566" y="9346"/>
                </a:lnTo>
                <a:cubicBezTo>
                  <a:pt x="10566" y="9346"/>
                  <a:pt x="3465" y="12862"/>
                  <a:pt x="1733" y="13168"/>
                </a:cubicBezTo>
                <a:cubicBezTo>
                  <a:pt x="0" y="13470"/>
                  <a:pt x="2060" y="22710"/>
                  <a:pt x="1733" y="25366"/>
                </a:cubicBezTo>
                <a:cubicBezTo>
                  <a:pt x="1640" y="26127"/>
                  <a:pt x="1736" y="26387"/>
                  <a:pt x="1912" y="26387"/>
                </a:cubicBezTo>
                <a:cubicBezTo>
                  <a:pt x="2291" y="26387"/>
                  <a:pt x="3037" y="25177"/>
                  <a:pt x="3037" y="25177"/>
                </a:cubicBezTo>
                <a:lnTo>
                  <a:pt x="2618" y="17937"/>
                </a:lnTo>
                <a:cubicBezTo>
                  <a:pt x="2596" y="17622"/>
                  <a:pt x="2811" y="17337"/>
                  <a:pt x="3117" y="17262"/>
                </a:cubicBezTo>
                <a:lnTo>
                  <a:pt x="7626" y="16180"/>
                </a:lnTo>
                <a:cubicBezTo>
                  <a:pt x="8385" y="15999"/>
                  <a:pt x="8251" y="14887"/>
                  <a:pt x="7475" y="14887"/>
                </a:cubicBezTo>
                <a:lnTo>
                  <a:pt x="5475" y="14887"/>
                </a:lnTo>
                <a:cubicBezTo>
                  <a:pt x="4803" y="14887"/>
                  <a:pt x="4564" y="14002"/>
                  <a:pt x="5142" y="13663"/>
                </a:cubicBezTo>
                <a:lnTo>
                  <a:pt x="9052" y="11394"/>
                </a:lnTo>
                <a:cubicBezTo>
                  <a:pt x="9115" y="11360"/>
                  <a:pt x="9182" y="11330"/>
                  <a:pt x="9250" y="11318"/>
                </a:cubicBezTo>
                <a:lnTo>
                  <a:pt x="20142" y="9082"/>
                </a:lnTo>
                <a:cubicBezTo>
                  <a:pt x="20914" y="8922"/>
                  <a:pt x="20802" y="7782"/>
                  <a:pt x="20008" y="7782"/>
                </a:cubicBezTo>
                <a:lnTo>
                  <a:pt x="15873" y="7782"/>
                </a:lnTo>
                <a:cubicBezTo>
                  <a:pt x="15151" y="7782"/>
                  <a:pt x="14958" y="6783"/>
                  <a:pt x="15629" y="6515"/>
                </a:cubicBezTo>
                <a:cubicBezTo>
                  <a:pt x="16301" y="6251"/>
                  <a:pt x="16107" y="5253"/>
                  <a:pt x="15386" y="5253"/>
                </a:cubicBezTo>
                <a:lnTo>
                  <a:pt x="13591" y="5253"/>
                </a:lnTo>
                <a:cubicBezTo>
                  <a:pt x="13230" y="5253"/>
                  <a:pt x="12936" y="4959"/>
                  <a:pt x="12936" y="4599"/>
                </a:cubicBezTo>
                <a:lnTo>
                  <a:pt x="12936" y="1"/>
                </a:lnTo>
                <a:close/>
              </a:path>
            </a:pathLst>
          </a:custGeom>
          <a:solidFill>
            <a:srgbClr val="49150D">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4"/>
          <p:cNvSpPr/>
          <p:nvPr/>
        </p:nvSpPr>
        <p:spPr>
          <a:xfrm>
            <a:off x="-6550" y="4003625"/>
            <a:ext cx="9150475" cy="1139910"/>
          </a:xfrm>
          <a:custGeom>
            <a:avLst/>
            <a:gdLst/>
            <a:ahLst/>
            <a:cxnLst/>
            <a:rect l="l" t="t" r="r" b="b"/>
            <a:pathLst>
              <a:path w="230854" h="35158" extrusionOk="0">
                <a:moveTo>
                  <a:pt x="45241" y="1"/>
                </a:moveTo>
                <a:cubicBezTo>
                  <a:pt x="31555" y="1"/>
                  <a:pt x="0" y="2753"/>
                  <a:pt x="0" y="2753"/>
                </a:cubicBezTo>
                <a:lnTo>
                  <a:pt x="0" y="35157"/>
                </a:lnTo>
                <a:lnTo>
                  <a:pt x="230854" y="35157"/>
                </a:lnTo>
                <a:lnTo>
                  <a:pt x="230854" y="8517"/>
                </a:lnTo>
                <a:cubicBezTo>
                  <a:pt x="230854" y="8517"/>
                  <a:pt x="218354" y="8741"/>
                  <a:pt x="208681" y="8741"/>
                </a:cubicBezTo>
                <a:cubicBezTo>
                  <a:pt x="203844" y="8741"/>
                  <a:pt x="199715" y="8685"/>
                  <a:pt x="198207" y="8517"/>
                </a:cubicBezTo>
                <a:cubicBezTo>
                  <a:pt x="193689" y="8009"/>
                  <a:pt x="166576" y="2993"/>
                  <a:pt x="164760" y="2753"/>
                </a:cubicBezTo>
                <a:cubicBezTo>
                  <a:pt x="164730" y="2749"/>
                  <a:pt x="164687" y="2747"/>
                  <a:pt x="164632" y="2747"/>
                </a:cubicBezTo>
                <a:cubicBezTo>
                  <a:pt x="161340" y="2747"/>
                  <a:pt x="113820" y="9781"/>
                  <a:pt x="111757" y="10346"/>
                </a:cubicBezTo>
                <a:cubicBezTo>
                  <a:pt x="111688" y="10365"/>
                  <a:pt x="111559" y="10374"/>
                  <a:pt x="111376" y="10374"/>
                </a:cubicBezTo>
                <a:cubicBezTo>
                  <a:pt x="106030" y="10374"/>
                  <a:pt x="53885" y="2551"/>
                  <a:pt x="51338" y="564"/>
                </a:cubicBezTo>
                <a:cubicBezTo>
                  <a:pt x="50823" y="162"/>
                  <a:pt x="48557" y="1"/>
                  <a:pt x="452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4"/>
          <p:cNvSpPr/>
          <p:nvPr/>
        </p:nvSpPr>
        <p:spPr>
          <a:xfrm>
            <a:off x="-6550" y="4270050"/>
            <a:ext cx="9150475" cy="873479"/>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4"/>
          <p:cNvSpPr/>
          <p:nvPr/>
        </p:nvSpPr>
        <p:spPr>
          <a:xfrm>
            <a:off x="1"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rgbClr val="F9CE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4"/>
          <p:cNvSpPr/>
          <p:nvPr/>
        </p:nvSpPr>
        <p:spPr>
          <a:xfrm>
            <a:off x="1048000" y="3479075"/>
            <a:ext cx="394125" cy="524550"/>
          </a:xfrm>
          <a:custGeom>
            <a:avLst/>
            <a:gdLst/>
            <a:ahLst/>
            <a:cxnLst/>
            <a:rect l="l" t="t" r="r" b="b"/>
            <a:pathLst>
              <a:path w="15765" h="20982" extrusionOk="0">
                <a:moveTo>
                  <a:pt x="12836" y="1"/>
                </a:moveTo>
                <a:cubicBezTo>
                  <a:pt x="11217" y="1"/>
                  <a:pt x="9908" y="1314"/>
                  <a:pt x="9908" y="2928"/>
                </a:cubicBezTo>
                <a:lnTo>
                  <a:pt x="9908" y="12610"/>
                </a:lnTo>
                <a:cubicBezTo>
                  <a:pt x="9908" y="13738"/>
                  <a:pt x="8989" y="14656"/>
                  <a:pt x="7857" y="14656"/>
                </a:cubicBezTo>
                <a:lnTo>
                  <a:pt x="0" y="14656"/>
                </a:lnTo>
                <a:lnTo>
                  <a:pt x="0" y="20981"/>
                </a:lnTo>
                <a:lnTo>
                  <a:pt x="8888" y="20981"/>
                </a:lnTo>
                <a:cubicBezTo>
                  <a:pt x="12685" y="20981"/>
                  <a:pt x="15764" y="17903"/>
                  <a:pt x="15764" y="14107"/>
                </a:cubicBezTo>
                <a:lnTo>
                  <a:pt x="15764" y="2928"/>
                </a:lnTo>
                <a:cubicBezTo>
                  <a:pt x="15764" y="1314"/>
                  <a:pt x="14450" y="1"/>
                  <a:pt x="128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4"/>
          <p:cNvSpPr/>
          <p:nvPr/>
        </p:nvSpPr>
        <p:spPr>
          <a:xfrm>
            <a:off x="1048000" y="3840650"/>
            <a:ext cx="218150" cy="17425"/>
          </a:xfrm>
          <a:custGeom>
            <a:avLst/>
            <a:gdLst/>
            <a:ahLst/>
            <a:cxnLst/>
            <a:rect l="l" t="t" r="r" b="b"/>
            <a:pathLst>
              <a:path w="8726" h="697" extrusionOk="0">
                <a:moveTo>
                  <a:pt x="8725" y="0"/>
                </a:moveTo>
                <a:lnTo>
                  <a:pt x="8725" y="0"/>
                </a:lnTo>
                <a:cubicBezTo>
                  <a:pt x="8461" y="122"/>
                  <a:pt x="8168" y="193"/>
                  <a:pt x="7857" y="193"/>
                </a:cubicBezTo>
                <a:lnTo>
                  <a:pt x="0" y="193"/>
                </a:lnTo>
                <a:lnTo>
                  <a:pt x="0" y="697"/>
                </a:lnTo>
                <a:lnTo>
                  <a:pt x="7190" y="697"/>
                </a:lnTo>
                <a:cubicBezTo>
                  <a:pt x="7802" y="697"/>
                  <a:pt x="8348" y="424"/>
                  <a:pt x="87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4"/>
          <p:cNvSpPr/>
          <p:nvPr/>
        </p:nvSpPr>
        <p:spPr>
          <a:xfrm>
            <a:off x="1317075" y="3479075"/>
            <a:ext cx="125050" cy="496225"/>
          </a:xfrm>
          <a:custGeom>
            <a:avLst/>
            <a:gdLst/>
            <a:ahLst/>
            <a:cxnLst/>
            <a:rect l="l" t="t" r="r" b="b"/>
            <a:pathLst>
              <a:path w="5002" h="19849" extrusionOk="0">
                <a:moveTo>
                  <a:pt x="2073" y="1"/>
                </a:moveTo>
                <a:cubicBezTo>
                  <a:pt x="1263" y="1"/>
                  <a:pt x="529" y="328"/>
                  <a:pt x="1" y="860"/>
                </a:cubicBezTo>
                <a:cubicBezTo>
                  <a:pt x="416" y="634"/>
                  <a:pt x="894" y="504"/>
                  <a:pt x="1402" y="504"/>
                </a:cubicBezTo>
                <a:cubicBezTo>
                  <a:pt x="3021" y="504"/>
                  <a:pt x="4330" y="1813"/>
                  <a:pt x="4330" y="3432"/>
                </a:cubicBezTo>
                <a:lnTo>
                  <a:pt x="4330" y="14610"/>
                </a:lnTo>
                <a:cubicBezTo>
                  <a:pt x="4330" y="16712"/>
                  <a:pt x="3385" y="18591"/>
                  <a:pt x="1901" y="19849"/>
                </a:cubicBezTo>
                <a:cubicBezTo>
                  <a:pt x="3768" y="18621"/>
                  <a:pt x="5001" y="16511"/>
                  <a:pt x="5001" y="14107"/>
                </a:cubicBezTo>
                <a:lnTo>
                  <a:pt x="5001" y="2928"/>
                </a:lnTo>
                <a:cubicBezTo>
                  <a:pt x="5001" y="1314"/>
                  <a:pt x="3687" y="1"/>
                  <a:pt x="2073"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4"/>
          <p:cNvSpPr/>
          <p:nvPr/>
        </p:nvSpPr>
        <p:spPr>
          <a:xfrm>
            <a:off x="736975" y="3726875"/>
            <a:ext cx="343750" cy="457650"/>
          </a:xfrm>
          <a:custGeom>
            <a:avLst/>
            <a:gdLst/>
            <a:ahLst/>
            <a:cxnLst/>
            <a:rect l="l" t="t" r="r" b="b"/>
            <a:pathLst>
              <a:path w="13750" h="18306" extrusionOk="0">
                <a:moveTo>
                  <a:pt x="2554" y="1"/>
                </a:moveTo>
                <a:cubicBezTo>
                  <a:pt x="1141" y="1"/>
                  <a:pt x="0" y="1141"/>
                  <a:pt x="0" y="2555"/>
                </a:cubicBezTo>
                <a:lnTo>
                  <a:pt x="0" y="12308"/>
                </a:lnTo>
                <a:cubicBezTo>
                  <a:pt x="0" y="15621"/>
                  <a:pt x="2685" y="18306"/>
                  <a:pt x="5994" y="18306"/>
                </a:cubicBezTo>
                <a:lnTo>
                  <a:pt x="13750" y="18306"/>
                </a:lnTo>
                <a:lnTo>
                  <a:pt x="13750" y="12786"/>
                </a:lnTo>
                <a:lnTo>
                  <a:pt x="6896" y="12786"/>
                </a:lnTo>
                <a:cubicBezTo>
                  <a:pt x="5911" y="12786"/>
                  <a:pt x="5109" y="11985"/>
                  <a:pt x="5109" y="10999"/>
                </a:cubicBezTo>
                <a:lnTo>
                  <a:pt x="5109" y="2555"/>
                </a:lnTo>
                <a:cubicBezTo>
                  <a:pt x="5109" y="1141"/>
                  <a:pt x="3964" y="1"/>
                  <a:pt x="25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4"/>
          <p:cNvSpPr/>
          <p:nvPr/>
        </p:nvSpPr>
        <p:spPr>
          <a:xfrm>
            <a:off x="749850" y="3726875"/>
            <a:ext cx="330875" cy="457650"/>
          </a:xfrm>
          <a:custGeom>
            <a:avLst/>
            <a:gdLst/>
            <a:ahLst/>
            <a:cxnLst/>
            <a:rect l="l" t="t" r="r" b="b"/>
            <a:pathLst>
              <a:path w="13235" h="18306" extrusionOk="0">
                <a:moveTo>
                  <a:pt x="2039" y="1"/>
                </a:moveTo>
                <a:cubicBezTo>
                  <a:pt x="1205" y="1"/>
                  <a:pt x="467" y="398"/>
                  <a:pt x="1" y="1020"/>
                </a:cubicBezTo>
                <a:cubicBezTo>
                  <a:pt x="429" y="696"/>
                  <a:pt x="957" y="499"/>
                  <a:pt x="1536" y="499"/>
                </a:cubicBezTo>
                <a:cubicBezTo>
                  <a:pt x="2946" y="499"/>
                  <a:pt x="4091" y="1645"/>
                  <a:pt x="4091" y="3054"/>
                </a:cubicBezTo>
                <a:lnTo>
                  <a:pt x="4091" y="11502"/>
                </a:lnTo>
                <a:cubicBezTo>
                  <a:pt x="4091" y="12488"/>
                  <a:pt x="4892" y="13289"/>
                  <a:pt x="5878" y="13289"/>
                </a:cubicBezTo>
                <a:lnTo>
                  <a:pt x="12732" y="13289"/>
                </a:lnTo>
                <a:lnTo>
                  <a:pt x="12732" y="18306"/>
                </a:lnTo>
                <a:lnTo>
                  <a:pt x="13235" y="18306"/>
                </a:lnTo>
                <a:lnTo>
                  <a:pt x="13235" y="12786"/>
                </a:lnTo>
                <a:lnTo>
                  <a:pt x="6381" y="12786"/>
                </a:lnTo>
                <a:cubicBezTo>
                  <a:pt x="5396" y="12786"/>
                  <a:pt x="4594" y="11985"/>
                  <a:pt x="4594" y="10999"/>
                </a:cubicBezTo>
                <a:lnTo>
                  <a:pt x="4594" y="2555"/>
                </a:lnTo>
                <a:cubicBezTo>
                  <a:pt x="4594" y="1141"/>
                  <a:pt x="3449" y="1"/>
                  <a:pt x="2039"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4"/>
          <p:cNvSpPr/>
          <p:nvPr/>
        </p:nvSpPr>
        <p:spPr>
          <a:xfrm>
            <a:off x="970400" y="3381125"/>
            <a:ext cx="155325" cy="1245100"/>
          </a:xfrm>
          <a:custGeom>
            <a:avLst/>
            <a:gdLst/>
            <a:ahLst/>
            <a:cxnLst/>
            <a:rect l="l" t="t" r="r" b="b"/>
            <a:pathLst>
              <a:path w="6213" h="49804" extrusionOk="0">
                <a:moveTo>
                  <a:pt x="3104" y="1"/>
                </a:moveTo>
                <a:cubicBezTo>
                  <a:pt x="1389" y="1"/>
                  <a:pt x="1" y="1389"/>
                  <a:pt x="1" y="3104"/>
                </a:cubicBezTo>
                <a:lnTo>
                  <a:pt x="1" y="49803"/>
                </a:lnTo>
                <a:lnTo>
                  <a:pt x="6213" y="49803"/>
                </a:lnTo>
                <a:lnTo>
                  <a:pt x="6213" y="3104"/>
                </a:lnTo>
                <a:cubicBezTo>
                  <a:pt x="6213" y="1389"/>
                  <a:pt x="4820" y="1"/>
                  <a:pt x="31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4"/>
          <p:cNvSpPr/>
          <p:nvPr/>
        </p:nvSpPr>
        <p:spPr>
          <a:xfrm>
            <a:off x="987200" y="3381125"/>
            <a:ext cx="138525" cy="1245100"/>
          </a:xfrm>
          <a:custGeom>
            <a:avLst/>
            <a:gdLst/>
            <a:ahLst/>
            <a:cxnLst/>
            <a:rect l="l" t="t" r="r" b="b"/>
            <a:pathLst>
              <a:path w="5541" h="49804" extrusionOk="0">
                <a:moveTo>
                  <a:pt x="2432" y="1"/>
                </a:moveTo>
                <a:cubicBezTo>
                  <a:pt x="1447" y="1"/>
                  <a:pt x="570" y="458"/>
                  <a:pt x="0" y="1176"/>
                </a:cubicBezTo>
                <a:cubicBezTo>
                  <a:pt x="533" y="756"/>
                  <a:pt x="1203" y="500"/>
                  <a:pt x="1933" y="500"/>
                </a:cubicBezTo>
                <a:cubicBezTo>
                  <a:pt x="3649" y="500"/>
                  <a:pt x="5038" y="1892"/>
                  <a:pt x="5038" y="3608"/>
                </a:cubicBezTo>
                <a:lnTo>
                  <a:pt x="5038" y="49803"/>
                </a:lnTo>
                <a:lnTo>
                  <a:pt x="5541" y="49803"/>
                </a:lnTo>
                <a:lnTo>
                  <a:pt x="5541" y="3104"/>
                </a:lnTo>
                <a:cubicBezTo>
                  <a:pt x="5541" y="1389"/>
                  <a:pt x="4148" y="1"/>
                  <a:pt x="2432"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4"/>
          <p:cNvSpPr/>
          <p:nvPr/>
        </p:nvSpPr>
        <p:spPr>
          <a:xfrm>
            <a:off x="0" y="4471575"/>
            <a:ext cx="9144033" cy="671925"/>
          </a:xfrm>
          <a:custGeom>
            <a:avLst/>
            <a:gdLst/>
            <a:ahLst/>
            <a:cxnLst/>
            <a:rect l="l" t="t" r="r" b="b"/>
            <a:pathLst>
              <a:path w="240886" h="26877" extrusionOk="0">
                <a:moveTo>
                  <a:pt x="52052" y="1"/>
                </a:moveTo>
                <a:cubicBezTo>
                  <a:pt x="43995" y="1"/>
                  <a:pt x="0" y="4700"/>
                  <a:pt x="0" y="4700"/>
                </a:cubicBezTo>
                <a:lnTo>
                  <a:pt x="0" y="26877"/>
                </a:lnTo>
                <a:lnTo>
                  <a:pt x="240886" y="26877"/>
                </a:lnTo>
                <a:lnTo>
                  <a:pt x="240886" y="20678"/>
                </a:lnTo>
                <a:cubicBezTo>
                  <a:pt x="240886" y="20678"/>
                  <a:pt x="209662" y="20438"/>
                  <a:pt x="192599" y="20014"/>
                </a:cubicBezTo>
                <a:lnTo>
                  <a:pt x="192599" y="18957"/>
                </a:lnTo>
                <a:lnTo>
                  <a:pt x="190371" y="18957"/>
                </a:lnTo>
                <a:lnTo>
                  <a:pt x="188551" y="15405"/>
                </a:lnTo>
                <a:lnTo>
                  <a:pt x="177833" y="15405"/>
                </a:lnTo>
                <a:lnTo>
                  <a:pt x="176819" y="17079"/>
                </a:lnTo>
                <a:cubicBezTo>
                  <a:pt x="176819" y="17079"/>
                  <a:pt x="169536" y="15912"/>
                  <a:pt x="168525" y="15405"/>
                </a:cubicBezTo>
                <a:cubicBezTo>
                  <a:pt x="168464" y="15374"/>
                  <a:pt x="168398" y="15360"/>
                  <a:pt x="168327" y="15360"/>
                </a:cubicBezTo>
                <a:cubicBezTo>
                  <a:pt x="167427" y="15360"/>
                  <a:pt x="165824" y="17673"/>
                  <a:pt x="165279" y="18500"/>
                </a:cubicBezTo>
                <a:cubicBezTo>
                  <a:pt x="148552" y="17425"/>
                  <a:pt x="119675" y="15832"/>
                  <a:pt x="111975" y="15832"/>
                </a:cubicBezTo>
                <a:cubicBezTo>
                  <a:pt x="111229" y="15832"/>
                  <a:pt x="110682" y="15847"/>
                  <a:pt x="110363" y="15879"/>
                </a:cubicBezTo>
                <a:cubicBezTo>
                  <a:pt x="110303" y="15885"/>
                  <a:pt x="110235" y="15888"/>
                  <a:pt x="110158" y="15888"/>
                </a:cubicBezTo>
                <a:cubicBezTo>
                  <a:pt x="104663" y="15888"/>
                  <a:pt x="57676" y="491"/>
                  <a:pt x="52923" y="31"/>
                </a:cubicBezTo>
                <a:cubicBezTo>
                  <a:pt x="52713" y="11"/>
                  <a:pt x="52420" y="1"/>
                  <a:pt x="520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 name="Google Shape;30;p24"/>
          <p:cNvGrpSpPr/>
          <p:nvPr/>
        </p:nvGrpSpPr>
        <p:grpSpPr>
          <a:xfrm>
            <a:off x="7750875" y="3118913"/>
            <a:ext cx="1100050" cy="1942575"/>
            <a:chOff x="7750875" y="3118913"/>
            <a:chExt cx="1100050" cy="1942575"/>
          </a:xfrm>
        </p:grpSpPr>
        <p:sp>
          <p:nvSpPr>
            <p:cNvPr id="31" name="Google Shape;31;p24"/>
            <p:cNvSpPr/>
            <p:nvPr/>
          </p:nvSpPr>
          <p:spPr>
            <a:xfrm>
              <a:off x="7750875" y="3271813"/>
              <a:ext cx="614750" cy="818400"/>
            </a:xfrm>
            <a:custGeom>
              <a:avLst/>
              <a:gdLst/>
              <a:ahLst/>
              <a:cxnLst/>
              <a:rect l="l" t="t" r="r" b="b"/>
              <a:pathLst>
                <a:path w="24590" h="32736" extrusionOk="0">
                  <a:moveTo>
                    <a:pt x="4568" y="1"/>
                  </a:moveTo>
                  <a:cubicBezTo>
                    <a:pt x="2043" y="1"/>
                    <a:pt x="0" y="2048"/>
                    <a:pt x="0" y="4569"/>
                  </a:cubicBezTo>
                  <a:lnTo>
                    <a:pt x="0" y="22010"/>
                  </a:lnTo>
                  <a:cubicBezTo>
                    <a:pt x="0" y="27933"/>
                    <a:pt x="4803" y="32736"/>
                    <a:pt x="10726" y="32736"/>
                  </a:cubicBezTo>
                  <a:lnTo>
                    <a:pt x="24589" y="32736"/>
                  </a:lnTo>
                  <a:lnTo>
                    <a:pt x="24589" y="22866"/>
                  </a:lnTo>
                  <a:lnTo>
                    <a:pt x="12332" y="22866"/>
                  </a:lnTo>
                  <a:cubicBezTo>
                    <a:pt x="10567" y="22866"/>
                    <a:pt x="9136" y="21435"/>
                    <a:pt x="9136" y="19670"/>
                  </a:cubicBezTo>
                  <a:lnTo>
                    <a:pt x="9136" y="4569"/>
                  </a:lnTo>
                  <a:cubicBezTo>
                    <a:pt x="9136" y="2048"/>
                    <a:pt x="7089" y="1"/>
                    <a:pt x="45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4"/>
            <p:cNvSpPr/>
            <p:nvPr/>
          </p:nvSpPr>
          <p:spPr>
            <a:xfrm>
              <a:off x="8025400" y="3835888"/>
              <a:ext cx="340225" cy="27200"/>
            </a:xfrm>
            <a:custGeom>
              <a:avLst/>
              <a:gdLst/>
              <a:ahLst/>
              <a:cxnLst/>
              <a:rect l="l" t="t" r="r" b="b"/>
              <a:pathLst>
                <a:path w="13609" h="1088" extrusionOk="0">
                  <a:moveTo>
                    <a:pt x="0" y="1"/>
                  </a:moveTo>
                  <a:lnTo>
                    <a:pt x="0" y="1"/>
                  </a:lnTo>
                  <a:cubicBezTo>
                    <a:pt x="583" y="663"/>
                    <a:pt x="1439" y="1087"/>
                    <a:pt x="2395" y="1087"/>
                  </a:cubicBezTo>
                  <a:lnTo>
                    <a:pt x="13608" y="1087"/>
                  </a:lnTo>
                  <a:lnTo>
                    <a:pt x="13608" y="303"/>
                  </a:lnTo>
                  <a:lnTo>
                    <a:pt x="1351" y="303"/>
                  </a:lnTo>
                  <a:cubicBezTo>
                    <a:pt x="869" y="303"/>
                    <a:pt x="411" y="194"/>
                    <a:pt x="0"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4"/>
            <p:cNvSpPr/>
            <p:nvPr/>
          </p:nvSpPr>
          <p:spPr>
            <a:xfrm>
              <a:off x="7750875" y="3271813"/>
              <a:ext cx="195075" cy="774250"/>
            </a:xfrm>
            <a:custGeom>
              <a:avLst/>
              <a:gdLst/>
              <a:ahLst/>
              <a:cxnLst/>
              <a:rect l="l" t="t" r="r" b="b"/>
              <a:pathLst>
                <a:path w="7803" h="30970" extrusionOk="0">
                  <a:moveTo>
                    <a:pt x="4568" y="1"/>
                  </a:moveTo>
                  <a:cubicBezTo>
                    <a:pt x="2043" y="1"/>
                    <a:pt x="0" y="2048"/>
                    <a:pt x="0" y="4569"/>
                  </a:cubicBezTo>
                  <a:lnTo>
                    <a:pt x="0" y="22010"/>
                  </a:lnTo>
                  <a:cubicBezTo>
                    <a:pt x="0" y="25756"/>
                    <a:pt x="1921" y="29053"/>
                    <a:pt x="4833" y="30970"/>
                  </a:cubicBezTo>
                  <a:cubicBezTo>
                    <a:pt x="2517" y="29003"/>
                    <a:pt x="1044" y="26070"/>
                    <a:pt x="1044" y="22794"/>
                  </a:cubicBezTo>
                  <a:lnTo>
                    <a:pt x="1044" y="5353"/>
                  </a:lnTo>
                  <a:cubicBezTo>
                    <a:pt x="1044" y="2828"/>
                    <a:pt x="3087" y="786"/>
                    <a:pt x="5613" y="786"/>
                  </a:cubicBezTo>
                  <a:cubicBezTo>
                    <a:pt x="6405" y="786"/>
                    <a:pt x="7152" y="987"/>
                    <a:pt x="7802" y="1344"/>
                  </a:cubicBezTo>
                  <a:cubicBezTo>
                    <a:pt x="6976" y="513"/>
                    <a:pt x="5830" y="1"/>
                    <a:pt x="4568"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4"/>
            <p:cNvSpPr/>
            <p:nvPr/>
          </p:nvSpPr>
          <p:spPr>
            <a:xfrm>
              <a:off x="8314625" y="3658363"/>
              <a:ext cx="536300" cy="714050"/>
            </a:xfrm>
            <a:custGeom>
              <a:avLst/>
              <a:gdLst/>
              <a:ahLst/>
              <a:cxnLst/>
              <a:rect l="l" t="t" r="r" b="b"/>
              <a:pathLst>
                <a:path w="21452" h="28562" extrusionOk="0">
                  <a:moveTo>
                    <a:pt x="17467" y="1"/>
                  </a:moveTo>
                  <a:cubicBezTo>
                    <a:pt x="15264" y="1"/>
                    <a:pt x="13481" y="1787"/>
                    <a:pt x="13481" y="3985"/>
                  </a:cubicBezTo>
                  <a:lnTo>
                    <a:pt x="13481" y="17161"/>
                  </a:lnTo>
                  <a:cubicBezTo>
                    <a:pt x="13481" y="18700"/>
                    <a:pt x="12232" y="19949"/>
                    <a:pt x="10693" y="19949"/>
                  </a:cubicBezTo>
                  <a:lnTo>
                    <a:pt x="0" y="19949"/>
                  </a:lnTo>
                  <a:lnTo>
                    <a:pt x="0" y="28562"/>
                  </a:lnTo>
                  <a:lnTo>
                    <a:pt x="12097" y="28562"/>
                  </a:lnTo>
                  <a:cubicBezTo>
                    <a:pt x="17265" y="28562"/>
                    <a:pt x="21451" y="24371"/>
                    <a:pt x="21451" y="19203"/>
                  </a:cubicBezTo>
                  <a:lnTo>
                    <a:pt x="21451" y="3985"/>
                  </a:lnTo>
                  <a:cubicBezTo>
                    <a:pt x="21451" y="1787"/>
                    <a:pt x="19668" y="1"/>
                    <a:pt x="174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4"/>
            <p:cNvSpPr/>
            <p:nvPr/>
          </p:nvSpPr>
          <p:spPr>
            <a:xfrm>
              <a:off x="8314625" y="3658363"/>
              <a:ext cx="516150" cy="714050"/>
            </a:xfrm>
            <a:custGeom>
              <a:avLst/>
              <a:gdLst/>
              <a:ahLst/>
              <a:cxnLst/>
              <a:rect l="l" t="t" r="r" b="b"/>
              <a:pathLst>
                <a:path w="20646" h="28562" extrusionOk="0">
                  <a:moveTo>
                    <a:pt x="17467" y="1"/>
                  </a:moveTo>
                  <a:cubicBezTo>
                    <a:pt x="15264" y="1"/>
                    <a:pt x="13481" y="1787"/>
                    <a:pt x="13481" y="3985"/>
                  </a:cubicBezTo>
                  <a:lnTo>
                    <a:pt x="13481" y="17161"/>
                  </a:lnTo>
                  <a:cubicBezTo>
                    <a:pt x="13481" y="18700"/>
                    <a:pt x="12232" y="19949"/>
                    <a:pt x="10693" y="19949"/>
                  </a:cubicBezTo>
                  <a:lnTo>
                    <a:pt x="0" y="19949"/>
                  </a:lnTo>
                  <a:lnTo>
                    <a:pt x="0" y="28562"/>
                  </a:lnTo>
                  <a:lnTo>
                    <a:pt x="785" y="28562"/>
                  </a:lnTo>
                  <a:lnTo>
                    <a:pt x="785" y="20735"/>
                  </a:lnTo>
                  <a:lnTo>
                    <a:pt x="11477" y="20735"/>
                  </a:lnTo>
                  <a:cubicBezTo>
                    <a:pt x="13016" y="20735"/>
                    <a:pt x="14266" y="19484"/>
                    <a:pt x="14266" y="17945"/>
                  </a:cubicBezTo>
                  <a:lnTo>
                    <a:pt x="14266" y="4769"/>
                  </a:lnTo>
                  <a:cubicBezTo>
                    <a:pt x="14266" y="2568"/>
                    <a:pt x="16048" y="785"/>
                    <a:pt x="18251" y="785"/>
                  </a:cubicBezTo>
                  <a:cubicBezTo>
                    <a:pt x="19153" y="785"/>
                    <a:pt x="19979" y="1087"/>
                    <a:pt x="20646" y="1590"/>
                  </a:cubicBezTo>
                  <a:cubicBezTo>
                    <a:pt x="19920" y="626"/>
                    <a:pt x="18766" y="1"/>
                    <a:pt x="17467"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4"/>
            <p:cNvSpPr/>
            <p:nvPr/>
          </p:nvSpPr>
          <p:spPr>
            <a:xfrm>
              <a:off x="8244450" y="3118913"/>
              <a:ext cx="242375" cy="1942575"/>
            </a:xfrm>
            <a:custGeom>
              <a:avLst/>
              <a:gdLst/>
              <a:ahLst/>
              <a:cxnLst/>
              <a:rect l="l" t="t" r="r" b="b"/>
              <a:pathLst>
                <a:path w="9695" h="77703" extrusionOk="0">
                  <a:moveTo>
                    <a:pt x="4846" y="1"/>
                  </a:moveTo>
                  <a:cubicBezTo>
                    <a:pt x="2169" y="1"/>
                    <a:pt x="1" y="2174"/>
                    <a:pt x="1" y="4850"/>
                  </a:cubicBezTo>
                  <a:lnTo>
                    <a:pt x="1" y="73285"/>
                  </a:lnTo>
                  <a:cubicBezTo>
                    <a:pt x="1" y="75722"/>
                    <a:pt x="1977" y="77702"/>
                    <a:pt x="4414" y="77702"/>
                  </a:cubicBezTo>
                  <a:lnTo>
                    <a:pt x="5278" y="77702"/>
                  </a:lnTo>
                  <a:cubicBezTo>
                    <a:pt x="7715" y="77702"/>
                    <a:pt x="9694" y="75722"/>
                    <a:pt x="9694" y="73285"/>
                  </a:cubicBezTo>
                  <a:lnTo>
                    <a:pt x="9694" y="4850"/>
                  </a:lnTo>
                  <a:cubicBezTo>
                    <a:pt x="9694" y="2174"/>
                    <a:pt x="7522" y="1"/>
                    <a:pt x="48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p:nvPr/>
          </p:nvSpPr>
          <p:spPr>
            <a:xfrm>
              <a:off x="8244450" y="3118913"/>
              <a:ext cx="216075" cy="1942575"/>
            </a:xfrm>
            <a:custGeom>
              <a:avLst/>
              <a:gdLst/>
              <a:ahLst/>
              <a:cxnLst/>
              <a:rect l="l" t="t" r="r" b="b"/>
              <a:pathLst>
                <a:path w="8643" h="77703" extrusionOk="0">
                  <a:moveTo>
                    <a:pt x="4846" y="1"/>
                  </a:moveTo>
                  <a:cubicBezTo>
                    <a:pt x="2169" y="1"/>
                    <a:pt x="1" y="2174"/>
                    <a:pt x="1" y="4850"/>
                  </a:cubicBezTo>
                  <a:lnTo>
                    <a:pt x="1" y="77702"/>
                  </a:lnTo>
                  <a:lnTo>
                    <a:pt x="781" y="77702"/>
                  </a:lnTo>
                  <a:lnTo>
                    <a:pt x="781" y="5634"/>
                  </a:lnTo>
                  <a:cubicBezTo>
                    <a:pt x="781" y="2955"/>
                    <a:pt x="2954" y="786"/>
                    <a:pt x="5630" y="786"/>
                  </a:cubicBezTo>
                  <a:cubicBezTo>
                    <a:pt x="6767" y="786"/>
                    <a:pt x="7812" y="1180"/>
                    <a:pt x="8642" y="1838"/>
                  </a:cubicBezTo>
                  <a:cubicBezTo>
                    <a:pt x="7752" y="723"/>
                    <a:pt x="6385" y="1"/>
                    <a:pt x="4846"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4"/>
            <p:cNvSpPr/>
            <p:nvPr/>
          </p:nvSpPr>
          <p:spPr>
            <a:xfrm>
              <a:off x="8169900" y="4864813"/>
              <a:ext cx="131000" cy="159650"/>
            </a:xfrm>
            <a:custGeom>
              <a:avLst/>
              <a:gdLst/>
              <a:ahLst/>
              <a:cxnLst/>
              <a:rect l="l" t="t" r="r" b="b"/>
              <a:pathLst>
                <a:path w="5240" h="6386" extrusionOk="0">
                  <a:moveTo>
                    <a:pt x="1" y="1"/>
                  </a:moveTo>
                  <a:lnTo>
                    <a:pt x="4518" y="6385"/>
                  </a:lnTo>
                  <a:lnTo>
                    <a:pt x="5240" y="6385"/>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4"/>
            <p:cNvSpPr/>
            <p:nvPr/>
          </p:nvSpPr>
          <p:spPr>
            <a:xfrm>
              <a:off x="8112750" y="4923563"/>
              <a:ext cx="164150" cy="112850"/>
            </a:xfrm>
            <a:custGeom>
              <a:avLst/>
              <a:gdLst/>
              <a:ahLst/>
              <a:cxnLst/>
              <a:rect l="l" t="t" r="r" b="b"/>
              <a:pathLst>
                <a:path w="6566" h="4514" extrusionOk="0">
                  <a:moveTo>
                    <a:pt x="1" y="0"/>
                  </a:moveTo>
                  <a:lnTo>
                    <a:pt x="5240" y="4514"/>
                  </a:lnTo>
                  <a:lnTo>
                    <a:pt x="6565" y="2860"/>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4"/>
            <p:cNvSpPr/>
            <p:nvPr/>
          </p:nvSpPr>
          <p:spPr>
            <a:xfrm>
              <a:off x="8458300" y="4932563"/>
              <a:ext cx="57175" cy="122000"/>
            </a:xfrm>
            <a:custGeom>
              <a:avLst/>
              <a:gdLst/>
              <a:ahLst/>
              <a:cxnLst/>
              <a:rect l="l" t="t" r="r" b="b"/>
              <a:pathLst>
                <a:path w="2287" h="4880" extrusionOk="0">
                  <a:moveTo>
                    <a:pt x="2287" y="1"/>
                  </a:moveTo>
                  <a:cubicBezTo>
                    <a:pt x="2286" y="2"/>
                    <a:pt x="1" y="4636"/>
                    <a:pt x="1" y="4879"/>
                  </a:cubicBezTo>
                  <a:lnTo>
                    <a:pt x="1141" y="4879"/>
                  </a:lnTo>
                  <a:lnTo>
                    <a:pt x="228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4"/>
            <p:cNvSpPr/>
            <p:nvPr/>
          </p:nvSpPr>
          <p:spPr>
            <a:xfrm>
              <a:off x="8435650" y="4855813"/>
              <a:ext cx="72275" cy="188150"/>
            </a:xfrm>
            <a:custGeom>
              <a:avLst/>
              <a:gdLst/>
              <a:ahLst/>
              <a:cxnLst/>
              <a:rect l="l" t="t" r="r" b="b"/>
              <a:pathLst>
                <a:path w="2891" h="7526" extrusionOk="0">
                  <a:moveTo>
                    <a:pt x="2891" y="0"/>
                  </a:moveTo>
                  <a:lnTo>
                    <a:pt x="2891" y="0"/>
                  </a:lnTo>
                  <a:cubicBezTo>
                    <a:pt x="2890" y="1"/>
                    <a:pt x="424" y="6502"/>
                    <a:pt x="1" y="7526"/>
                  </a:cubicBezTo>
                  <a:lnTo>
                    <a:pt x="1389" y="7336"/>
                  </a:lnTo>
                  <a:lnTo>
                    <a:pt x="289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24"/>
          <p:cNvSpPr/>
          <p:nvPr/>
        </p:nvSpPr>
        <p:spPr>
          <a:xfrm>
            <a:off x="908025" y="4477500"/>
            <a:ext cx="295000" cy="132550"/>
          </a:xfrm>
          <a:custGeom>
            <a:avLst/>
            <a:gdLst/>
            <a:ahLst/>
            <a:cxnLst/>
            <a:rect l="l" t="t" r="r" b="b"/>
            <a:pathLst>
              <a:path w="11800" h="5302" extrusionOk="0">
                <a:moveTo>
                  <a:pt x="1098" y="1"/>
                </a:moveTo>
                <a:lnTo>
                  <a:pt x="33" y="1209"/>
                </a:lnTo>
                <a:cubicBezTo>
                  <a:pt x="33" y="1209"/>
                  <a:pt x="0" y="4115"/>
                  <a:pt x="33" y="4572"/>
                </a:cubicBezTo>
                <a:cubicBezTo>
                  <a:pt x="62" y="5029"/>
                  <a:pt x="4484" y="5302"/>
                  <a:pt x="4484" y="5302"/>
                </a:cubicBezTo>
                <a:lnTo>
                  <a:pt x="11800" y="5302"/>
                </a:lnTo>
                <a:lnTo>
                  <a:pt x="10520" y="2009"/>
                </a:lnTo>
                <a:lnTo>
                  <a:pt x="5599" y="2009"/>
                </a:lnTo>
                <a:lnTo>
                  <a:pt x="5214" y="730"/>
                </a:lnTo>
                <a:lnTo>
                  <a:pt x="109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4"/>
          <p:cNvSpPr/>
          <p:nvPr/>
        </p:nvSpPr>
        <p:spPr>
          <a:xfrm>
            <a:off x="1100125" y="4333425"/>
            <a:ext cx="144925" cy="235525"/>
          </a:xfrm>
          <a:custGeom>
            <a:avLst/>
            <a:gdLst/>
            <a:ahLst/>
            <a:cxnLst/>
            <a:rect l="l" t="t" r="r" b="b"/>
            <a:pathLst>
              <a:path w="5797" h="9421" extrusionOk="0">
                <a:moveTo>
                  <a:pt x="5797" y="0"/>
                </a:moveTo>
                <a:cubicBezTo>
                  <a:pt x="5796" y="1"/>
                  <a:pt x="273" y="8507"/>
                  <a:pt x="0" y="8871"/>
                </a:cubicBezTo>
                <a:lnTo>
                  <a:pt x="1649" y="9421"/>
                </a:lnTo>
                <a:lnTo>
                  <a:pt x="5399" y="4434"/>
                </a:lnTo>
                <a:lnTo>
                  <a:pt x="2278" y="6585"/>
                </a:lnTo>
                <a:lnTo>
                  <a:pt x="579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4"/>
          <p:cNvSpPr/>
          <p:nvPr/>
        </p:nvSpPr>
        <p:spPr>
          <a:xfrm>
            <a:off x="939475" y="4392875"/>
            <a:ext cx="61875" cy="130350"/>
          </a:xfrm>
          <a:custGeom>
            <a:avLst/>
            <a:gdLst/>
            <a:ahLst/>
            <a:cxnLst/>
            <a:rect l="l" t="t" r="r" b="b"/>
            <a:pathLst>
              <a:path w="2475" h="5214" extrusionOk="0">
                <a:moveTo>
                  <a:pt x="0" y="0"/>
                </a:moveTo>
                <a:lnTo>
                  <a:pt x="1443" y="5214"/>
                </a:lnTo>
                <a:lnTo>
                  <a:pt x="2475" y="4849"/>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4"/>
          <p:cNvSpPr/>
          <p:nvPr/>
        </p:nvSpPr>
        <p:spPr>
          <a:xfrm>
            <a:off x="6809551" y="4046073"/>
            <a:ext cx="438459" cy="774257"/>
          </a:xfrm>
          <a:custGeom>
            <a:avLst/>
            <a:gdLst/>
            <a:ahLst/>
            <a:cxnLst/>
            <a:rect l="l" t="t" r="r" b="b"/>
            <a:pathLst>
              <a:path w="14863" h="26246" extrusionOk="0">
                <a:moveTo>
                  <a:pt x="8306" y="1"/>
                </a:moveTo>
                <a:cubicBezTo>
                  <a:pt x="7405" y="1"/>
                  <a:pt x="6670" y="735"/>
                  <a:pt x="6670" y="1641"/>
                </a:cubicBezTo>
                <a:lnTo>
                  <a:pt x="6670" y="9791"/>
                </a:lnTo>
                <a:lnTo>
                  <a:pt x="4167" y="9791"/>
                </a:lnTo>
                <a:cubicBezTo>
                  <a:pt x="3571" y="9791"/>
                  <a:pt x="3088" y="9308"/>
                  <a:pt x="3088" y="8713"/>
                </a:cubicBezTo>
                <a:lnTo>
                  <a:pt x="3088" y="3612"/>
                </a:lnTo>
                <a:cubicBezTo>
                  <a:pt x="3088" y="2760"/>
                  <a:pt x="2397" y="2068"/>
                  <a:pt x="1545" y="2068"/>
                </a:cubicBezTo>
                <a:cubicBezTo>
                  <a:pt x="694" y="2068"/>
                  <a:pt x="1" y="2760"/>
                  <a:pt x="1" y="3612"/>
                </a:cubicBezTo>
                <a:lnTo>
                  <a:pt x="1" y="9501"/>
                </a:lnTo>
                <a:cubicBezTo>
                  <a:pt x="1" y="11502"/>
                  <a:pt x="1625" y="13125"/>
                  <a:pt x="3625" y="13125"/>
                </a:cubicBezTo>
                <a:lnTo>
                  <a:pt x="6670" y="13125"/>
                </a:lnTo>
                <a:lnTo>
                  <a:pt x="6670" y="26245"/>
                </a:lnTo>
                <a:lnTo>
                  <a:pt x="9947" y="26245"/>
                </a:lnTo>
                <a:lnTo>
                  <a:pt x="9947" y="16933"/>
                </a:lnTo>
                <a:lnTo>
                  <a:pt x="11704" y="16933"/>
                </a:lnTo>
                <a:cubicBezTo>
                  <a:pt x="13449" y="16933"/>
                  <a:pt x="14863" y="15520"/>
                  <a:pt x="14863" y="13775"/>
                </a:cubicBezTo>
                <a:lnTo>
                  <a:pt x="14863" y="8637"/>
                </a:lnTo>
                <a:cubicBezTo>
                  <a:pt x="14863" y="7894"/>
                  <a:pt x="14263" y="7290"/>
                  <a:pt x="13521" y="7290"/>
                </a:cubicBezTo>
                <a:cubicBezTo>
                  <a:pt x="12774" y="7290"/>
                  <a:pt x="12174" y="7894"/>
                  <a:pt x="12174" y="8637"/>
                </a:cubicBezTo>
                <a:lnTo>
                  <a:pt x="12174" y="13088"/>
                </a:lnTo>
                <a:cubicBezTo>
                  <a:pt x="12174" y="13607"/>
                  <a:pt x="11750" y="14027"/>
                  <a:pt x="11231" y="14027"/>
                </a:cubicBezTo>
                <a:lnTo>
                  <a:pt x="9947" y="14027"/>
                </a:lnTo>
                <a:lnTo>
                  <a:pt x="9947" y="1641"/>
                </a:lnTo>
                <a:cubicBezTo>
                  <a:pt x="9947" y="735"/>
                  <a:pt x="9212" y="1"/>
                  <a:pt x="83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4"/>
          <p:cNvSpPr/>
          <p:nvPr/>
        </p:nvSpPr>
        <p:spPr>
          <a:xfrm>
            <a:off x="2005973" y="3661859"/>
            <a:ext cx="242359" cy="427951"/>
          </a:xfrm>
          <a:custGeom>
            <a:avLst/>
            <a:gdLst/>
            <a:ahLst/>
            <a:cxnLst/>
            <a:rect l="l" t="t" r="r" b="b"/>
            <a:pathLst>
              <a:path w="19451" h="34346" extrusionOk="0">
                <a:moveTo>
                  <a:pt x="8582" y="0"/>
                </a:moveTo>
                <a:cubicBezTo>
                  <a:pt x="7400" y="0"/>
                  <a:pt x="6439" y="956"/>
                  <a:pt x="6439" y="2139"/>
                </a:cubicBezTo>
                <a:lnTo>
                  <a:pt x="6439" y="18355"/>
                </a:lnTo>
                <a:lnTo>
                  <a:pt x="4757" y="18355"/>
                </a:lnTo>
                <a:cubicBezTo>
                  <a:pt x="4078" y="18355"/>
                  <a:pt x="3524" y="17802"/>
                  <a:pt x="3524" y="17122"/>
                </a:cubicBezTo>
                <a:lnTo>
                  <a:pt x="3524" y="11300"/>
                </a:lnTo>
                <a:cubicBezTo>
                  <a:pt x="3524" y="10327"/>
                  <a:pt x="2736" y="9539"/>
                  <a:pt x="1762" y="9539"/>
                </a:cubicBezTo>
                <a:cubicBezTo>
                  <a:pt x="790" y="9539"/>
                  <a:pt x="0" y="10327"/>
                  <a:pt x="0" y="11300"/>
                </a:cubicBezTo>
                <a:lnTo>
                  <a:pt x="0" y="18024"/>
                </a:lnTo>
                <a:cubicBezTo>
                  <a:pt x="0" y="20310"/>
                  <a:pt x="1851" y="22161"/>
                  <a:pt x="4137" y="22161"/>
                </a:cubicBezTo>
                <a:lnTo>
                  <a:pt x="6439" y="22161"/>
                </a:lnTo>
                <a:lnTo>
                  <a:pt x="6439" y="34346"/>
                </a:lnTo>
                <a:lnTo>
                  <a:pt x="10727" y="34346"/>
                </a:lnTo>
                <a:lnTo>
                  <a:pt x="10727" y="17172"/>
                </a:lnTo>
                <a:lnTo>
                  <a:pt x="14711" y="17172"/>
                </a:lnTo>
                <a:cubicBezTo>
                  <a:pt x="17329" y="17172"/>
                  <a:pt x="19451" y="15050"/>
                  <a:pt x="19451" y="12433"/>
                </a:cubicBezTo>
                <a:lnTo>
                  <a:pt x="19451" y="4724"/>
                </a:lnTo>
                <a:cubicBezTo>
                  <a:pt x="19451" y="3607"/>
                  <a:pt x="18549" y="2701"/>
                  <a:pt x="17433" y="2701"/>
                </a:cubicBezTo>
                <a:cubicBezTo>
                  <a:pt x="16318" y="2701"/>
                  <a:pt x="15412" y="3607"/>
                  <a:pt x="15412" y="4724"/>
                </a:cubicBezTo>
                <a:lnTo>
                  <a:pt x="15412" y="11397"/>
                </a:lnTo>
                <a:cubicBezTo>
                  <a:pt x="15412" y="12177"/>
                  <a:pt x="14783" y="12810"/>
                  <a:pt x="14003" y="12810"/>
                </a:cubicBezTo>
                <a:lnTo>
                  <a:pt x="10727" y="12810"/>
                </a:lnTo>
                <a:lnTo>
                  <a:pt x="10727" y="2139"/>
                </a:lnTo>
                <a:cubicBezTo>
                  <a:pt x="10727" y="956"/>
                  <a:pt x="9765" y="0"/>
                  <a:pt x="85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4"/>
          <p:cNvSpPr txBox="1">
            <a:spLocks noGrp="1"/>
          </p:cNvSpPr>
          <p:nvPr>
            <p:ph type="ctrTitle"/>
          </p:nvPr>
        </p:nvSpPr>
        <p:spPr>
          <a:xfrm>
            <a:off x="1585100" y="1306825"/>
            <a:ext cx="6022800" cy="218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81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48" name="Google Shape;48;p24"/>
          <p:cNvSpPr txBox="1">
            <a:spLocks noGrp="1"/>
          </p:cNvSpPr>
          <p:nvPr>
            <p:ph type="subTitle" idx="1"/>
          </p:nvPr>
        </p:nvSpPr>
        <p:spPr>
          <a:xfrm>
            <a:off x="2243750" y="3615188"/>
            <a:ext cx="4692300" cy="36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715100" y="540000"/>
            <a:ext cx="3582300" cy="8283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51" name="Google Shape;51;p25"/>
          <p:cNvSpPr txBox="1">
            <a:spLocks noGrp="1"/>
          </p:cNvSpPr>
          <p:nvPr>
            <p:ph type="subTitle" idx="1"/>
          </p:nvPr>
        </p:nvSpPr>
        <p:spPr>
          <a:xfrm>
            <a:off x="715100" y="1373225"/>
            <a:ext cx="3582300" cy="394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25"/>
          <p:cNvSpPr txBox="1">
            <a:spLocks noGrp="1"/>
          </p:cNvSpPr>
          <p:nvPr>
            <p:ph type="title" idx="2"/>
          </p:nvPr>
        </p:nvSpPr>
        <p:spPr>
          <a:xfrm>
            <a:off x="4846675" y="535000"/>
            <a:ext cx="3582300" cy="8283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53" name="Google Shape;53;p25"/>
          <p:cNvSpPr txBox="1">
            <a:spLocks noGrp="1"/>
          </p:cNvSpPr>
          <p:nvPr>
            <p:ph type="subTitle" idx="3"/>
          </p:nvPr>
        </p:nvSpPr>
        <p:spPr>
          <a:xfrm>
            <a:off x="4846675" y="1368300"/>
            <a:ext cx="3582300" cy="394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25"/>
          <p:cNvSpPr txBox="1">
            <a:spLocks noGrp="1"/>
          </p:cNvSpPr>
          <p:nvPr>
            <p:ph type="title" idx="4"/>
          </p:nvPr>
        </p:nvSpPr>
        <p:spPr>
          <a:xfrm>
            <a:off x="2423550" y="2198721"/>
            <a:ext cx="4296900" cy="8283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55" name="Google Shape;55;p25"/>
          <p:cNvSpPr txBox="1">
            <a:spLocks noGrp="1"/>
          </p:cNvSpPr>
          <p:nvPr>
            <p:ph type="subTitle" idx="5"/>
          </p:nvPr>
        </p:nvSpPr>
        <p:spPr>
          <a:xfrm>
            <a:off x="2423550" y="3031950"/>
            <a:ext cx="4296900" cy="394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25"/>
          <p:cNvSpPr/>
          <p:nvPr/>
        </p:nvSpPr>
        <p:spPr>
          <a:xfrm>
            <a:off x="180381" y="2223729"/>
            <a:ext cx="1589258" cy="2136855"/>
          </a:xfrm>
          <a:custGeom>
            <a:avLst/>
            <a:gdLst/>
            <a:ahLst/>
            <a:cxnLst/>
            <a:rect l="l" t="t" r="r" b="b"/>
            <a:pathLst>
              <a:path w="40672" h="54686" extrusionOk="0">
                <a:moveTo>
                  <a:pt x="8260" y="0"/>
                </a:moveTo>
                <a:cubicBezTo>
                  <a:pt x="7610" y="0"/>
                  <a:pt x="7047" y="449"/>
                  <a:pt x="6905" y="1082"/>
                </a:cubicBezTo>
                <a:lnTo>
                  <a:pt x="4141" y="13351"/>
                </a:lnTo>
                <a:cubicBezTo>
                  <a:pt x="3969" y="14119"/>
                  <a:pt x="4464" y="14874"/>
                  <a:pt x="5235" y="15021"/>
                </a:cubicBezTo>
                <a:lnTo>
                  <a:pt x="10278" y="15978"/>
                </a:lnTo>
                <a:cubicBezTo>
                  <a:pt x="10936" y="16103"/>
                  <a:pt x="11410" y="16673"/>
                  <a:pt x="11410" y="17341"/>
                </a:cubicBezTo>
                <a:lnTo>
                  <a:pt x="11410" y="25532"/>
                </a:lnTo>
                <a:cubicBezTo>
                  <a:pt x="11410" y="26045"/>
                  <a:pt x="11130" y="26510"/>
                  <a:pt x="10685" y="26753"/>
                </a:cubicBezTo>
                <a:cubicBezTo>
                  <a:pt x="8176" y="28120"/>
                  <a:pt x="0" y="32647"/>
                  <a:pt x="0" y="33682"/>
                </a:cubicBezTo>
                <a:lnTo>
                  <a:pt x="0" y="42139"/>
                </a:lnTo>
                <a:cubicBezTo>
                  <a:pt x="0" y="42650"/>
                  <a:pt x="282" y="43120"/>
                  <a:pt x="730" y="43360"/>
                </a:cubicBezTo>
                <a:lnTo>
                  <a:pt x="6625" y="46535"/>
                </a:lnTo>
                <a:cubicBezTo>
                  <a:pt x="6863" y="46665"/>
                  <a:pt x="7060" y="46862"/>
                  <a:pt x="7190" y="47101"/>
                </a:cubicBezTo>
                <a:lnTo>
                  <a:pt x="10857" y="53955"/>
                </a:lnTo>
                <a:cubicBezTo>
                  <a:pt x="11099" y="54403"/>
                  <a:pt x="11569" y="54685"/>
                  <a:pt x="12081" y="54685"/>
                </a:cubicBezTo>
                <a:lnTo>
                  <a:pt x="30126" y="54685"/>
                </a:lnTo>
                <a:cubicBezTo>
                  <a:pt x="30894" y="54685"/>
                  <a:pt x="31515" y="54064"/>
                  <a:pt x="31515" y="53301"/>
                </a:cubicBezTo>
                <a:lnTo>
                  <a:pt x="31515" y="47004"/>
                </a:lnTo>
                <a:cubicBezTo>
                  <a:pt x="31515" y="46493"/>
                  <a:pt x="31796" y="46023"/>
                  <a:pt x="32249" y="45780"/>
                </a:cubicBezTo>
                <a:lnTo>
                  <a:pt x="39937" y="41682"/>
                </a:lnTo>
                <a:cubicBezTo>
                  <a:pt x="40390" y="41438"/>
                  <a:pt x="40671" y="40969"/>
                  <a:pt x="40671" y="40457"/>
                </a:cubicBezTo>
                <a:lnTo>
                  <a:pt x="40671" y="33888"/>
                </a:lnTo>
                <a:cubicBezTo>
                  <a:pt x="40671" y="33754"/>
                  <a:pt x="40651" y="33620"/>
                  <a:pt x="40613" y="33489"/>
                </a:cubicBezTo>
                <a:lnTo>
                  <a:pt x="36226" y="18804"/>
                </a:lnTo>
                <a:cubicBezTo>
                  <a:pt x="36141" y="18514"/>
                  <a:pt x="36150" y="18204"/>
                  <a:pt x="36255" y="17924"/>
                </a:cubicBezTo>
                <a:lnTo>
                  <a:pt x="38658" y="11506"/>
                </a:lnTo>
                <a:cubicBezTo>
                  <a:pt x="38814" y="11086"/>
                  <a:pt x="38758" y="10612"/>
                  <a:pt x="38503" y="10239"/>
                </a:cubicBezTo>
                <a:lnTo>
                  <a:pt x="31926" y="604"/>
                </a:lnTo>
                <a:cubicBezTo>
                  <a:pt x="31670" y="227"/>
                  <a:pt x="31238" y="0"/>
                  <a:pt x="307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5"/>
          <p:cNvSpPr/>
          <p:nvPr/>
        </p:nvSpPr>
        <p:spPr>
          <a:xfrm>
            <a:off x="1094319" y="2223729"/>
            <a:ext cx="675294" cy="1836720"/>
          </a:xfrm>
          <a:custGeom>
            <a:avLst/>
            <a:gdLst/>
            <a:ahLst/>
            <a:cxnLst/>
            <a:rect l="l" t="t" r="r" b="b"/>
            <a:pathLst>
              <a:path w="17282" h="47005" extrusionOk="0">
                <a:moveTo>
                  <a:pt x="1086" y="0"/>
                </a:moveTo>
                <a:lnTo>
                  <a:pt x="5067" y="6397"/>
                </a:lnTo>
                <a:cubicBezTo>
                  <a:pt x="5310" y="6791"/>
                  <a:pt x="5030" y="7295"/>
                  <a:pt x="4567" y="7295"/>
                </a:cubicBezTo>
                <a:lnTo>
                  <a:pt x="1833" y="7295"/>
                </a:lnTo>
                <a:cubicBezTo>
                  <a:pt x="1149" y="7295"/>
                  <a:pt x="1019" y="8271"/>
                  <a:pt x="1682" y="8447"/>
                </a:cubicBezTo>
                <a:lnTo>
                  <a:pt x="7684" y="10046"/>
                </a:lnTo>
                <a:cubicBezTo>
                  <a:pt x="8327" y="10214"/>
                  <a:pt x="8238" y="11153"/>
                  <a:pt x="7576" y="11196"/>
                </a:cubicBezTo>
                <a:lnTo>
                  <a:pt x="4455" y="11409"/>
                </a:lnTo>
                <a:cubicBezTo>
                  <a:pt x="3796" y="11451"/>
                  <a:pt x="3700" y="12379"/>
                  <a:pt x="4333" y="12559"/>
                </a:cubicBezTo>
                <a:lnTo>
                  <a:pt x="10692" y="14362"/>
                </a:lnTo>
                <a:cubicBezTo>
                  <a:pt x="10944" y="14433"/>
                  <a:pt x="11120" y="14664"/>
                  <a:pt x="11120" y="14929"/>
                </a:cubicBezTo>
                <a:lnTo>
                  <a:pt x="11120" y="19501"/>
                </a:lnTo>
                <a:lnTo>
                  <a:pt x="14648" y="32730"/>
                </a:lnTo>
                <a:lnTo>
                  <a:pt x="805" y="32730"/>
                </a:lnTo>
                <a:cubicBezTo>
                  <a:pt x="84" y="32730"/>
                  <a:pt x="0" y="33779"/>
                  <a:pt x="709" y="33897"/>
                </a:cubicBezTo>
                <a:lnTo>
                  <a:pt x="7227" y="34974"/>
                </a:lnTo>
                <a:cubicBezTo>
                  <a:pt x="7915" y="35088"/>
                  <a:pt x="7868" y="36090"/>
                  <a:pt x="7177" y="36141"/>
                </a:cubicBezTo>
                <a:lnTo>
                  <a:pt x="5235" y="36283"/>
                </a:lnTo>
                <a:cubicBezTo>
                  <a:pt x="4555" y="36333"/>
                  <a:pt x="4492" y="37303"/>
                  <a:pt x="5155" y="37445"/>
                </a:cubicBezTo>
                <a:cubicBezTo>
                  <a:pt x="5427" y="37500"/>
                  <a:pt x="5625" y="37738"/>
                  <a:pt x="5625" y="38015"/>
                </a:cubicBezTo>
                <a:lnTo>
                  <a:pt x="8125" y="38083"/>
                </a:lnTo>
                <a:lnTo>
                  <a:pt x="8125" y="47004"/>
                </a:lnTo>
                <a:cubicBezTo>
                  <a:pt x="8125" y="46493"/>
                  <a:pt x="8406" y="46023"/>
                  <a:pt x="8859" y="45780"/>
                </a:cubicBezTo>
                <a:lnTo>
                  <a:pt x="16547" y="41682"/>
                </a:lnTo>
                <a:cubicBezTo>
                  <a:pt x="17000" y="41438"/>
                  <a:pt x="17281" y="40969"/>
                  <a:pt x="17281" y="40457"/>
                </a:cubicBezTo>
                <a:lnTo>
                  <a:pt x="17281" y="33888"/>
                </a:lnTo>
                <a:cubicBezTo>
                  <a:pt x="17281" y="33754"/>
                  <a:pt x="17261" y="33620"/>
                  <a:pt x="17223" y="33489"/>
                </a:cubicBezTo>
                <a:lnTo>
                  <a:pt x="12836" y="18804"/>
                </a:lnTo>
                <a:cubicBezTo>
                  <a:pt x="12751" y="18514"/>
                  <a:pt x="12760" y="18204"/>
                  <a:pt x="12865" y="17924"/>
                </a:cubicBezTo>
                <a:lnTo>
                  <a:pt x="15268" y="11506"/>
                </a:lnTo>
                <a:cubicBezTo>
                  <a:pt x="15424" y="11086"/>
                  <a:pt x="15368" y="10612"/>
                  <a:pt x="15113" y="10239"/>
                </a:cubicBezTo>
                <a:lnTo>
                  <a:pt x="8536" y="604"/>
                </a:lnTo>
                <a:cubicBezTo>
                  <a:pt x="8280" y="227"/>
                  <a:pt x="7848" y="0"/>
                  <a:pt x="7390" y="0"/>
                </a:cubicBezTo>
                <a:close/>
              </a:path>
            </a:pathLst>
          </a:custGeom>
          <a:solidFill>
            <a:srgbClr val="49150D">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5"/>
          <p:cNvSpPr/>
          <p:nvPr/>
        </p:nvSpPr>
        <p:spPr>
          <a:xfrm flipH="1">
            <a:off x="-6443" y="3685547"/>
            <a:ext cx="9150475" cy="1458002"/>
          </a:xfrm>
          <a:custGeom>
            <a:avLst/>
            <a:gdLst/>
            <a:ahLst/>
            <a:cxnLst/>
            <a:rect l="l" t="t" r="r" b="b"/>
            <a:pathLst>
              <a:path w="230854" h="35158" extrusionOk="0">
                <a:moveTo>
                  <a:pt x="45241" y="1"/>
                </a:moveTo>
                <a:cubicBezTo>
                  <a:pt x="31555" y="1"/>
                  <a:pt x="0" y="2753"/>
                  <a:pt x="0" y="2753"/>
                </a:cubicBezTo>
                <a:lnTo>
                  <a:pt x="0" y="35157"/>
                </a:lnTo>
                <a:lnTo>
                  <a:pt x="230854" y="35157"/>
                </a:lnTo>
                <a:lnTo>
                  <a:pt x="230854" y="8517"/>
                </a:lnTo>
                <a:cubicBezTo>
                  <a:pt x="230854" y="8517"/>
                  <a:pt x="218354" y="8741"/>
                  <a:pt x="208681" y="8741"/>
                </a:cubicBezTo>
                <a:cubicBezTo>
                  <a:pt x="203844" y="8741"/>
                  <a:pt x="199715" y="8685"/>
                  <a:pt x="198207" y="8517"/>
                </a:cubicBezTo>
                <a:cubicBezTo>
                  <a:pt x="193689" y="8009"/>
                  <a:pt x="166576" y="2993"/>
                  <a:pt x="164760" y="2753"/>
                </a:cubicBezTo>
                <a:cubicBezTo>
                  <a:pt x="164730" y="2749"/>
                  <a:pt x="164687" y="2747"/>
                  <a:pt x="164632" y="2747"/>
                </a:cubicBezTo>
                <a:cubicBezTo>
                  <a:pt x="161340" y="2747"/>
                  <a:pt x="113820" y="9781"/>
                  <a:pt x="111757" y="10346"/>
                </a:cubicBezTo>
                <a:cubicBezTo>
                  <a:pt x="111688" y="10365"/>
                  <a:pt x="111559" y="10374"/>
                  <a:pt x="111376" y="10374"/>
                </a:cubicBezTo>
                <a:cubicBezTo>
                  <a:pt x="106030" y="10374"/>
                  <a:pt x="53885" y="2551"/>
                  <a:pt x="51338" y="564"/>
                </a:cubicBezTo>
                <a:cubicBezTo>
                  <a:pt x="50823" y="162"/>
                  <a:pt x="48557" y="1"/>
                  <a:pt x="452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5"/>
          <p:cNvSpPr/>
          <p:nvPr/>
        </p:nvSpPr>
        <p:spPr>
          <a:xfrm flipH="1">
            <a:off x="-6443" y="4026312"/>
            <a:ext cx="9150475" cy="1117212"/>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5"/>
          <p:cNvSpPr/>
          <p:nvPr/>
        </p:nvSpPr>
        <p:spPr>
          <a:xfrm flipH="1">
            <a:off x="-6550" y="4284067"/>
            <a:ext cx="9144033" cy="859392"/>
          </a:xfrm>
          <a:custGeom>
            <a:avLst/>
            <a:gdLst/>
            <a:ahLst/>
            <a:cxnLst/>
            <a:rect l="l" t="t" r="r" b="b"/>
            <a:pathLst>
              <a:path w="240886" h="26877" extrusionOk="0">
                <a:moveTo>
                  <a:pt x="52052" y="1"/>
                </a:moveTo>
                <a:cubicBezTo>
                  <a:pt x="43995" y="1"/>
                  <a:pt x="0" y="4700"/>
                  <a:pt x="0" y="4700"/>
                </a:cubicBezTo>
                <a:lnTo>
                  <a:pt x="0" y="26877"/>
                </a:lnTo>
                <a:lnTo>
                  <a:pt x="240886" y="26877"/>
                </a:lnTo>
                <a:lnTo>
                  <a:pt x="240886" y="20678"/>
                </a:lnTo>
                <a:cubicBezTo>
                  <a:pt x="240886" y="20678"/>
                  <a:pt x="209662" y="20438"/>
                  <a:pt x="192599" y="20014"/>
                </a:cubicBezTo>
                <a:lnTo>
                  <a:pt x="192599" y="18957"/>
                </a:lnTo>
                <a:lnTo>
                  <a:pt x="190371" y="18957"/>
                </a:lnTo>
                <a:lnTo>
                  <a:pt x="188551" y="15405"/>
                </a:lnTo>
                <a:lnTo>
                  <a:pt x="177833" y="15405"/>
                </a:lnTo>
                <a:lnTo>
                  <a:pt x="176819" y="17079"/>
                </a:lnTo>
                <a:cubicBezTo>
                  <a:pt x="176819" y="17079"/>
                  <a:pt x="169536" y="15912"/>
                  <a:pt x="168525" y="15405"/>
                </a:cubicBezTo>
                <a:cubicBezTo>
                  <a:pt x="168464" y="15374"/>
                  <a:pt x="168398" y="15360"/>
                  <a:pt x="168327" y="15360"/>
                </a:cubicBezTo>
                <a:cubicBezTo>
                  <a:pt x="167427" y="15360"/>
                  <a:pt x="165824" y="17673"/>
                  <a:pt x="165279" y="18500"/>
                </a:cubicBezTo>
                <a:cubicBezTo>
                  <a:pt x="148552" y="17425"/>
                  <a:pt x="119675" y="15832"/>
                  <a:pt x="111975" y="15832"/>
                </a:cubicBezTo>
                <a:cubicBezTo>
                  <a:pt x="111229" y="15832"/>
                  <a:pt x="110682" y="15847"/>
                  <a:pt x="110363" y="15879"/>
                </a:cubicBezTo>
                <a:cubicBezTo>
                  <a:pt x="110303" y="15885"/>
                  <a:pt x="110235" y="15888"/>
                  <a:pt x="110158" y="15888"/>
                </a:cubicBezTo>
                <a:cubicBezTo>
                  <a:pt x="104663" y="15888"/>
                  <a:pt x="57676" y="491"/>
                  <a:pt x="52923" y="31"/>
                </a:cubicBezTo>
                <a:cubicBezTo>
                  <a:pt x="52713" y="11"/>
                  <a:pt x="52420" y="1"/>
                  <a:pt x="520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1" name="Google Shape;61;p25"/>
          <p:cNvGrpSpPr/>
          <p:nvPr/>
        </p:nvGrpSpPr>
        <p:grpSpPr>
          <a:xfrm flipH="1">
            <a:off x="3373015" y="3820154"/>
            <a:ext cx="632717" cy="1117228"/>
            <a:chOff x="5131750" y="3820154"/>
            <a:chExt cx="632717" cy="1117228"/>
          </a:xfrm>
        </p:grpSpPr>
        <p:sp>
          <p:nvSpPr>
            <p:cNvPr id="62" name="Google Shape;62;p25"/>
            <p:cNvSpPr/>
            <p:nvPr/>
          </p:nvSpPr>
          <p:spPr>
            <a:xfrm>
              <a:off x="5410819" y="3908039"/>
              <a:ext cx="353648" cy="470679"/>
            </a:xfrm>
            <a:custGeom>
              <a:avLst/>
              <a:gdLst/>
              <a:ahLst/>
              <a:cxnLst/>
              <a:rect l="l" t="t" r="r" b="b"/>
              <a:pathLst>
                <a:path w="15765" h="20982" extrusionOk="0">
                  <a:moveTo>
                    <a:pt x="12836" y="1"/>
                  </a:moveTo>
                  <a:cubicBezTo>
                    <a:pt x="11217" y="1"/>
                    <a:pt x="9908" y="1314"/>
                    <a:pt x="9908" y="2928"/>
                  </a:cubicBezTo>
                  <a:lnTo>
                    <a:pt x="9908" y="12610"/>
                  </a:lnTo>
                  <a:cubicBezTo>
                    <a:pt x="9908" y="13738"/>
                    <a:pt x="8989" y="14656"/>
                    <a:pt x="7857" y="14656"/>
                  </a:cubicBezTo>
                  <a:lnTo>
                    <a:pt x="0" y="14656"/>
                  </a:lnTo>
                  <a:lnTo>
                    <a:pt x="0" y="20981"/>
                  </a:lnTo>
                  <a:lnTo>
                    <a:pt x="8888" y="20981"/>
                  </a:lnTo>
                  <a:cubicBezTo>
                    <a:pt x="12685" y="20981"/>
                    <a:pt x="15764" y="17903"/>
                    <a:pt x="15764" y="14107"/>
                  </a:cubicBezTo>
                  <a:lnTo>
                    <a:pt x="15764" y="2928"/>
                  </a:lnTo>
                  <a:cubicBezTo>
                    <a:pt x="15764" y="1314"/>
                    <a:pt x="14450" y="1"/>
                    <a:pt x="128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5"/>
            <p:cNvSpPr/>
            <p:nvPr/>
          </p:nvSpPr>
          <p:spPr>
            <a:xfrm>
              <a:off x="5410819" y="4232461"/>
              <a:ext cx="195746" cy="15635"/>
            </a:xfrm>
            <a:custGeom>
              <a:avLst/>
              <a:gdLst/>
              <a:ahLst/>
              <a:cxnLst/>
              <a:rect l="l" t="t" r="r" b="b"/>
              <a:pathLst>
                <a:path w="8726" h="697" extrusionOk="0">
                  <a:moveTo>
                    <a:pt x="8725" y="0"/>
                  </a:moveTo>
                  <a:lnTo>
                    <a:pt x="8725" y="0"/>
                  </a:lnTo>
                  <a:cubicBezTo>
                    <a:pt x="8461" y="122"/>
                    <a:pt x="8168" y="193"/>
                    <a:pt x="7857" y="193"/>
                  </a:cubicBezTo>
                  <a:lnTo>
                    <a:pt x="0" y="193"/>
                  </a:lnTo>
                  <a:lnTo>
                    <a:pt x="0" y="697"/>
                  </a:lnTo>
                  <a:lnTo>
                    <a:pt x="7190" y="697"/>
                  </a:lnTo>
                  <a:cubicBezTo>
                    <a:pt x="7802" y="697"/>
                    <a:pt x="8348" y="424"/>
                    <a:pt x="87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5"/>
            <p:cNvSpPr/>
            <p:nvPr/>
          </p:nvSpPr>
          <p:spPr>
            <a:xfrm>
              <a:off x="5652248" y="3908039"/>
              <a:ext cx="112207" cy="445263"/>
            </a:xfrm>
            <a:custGeom>
              <a:avLst/>
              <a:gdLst/>
              <a:ahLst/>
              <a:cxnLst/>
              <a:rect l="l" t="t" r="r" b="b"/>
              <a:pathLst>
                <a:path w="5002" h="19849" extrusionOk="0">
                  <a:moveTo>
                    <a:pt x="2073" y="1"/>
                  </a:moveTo>
                  <a:cubicBezTo>
                    <a:pt x="1263" y="1"/>
                    <a:pt x="529" y="328"/>
                    <a:pt x="1" y="860"/>
                  </a:cubicBezTo>
                  <a:cubicBezTo>
                    <a:pt x="416" y="634"/>
                    <a:pt x="894" y="504"/>
                    <a:pt x="1402" y="504"/>
                  </a:cubicBezTo>
                  <a:cubicBezTo>
                    <a:pt x="3021" y="504"/>
                    <a:pt x="4330" y="1813"/>
                    <a:pt x="4330" y="3432"/>
                  </a:cubicBezTo>
                  <a:lnTo>
                    <a:pt x="4330" y="14610"/>
                  </a:lnTo>
                  <a:cubicBezTo>
                    <a:pt x="4330" y="16712"/>
                    <a:pt x="3385" y="18591"/>
                    <a:pt x="1901" y="19849"/>
                  </a:cubicBezTo>
                  <a:cubicBezTo>
                    <a:pt x="3768" y="18621"/>
                    <a:pt x="5001" y="16511"/>
                    <a:pt x="5001" y="14107"/>
                  </a:cubicBezTo>
                  <a:lnTo>
                    <a:pt x="5001" y="2928"/>
                  </a:lnTo>
                  <a:cubicBezTo>
                    <a:pt x="5001" y="1314"/>
                    <a:pt x="3687" y="1"/>
                    <a:pt x="2073"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5"/>
            <p:cNvSpPr/>
            <p:nvPr/>
          </p:nvSpPr>
          <p:spPr>
            <a:xfrm>
              <a:off x="5131750" y="4130377"/>
              <a:ext cx="308447" cy="410649"/>
            </a:xfrm>
            <a:custGeom>
              <a:avLst/>
              <a:gdLst/>
              <a:ahLst/>
              <a:cxnLst/>
              <a:rect l="l" t="t" r="r" b="b"/>
              <a:pathLst>
                <a:path w="13750" h="18306" extrusionOk="0">
                  <a:moveTo>
                    <a:pt x="2554" y="1"/>
                  </a:moveTo>
                  <a:cubicBezTo>
                    <a:pt x="1141" y="1"/>
                    <a:pt x="0" y="1141"/>
                    <a:pt x="0" y="2555"/>
                  </a:cubicBezTo>
                  <a:lnTo>
                    <a:pt x="0" y="12308"/>
                  </a:lnTo>
                  <a:cubicBezTo>
                    <a:pt x="0" y="15621"/>
                    <a:pt x="2685" y="18306"/>
                    <a:pt x="5994" y="18306"/>
                  </a:cubicBezTo>
                  <a:lnTo>
                    <a:pt x="13750" y="18306"/>
                  </a:lnTo>
                  <a:lnTo>
                    <a:pt x="13750" y="12786"/>
                  </a:lnTo>
                  <a:lnTo>
                    <a:pt x="6896" y="12786"/>
                  </a:lnTo>
                  <a:cubicBezTo>
                    <a:pt x="5911" y="12786"/>
                    <a:pt x="5109" y="11985"/>
                    <a:pt x="5109" y="10999"/>
                  </a:cubicBezTo>
                  <a:lnTo>
                    <a:pt x="5109" y="2555"/>
                  </a:lnTo>
                  <a:cubicBezTo>
                    <a:pt x="5109" y="1141"/>
                    <a:pt x="3964" y="1"/>
                    <a:pt x="25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5"/>
            <p:cNvSpPr/>
            <p:nvPr/>
          </p:nvSpPr>
          <p:spPr>
            <a:xfrm>
              <a:off x="5143302" y="4130377"/>
              <a:ext cx="296894" cy="410649"/>
            </a:xfrm>
            <a:custGeom>
              <a:avLst/>
              <a:gdLst/>
              <a:ahLst/>
              <a:cxnLst/>
              <a:rect l="l" t="t" r="r" b="b"/>
              <a:pathLst>
                <a:path w="13235" h="18306" extrusionOk="0">
                  <a:moveTo>
                    <a:pt x="2039" y="1"/>
                  </a:moveTo>
                  <a:cubicBezTo>
                    <a:pt x="1205" y="1"/>
                    <a:pt x="467" y="398"/>
                    <a:pt x="1" y="1020"/>
                  </a:cubicBezTo>
                  <a:cubicBezTo>
                    <a:pt x="429" y="696"/>
                    <a:pt x="957" y="499"/>
                    <a:pt x="1536" y="499"/>
                  </a:cubicBezTo>
                  <a:cubicBezTo>
                    <a:pt x="2946" y="499"/>
                    <a:pt x="4091" y="1645"/>
                    <a:pt x="4091" y="3054"/>
                  </a:cubicBezTo>
                  <a:lnTo>
                    <a:pt x="4091" y="11502"/>
                  </a:lnTo>
                  <a:cubicBezTo>
                    <a:pt x="4091" y="12488"/>
                    <a:pt x="4892" y="13289"/>
                    <a:pt x="5878" y="13289"/>
                  </a:cubicBezTo>
                  <a:lnTo>
                    <a:pt x="12732" y="13289"/>
                  </a:lnTo>
                  <a:lnTo>
                    <a:pt x="12732" y="18306"/>
                  </a:lnTo>
                  <a:lnTo>
                    <a:pt x="13235" y="18306"/>
                  </a:lnTo>
                  <a:lnTo>
                    <a:pt x="13235" y="12786"/>
                  </a:lnTo>
                  <a:lnTo>
                    <a:pt x="6381" y="12786"/>
                  </a:lnTo>
                  <a:cubicBezTo>
                    <a:pt x="5396" y="12786"/>
                    <a:pt x="4594" y="11985"/>
                    <a:pt x="4594" y="10999"/>
                  </a:cubicBezTo>
                  <a:lnTo>
                    <a:pt x="4594" y="2555"/>
                  </a:lnTo>
                  <a:cubicBezTo>
                    <a:pt x="4594" y="1141"/>
                    <a:pt x="3449" y="1"/>
                    <a:pt x="2039"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5"/>
            <p:cNvSpPr/>
            <p:nvPr/>
          </p:nvSpPr>
          <p:spPr>
            <a:xfrm>
              <a:off x="5341192" y="3820154"/>
              <a:ext cx="139373" cy="1117228"/>
            </a:xfrm>
            <a:custGeom>
              <a:avLst/>
              <a:gdLst/>
              <a:ahLst/>
              <a:cxnLst/>
              <a:rect l="l" t="t" r="r" b="b"/>
              <a:pathLst>
                <a:path w="6213" h="49804" extrusionOk="0">
                  <a:moveTo>
                    <a:pt x="3104" y="1"/>
                  </a:moveTo>
                  <a:cubicBezTo>
                    <a:pt x="1389" y="1"/>
                    <a:pt x="1" y="1389"/>
                    <a:pt x="1" y="3104"/>
                  </a:cubicBezTo>
                  <a:lnTo>
                    <a:pt x="1" y="49803"/>
                  </a:lnTo>
                  <a:lnTo>
                    <a:pt x="6213" y="49803"/>
                  </a:lnTo>
                  <a:lnTo>
                    <a:pt x="6213" y="3104"/>
                  </a:lnTo>
                  <a:cubicBezTo>
                    <a:pt x="6213" y="1389"/>
                    <a:pt x="4820" y="1"/>
                    <a:pt x="31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5"/>
            <p:cNvSpPr/>
            <p:nvPr/>
          </p:nvSpPr>
          <p:spPr>
            <a:xfrm>
              <a:off x="5356266" y="3820154"/>
              <a:ext cx="124298" cy="1117228"/>
            </a:xfrm>
            <a:custGeom>
              <a:avLst/>
              <a:gdLst/>
              <a:ahLst/>
              <a:cxnLst/>
              <a:rect l="l" t="t" r="r" b="b"/>
              <a:pathLst>
                <a:path w="5541" h="49804" extrusionOk="0">
                  <a:moveTo>
                    <a:pt x="2432" y="1"/>
                  </a:moveTo>
                  <a:cubicBezTo>
                    <a:pt x="1447" y="1"/>
                    <a:pt x="570" y="458"/>
                    <a:pt x="0" y="1176"/>
                  </a:cubicBezTo>
                  <a:cubicBezTo>
                    <a:pt x="533" y="756"/>
                    <a:pt x="1203" y="500"/>
                    <a:pt x="1933" y="500"/>
                  </a:cubicBezTo>
                  <a:cubicBezTo>
                    <a:pt x="3649" y="500"/>
                    <a:pt x="5038" y="1892"/>
                    <a:pt x="5038" y="3608"/>
                  </a:cubicBezTo>
                  <a:lnTo>
                    <a:pt x="5038" y="49803"/>
                  </a:lnTo>
                  <a:lnTo>
                    <a:pt x="5541" y="49803"/>
                  </a:lnTo>
                  <a:lnTo>
                    <a:pt x="5541" y="3104"/>
                  </a:lnTo>
                  <a:cubicBezTo>
                    <a:pt x="5541" y="1389"/>
                    <a:pt x="4148" y="1"/>
                    <a:pt x="2432"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5"/>
            <p:cNvSpPr/>
            <p:nvPr/>
          </p:nvSpPr>
          <p:spPr>
            <a:xfrm>
              <a:off x="5285226" y="4803870"/>
              <a:ext cx="264704" cy="118937"/>
            </a:xfrm>
            <a:custGeom>
              <a:avLst/>
              <a:gdLst/>
              <a:ahLst/>
              <a:cxnLst/>
              <a:rect l="l" t="t" r="r" b="b"/>
              <a:pathLst>
                <a:path w="11800" h="5302" extrusionOk="0">
                  <a:moveTo>
                    <a:pt x="1098" y="1"/>
                  </a:moveTo>
                  <a:lnTo>
                    <a:pt x="33" y="1209"/>
                  </a:lnTo>
                  <a:cubicBezTo>
                    <a:pt x="33" y="1209"/>
                    <a:pt x="0" y="4115"/>
                    <a:pt x="33" y="4572"/>
                  </a:cubicBezTo>
                  <a:cubicBezTo>
                    <a:pt x="62" y="5029"/>
                    <a:pt x="4484" y="5302"/>
                    <a:pt x="4484" y="5302"/>
                  </a:cubicBezTo>
                  <a:lnTo>
                    <a:pt x="11800" y="5302"/>
                  </a:lnTo>
                  <a:lnTo>
                    <a:pt x="10520" y="2009"/>
                  </a:lnTo>
                  <a:lnTo>
                    <a:pt x="5599" y="2009"/>
                  </a:lnTo>
                  <a:lnTo>
                    <a:pt x="5214" y="730"/>
                  </a:lnTo>
                  <a:lnTo>
                    <a:pt x="109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5"/>
            <p:cNvSpPr/>
            <p:nvPr/>
          </p:nvSpPr>
          <p:spPr>
            <a:xfrm>
              <a:off x="5457588" y="4674600"/>
              <a:ext cx="130041" cy="211337"/>
            </a:xfrm>
            <a:custGeom>
              <a:avLst/>
              <a:gdLst/>
              <a:ahLst/>
              <a:cxnLst/>
              <a:rect l="l" t="t" r="r" b="b"/>
              <a:pathLst>
                <a:path w="5797" h="9421" extrusionOk="0">
                  <a:moveTo>
                    <a:pt x="5797" y="0"/>
                  </a:moveTo>
                  <a:cubicBezTo>
                    <a:pt x="5796" y="1"/>
                    <a:pt x="273" y="8507"/>
                    <a:pt x="0" y="8871"/>
                  </a:cubicBezTo>
                  <a:lnTo>
                    <a:pt x="1649" y="9421"/>
                  </a:lnTo>
                  <a:lnTo>
                    <a:pt x="5399" y="4434"/>
                  </a:lnTo>
                  <a:lnTo>
                    <a:pt x="2278" y="6585"/>
                  </a:lnTo>
                  <a:lnTo>
                    <a:pt x="579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5"/>
            <p:cNvSpPr/>
            <p:nvPr/>
          </p:nvSpPr>
          <p:spPr>
            <a:xfrm>
              <a:off x="5313444" y="4727941"/>
              <a:ext cx="55520" cy="116963"/>
            </a:xfrm>
            <a:custGeom>
              <a:avLst/>
              <a:gdLst/>
              <a:ahLst/>
              <a:cxnLst/>
              <a:rect l="l" t="t" r="r" b="b"/>
              <a:pathLst>
                <a:path w="2475" h="5214" extrusionOk="0">
                  <a:moveTo>
                    <a:pt x="0" y="0"/>
                  </a:moveTo>
                  <a:lnTo>
                    <a:pt x="1443" y="5214"/>
                  </a:lnTo>
                  <a:lnTo>
                    <a:pt x="2475" y="4849"/>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72"/>
        <p:cNvGrpSpPr/>
        <p:nvPr/>
      </p:nvGrpSpPr>
      <p:grpSpPr>
        <a:xfrm>
          <a:off x="0" y="0"/>
          <a:ext cx="0" cy="0"/>
          <a:chOff x="0" y="0"/>
          <a:chExt cx="0" cy="0"/>
        </a:xfrm>
      </p:grpSpPr>
      <p:sp>
        <p:nvSpPr>
          <p:cNvPr id="73" name="Google Shape;73;p26"/>
          <p:cNvSpPr/>
          <p:nvPr/>
        </p:nvSpPr>
        <p:spPr>
          <a:xfrm>
            <a:off x="-6550" y="1902900"/>
            <a:ext cx="9144245" cy="3240641"/>
          </a:xfrm>
          <a:custGeom>
            <a:avLst/>
            <a:gdLst/>
            <a:ahLst/>
            <a:cxnLst/>
            <a:rect l="l" t="t" r="r" b="b"/>
            <a:pathLst>
              <a:path w="282535" h="62794" extrusionOk="0">
                <a:moveTo>
                  <a:pt x="282534" y="1"/>
                </a:moveTo>
                <a:cubicBezTo>
                  <a:pt x="282534" y="1"/>
                  <a:pt x="209438" y="26132"/>
                  <a:pt x="204935" y="26331"/>
                </a:cubicBezTo>
                <a:cubicBezTo>
                  <a:pt x="204904" y="26333"/>
                  <a:pt x="204867" y="26333"/>
                  <a:pt x="204826" y="26333"/>
                </a:cubicBezTo>
                <a:cubicBezTo>
                  <a:pt x="198908" y="26333"/>
                  <a:pt x="90013" y="12160"/>
                  <a:pt x="76638" y="11264"/>
                </a:cubicBezTo>
                <a:cubicBezTo>
                  <a:pt x="76131" y="11230"/>
                  <a:pt x="75555" y="11214"/>
                  <a:pt x="74914" y="11214"/>
                </a:cubicBezTo>
                <a:cubicBezTo>
                  <a:pt x="58519" y="11214"/>
                  <a:pt x="147" y="21882"/>
                  <a:pt x="147" y="21882"/>
                </a:cubicBezTo>
                <a:lnTo>
                  <a:pt x="1" y="62793"/>
                </a:lnTo>
                <a:lnTo>
                  <a:pt x="282534" y="62793"/>
                </a:lnTo>
                <a:lnTo>
                  <a:pt x="282534" y="1"/>
                </a:lnTo>
                <a:close/>
              </a:path>
            </a:pathLst>
          </a:custGeom>
          <a:solidFill>
            <a:srgbClr val="FFE6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6"/>
          <p:cNvSpPr/>
          <p:nvPr/>
        </p:nvSpPr>
        <p:spPr>
          <a:xfrm flipH="1">
            <a:off x="5588869" y="1158425"/>
            <a:ext cx="3322906" cy="3238634"/>
          </a:xfrm>
          <a:custGeom>
            <a:avLst/>
            <a:gdLst/>
            <a:ahLst/>
            <a:cxnLst/>
            <a:rect l="l" t="t" r="r" b="b"/>
            <a:pathLst>
              <a:path w="44412" h="44412" extrusionOk="0">
                <a:moveTo>
                  <a:pt x="22206" y="0"/>
                </a:moveTo>
                <a:cubicBezTo>
                  <a:pt x="16316" y="0"/>
                  <a:pt x="10668" y="2340"/>
                  <a:pt x="6504" y="6504"/>
                </a:cubicBezTo>
                <a:cubicBezTo>
                  <a:pt x="2339" y="10668"/>
                  <a:pt x="0" y="16317"/>
                  <a:pt x="0" y="22206"/>
                </a:cubicBezTo>
                <a:cubicBezTo>
                  <a:pt x="0" y="28096"/>
                  <a:pt x="2339" y="33744"/>
                  <a:pt x="6504" y="37908"/>
                </a:cubicBezTo>
                <a:cubicBezTo>
                  <a:pt x="10668" y="42072"/>
                  <a:pt x="16316" y="44412"/>
                  <a:pt x="22206" y="44412"/>
                </a:cubicBezTo>
                <a:cubicBezTo>
                  <a:pt x="28095" y="44412"/>
                  <a:pt x="33744" y="42072"/>
                  <a:pt x="37908" y="37908"/>
                </a:cubicBezTo>
                <a:cubicBezTo>
                  <a:pt x="42072" y="33744"/>
                  <a:pt x="44411" y="28096"/>
                  <a:pt x="44411" y="22206"/>
                </a:cubicBezTo>
                <a:cubicBezTo>
                  <a:pt x="44411" y="16317"/>
                  <a:pt x="42072" y="10668"/>
                  <a:pt x="37908" y="6504"/>
                </a:cubicBezTo>
                <a:cubicBezTo>
                  <a:pt x="33744" y="2340"/>
                  <a:pt x="28095" y="0"/>
                  <a:pt x="222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6"/>
          <p:cNvSpPr/>
          <p:nvPr/>
        </p:nvSpPr>
        <p:spPr>
          <a:xfrm>
            <a:off x="-1" y="1"/>
            <a:ext cx="9144153" cy="1067176"/>
          </a:xfrm>
          <a:custGeom>
            <a:avLst/>
            <a:gdLst/>
            <a:ahLst/>
            <a:cxnLst/>
            <a:rect l="l" t="t" r="r" b="b"/>
            <a:pathLst>
              <a:path w="282685" h="32991" extrusionOk="0">
                <a:moveTo>
                  <a:pt x="0" y="0"/>
                </a:moveTo>
                <a:lnTo>
                  <a:pt x="0" y="30659"/>
                </a:lnTo>
                <a:cubicBezTo>
                  <a:pt x="0" y="30659"/>
                  <a:pt x="61279" y="32991"/>
                  <a:pt x="89028" y="32991"/>
                </a:cubicBezTo>
                <a:cubicBezTo>
                  <a:pt x="93108" y="32991"/>
                  <a:pt x="96464" y="32940"/>
                  <a:pt x="98792" y="32825"/>
                </a:cubicBezTo>
                <a:cubicBezTo>
                  <a:pt x="116959" y="31924"/>
                  <a:pt x="187778" y="20298"/>
                  <a:pt x="282684" y="13990"/>
                </a:cubicBezTo>
                <a:lnTo>
                  <a:pt x="282684" y="0"/>
                </a:lnTo>
                <a:close/>
              </a:path>
            </a:pathLst>
          </a:custGeom>
          <a:solidFill>
            <a:srgbClr val="FFE6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6"/>
          <p:cNvSpPr/>
          <p:nvPr/>
        </p:nvSpPr>
        <p:spPr>
          <a:xfrm>
            <a:off x="1"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rgbClr val="F9CE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6"/>
          <p:cNvSpPr/>
          <p:nvPr/>
        </p:nvSpPr>
        <p:spPr>
          <a:xfrm flipH="1">
            <a:off x="7367843" y="2223729"/>
            <a:ext cx="1589258" cy="2136855"/>
          </a:xfrm>
          <a:custGeom>
            <a:avLst/>
            <a:gdLst/>
            <a:ahLst/>
            <a:cxnLst/>
            <a:rect l="l" t="t" r="r" b="b"/>
            <a:pathLst>
              <a:path w="40672" h="54686" extrusionOk="0">
                <a:moveTo>
                  <a:pt x="8260" y="0"/>
                </a:moveTo>
                <a:cubicBezTo>
                  <a:pt x="7610" y="0"/>
                  <a:pt x="7047" y="449"/>
                  <a:pt x="6905" y="1082"/>
                </a:cubicBezTo>
                <a:lnTo>
                  <a:pt x="4141" y="13351"/>
                </a:lnTo>
                <a:cubicBezTo>
                  <a:pt x="3969" y="14119"/>
                  <a:pt x="4464" y="14874"/>
                  <a:pt x="5235" y="15021"/>
                </a:cubicBezTo>
                <a:lnTo>
                  <a:pt x="10278" y="15978"/>
                </a:lnTo>
                <a:cubicBezTo>
                  <a:pt x="10936" y="16103"/>
                  <a:pt x="11410" y="16673"/>
                  <a:pt x="11410" y="17341"/>
                </a:cubicBezTo>
                <a:lnTo>
                  <a:pt x="11410" y="25532"/>
                </a:lnTo>
                <a:cubicBezTo>
                  <a:pt x="11410" y="26045"/>
                  <a:pt x="11130" y="26510"/>
                  <a:pt x="10685" y="26753"/>
                </a:cubicBezTo>
                <a:cubicBezTo>
                  <a:pt x="8176" y="28120"/>
                  <a:pt x="0" y="32647"/>
                  <a:pt x="0" y="33682"/>
                </a:cubicBezTo>
                <a:lnTo>
                  <a:pt x="0" y="42139"/>
                </a:lnTo>
                <a:cubicBezTo>
                  <a:pt x="0" y="42650"/>
                  <a:pt x="282" y="43120"/>
                  <a:pt x="730" y="43360"/>
                </a:cubicBezTo>
                <a:lnTo>
                  <a:pt x="6625" y="46535"/>
                </a:lnTo>
                <a:cubicBezTo>
                  <a:pt x="6863" y="46665"/>
                  <a:pt x="7060" y="46862"/>
                  <a:pt x="7190" y="47101"/>
                </a:cubicBezTo>
                <a:lnTo>
                  <a:pt x="10857" y="53955"/>
                </a:lnTo>
                <a:cubicBezTo>
                  <a:pt x="11099" y="54403"/>
                  <a:pt x="11569" y="54685"/>
                  <a:pt x="12081" y="54685"/>
                </a:cubicBezTo>
                <a:lnTo>
                  <a:pt x="30126" y="54685"/>
                </a:lnTo>
                <a:cubicBezTo>
                  <a:pt x="30894" y="54685"/>
                  <a:pt x="31515" y="54064"/>
                  <a:pt x="31515" y="53301"/>
                </a:cubicBezTo>
                <a:lnTo>
                  <a:pt x="31515" y="47004"/>
                </a:lnTo>
                <a:cubicBezTo>
                  <a:pt x="31515" y="46493"/>
                  <a:pt x="31796" y="46023"/>
                  <a:pt x="32249" y="45780"/>
                </a:cubicBezTo>
                <a:lnTo>
                  <a:pt x="39937" y="41682"/>
                </a:lnTo>
                <a:cubicBezTo>
                  <a:pt x="40390" y="41438"/>
                  <a:pt x="40671" y="40969"/>
                  <a:pt x="40671" y="40457"/>
                </a:cubicBezTo>
                <a:lnTo>
                  <a:pt x="40671" y="33888"/>
                </a:lnTo>
                <a:cubicBezTo>
                  <a:pt x="40671" y="33754"/>
                  <a:pt x="40651" y="33620"/>
                  <a:pt x="40613" y="33489"/>
                </a:cubicBezTo>
                <a:lnTo>
                  <a:pt x="36226" y="18804"/>
                </a:lnTo>
                <a:cubicBezTo>
                  <a:pt x="36141" y="18514"/>
                  <a:pt x="36150" y="18204"/>
                  <a:pt x="36255" y="17924"/>
                </a:cubicBezTo>
                <a:lnTo>
                  <a:pt x="38658" y="11506"/>
                </a:lnTo>
                <a:cubicBezTo>
                  <a:pt x="38814" y="11086"/>
                  <a:pt x="38758" y="10612"/>
                  <a:pt x="38503" y="10239"/>
                </a:cubicBezTo>
                <a:lnTo>
                  <a:pt x="31926" y="604"/>
                </a:lnTo>
                <a:cubicBezTo>
                  <a:pt x="31670" y="227"/>
                  <a:pt x="31238" y="0"/>
                  <a:pt x="307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6"/>
          <p:cNvSpPr/>
          <p:nvPr/>
        </p:nvSpPr>
        <p:spPr>
          <a:xfrm flipH="1">
            <a:off x="7367870" y="2223729"/>
            <a:ext cx="675294" cy="1836720"/>
          </a:xfrm>
          <a:custGeom>
            <a:avLst/>
            <a:gdLst/>
            <a:ahLst/>
            <a:cxnLst/>
            <a:rect l="l" t="t" r="r" b="b"/>
            <a:pathLst>
              <a:path w="17282" h="47005" extrusionOk="0">
                <a:moveTo>
                  <a:pt x="1086" y="0"/>
                </a:moveTo>
                <a:lnTo>
                  <a:pt x="5067" y="6397"/>
                </a:lnTo>
                <a:cubicBezTo>
                  <a:pt x="5310" y="6791"/>
                  <a:pt x="5030" y="7295"/>
                  <a:pt x="4567" y="7295"/>
                </a:cubicBezTo>
                <a:lnTo>
                  <a:pt x="1833" y="7295"/>
                </a:lnTo>
                <a:cubicBezTo>
                  <a:pt x="1149" y="7295"/>
                  <a:pt x="1019" y="8271"/>
                  <a:pt x="1682" y="8447"/>
                </a:cubicBezTo>
                <a:lnTo>
                  <a:pt x="7684" y="10046"/>
                </a:lnTo>
                <a:cubicBezTo>
                  <a:pt x="8327" y="10214"/>
                  <a:pt x="8238" y="11153"/>
                  <a:pt x="7576" y="11196"/>
                </a:cubicBezTo>
                <a:lnTo>
                  <a:pt x="4455" y="11409"/>
                </a:lnTo>
                <a:cubicBezTo>
                  <a:pt x="3796" y="11451"/>
                  <a:pt x="3700" y="12379"/>
                  <a:pt x="4333" y="12559"/>
                </a:cubicBezTo>
                <a:lnTo>
                  <a:pt x="10692" y="14362"/>
                </a:lnTo>
                <a:cubicBezTo>
                  <a:pt x="10944" y="14433"/>
                  <a:pt x="11120" y="14664"/>
                  <a:pt x="11120" y="14929"/>
                </a:cubicBezTo>
                <a:lnTo>
                  <a:pt x="11120" y="19501"/>
                </a:lnTo>
                <a:lnTo>
                  <a:pt x="14648" y="32730"/>
                </a:lnTo>
                <a:lnTo>
                  <a:pt x="805" y="32730"/>
                </a:lnTo>
                <a:cubicBezTo>
                  <a:pt x="84" y="32730"/>
                  <a:pt x="0" y="33779"/>
                  <a:pt x="709" y="33897"/>
                </a:cubicBezTo>
                <a:lnTo>
                  <a:pt x="7227" y="34974"/>
                </a:lnTo>
                <a:cubicBezTo>
                  <a:pt x="7915" y="35088"/>
                  <a:pt x="7868" y="36090"/>
                  <a:pt x="7177" y="36141"/>
                </a:cubicBezTo>
                <a:lnTo>
                  <a:pt x="5235" y="36283"/>
                </a:lnTo>
                <a:cubicBezTo>
                  <a:pt x="4555" y="36333"/>
                  <a:pt x="4492" y="37303"/>
                  <a:pt x="5155" y="37445"/>
                </a:cubicBezTo>
                <a:cubicBezTo>
                  <a:pt x="5427" y="37500"/>
                  <a:pt x="5625" y="37738"/>
                  <a:pt x="5625" y="38015"/>
                </a:cubicBezTo>
                <a:lnTo>
                  <a:pt x="8125" y="38083"/>
                </a:lnTo>
                <a:lnTo>
                  <a:pt x="8125" y="47004"/>
                </a:lnTo>
                <a:cubicBezTo>
                  <a:pt x="8125" y="46493"/>
                  <a:pt x="8406" y="46023"/>
                  <a:pt x="8859" y="45780"/>
                </a:cubicBezTo>
                <a:lnTo>
                  <a:pt x="16547" y="41682"/>
                </a:lnTo>
                <a:cubicBezTo>
                  <a:pt x="17000" y="41438"/>
                  <a:pt x="17281" y="40969"/>
                  <a:pt x="17281" y="40457"/>
                </a:cubicBezTo>
                <a:lnTo>
                  <a:pt x="17281" y="33888"/>
                </a:lnTo>
                <a:cubicBezTo>
                  <a:pt x="17281" y="33754"/>
                  <a:pt x="17261" y="33620"/>
                  <a:pt x="17223" y="33489"/>
                </a:cubicBezTo>
                <a:lnTo>
                  <a:pt x="12836" y="18804"/>
                </a:lnTo>
                <a:cubicBezTo>
                  <a:pt x="12751" y="18514"/>
                  <a:pt x="12760" y="18204"/>
                  <a:pt x="12865" y="17924"/>
                </a:cubicBezTo>
                <a:lnTo>
                  <a:pt x="15268" y="11506"/>
                </a:lnTo>
                <a:cubicBezTo>
                  <a:pt x="15424" y="11086"/>
                  <a:pt x="15368" y="10612"/>
                  <a:pt x="15113" y="10239"/>
                </a:cubicBezTo>
                <a:lnTo>
                  <a:pt x="8536" y="604"/>
                </a:lnTo>
                <a:cubicBezTo>
                  <a:pt x="8280" y="227"/>
                  <a:pt x="7848" y="0"/>
                  <a:pt x="7390" y="0"/>
                </a:cubicBezTo>
                <a:close/>
              </a:path>
            </a:pathLst>
          </a:custGeom>
          <a:solidFill>
            <a:srgbClr val="49150D">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6"/>
          <p:cNvSpPr/>
          <p:nvPr/>
        </p:nvSpPr>
        <p:spPr>
          <a:xfrm>
            <a:off x="-6550" y="3685547"/>
            <a:ext cx="9150475" cy="1458002"/>
          </a:xfrm>
          <a:custGeom>
            <a:avLst/>
            <a:gdLst/>
            <a:ahLst/>
            <a:cxnLst/>
            <a:rect l="l" t="t" r="r" b="b"/>
            <a:pathLst>
              <a:path w="230854" h="35158" extrusionOk="0">
                <a:moveTo>
                  <a:pt x="45241" y="1"/>
                </a:moveTo>
                <a:cubicBezTo>
                  <a:pt x="31555" y="1"/>
                  <a:pt x="0" y="2753"/>
                  <a:pt x="0" y="2753"/>
                </a:cubicBezTo>
                <a:lnTo>
                  <a:pt x="0" y="35157"/>
                </a:lnTo>
                <a:lnTo>
                  <a:pt x="230854" y="35157"/>
                </a:lnTo>
                <a:lnTo>
                  <a:pt x="230854" y="8517"/>
                </a:lnTo>
                <a:cubicBezTo>
                  <a:pt x="230854" y="8517"/>
                  <a:pt x="218354" y="8741"/>
                  <a:pt x="208681" y="8741"/>
                </a:cubicBezTo>
                <a:cubicBezTo>
                  <a:pt x="203844" y="8741"/>
                  <a:pt x="199715" y="8685"/>
                  <a:pt x="198207" y="8517"/>
                </a:cubicBezTo>
                <a:cubicBezTo>
                  <a:pt x="193689" y="8009"/>
                  <a:pt x="166576" y="2993"/>
                  <a:pt x="164760" y="2753"/>
                </a:cubicBezTo>
                <a:cubicBezTo>
                  <a:pt x="164730" y="2749"/>
                  <a:pt x="164687" y="2747"/>
                  <a:pt x="164632" y="2747"/>
                </a:cubicBezTo>
                <a:cubicBezTo>
                  <a:pt x="161340" y="2747"/>
                  <a:pt x="113820" y="9781"/>
                  <a:pt x="111757" y="10346"/>
                </a:cubicBezTo>
                <a:cubicBezTo>
                  <a:pt x="111688" y="10365"/>
                  <a:pt x="111559" y="10374"/>
                  <a:pt x="111376" y="10374"/>
                </a:cubicBezTo>
                <a:cubicBezTo>
                  <a:pt x="106030" y="10374"/>
                  <a:pt x="53885" y="2551"/>
                  <a:pt x="51338" y="564"/>
                </a:cubicBezTo>
                <a:cubicBezTo>
                  <a:pt x="50823" y="162"/>
                  <a:pt x="48557" y="1"/>
                  <a:pt x="452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6"/>
          <p:cNvSpPr/>
          <p:nvPr/>
        </p:nvSpPr>
        <p:spPr>
          <a:xfrm>
            <a:off x="-6550" y="4026312"/>
            <a:ext cx="9150475" cy="1117212"/>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6"/>
          <p:cNvSpPr/>
          <p:nvPr/>
        </p:nvSpPr>
        <p:spPr>
          <a:xfrm>
            <a:off x="0" y="4284067"/>
            <a:ext cx="9144033" cy="859392"/>
          </a:xfrm>
          <a:custGeom>
            <a:avLst/>
            <a:gdLst/>
            <a:ahLst/>
            <a:cxnLst/>
            <a:rect l="l" t="t" r="r" b="b"/>
            <a:pathLst>
              <a:path w="240886" h="26877" extrusionOk="0">
                <a:moveTo>
                  <a:pt x="52052" y="1"/>
                </a:moveTo>
                <a:cubicBezTo>
                  <a:pt x="43995" y="1"/>
                  <a:pt x="0" y="4700"/>
                  <a:pt x="0" y="4700"/>
                </a:cubicBezTo>
                <a:lnTo>
                  <a:pt x="0" y="26877"/>
                </a:lnTo>
                <a:lnTo>
                  <a:pt x="240886" y="26877"/>
                </a:lnTo>
                <a:lnTo>
                  <a:pt x="240886" y="20678"/>
                </a:lnTo>
                <a:cubicBezTo>
                  <a:pt x="240886" y="20678"/>
                  <a:pt x="209662" y="20438"/>
                  <a:pt x="192599" y="20014"/>
                </a:cubicBezTo>
                <a:lnTo>
                  <a:pt x="192599" y="18957"/>
                </a:lnTo>
                <a:lnTo>
                  <a:pt x="190371" y="18957"/>
                </a:lnTo>
                <a:lnTo>
                  <a:pt x="188551" y="15405"/>
                </a:lnTo>
                <a:lnTo>
                  <a:pt x="177833" y="15405"/>
                </a:lnTo>
                <a:lnTo>
                  <a:pt x="176819" y="17079"/>
                </a:lnTo>
                <a:cubicBezTo>
                  <a:pt x="176819" y="17079"/>
                  <a:pt x="169536" y="15912"/>
                  <a:pt x="168525" y="15405"/>
                </a:cubicBezTo>
                <a:cubicBezTo>
                  <a:pt x="168464" y="15374"/>
                  <a:pt x="168398" y="15360"/>
                  <a:pt x="168327" y="15360"/>
                </a:cubicBezTo>
                <a:cubicBezTo>
                  <a:pt x="167427" y="15360"/>
                  <a:pt x="165824" y="17673"/>
                  <a:pt x="165279" y="18500"/>
                </a:cubicBezTo>
                <a:cubicBezTo>
                  <a:pt x="148552" y="17425"/>
                  <a:pt x="119675" y="15832"/>
                  <a:pt x="111975" y="15832"/>
                </a:cubicBezTo>
                <a:cubicBezTo>
                  <a:pt x="111229" y="15832"/>
                  <a:pt x="110682" y="15847"/>
                  <a:pt x="110363" y="15879"/>
                </a:cubicBezTo>
                <a:cubicBezTo>
                  <a:pt x="110303" y="15885"/>
                  <a:pt x="110235" y="15888"/>
                  <a:pt x="110158" y="15888"/>
                </a:cubicBezTo>
                <a:cubicBezTo>
                  <a:pt x="104663" y="15888"/>
                  <a:pt x="57676" y="491"/>
                  <a:pt x="52923" y="31"/>
                </a:cubicBezTo>
                <a:cubicBezTo>
                  <a:pt x="52713" y="11"/>
                  <a:pt x="52420" y="1"/>
                  <a:pt x="520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6"/>
          <p:cNvSpPr/>
          <p:nvPr/>
        </p:nvSpPr>
        <p:spPr>
          <a:xfrm>
            <a:off x="5866213" y="1433957"/>
            <a:ext cx="3344598" cy="358541"/>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6"/>
          <p:cNvSpPr/>
          <p:nvPr/>
        </p:nvSpPr>
        <p:spPr>
          <a:xfrm>
            <a:off x="5176149" y="3303026"/>
            <a:ext cx="2223321" cy="297071"/>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 name="Google Shape;84;p26"/>
          <p:cNvGrpSpPr/>
          <p:nvPr/>
        </p:nvGrpSpPr>
        <p:grpSpPr>
          <a:xfrm>
            <a:off x="5131750" y="3820154"/>
            <a:ext cx="632717" cy="1117228"/>
            <a:chOff x="5131750" y="3820154"/>
            <a:chExt cx="632717" cy="1117228"/>
          </a:xfrm>
        </p:grpSpPr>
        <p:sp>
          <p:nvSpPr>
            <p:cNvPr id="85" name="Google Shape;85;p26"/>
            <p:cNvSpPr/>
            <p:nvPr/>
          </p:nvSpPr>
          <p:spPr>
            <a:xfrm>
              <a:off x="5410819" y="3908039"/>
              <a:ext cx="353648" cy="470679"/>
            </a:xfrm>
            <a:custGeom>
              <a:avLst/>
              <a:gdLst/>
              <a:ahLst/>
              <a:cxnLst/>
              <a:rect l="l" t="t" r="r" b="b"/>
              <a:pathLst>
                <a:path w="15765" h="20982" extrusionOk="0">
                  <a:moveTo>
                    <a:pt x="12836" y="1"/>
                  </a:moveTo>
                  <a:cubicBezTo>
                    <a:pt x="11217" y="1"/>
                    <a:pt x="9908" y="1314"/>
                    <a:pt x="9908" y="2928"/>
                  </a:cubicBezTo>
                  <a:lnTo>
                    <a:pt x="9908" y="12610"/>
                  </a:lnTo>
                  <a:cubicBezTo>
                    <a:pt x="9908" y="13738"/>
                    <a:pt x="8989" y="14656"/>
                    <a:pt x="7857" y="14656"/>
                  </a:cubicBezTo>
                  <a:lnTo>
                    <a:pt x="0" y="14656"/>
                  </a:lnTo>
                  <a:lnTo>
                    <a:pt x="0" y="20981"/>
                  </a:lnTo>
                  <a:lnTo>
                    <a:pt x="8888" y="20981"/>
                  </a:lnTo>
                  <a:cubicBezTo>
                    <a:pt x="12685" y="20981"/>
                    <a:pt x="15764" y="17903"/>
                    <a:pt x="15764" y="14107"/>
                  </a:cubicBezTo>
                  <a:lnTo>
                    <a:pt x="15764" y="2928"/>
                  </a:lnTo>
                  <a:cubicBezTo>
                    <a:pt x="15764" y="1314"/>
                    <a:pt x="14450" y="1"/>
                    <a:pt x="128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6"/>
            <p:cNvSpPr/>
            <p:nvPr/>
          </p:nvSpPr>
          <p:spPr>
            <a:xfrm>
              <a:off x="5410819" y="4232461"/>
              <a:ext cx="195746" cy="15635"/>
            </a:xfrm>
            <a:custGeom>
              <a:avLst/>
              <a:gdLst/>
              <a:ahLst/>
              <a:cxnLst/>
              <a:rect l="l" t="t" r="r" b="b"/>
              <a:pathLst>
                <a:path w="8726" h="697" extrusionOk="0">
                  <a:moveTo>
                    <a:pt x="8725" y="0"/>
                  </a:moveTo>
                  <a:lnTo>
                    <a:pt x="8725" y="0"/>
                  </a:lnTo>
                  <a:cubicBezTo>
                    <a:pt x="8461" y="122"/>
                    <a:pt x="8168" y="193"/>
                    <a:pt x="7857" y="193"/>
                  </a:cubicBezTo>
                  <a:lnTo>
                    <a:pt x="0" y="193"/>
                  </a:lnTo>
                  <a:lnTo>
                    <a:pt x="0" y="697"/>
                  </a:lnTo>
                  <a:lnTo>
                    <a:pt x="7190" y="697"/>
                  </a:lnTo>
                  <a:cubicBezTo>
                    <a:pt x="7802" y="697"/>
                    <a:pt x="8348" y="424"/>
                    <a:pt x="87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6"/>
            <p:cNvSpPr/>
            <p:nvPr/>
          </p:nvSpPr>
          <p:spPr>
            <a:xfrm>
              <a:off x="5652248" y="3908039"/>
              <a:ext cx="112207" cy="445263"/>
            </a:xfrm>
            <a:custGeom>
              <a:avLst/>
              <a:gdLst/>
              <a:ahLst/>
              <a:cxnLst/>
              <a:rect l="l" t="t" r="r" b="b"/>
              <a:pathLst>
                <a:path w="5002" h="19849" extrusionOk="0">
                  <a:moveTo>
                    <a:pt x="2073" y="1"/>
                  </a:moveTo>
                  <a:cubicBezTo>
                    <a:pt x="1263" y="1"/>
                    <a:pt x="529" y="328"/>
                    <a:pt x="1" y="860"/>
                  </a:cubicBezTo>
                  <a:cubicBezTo>
                    <a:pt x="416" y="634"/>
                    <a:pt x="894" y="504"/>
                    <a:pt x="1402" y="504"/>
                  </a:cubicBezTo>
                  <a:cubicBezTo>
                    <a:pt x="3021" y="504"/>
                    <a:pt x="4330" y="1813"/>
                    <a:pt x="4330" y="3432"/>
                  </a:cubicBezTo>
                  <a:lnTo>
                    <a:pt x="4330" y="14610"/>
                  </a:lnTo>
                  <a:cubicBezTo>
                    <a:pt x="4330" y="16712"/>
                    <a:pt x="3385" y="18591"/>
                    <a:pt x="1901" y="19849"/>
                  </a:cubicBezTo>
                  <a:cubicBezTo>
                    <a:pt x="3768" y="18621"/>
                    <a:pt x="5001" y="16511"/>
                    <a:pt x="5001" y="14107"/>
                  </a:cubicBezTo>
                  <a:lnTo>
                    <a:pt x="5001" y="2928"/>
                  </a:lnTo>
                  <a:cubicBezTo>
                    <a:pt x="5001" y="1314"/>
                    <a:pt x="3687" y="1"/>
                    <a:pt x="2073"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6"/>
            <p:cNvSpPr/>
            <p:nvPr/>
          </p:nvSpPr>
          <p:spPr>
            <a:xfrm>
              <a:off x="5131750" y="4130377"/>
              <a:ext cx="308447" cy="410649"/>
            </a:xfrm>
            <a:custGeom>
              <a:avLst/>
              <a:gdLst/>
              <a:ahLst/>
              <a:cxnLst/>
              <a:rect l="l" t="t" r="r" b="b"/>
              <a:pathLst>
                <a:path w="13750" h="18306" extrusionOk="0">
                  <a:moveTo>
                    <a:pt x="2554" y="1"/>
                  </a:moveTo>
                  <a:cubicBezTo>
                    <a:pt x="1141" y="1"/>
                    <a:pt x="0" y="1141"/>
                    <a:pt x="0" y="2555"/>
                  </a:cubicBezTo>
                  <a:lnTo>
                    <a:pt x="0" y="12308"/>
                  </a:lnTo>
                  <a:cubicBezTo>
                    <a:pt x="0" y="15621"/>
                    <a:pt x="2685" y="18306"/>
                    <a:pt x="5994" y="18306"/>
                  </a:cubicBezTo>
                  <a:lnTo>
                    <a:pt x="13750" y="18306"/>
                  </a:lnTo>
                  <a:lnTo>
                    <a:pt x="13750" y="12786"/>
                  </a:lnTo>
                  <a:lnTo>
                    <a:pt x="6896" y="12786"/>
                  </a:lnTo>
                  <a:cubicBezTo>
                    <a:pt x="5911" y="12786"/>
                    <a:pt x="5109" y="11985"/>
                    <a:pt x="5109" y="10999"/>
                  </a:cubicBezTo>
                  <a:lnTo>
                    <a:pt x="5109" y="2555"/>
                  </a:lnTo>
                  <a:cubicBezTo>
                    <a:pt x="5109" y="1141"/>
                    <a:pt x="3964" y="1"/>
                    <a:pt x="25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6"/>
            <p:cNvSpPr/>
            <p:nvPr/>
          </p:nvSpPr>
          <p:spPr>
            <a:xfrm>
              <a:off x="5143302" y="4130377"/>
              <a:ext cx="296894" cy="410649"/>
            </a:xfrm>
            <a:custGeom>
              <a:avLst/>
              <a:gdLst/>
              <a:ahLst/>
              <a:cxnLst/>
              <a:rect l="l" t="t" r="r" b="b"/>
              <a:pathLst>
                <a:path w="13235" h="18306" extrusionOk="0">
                  <a:moveTo>
                    <a:pt x="2039" y="1"/>
                  </a:moveTo>
                  <a:cubicBezTo>
                    <a:pt x="1205" y="1"/>
                    <a:pt x="467" y="398"/>
                    <a:pt x="1" y="1020"/>
                  </a:cubicBezTo>
                  <a:cubicBezTo>
                    <a:pt x="429" y="696"/>
                    <a:pt x="957" y="499"/>
                    <a:pt x="1536" y="499"/>
                  </a:cubicBezTo>
                  <a:cubicBezTo>
                    <a:pt x="2946" y="499"/>
                    <a:pt x="4091" y="1645"/>
                    <a:pt x="4091" y="3054"/>
                  </a:cubicBezTo>
                  <a:lnTo>
                    <a:pt x="4091" y="11502"/>
                  </a:lnTo>
                  <a:cubicBezTo>
                    <a:pt x="4091" y="12488"/>
                    <a:pt x="4892" y="13289"/>
                    <a:pt x="5878" y="13289"/>
                  </a:cubicBezTo>
                  <a:lnTo>
                    <a:pt x="12732" y="13289"/>
                  </a:lnTo>
                  <a:lnTo>
                    <a:pt x="12732" y="18306"/>
                  </a:lnTo>
                  <a:lnTo>
                    <a:pt x="13235" y="18306"/>
                  </a:lnTo>
                  <a:lnTo>
                    <a:pt x="13235" y="12786"/>
                  </a:lnTo>
                  <a:lnTo>
                    <a:pt x="6381" y="12786"/>
                  </a:lnTo>
                  <a:cubicBezTo>
                    <a:pt x="5396" y="12786"/>
                    <a:pt x="4594" y="11985"/>
                    <a:pt x="4594" y="10999"/>
                  </a:cubicBezTo>
                  <a:lnTo>
                    <a:pt x="4594" y="2555"/>
                  </a:lnTo>
                  <a:cubicBezTo>
                    <a:pt x="4594" y="1141"/>
                    <a:pt x="3449" y="1"/>
                    <a:pt x="2039"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6"/>
            <p:cNvSpPr/>
            <p:nvPr/>
          </p:nvSpPr>
          <p:spPr>
            <a:xfrm>
              <a:off x="5341192" y="3820154"/>
              <a:ext cx="139373" cy="1117228"/>
            </a:xfrm>
            <a:custGeom>
              <a:avLst/>
              <a:gdLst/>
              <a:ahLst/>
              <a:cxnLst/>
              <a:rect l="l" t="t" r="r" b="b"/>
              <a:pathLst>
                <a:path w="6213" h="49804" extrusionOk="0">
                  <a:moveTo>
                    <a:pt x="3104" y="1"/>
                  </a:moveTo>
                  <a:cubicBezTo>
                    <a:pt x="1389" y="1"/>
                    <a:pt x="1" y="1389"/>
                    <a:pt x="1" y="3104"/>
                  </a:cubicBezTo>
                  <a:lnTo>
                    <a:pt x="1" y="49803"/>
                  </a:lnTo>
                  <a:lnTo>
                    <a:pt x="6213" y="49803"/>
                  </a:lnTo>
                  <a:lnTo>
                    <a:pt x="6213" y="3104"/>
                  </a:lnTo>
                  <a:cubicBezTo>
                    <a:pt x="6213" y="1389"/>
                    <a:pt x="4820" y="1"/>
                    <a:pt x="31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6"/>
            <p:cNvSpPr/>
            <p:nvPr/>
          </p:nvSpPr>
          <p:spPr>
            <a:xfrm>
              <a:off x="5356266" y="3820154"/>
              <a:ext cx="124298" cy="1117228"/>
            </a:xfrm>
            <a:custGeom>
              <a:avLst/>
              <a:gdLst/>
              <a:ahLst/>
              <a:cxnLst/>
              <a:rect l="l" t="t" r="r" b="b"/>
              <a:pathLst>
                <a:path w="5541" h="49804" extrusionOk="0">
                  <a:moveTo>
                    <a:pt x="2432" y="1"/>
                  </a:moveTo>
                  <a:cubicBezTo>
                    <a:pt x="1447" y="1"/>
                    <a:pt x="570" y="458"/>
                    <a:pt x="0" y="1176"/>
                  </a:cubicBezTo>
                  <a:cubicBezTo>
                    <a:pt x="533" y="756"/>
                    <a:pt x="1203" y="500"/>
                    <a:pt x="1933" y="500"/>
                  </a:cubicBezTo>
                  <a:cubicBezTo>
                    <a:pt x="3649" y="500"/>
                    <a:pt x="5038" y="1892"/>
                    <a:pt x="5038" y="3608"/>
                  </a:cubicBezTo>
                  <a:lnTo>
                    <a:pt x="5038" y="49803"/>
                  </a:lnTo>
                  <a:lnTo>
                    <a:pt x="5541" y="49803"/>
                  </a:lnTo>
                  <a:lnTo>
                    <a:pt x="5541" y="3104"/>
                  </a:lnTo>
                  <a:cubicBezTo>
                    <a:pt x="5541" y="1389"/>
                    <a:pt x="4148" y="1"/>
                    <a:pt x="2432"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6"/>
            <p:cNvSpPr/>
            <p:nvPr/>
          </p:nvSpPr>
          <p:spPr>
            <a:xfrm>
              <a:off x="5285226" y="4803870"/>
              <a:ext cx="264704" cy="118937"/>
            </a:xfrm>
            <a:custGeom>
              <a:avLst/>
              <a:gdLst/>
              <a:ahLst/>
              <a:cxnLst/>
              <a:rect l="l" t="t" r="r" b="b"/>
              <a:pathLst>
                <a:path w="11800" h="5302" extrusionOk="0">
                  <a:moveTo>
                    <a:pt x="1098" y="1"/>
                  </a:moveTo>
                  <a:lnTo>
                    <a:pt x="33" y="1209"/>
                  </a:lnTo>
                  <a:cubicBezTo>
                    <a:pt x="33" y="1209"/>
                    <a:pt x="0" y="4115"/>
                    <a:pt x="33" y="4572"/>
                  </a:cubicBezTo>
                  <a:cubicBezTo>
                    <a:pt x="62" y="5029"/>
                    <a:pt x="4484" y="5302"/>
                    <a:pt x="4484" y="5302"/>
                  </a:cubicBezTo>
                  <a:lnTo>
                    <a:pt x="11800" y="5302"/>
                  </a:lnTo>
                  <a:lnTo>
                    <a:pt x="10520" y="2009"/>
                  </a:lnTo>
                  <a:lnTo>
                    <a:pt x="5599" y="2009"/>
                  </a:lnTo>
                  <a:lnTo>
                    <a:pt x="5214" y="730"/>
                  </a:lnTo>
                  <a:lnTo>
                    <a:pt x="109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6"/>
            <p:cNvSpPr/>
            <p:nvPr/>
          </p:nvSpPr>
          <p:spPr>
            <a:xfrm>
              <a:off x="5457588" y="4674600"/>
              <a:ext cx="130041" cy="211337"/>
            </a:xfrm>
            <a:custGeom>
              <a:avLst/>
              <a:gdLst/>
              <a:ahLst/>
              <a:cxnLst/>
              <a:rect l="l" t="t" r="r" b="b"/>
              <a:pathLst>
                <a:path w="5797" h="9421" extrusionOk="0">
                  <a:moveTo>
                    <a:pt x="5797" y="0"/>
                  </a:moveTo>
                  <a:cubicBezTo>
                    <a:pt x="5796" y="1"/>
                    <a:pt x="273" y="8507"/>
                    <a:pt x="0" y="8871"/>
                  </a:cubicBezTo>
                  <a:lnTo>
                    <a:pt x="1649" y="9421"/>
                  </a:lnTo>
                  <a:lnTo>
                    <a:pt x="5399" y="4434"/>
                  </a:lnTo>
                  <a:lnTo>
                    <a:pt x="2278" y="6585"/>
                  </a:lnTo>
                  <a:lnTo>
                    <a:pt x="579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6"/>
            <p:cNvSpPr/>
            <p:nvPr/>
          </p:nvSpPr>
          <p:spPr>
            <a:xfrm>
              <a:off x="5313444" y="4727941"/>
              <a:ext cx="55520" cy="116963"/>
            </a:xfrm>
            <a:custGeom>
              <a:avLst/>
              <a:gdLst/>
              <a:ahLst/>
              <a:cxnLst/>
              <a:rect l="l" t="t" r="r" b="b"/>
              <a:pathLst>
                <a:path w="2475" h="5214" extrusionOk="0">
                  <a:moveTo>
                    <a:pt x="0" y="0"/>
                  </a:moveTo>
                  <a:lnTo>
                    <a:pt x="1443" y="5214"/>
                  </a:lnTo>
                  <a:lnTo>
                    <a:pt x="2475" y="4849"/>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 name="Google Shape;95;p26"/>
          <p:cNvSpPr/>
          <p:nvPr/>
        </p:nvSpPr>
        <p:spPr>
          <a:xfrm>
            <a:off x="6222675" y="4026299"/>
            <a:ext cx="998970" cy="638812"/>
          </a:xfrm>
          <a:custGeom>
            <a:avLst/>
            <a:gdLst/>
            <a:ahLst/>
            <a:cxnLst/>
            <a:rect l="l" t="t" r="r" b="b"/>
            <a:pathLst>
              <a:path w="31573" h="20190" extrusionOk="0">
                <a:moveTo>
                  <a:pt x="11204" y="13265"/>
                </a:moveTo>
                <a:cubicBezTo>
                  <a:pt x="11268" y="13265"/>
                  <a:pt x="11338" y="13289"/>
                  <a:pt x="11413" y="13343"/>
                </a:cubicBezTo>
                <a:cubicBezTo>
                  <a:pt x="11744" y="13578"/>
                  <a:pt x="11802" y="14248"/>
                  <a:pt x="11810" y="14618"/>
                </a:cubicBezTo>
                <a:cubicBezTo>
                  <a:pt x="11819" y="15070"/>
                  <a:pt x="11739" y="15518"/>
                  <a:pt x="11659" y="15964"/>
                </a:cubicBezTo>
                <a:cubicBezTo>
                  <a:pt x="11305" y="15810"/>
                  <a:pt x="10976" y="15602"/>
                  <a:pt x="10686" y="15346"/>
                </a:cubicBezTo>
                <a:cubicBezTo>
                  <a:pt x="10622" y="15288"/>
                  <a:pt x="10556" y="15224"/>
                  <a:pt x="10523" y="15142"/>
                </a:cubicBezTo>
                <a:cubicBezTo>
                  <a:pt x="10494" y="15063"/>
                  <a:pt x="10498" y="14976"/>
                  <a:pt x="10507" y="14891"/>
                </a:cubicBezTo>
                <a:lnTo>
                  <a:pt x="10507" y="14891"/>
                </a:lnTo>
                <a:lnTo>
                  <a:pt x="10507" y="14893"/>
                </a:lnTo>
                <a:cubicBezTo>
                  <a:pt x="10539" y="14590"/>
                  <a:pt x="10725" y="13265"/>
                  <a:pt x="11204" y="13265"/>
                </a:cubicBezTo>
                <a:close/>
                <a:moveTo>
                  <a:pt x="29349" y="1"/>
                </a:moveTo>
                <a:cubicBezTo>
                  <a:pt x="28805" y="131"/>
                  <a:pt x="28326" y="512"/>
                  <a:pt x="27768" y="541"/>
                </a:cubicBezTo>
                <a:cubicBezTo>
                  <a:pt x="27744" y="542"/>
                  <a:pt x="27719" y="542"/>
                  <a:pt x="27695" y="542"/>
                </a:cubicBezTo>
                <a:cubicBezTo>
                  <a:pt x="27358" y="542"/>
                  <a:pt x="27024" y="427"/>
                  <a:pt x="26690" y="427"/>
                </a:cubicBezTo>
                <a:cubicBezTo>
                  <a:pt x="26640" y="427"/>
                  <a:pt x="26590" y="430"/>
                  <a:pt x="26540" y="435"/>
                </a:cubicBezTo>
                <a:cubicBezTo>
                  <a:pt x="25925" y="508"/>
                  <a:pt x="25428" y="585"/>
                  <a:pt x="24822" y="717"/>
                </a:cubicBezTo>
                <a:cubicBezTo>
                  <a:pt x="24482" y="790"/>
                  <a:pt x="24136" y="827"/>
                  <a:pt x="23790" y="827"/>
                </a:cubicBezTo>
                <a:cubicBezTo>
                  <a:pt x="23443" y="827"/>
                  <a:pt x="23095" y="790"/>
                  <a:pt x="22754" y="716"/>
                </a:cubicBezTo>
                <a:lnTo>
                  <a:pt x="22754" y="716"/>
                </a:lnTo>
                <a:cubicBezTo>
                  <a:pt x="22778" y="974"/>
                  <a:pt x="22932" y="1204"/>
                  <a:pt x="23162" y="1325"/>
                </a:cubicBezTo>
                <a:cubicBezTo>
                  <a:pt x="22907" y="1430"/>
                  <a:pt x="22635" y="1483"/>
                  <a:pt x="22362" y="1483"/>
                </a:cubicBezTo>
                <a:cubicBezTo>
                  <a:pt x="22185" y="1483"/>
                  <a:pt x="22008" y="1461"/>
                  <a:pt x="21835" y="1416"/>
                </a:cubicBezTo>
                <a:lnTo>
                  <a:pt x="21835" y="1416"/>
                </a:lnTo>
                <a:cubicBezTo>
                  <a:pt x="21894" y="1588"/>
                  <a:pt x="21952" y="1759"/>
                  <a:pt x="22013" y="1930"/>
                </a:cubicBezTo>
                <a:cubicBezTo>
                  <a:pt x="21507" y="2058"/>
                  <a:pt x="21002" y="2186"/>
                  <a:pt x="20496" y="2315"/>
                </a:cubicBezTo>
                <a:cubicBezTo>
                  <a:pt x="20478" y="2499"/>
                  <a:pt x="20598" y="2680"/>
                  <a:pt x="20567" y="2862"/>
                </a:cubicBezTo>
                <a:cubicBezTo>
                  <a:pt x="20480" y="3345"/>
                  <a:pt x="19573" y="3196"/>
                  <a:pt x="19424" y="3664"/>
                </a:cubicBezTo>
                <a:cubicBezTo>
                  <a:pt x="19310" y="4024"/>
                  <a:pt x="19388" y="4369"/>
                  <a:pt x="19001" y="4597"/>
                </a:cubicBezTo>
                <a:cubicBezTo>
                  <a:pt x="18796" y="4720"/>
                  <a:pt x="18551" y="4759"/>
                  <a:pt x="18315" y="4795"/>
                </a:cubicBezTo>
                <a:cubicBezTo>
                  <a:pt x="17923" y="4858"/>
                  <a:pt x="17530" y="4918"/>
                  <a:pt x="17137" y="4979"/>
                </a:cubicBezTo>
                <a:cubicBezTo>
                  <a:pt x="16374" y="5099"/>
                  <a:pt x="15609" y="5218"/>
                  <a:pt x="14836" y="5243"/>
                </a:cubicBezTo>
                <a:cubicBezTo>
                  <a:pt x="14685" y="5248"/>
                  <a:pt x="14534" y="5249"/>
                  <a:pt x="14383" y="5249"/>
                </a:cubicBezTo>
                <a:cubicBezTo>
                  <a:pt x="14217" y="5249"/>
                  <a:pt x="14052" y="5248"/>
                  <a:pt x="13887" y="5248"/>
                </a:cubicBezTo>
                <a:cubicBezTo>
                  <a:pt x="13735" y="5248"/>
                  <a:pt x="13584" y="5249"/>
                  <a:pt x="13433" y="5254"/>
                </a:cubicBezTo>
                <a:cubicBezTo>
                  <a:pt x="12472" y="5285"/>
                  <a:pt x="11523" y="5459"/>
                  <a:pt x="10577" y="5634"/>
                </a:cubicBezTo>
                <a:cubicBezTo>
                  <a:pt x="10174" y="5710"/>
                  <a:pt x="9766" y="5785"/>
                  <a:pt x="9392" y="5959"/>
                </a:cubicBezTo>
                <a:cubicBezTo>
                  <a:pt x="9286" y="6009"/>
                  <a:pt x="9182" y="6066"/>
                  <a:pt x="9083" y="6128"/>
                </a:cubicBezTo>
                <a:cubicBezTo>
                  <a:pt x="8951" y="6206"/>
                  <a:pt x="8823" y="6294"/>
                  <a:pt x="8696" y="6377"/>
                </a:cubicBezTo>
                <a:cubicBezTo>
                  <a:pt x="8416" y="6563"/>
                  <a:pt x="8132" y="6742"/>
                  <a:pt x="7845" y="6913"/>
                </a:cubicBezTo>
                <a:cubicBezTo>
                  <a:pt x="7688" y="7007"/>
                  <a:pt x="7522" y="7100"/>
                  <a:pt x="7339" y="7113"/>
                </a:cubicBezTo>
                <a:cubicBezTo>
                  <a:pt x="7325" y="7114"/>
                  <a:pt x="7311" y="7114"/>
                  <a:pt x="7298" y="7114"/>
                </a:cubicBezTo>
                <a:cubicBezTo>
                  <a:pt x="7067" y="7114"/>
                  <a:pt x="6850" y="6987"/>
                  <a:pt x="6655" y="6860"/>
                </a:cubicBezTo>
                <a:cubicBezTo>
                  <a:pt x="6014" y="6441"/>
                  <a:pt x="5449" y="5829"/>
                  <a:pt x="4691" y="5638"/>
                </a:cubicBezTo>
                <a:cubicBezTo>
                  <a:pt x="4562" y="5606"/>
                  <a:pt x="4431" y="5590"/>
                  <a:pt x="4299" y="5590"/>
                </a:cubicBezTo>
                <a:cubicBezTo>
                  <a:pt x="3753" y="5590"/>
                  <a:pt x="3205" y="5859"/>
                  <a:pt x="2892" y="6309"/>
                </a:cubicBezTo>
                <a:cubicBezTo>
                  <a:pt x="2527" y="6834"/>
                  <a:pt x="2488" y="7509"/>
                  <a:pt x="2337" y="8130"/>
                </a:cubicBezTo>
                <a:cubicBezTo>
                  <a:pt x="2202" y="8681"/>
                  <a:pt x="1960" y="9224"/>
                  <a:pt x="1554" y="9621"/>
                </a:cubicBezTo>
                <a:cubicBezTo>
                  <a:pt x="1210" y="9957"/>
                  <a:pt x="737" y="10181"/>
                  <a:pt x="261" y="10181"/>
                </a:cubicBezTo>
                <a:cubicBezTo>
                  <a:pt x="174" y="10181"/>
                  <a:pt x="87" y="10174"/>
                  <a:pt x="0" y="10158"/>
                </a:cubicBezTo>
                <a:lnTo>
                  <a:pt x="0" y="10158"/>
                </a:lnTo>
                <a:cubicBezTo>
                  <a:pt x="117" y="10764"/>
                  <a:pt x="724" y="11182"/>
                  <a:pt x="1336" y="11262"/>
                </a:cubicBezTo>
                <a:cubicBezTo>
                  <a:pt x="1407" y="11271"/>
                  <a:pt x="1481" y="11276"/>
                  <a:pt x="1554" y="11276"/>
                </a:cubicBezTo>
                <a:cubicBezTo>
                  <a:pt x="1889" y="11276"/>
                  <a:pt x="2227" y="11174"/>
                  <a:pt x="2438" y="10921"/>
                </a:cubicBezTo>
                <a:cubicBezTo>
                  <a:pt x="2645" y="10673"/>
                  <a:pt x="2703" y="10308"/>
                  <a:pt x="2959" y="10110"/>
                </a:cubicBezTo>
                <a:cubicBezTo>
                  <a:pt x="3281" y="9859"/>
                  <a:pt x="3751" y="9984"/>
                  <a:pt x="4142" y="9868"/>
                </a:cubicBezTo>
                <a:cubicBezTo>
                  <a:pt x="4500" y="9762"/>
                  <a:pt x="4762" y="9462"/>
                  <a:pt x="5002" y="9176"/>
                </a:cubicBezTo>
                <a:lnTo>
                  <a:pt x="5002" y="9176"/>
                </a:lnTo>
                <a:cubicBezTo>
                  <a:pt x="5018" y="9558"/>
                  <a:pt x="4691" y="9864"/>
                  <a:pt x="4358" y="10051"/>
                </a:cubicBezTo>
                <a:cubicBezTo>
                  <a:pt x="4025" y="10237"/>
                  <a:pt x="3648" y="10376"/>
                  <a:pt x="3409" y="10674"/>
                </a:cubicBezTo>
                <a:cubicBezTo>
                  <a:pt x="3160" y="10981"/>
                  <a:pt x="3116" y="11440"/>
                  <a:pt x="3301" y="11789"/>
                </a:cubicBezTo>
                <a:cubicBezTo>
                  <a:pt x="3169" y="11526"/>
                  <a:pt x="3337" y="11196"/>
                  <a:pt x="3582" y="11035"/>
                </a:cubicBezTo>
                <a:cubicBezTo>
                  <a:pt x="3828" y="10874"/>
                  <a:pt x="4130" y="10837"/>
                  <a:pt x="4419" y="10781"/>
                </a:cubicBezTo>
                <a:cubicBezTo>
                  <a:pt x="4708" y="10726"/>
                  <a:pt x="5010" y="10639"/>
                  <a:pt x="5201" y="10415"/>
                </a:cubicBezTo>
                <a:cubicBezTo>
                  <a:pt x="5385" y="10201"/>
                  <a:pt x="5429" y="9899"/>
                  <a:pt x="5591" y="9667"/>
                </a:cubicBezTo>
                <a:cubicBezTo>
                  <a:pt x="5956" y="9145"/>
                  <a:pt x="6856" y="9051"/>
                  <a:pt x="7041" y="8476"/>
                </a:cubicBezTo>
                <a:lnTo>
                  <a:pt x="7041" y="8476"/>
                </a:lnTo>
                <a:cubicBezTo>
                  <a:pt x="6881" y="9175"/>
                  <a:pt x="6965" y="9981"/>
                  <a:pt x="7322" y="10608"/>
                </a:cubicBezTo>
                <a:cubicBezTo>
                  <a:pt x="7586" y="11068"/>
                  <a:pt x="7998" y="11430"/>
                  <a:pt x="8459" y="11693"/>
                </a:cubicBezTo>
                <a:cubicBezTo>
                  <a:pt x="8686" y="11823"/>
                  <a:pt x="8934" y="11934"/>
                  <a:pt x="9119" y="12121"/>
                </a:cubicBezTo>
                <a:cubicBezTo>
                  <a:pt x="9442" y="12443"/>
                  <a:pt x="9528" y="12946"/>
                  <a:pt x="9444" y="13394"/>
                </a:cubicBezTo>
                <a:cubicBezTo>
                  <a:pt x="9359" y="13842"/>
                  <a:pt x="9132" y="14248"/>
                  <a:pt x="8893" y="14637"/>
                </a:cubicBezTo>
                <a:cubicBezTo>
                  <a:pt x="8774" y="14833"/>
                  <a:pt x="8645" y="15057"/>
                  <a:pt x="8704" y="15279"/>
                </a:cubicBezTo>
                <a:cubicBezTo>
                  <a:pt x="8761" y="15491"/>
                  <a:pt x="8969" y="15622"/>
                  <a:pt x="9158" y="15731"/>
                </a:cubicBezTo>
                <a:cubicBezTo>
                  <a:pt x="9877" y="16148"/>
                  <a:pt x="10581" y="16590"/>
                  <a:pt x="11272" y="17056"/>
                </a:cubicBezTo>
                <a:cubicBezTo>
                  <a:pt x="11628" y="17296"/>
                  <a:pt x="11992" y="17556"/>
                  <a:pt x="12210" y="17926"/>
                </a:cubicBezTo>
                <a:cubicBezTo>
                  <a:pt x="12306" y="18089"/>
                  <a:pt x="12352" y="18335"/>
                  <a:pt x="12194" y="18438"/>
                </a:cubicBezTo>
                <a:cubicBezTo>
                  <a:pt x="12102" y="18499"/>
                  <a:pt x="11938" y="18537"/>
                  <a:pt x="11974" y="18642"/>
                </a:cubicBezTo>
                <a:cubicBezTo>
                  <a:pt x="11987" y="18681"/>
                  <a:pt x="12028" y="18703"/>
                  <a:pt x="12067" y="18721"/>
                </a:cubicBezTo>
                <a:cubicBezTo>
                  <a:pt x="12507" y="18927"/>
                  <a:pt x="12948" y="19134"/>
                  <a:pt x="13388" y="19340"/>
                </a:cubicBezTo>
                <a:cubicBezTo>
                  <a:pt x="13564" y="19207"/>
                  <a:pt x="13784" y="19143"/>
                  <a:pt x="14005" y="19143"/>
                </a:cubicBezTo>
                <a:cubicBezTo>
                  <a:pt x="14102" y="19143"/>
                  <a:pt x="14200" y="19156"/>
                  <a:pt x="14294" y="19180"/>
                </a:cubicBezTo>
                <a:cubicBezTo>
                  <a:pt x="14429" y="19215"/>
                  <a:pt x="14625" y="19282"/>
                  <a:pt x="14716" y="19394"/>
                </a:cubicBezTo>
                <a:cubicBezTo>
                  <a:pt x="14788" y="19481"/>
                  <a:pt x="14759" y="19621"/>
                  <a:pt x="14821" y="19693"/>
                </a:cubicBezTo>
                <a:cubicBezTo>
                  <a:pt x="14974" y="19867"/>
                  <a:pt x="15615" y="19797"/>
                  <a:pt x="15851" y="19839"/>
                </a:cubicBezTo>
                <a:cubicBezTo>
                  <a:pt x="16238" y="19909"/>
                  <a:pt x="16615" y="20026"/>
                  <a:pt x="16973" y="20190"/>
                </a:cubicBezTo>
                <a:cubicBezTo>
                  <a:pt x="16937" y="19797"/>
                  <a:pt x="16635" y="19489"/>
                  <a:pt x="16349" y="19220"/>
                </a:cubicBezTo>
                <a:cubicBezTo>
                  <a:pt x="15712" y="18619"/>
                  <a:pt x="15065" y="18030"/>
                  <a:pt x="14378" y="17486"/>
                </a:cubicBezTo>
                <a:cubicBezTo>
                  <a:pt x="13967" y="17158"/>
                  <a:pt x="13445" y="16739"/>
                  <a:pt x="13379" y="16184"/>
                </a:cubicBezTo>
                <a:cubicBezTo>
                  <a:pt x="13341" y="15863"/>
                  <a:pt x="13411" y="15541"/>
                  <a:pt x="13480" y="15226"/>
                </a:cubicBezTo>
                <a:cubicBezTo>
                  <a:pt x="13707" y="14189"/>
                  <a:pt x="13937" y="13141"/>
                  <a:pt x="14385" y="12178"/>
                </a:cubicBezTo>
                <a:cubicBezTo>
                  <a:pt x="14482" y="12146"/>
                  <a:pt x="14589" y="12133"/>
                  <a:pt x="14703" y="12133"/>
                </a:cubicBezTo>
                <a:cubicBezTo>
                  <a:pt x="15183" y="12133"/>
                  <a:pt x="15779" y="12369"/>
                  <a:pt x="16188" y="12458"/>
                </a:cubicBezTo>
                <a:cubicBezTo>
                  <a:pt x="16760" y="12583"/>
                  <a:pt x="17339" y="12697"/>
                  <a:pt x="17925" y="12697"/>
                </a:cubicBezTo>
                <a:cubicBezTo>
                  <a:pt x="17973" y="12697"/>
                  <a:pt x="18021" y="12696"/>
                  <a:pt x="18069" y="12694"/>
                </a:cubicBezTo>
                <a:cubicBezTo>
                  <a:pt x="18426" y="12685"/>
                  <a:pt x="18781" y="12629"/>
                  <a:pt x="19134" y="12573"/>
                </a:cubicBezTo>
                <a:cubicBezTo>
                  <a:pt x="19569" y="12505"/>
                  <a:pt x="20063" y="12354"/>
                  <a:pt x="20505" y="12354"/>
                </a:cubicBezTo>
                <a:cubicBezTo>
                  <a:pt x="20513" y="12354"/>
                  <a:pt x="20520" y="12354"/>
                  <a:pt x="20528" y="12354"/>
                </a:cubicBezTo>
                <a:cubicBezTo>
                  <a:pt x="20854" y="12358"/>
                  <a:pt x="20980" y="12679"/>
                  <a:pt x="21300" y="12803"/>
                </a:cubicBezTo>
                <a:cubicBezTo>
                  <a:pt x="21543" y="12897"/>
                  <a:pt x="21803" y="12934"/>
                  <a:pt x="22050" y="13017"/>
                </a:cubicBezTo>
                <a:cubicBezTo>
                  <a:pt x="22474" y="13162"/>
                  <a:pt x="22755" y="13489"/>
                  <a:pt x="23142" y="13674"/>
                </a:cubicBezTo>
                <a:cubicBezTo>
                  <a:pt x="23465" y="13830"/>
                  <a:pt x="23919" y="13848"/>
                  <a:pt x="24271" y="13931"/>
                </a:cubicBezTo>
                <a:cubicBezTo>
                  <a:pt x="24317" y="13941"/>
                  <a:pt x="24367" y="13956"/>
                  <a:pt x="24394" y="13994"/>
                </a:cubicBezTo>
                <a:cubicBezTo>
                  <a:pt x="24417" y="14023"/>
                  <a:pt x="24421" y="14064"/>
                  <a:pt x="24420" y="14102"/>
                </a:cubicBezTo>
                <a:cubicBezTo>
                  <a:pt x="24414" y="14295"/>
                  <a:pt x="24298" y="14466"/>
                  <a:pt x="24185" y="14624"/>
                </a:cubicBezTo>
                <a:cubicBezTo>
                  <a:pt x="23972" y="14926"/>
                  <a:pt x="23759" y="15229"/>
                  <a:pt x="23544" y="15532"/>
                </a:cubicBezTo>
                <a:cubicBezTo>
                  <a:pt x="23422" y="15704"/>
                  <a:pt x="23286" y="15888"/>
                  <a:pt x="23083" y="15953"/>
                </a:cubicBezTo>
                <a:cubicBezTo>
                  <a:pt x="22945" y="15999"/>
                  <a:pt x="22793" y="15982"/>
                  <a:pt x="22654" y="16024"/>
                </a:cubicBezTo>
                <a:cubicBezTo>
                  <a:pt x="22515" y="16067"/>
                  <a:pt x="22387" y="16219"/>
                  <a:pt x="22451" y="16351"/>
                </a:cubicBezTo>
                <a:cubicBezTo>
                  <a:pt x="22245" y="16272"/>
                  <a:pt x="22037" y="16195"/>
                  <a:pt x="21830" y="16116"/>
                </a:cubicBezTo>
                <a:cubicBezTo>
                  <a:pt x="21784" y="16100"/>
                  <a:pt x="21735" y="16083"/>
                  <a:pt x="21687" y="16083"/>
                </a:cubicBezTo>
                <a:cubicBezTo>
                  <a:pt x="21671" y="16083"/>
                  <a:pt x="21654" y="16085"/>
                  <a:pt x="21638" y="16090"/>
                </a:cubicBezTo>
                <a:cubicBezTo>
                  <a:pt x="21568" y="16113"/>
                  <a:pt x="21527" y="16180"/>
                  <a:pt x="21489" y="16242"/>
                </a:cubicBezTo>
                <a:cubicBezTo>
                  <a:pt x="21339" y="16502"/>
                  <a:pt x="21189" y="16759"/>
                  <a:pt x="21039" y="17016"/>
                </a:cubicBezTo>
                <a:cubicBezTo>
                  <a:pt x="21005" y="17075"/>
                  <a:pt x="20969" y="17138"/>
                  <a:pt x="20974" y="17206"/>
                </a:cubicBezTo>
                <a:cubicBezTo>
                  <a:pt x="20981" y="17358"/>
                  <a:pt x="21171" y="17429"/>
                  <a:pt x="21324" y="17429"/>
                </a:cubicBezTo>
                <a:cubicBezTo>
                  <a:pt x="21824" y="17425"/>
                  <a:pt x="22293" y="17072"/>
                  <a:pt x="22777" y="17072"/>
                </a:cubicBezTo>
                <a:cubicBezTo>
                  <a:pt x="22839" y="17072"/>
                  <a:pt x="22901" y="17078"/>
                  <a:pt x="22964" y="17091"/>
                </a:cubicBezTo>
                <a:cubicBezTo>
                  <a:pt x="23029" y="17104"/>
                  <a:pt x="23095" y="17124"/>
                  <a:pt x="23159" y="17124"/>
                </a:cubicBezTo>
                <a:cubicBezTo>
                  <a:pt x="23186" y="17124"/>
                  <a:pt x="23212" y="17121"/>
                  <a:pt x="23237" y="17111"/>
                </a:cubicBezTo>
                <a:cubicBezTo>
                  <a:pt x="23298" y="17089"/>
                  <a:pt x="23344" y="17040"/>
                  <a:pt x="23387" y="16991"/>
                </a:cubicBezTo>
                <a:cubicBezTo>
                  <a:pt x="23917" y="16394"/>
                  <a:pt x="24449" y="15797"/>
                  <a:pt x="24980" y="15200"/>
                </a:cubicBezTo>
                <a:cubicBezTo>
                  <a:pt x="25012" y="15166"/>
                  <a:pt x="25060" y="15129"/>
                  <a:pt x="25101" y="15129"/>
                </a:cubicBezTo>
                <a:cubicBezTo>
                  <a:pt x="25117" y="15129"/>
                  <a:pt x="25132" y="15135"/>
                  <a:pt x="25144" y="15149"/>
                </a:cubicBezTo>
                <a:cubicBezTo>
                  <a:pt x="25147" y="15425"/>
                  <a:pt x="24978" y="15603"/>
                  <a:pt x="24912" y="15853"/>
                </a:cubicBezTo>
                <a:cubicBezTo>
                  <a:pt x="24856" y="16062"/>
                  <a:pt x="24965" y="16276"/>
                  <a:pt x="24968" y="16493"/>
                </a:cubicBezTo>
                <a:cubicBezTo>
                  <a:pt x="24970" y="16649"/>
                  <a:pt x="24912" y="16811"/>
                  <a:pt x="24791" y="16912"/>
                </a:cubicBezTo>
                <a:cubicBezTo>
                  <a:pt x="24720" y="16971"/>
                  <a:pt x="24627" y="17004"/>
                  <a:pt x="24536" y="17004"/>
                </a:cubicBezTo>
                <a:cubicBezTo>
                  <a:pt x="24471" y="17004"/>
                  <a:pt x="24406" y="16987"/>
                  <a:pt x="24352" y="16952"/>
                </a:cubicBezTo>
                <a:lnTo>
                  <a:pt x="24352" y="16952"/>
                </a:lnTo>
                <a:cubicBezTo>
                  <a:pt x="24596" y="17468"/>
                  <a:pt x="24909" y="17950"/>
                  <a:pt x="25282" y="18382"/>
                </a:cubicBezTo>
                <a:cubicBezTo>
                  <a:pt x="25685" y="17887"/>
                  <a:pt x="25620" y="17158"/>
                  <a:pt x="25911" y="16589"/>
                </a:cubicBezTo>
                <a:cubicBezTo>
                  <a:pt x="25983" y="16449"/>
                  <a:pt x="26077" y="16317"/>
                  <a:pt x="26121" y="16165"/>
                </a:cubicBezTo>
                <a:cubicBezTo>
                  <a:pt x="26170" y="15993"/>
                  <a:pt x="26149" y="15808"/>
                  <a:pt x="26130" y="15629"/>
                </a:cubicBezTo>
                <a:cubicBezTo>
                  <a:pt x="26068" y="15113"/>
                  <a:pt x="26008" y="14595"/>
                  <a:pt x="25949" y="14077"/>
                </a:cubicBezTo>
                <a:cubicBezTo>
                  <a:pt x="25896" y="13635"/>
                  <a:pt x="25842" y="13178"/>
                  <a:pt x="25618" y="12793"/>
                </a:cubicBezTo>
                <a:cubicBezTo>
                  <a:pt x="25185" y="12040"/>
                  <a:pt x="24259" y="11760"/>
                  <a:pt x="23526" y="11290"/>
                </a:cubicBezTo>
                <a:cubicBezTo>
                  <a:pt x="23497" y="11271"/>
                  <a:pt x="23467" y="11250"/>
                  <a:pt x="23452" y="11219"/>
                </a:cubicBezTo>
                <a:cubicBezTo>
                  <a:pt x="23413" y="11133"/>
                  <a:pt x="23506" y="11050"/>
                  <a:pt x="23583" y="10997"/>
                </a:cubicBezTo>
                <a:cubicBezTo>
                  <a:pt x="24099" y="10638"/>
                  <a:pt x="24404" y="9996"/>
                  <a:pt x="24358" y="9369"/>
                </a:cubicBezTo>
                <a:cubicBezTo>
                  <a:pt x="24343" y="9174"/>
                  <a:pt x="24297" y="8984"/>
                  <a:pt x="24280" y="8789"/>
                </a:cubicBezTo>
                <a:cubicBezTo>
                  <a:pt x="24227" y="8207"/>
                  <a:pt x="24427" y="7631"/>
                  <a:pt x="24697" y="7114"/>
                </a:cubicBezTo>
                <a:cubicBezTo>
                  <a:pt x="24916" y="6694"/>
                  <a:pt x="25184" y="6301"/>
                  <a:pt x="25411" y="5885"/>
                </a:cubicBezTo>
                <a:cubicBezTo>
                  <a:pt x="25590" y="5558"/>
                  <a:pt x="25707" y="5234"/>
                  <a:pt x="26013" y="4993"/>
                </a:cubicBezTo>
                <a:cubicBezTo>
                  <a:pt x="26148" y="4886"/>
                  <a:pt x="26318" y="4813"/>
                  <a:pt x="26487" y="4813"/>
                </a:cubicBezTo>
                <a:cubicBezTo>
                  <a:pt x="26532" y="4813"/>
                  <a:pt x="26577" y="4818"/>
                  <a:pt x="26621" y="4829"/>
                </a:cubicBezTo>
                <a:cubicBezTo>
                  <a:pt x="26922" y="4905"/>
                  <a:pt x="27098" y="5219"/>
                  <a:pt x="27363" y="5381"/>
                </a:cubicBezTo>
                <a:cubicBezTo>
                  <a:pt x="27585" y="5516"/>
                  <a:pt x="27854" y="5537"/>
                  <a:pt x="28102" y="5606"/>
                </a:cubicBezTo>
                <a:cubicBezTo>
                  <a:pt x="28518" y="5723"/>
                  <a:pt x="28881" y="5972"/>
                  <a:pt x="29235" y="6217"/>
                </a:cubicBezTo>
                <a:cubicBezTo>
                  <a:pt x="29476" y="6384"/>
                  <a:pt x="29743" y="6595"/>
                  <a:pt x="29746" y="6890"/>
                </a:cubicBezTo>
                <a:cubicBezTo>
                  <a:pt x="29748" y="6963"/>
                  <a:pt x="29734" y="7046"/>
                  <a:pt x="29780" y="7106"/>
                </a:cubicBezTo>
                <a:cubicBezTo>
                  <a:pt x="29812" y="7148"/>
                  <a:pt x="29868" y="7164"/>
                  <a:pt x="29919" y="7179"/>
                </a:cubicBezTo>
                <a:cubicBezTo>
                  <a:pt x="30063" y="7219"/>
                  <a:pt x="30225" y="7252"/>
                  <a:pt x="30377" y="7252"/>
                </a:cubicBezTo>
                <a:cubicBezTo>
                  <a:pt x="30561" y="7252"/>
                  <a:pt x="30731" y="7203"/>
                  <a:pt x="30833" y="7054"/>
                </a:cubicBezTo>
                <a:cubicBezTo>
                  <a:pt x="30841" y="7114"/>
                  <a:pt x="30894" y="7142"/>
                  <a:pt x="30953" y="7142"/>
                </a:cubicBezTo>
                <a:cubicBezTo>
                  <a:pt x="31015" y="7142"/>
                  <a:pt x="31083" y="7112"/>
                  <a:pt x="31117" y="7059"/>
                </a:cubicBezTo>
                <a:cubicBezTo>
                  <a:pt x="31182" y="6954"/>
                  <a:pt x="31167" y="6821"/>
                  <a:pt x="31198" y="6701"/>
                </a:cubicBezTo>
                <a:cubicBezTo>
                  <a:pt x="31249" y="6494"/>
                  <a:pt x="31430" y="6340"/>
                  <a:pt x="31492" y="6135"/>
                </a:cubicBezTo>
                <a:cubicBezTo>
                  <a:pt x="31572" y="5866"/>
                  <a:pt x="31432" y="5588"/>
                  <a:pt x="31295" y="5345"/>
                </a:cubicBezTo>
                <a:cubicBezTo>
                  <a:pt x="30697" y="4274"/>
                  <a:pt x="30098" y="3202"/>
                  <a:pt x="29397" y="2196"/>
                </a:cubicBezTo>
                <a:cubicBezTo>
                  <a:pt x="29266" y="2007"/>
                  <a:pt x="29126" y="1806"/>
                  <a:pt x="29120" y="1576"/>
                </a:cubicBezTo>
                <a:cubicBezTo>
                  <a:pt x="29116" y="1319"/>
                  <a:pt x="29279" y="1094"/>
                  <a:pt x="29364" y="853"/>
                </a:cubicBezTo>
                <a:cubicBezTo>
                  <a:pt x="29461" y="576"/>
                  <a:pt x="29455" y="275"/>
                  <a:pt x="293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6"/>
          <p:cNvSpPr txBox="1">
            <a:spLocks noGrp="1"/>
          </p:cNvSpPr>
          <p:nvPr>
            <p:ph type="title"/>
          </p:nvPr>
        </p:nvSpPr>
        <p:spPr>
          <a:xfrm>
            <a:off x="720013" y="2061520"/>
            <a:ext cx="5200500" cy="84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71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7" name="Google Shape;97;p26"/>
          <p:cNvSpPr txBox="1">
            <a:spLocks noGrp="1"/>
          </p:cNvSpPr>
          <p:nvPr>
            <p:ph type="title" idx="2"/>
          </p:nvPr>
        </p:nvSpPr>
        <p:spPr>
          <a:xfrm>
            <a:off x="720025" y="725825"/>
            <a:ext cx="1270800" cy="1116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1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98" name="Google Shape;98;p26"/>
          <p:cNvSpPr txBox="1">
            <a:spLocks noGrp="1"/>
          </p:cNvSpPr>
          <p:nvPr>
            <p:ph type="subTitle" idx="1"/>
          </p:nvPr>
        </p:nvSpPr>
        <p:spPr>
          <a:xfrm>
            <a:off x="720013" y="2753353"/>
            <a:ext cx="5200500" cy="713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27"/>
          <p:cNvSpPr/>
          <p:nvPr/>
        </p:nvSpPr>
        <p:spPr>
          <a:xfrm flipH="1">
            <a:off x="-93" y="1902900"/>
            <a:ext cx="9144245" cy="3240641"/>
          </a:xfrm>
          <a:custGeom>
            <a:avLst/>
            <a:gdLst/>
            <a:ahLst/>
            <a:cxnLst/>
            <a:rect l="l" t="t" r="r" b="b"/>
            <a:pathLst>
              <a:path w="282535" h="62794" extrusionOk="0">
                <a:moveTo>
                  <a:pt x="282534" y="1"/>
                </a:moveTo>
                <a:cubicBezTo>
                  <a:pt x="282534" y="1"/>
                  <a:pt x="209438" y="26132"/>
                  <a:pt x="204935" y="26331"/>
                </a:cubicBezTo>
                <a:cubicBezTo>
                  <a:pt x="204904" y="26333"/>
                  <a:pt x="204867" y="26333"/>
                  <a:pt x="204826" y="26333"/>
                </a:cubicBezTo>
                <a:cubicBezTo>
                  <a:pt x="198908" y="26333"/>
                  <a:pt x="90013" y="12160"/>
                  <a:pt x="76638" y="11264"/>
                </a:cubicBezTo>
                <a:cubicBezTo>
                  <a:pt x="76131" y="11230"/>
                  <a:pt x="75555" y="11214"/>
                  <a:pt x="74914" y="11214"/>
                </a:cubicBezTo>
                <a:cubicBezTo>
                  <a:pt x="58519" y="11214"/>
                  <a:pt x="147" y="21882"/>
                  <a:pt x="147" y="21882"/>
                </a:cubicBezTo>
                <a:lnTo>
                  <a:pt x="1" y="62793"/>
                </a:lnTo>
                <a:lnTo>
                  <a:pt x="282534" y="62793"/>
                </a:lnTo>
                <a:lnTo>
                  <a:pt x="28253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7"/>
          <p:cNvSpPr/>
          <p:nvPr/>
        </p:nvSpPr>
        <p:spPr>
          <a:xfrm flipH="1">
            <a:off x="-6550" y="4470026"/>
            <a:ext cx="9150475" cy="673515"/>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7"/>
          <p:cNvSpPr/>
          <p:nvPr/>
        </p:nvSpPr>
        <p:spPr>
          <a:xfrm flipH="1">
            <a:off x="-7120" y="0"/>
            <a:ext cx="9161821" cy="1067176"/>
          </a:xfrm>
          <a:custGeom>
            <a:avLst/>
            <a:gdLst/>
            <a:ahLst/>
            <a:cxnLst/>
            <a:rect l="l" t="t" r="r" b="b"/>
            <a:pathLst>
              <a:path w="282685" h="32991" extrusionOk="0">
                <a:moveTo>
                  <a:pt x="0" y="0"/>
                </a:moveTo>
                <a:lnTo>
                  <a:pt x="0" y="30659"/>
                </a:lnTo>
                <a:cubicBezTo>
                  <a:pt x="0" y="30659"/>
                  <a:pt x="61279" y="32991"/>
                  <a:pt x="89028" y="32991"/>
                </a:cubicBezTo>
                <a:cubicBezTo>
                  <a:pt x="93108" y="32991"/>
                  <a:pt x="96464" y="32940"/>
                  <a:pt x="98792" y="32825"/>
                </a:cubicBezTo>
                <a:cubicBezTo>
                  <a:pt x="116959" y="31924"/>
                  <a:pt x="187778" y="20298"/>
                  <a:pt x="282684" y="13990"/>
                </a:cubicBezTo>
                <a:lnTo>
                  <a:pt x="2826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7"/>
          <p:cNvSpPr/>
          <p:nvPr/>
        </p:nvSpPr>
        <p:spPr>
          <a:xfrm>
            <a:off x="8391877" y="3681945"/>
            <a:ext cx="1152752" cy="1461561"/>
          </a:xfrm>
          <a:custGeom>
            <a:avLst/>
            <a:gdLst/>
            <a:ahLst/>
            <a:cxnLst/>
            <a:rect l="l" t="t" r="r" b="b"/>
            <a:pathLst>
              <a:path w="29501" h="37404" extrusionOk="0">
                <a:moveTo>
                  <a:pt x="25987" y="0"/>
                </a:moveTo>
                <a:cubicBezTo>
                  <a:pt x="21221" y="0"/>
                  <a:pt x="10566" y="1665"/>
                  <a:pt x="10566" y="1665"/>
                </a:cubicBezTo>
                <a:lnTo>
                  <a:pt x="10566" y="10658"/>
                </a:lnTo>
                <a:cubicBezTo>
                  <a:pt x="10566" y="10658"/>
                  <a:pt x="3465" y="14174"/>
                  <a:pt x="1733" y="14480"/>
                </a:cubicBezTo>
                <a:cubicBezTo>
                  <a:pt x="0" y="14782"/>
                  <a:pt x="2060" y="24022"/>
                  <a:pt x="1733" y="26678"/>
                </a:cubicBezTo>
                <a:cubicBezTo>
                  <a:pt x="1410" y="29328"/>
                  <a:pt x="6632" y="37403"/>
                  <a:pt x="6632" y="37403"/>
                </a:cubicBezTo>
                <a:lnTo>
                  <a:pt x="23960" y="33884"/>
                </a:lnTo>
                <a:lnTo>
                  <a:pt x="24891" y="27076"/>
                </a:lnTo>
                <a:lnTo>
                  <a:pt x="28155" y="24374"/>
                </a:lnTo>
                <a:cubicBezTo>
                  <a:pt x="28155" y="24374"/>
                  <a:pt x="29500" y="1510"/>
                  <a:pt x="28155" y="318"/>
                </a:cubicBezTo>
                <a:cubicBezTo>
                  <a:pt x="27899" y="92"/>
                  <a:pt x="27105" y="0"/>
                  <a:pt x="259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7"/>
          <p:cNvSpPr/>
          <p:nvPr/>
        </p:nvSpPr>
        <p:spPr>
          <a:xfrm>
            <a:off x="8391877" y="3733210"/>
            <a:ext cx="817254" cy="1031072"/>
          </a:xfrm>
          <a:custGeom>
            <a:avLst/>
            <a:gdLst/>
            <a:ahLst/>
            <a:cxnLst/>
            <a:rect l="l" t="t" r="r" b="b"/>
            <a:pathLst>
              <a:path w="20915" h="26387" extrusionOk="0">
                <a:moveTo>
                  <a:pt x="12936" y="1"/>
                </a:moveTo>
                <a:cubicBezTo>
                  <a:pt x="11498" y="206"/>
                  <a:pt x="10566" y="353"/>
                  <a:pt x="10566" y="353"/>
                </a:cubicBezTo>
                <a:lnTo>
                  <a:pt x="10566" y="9346"/>
                </a:lnTo>
                <a:cubicBezTo>
                  <a:pt x="10566" y="9346"/>
                  <a:pt x="3465" y="12862"/>
                  <a:pt x="1733" y="13168"/>
                </a:cubicBezTo>
                <a:cubicBezTo>
                  <a:pt x="0" y="13470"/>
                  <a:pt x="2060" y="22710"/>
                  <a:pt x="1733" y="25366"/>
                </a:cubicBezTo>
                <a:cubicBezTo>
                  <a:pt x="1640" y="26127"/>
                  <a:pt x="1736" y="26387"/>
                  <a:pt x="1912" y="26387"/>
                </a:cubicBezTo>
                <a:cubicBezTo>
                  <a:pt x="2291" y="26387"/>
                  <a:pt x="3037" y="25177"/>
                  <a:pt x="3037" y="25177"/>
                </a:cubicBezTo>
                <a:lnTo>
                  <a:pt x="2618" y="17937"/>
                </a:lnTo>
                <a:cubicBezTo>
                  <a:pt x="2596" y="17622"/>
                  <a:pt x="2811" y="17337"/>
                  <a:pt x="3117" y="17262"/>
                </a:cubicBezTo>
                <a:lnTo>
                  <a:pt x="7626" y="16180"/>
                </a:lnTo>
                <a:cubicBezTo>
                  <a:pt x="8385" y="15999"/>
                  <a:pt x="8251" y="14887"/>
                  <a:pt x="7475" y="14887"/>
                </a:cubicBezTo>
                <a:lnTo>
                  <a:pt x="5475" y="14887"/>
                </a:lnTo>
                <a:cubicBezTo>
                  <a:pt x="4803" y="14887"/>
                  <a:pt x="4564" y="14002"/>
                  <a:pt x="5142" y="13663"/>
                </a:cubicBezTo>
                <a:lnTo>
                  <a:pt x="9052" y="11394"/>
                </a:lnTo>
                <a:cubicBezTo>
                  <a:pt x="9115" y="11360"/>
                  <a:pt x="9182" y="11330"/>
                  <a:pt x="9250" y="11318"/>
                </a:cubicBezTo>
                <a:lnTo>
                  <a:pt x="20142" y="9082"/>
                </a:lnTo>
                <a:cubicBezTo>
                  <a:pt x="20914" y="8922"/>
                  <a:pt x="20802" y="7782"/>
                  <a:pt x="20008" y="7782"/>
                </a:cubicBezTo>
                <a:lnTo>
                  <a:pt x="15873" y="7782"/>
                </a:lnTo>
                <a:cubicBezTo>
                  <a:pt x="15151" y="7782"/>
                  <a:pt x="14958" y="6783"/>
                  <a:pt x="15629" y="6515"/>
                </a:cubicBezTo>
                <a:cubicBezTo>
                  <a:pt x="16301" y="6251"/>
                  <a:pt x="16107" y="5253"/>
                  <a:pt x="15386" y="5253"/>
                </a:cubicBezTo>
                <a:lnTo>
                  <a:pt x="13591" y="5253"/>
                </a:lnTo>
                <a:cubicBezTo>
                  <a:pt x="13230" y="5253"/>
                  <a:pt x="12936" y="4959"/>
                  <a:pt x="12936" y="4599"/>
                </a:cubicBezTo>
                <a:lnTo>
                  <a:pt x="12936" y="1"/>
                </a:ln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7"/>
          <p:cNvSpPr/>
          <p:nvPr/>
        </p:nvSpPr>
        <p:spPr>
          <a:xfrm>
            <a:off x="-6550" y="4570799"/>
            <a:ext cx="9150475" cy="572694"/>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7"/>
          <p:cNvSpPr/>
          <p:nvPr/>
        </p:nvSpPr>
        <p:spPr>
          <a:xfrm>
            <a:off x="281625" y="4282577"/>
            <a:ext cx="206083" cy="363896"/>
          </a:xfrm>
          <a:custGeom>
            <a:avLst/>
            <a:gdLst/>
            <a:ahLst/>
            <a:cxnLst/>
            <a:rect l="l" t="t" r="r" b="b"/>
            <a:pathLst>
              <a:path w="19451" h="34346" extrusionOk="0">
                <a:moveTo>
                  <a:pt x="8582" y="0"/>
                </a:moveTo>
                <a:cubicBezTo>
                  <a:pt x="7400" y="0"/>
                  <a:pt x="6439" y="956"/>
                  <a:pt x="6439" y="2139"/>
                </a:cubicBezTo>
                <a:lnTo>
                  <a:pt x="6439" y="18355"/>
                </a:lnTo>
                <a:lnTo>
                  <a:pt x="4757" y="18355"/>
                </a:lnTo>
                <a:cubicBezTo>
                  <a:pt x="4078" y="18355"/>
                  <a:pt x="3524" y="17802"/>
                  <a:pt x="3524" y="17122"/>
                </a:cubicBezTo>
                <a:lnTo>
                  <a:pt x="3524" y="11300"/>
                </a:lnTo>
                <a:cubicBezTo>
                  <a:pt x="3524" y="10327"/>
                  <a:pt x="2736" y="9539"/>
                  <a:pt x="1762" y="9539"/>
                </a:cubicBezTo>
                <a:cubicBezTo>
                  <a:pt x="790" y="9539"/>
                  <a:pt x="0" y="10327"/>
                  <a:pt x="0" y="11300"/>
                </a:cubicBezTo>
                <a:lnTo>
                  <a:pt x="0" y="18024"/>
                </a:lnTo>
                <a:cubicBezTo>
                  <a:pt x="0" y="20310"/>
                  <a:pt x="1851" y="22161"/>
                  <a:pt x="4137" y="22161"/>
                </a:cubicBezTo>
                <a:lnTo>
                  <a:pt x="6439" y="22161"/>
                </a:lnTo>
                <a:lnTo>
                  <a:pt x="6439" y="34346"/>
                </a:lnTo>
                <a:lnTo>
                  <a:pt x="10727" y="34346"/>
                </a:lnTo>
                <a:lnTo>
                  <a:pt x="10727" y="17172"/>
                </a:lnTo>
                <a:lnTo>
                  <a:pt x="14711" y="17172"/>
                </a:lnTo>
                <a:cubicBezTo>
                  <a:pt x="17329" y="17172"/>
                  <a:pt x="19451" y="15050"/>
                  <a:pt x="19451" y="12433"/>
                </a:cubicBezTo>
                <a:lnTo>
                  <a:pt x="19451" y="4724"/>
                </a:lnTo>
                <a:cubicBezTo>
                  <a:pt x="19451" y="3607"/>
                  <a:pt x="18549" y="2701"/>
                  <a:pt x="17433" y="2701"/>
                </a:cubicBezTo>
                <a:cubicBezTo>
                  <a:pt x="16318" y="2701"/>
                  <a:pt x="15412" y="3607"/>
                  <a:pt x="15412" y="4724"/>
                </a:cubicBezTo>
                <a:lnTo>
                  <a:pt x="15412" y="11397"/>
                </a:lnTo>
                <a:cubicBezTo>
                  <a:pt x="15412" y="12177"/>
                  <a:pt x="14783" y="12810"/>
                  <a:pt x="14003" y="12810"/>
                </a:cubicBezTo>
                <a:lnTo>
                  <a:pt x="10727" y="12810"/>
                </a:lnTo>
                <a:lnTo>
                  <a:pt x="10727" y="2139"/>
                </a:lnTo>
                <a:cubicBezTo>
                  <a:pt x="10727" y="956"/>
                  <a:pt x="9765" y="0"/>
                  <a:pt x="85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7"/>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8" name="Google Shape;108;p27"/>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Font typeface="Barlow Medium"/>
              <a:buChar char="●"/>
              <a:defRPr sz="1400">
                <a:latin typeface="Barlow Medium"/>
                <a:ea typeface="Barlow Medium"/>
                <a:cs typeface="Barlow Medium"/>
                <a:sym typeface="Barlow Medium"/>
              </a:defRPr>
            </a:lvl1pPr>
            <a:lvl2pPr marL="914400" lvl="1" indent="-317500" algn="l">
              <a:lnSpc>
                <a:spcPct val="115000"/>
              </a:lnSpc>
              <a:spcBef>
                <a:spcPts val="0"/>
              </a:spcBef>
              <a:spcAft>
                <a:spcPts val="0"/>
              </a:spcAft>
              <a:buSzPts val="1400"/>
              <a:buFont typeface="Barlow Medium"/>
              <a:buChar char="○"/>
              <a:defRPr>
                <a:latin typeface="Barlow Medium"/>
                <a:ea typeface="Barlow Medium"/>
                <a:cs typeface="Barlow Medium"/>
                <a:sym typeface="Barlow Medium"/>
              </a:defRPr>
            </a:lvl2pPr>
            <a:lvl3pPr marL="1371600" lvl="2" indent="-317500" algn="l">
              <a:lnSpc>
                <a:spcPct val="115000"/>
              </a:lnSpc>
              <a:spcBef>
                <a:spcPts val="0"/>
              </a:spcBef>
              <a:spcAft>
                <a:spcPts val="0"/>
              </a:spcAft>
              <a:buSzPts val="1400"/>
              <a:buFont typeface="Barlow Medium"/>
              <a:buChar char="■"/>
              <a:defRPr>
                <a:latin typeface="Barlow Medium"/>
                <a:ea typeface="Barlow Medium"/>
                <a:cs typeface="Barlow Medium"/>
                <a:sym typeface="Barlow Medium"/>
              </a:defRPr>
            </a:lvl3pPr>
            <a:lvl4pPr marL="1828800" lvl="3" indent="-317500" algn="l">
              <a:lnSpc>
                <a:spcPct val="115000"/>
              </a:lnSpc>
              <a:spcBef>
                <a:spcPts val="0"/>
              </a:spcBef>
              <a:spcAft>
                <a:spcPts val="0"/>
              </a:spcAft>
              <a:buSzPts val="1400"/>
              <a:buFont typeface="Barlow Medium"/>
              <a:buChar char="●"/>
              <a:defRPr>
                <a:latin typeface="Barlow Medium"/>
                <a:ea typeface="Barlow Medium"/>
                <a:cs typeface="Barlow Medium"/>
                <a:sym typeface="Barlow Medium"/>
              </a:defRPr>
            </a:lvl4pPr>
            <a:lvl5pPr marL="2286000" lvl="4" indent="-317500" algn="l">
              <a:lnSpc>
                <a:spcPct val="115000"/>
              </a:lnSpc>
              <a:spcBef>
                <a:spcPts val="0"/>
              </a:spcBef>
              <a:spcAft>
                <a:spcPts val="0"/>
              </a:spcAft>
              <a:buSzPts val="1400"/>
              <a:buFont typeface="Barlow Medium"/>
              <a:buChar char="○"/>
              <a:defRPr>
                <a:latin typeface="Barlow Medium"/>
                <a:ea typeface="Barlow Medium"/>
                <a:cs typeface="Barlow Medium"/>
                <a:sym typeface="Barlow Medium"/>
              </a:defRPr>
            </a:lvl5pPr>
            <a:lvl6pPr marL="2743200" lvl="5" indent="-317500" algn="l">
              <a:lnSpc>
                <a:spcPct val="115000"/>
              </a:lnSpc>
              <a:spcBef>
                <a:spcPts val="0"/>
              </a:spcBef>
              <a:spcAft>
                <a:spcPts val="0"/>
              </a:spcAft>
              <a:buSzPts val="1400"/>
              <a:buFont typeface="Barlow Medium"/>
              <a:buChar char="■"/>
              <a:defRPr>
                <a:latin typeface="Barlow Medium"/>
                <a:ea typeface="Barlow Medium"/>
                <a:cs typeface="Barlow Medium"/>
                <a:sym typeface="Barlow Medium"/>
              </a:defRPr>
            </a:lvl6pPr>
            <a:lvl7pPr marL="3200400" lvl="6" indent="-317500" algn="l">
              <a:lnSpc>
                <a:spcPct val="115000"/>
              </a:lnSpc>
              <a:spcBef>
                <a:spcPts val="0"/>
              </a:spcBef>
              <a:spcAft>
                <a:spcPts val="0"/>
              </a:spcAft>
              <a:buSzPts val="1400"/>
              <a:buFont typeface="Barlow Medium"/>
              <a:buChar char="●"/>
              <a:defRPr>
                <a:latin typeface="Barlow Medium"/>
                <a:ea typeface="Barlow Medium"/>
                <a:cs typeface="Barlow Medium"/>
                <a:sym typeface="Barlow Medium"/>
              </a:defRPr>
            </a:lvl7pPr>
            <a:lvl8pPr marL="3657600" lvl="7" indent="-317500" algn="l">
              <a:lnSpc>
                <a:spcPct val="115000"/>
              </a:lnSpc>
              <a:spcBef>
                <a:spcPts val="0"/>
              </a:spcBef>
              <a:spcAft>
                <a:spcPts val="0"/>
              </a:spcAft>
              <a:buSzPts val="1400"/>
              <a:buFont typeface="Barlow Medium"/>
              <a:buChar char="○"/>
              <a:defRPr>
                <a:latin typeface="Barlow Medium"/>
                <a:ea typeface="Barlow Medium"/>
                <a:cs typeface="Barlow Medium"/>
                <a:sym typeface="Barlow Medium"/>
              </a:defRPr>
            </a:lvl8pPr>
            <a:lvl9pPr marL="4114800" lvl="8" indent="-317500" algn="l">
              <a:lnSpc>
                <a:spcPct val="115000"/>
              </a:lnSpc>
              <a:spcBef>
                <a:spcPts val="0"/>
              </a:spcBef>
              <a:spcAft>
                <a:spcPts val="0"/>
              </a:spcAft>
              <a:buSzPts val="1400"/>
              <a:buFont typeface="Barlow Medium"/>
              <a:buChar char="■"/>
              <a:defRPr>
                <a:latin typeface="Barlow Medium"/>
                <a:ea typeface="Barlow Medium"/>
                <a:cs typeface="Barlow Medium"/>
                <a:sym typeface="Barlow Medium"/>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28"/>
          <p:cNvSpPr/>
          <p:nvPr/>
        </p:nvSpPr>
        <p:spPr>
          <a:xfrm flipH="1">
            <a:off x="-7120" y="0"/>
            <a:ext cx="9161821" cy="1067176"/>
          </a:xfrm>
          <a:custGeom>
            <a:avLst/>
            <a:gdLst/>
            <a:ahLst/>
            <a:cxnLst/>
            <a:rect l="l" t="t" r="r" b="b"/>
            <a:pathLst>
              <a:path w="282685" h="32991" extrusionOk="0">
                <a:moveTo>
                  <a:pt x="0" y="0"/>
                </a:moveTo>
                <a:lnTo>
                  <a:pt x="0" y="30659"/>
                </a:lnTo>
                <a:cubicBezTo>
                  <a:pt x="0" y="30659"/>
                  <a:pt x="61279" y="32991"/>
                  <a:pt x="89028" y="32991"/>
                </a:cubicBezTo>
                <a:cubicBezTo>
                  <a:pt x="93108" y="32991"/>
                  <a:pt x="96464" y="32940"/>
                  <a:pt x="98792" y="32825"/>
                </a:cubicBezTo>
                <a:cubicBezTo>
                  <a:pt x="116959" y="31924"/>
                  <a:pt x="187778" y="20298"/>
                  <a:pt x="282684" y="13990"/>
                </a:cubicBezTo>
                <a:lnTo>
                  <a:pt x="2826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8"/>
          <p:cNvSpPr/>
          <p:nvPr/>
        </p:nvSpPr>
        <p:spPr>
          <a:xfrm flipH="1">
            <a:off x="-93" y="1902900"/>
            <a:ext cx="9144245" cy="3240641"/>
          </a:xfrm>
          <a:custGeom>
            <a:avLst/>
            <a:gdLst/>
            <a:ahLst/>
            <a:cxnLst/>
            <a:rect l="l" t="t" r="r" b="b"/>
            <a:pathLst>
              <a:path w="282535" h="62794" extrusionOk="0">
                <a:moveTo>
                  <a:pt x="282534" y="1"/>
                </a:moveTo>
                <a:cubicBezTo>
                  <a:pt x="282534" y="1"/>
                  <a:pt x="209438" y="26132"/>
                  <a:pt x="204935" y="26331"/>
                </a:cubicBezTo>
                <a:cubicBezTo>
                  <a:pt x="204904" y="26333"/>
                  <a:pt x="204867" y="26333"/>
                  <a:pt x="204826" y="26333"/>
                </a:cubicBezTo>
                <a:cubicBezTo>
                  <a:pt x="198908" y="26333"/>
                  <a:pt x="90013" y="12160"/>
                  <a:pt x="76638" y="11264"/>
                </a:cubicBezTo>
                <a:cubicBezTo>
                  <a:pt x="76131" y="11230"/>
                  <a:pt x="75555" y="11214"/>
                  <a:pt x="74914" y="11214"/>
                </a:cubicBezTo>
                <a:cubicBezTo>
                  <a:pt x="58519" y="11214"/>
                  <a:pt x="147" y="21882"/>
                  <a:pt x="147" y="21882"/>
                </a:cubicBezTo>
                <a:lnTo>
                  <a:pt x="1" y="62793"/>
                </a:lnTo>
                <a:lnTo>
                  <a:pt x="282534" y="62793"/>
                </a:lnTo>
                <a:lnTo>
                  <a:pt x="28253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8"/>
          <p:cNvSpPr/>
          <p:nvPr/>
        </p:nvSpPr>
        <p:spPr>
          <a:xfrm flipH="1">
            <a:off x="-6550" y="4470026"/>
            <a:ext cx="9150475" cy="673515"/>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8"/>
          <p:cNvSpPr/>
          <p:nvPr/>
        </p:nvSpPr>
        <p:spPr>
          <a:xfrm>
            <a:off x="8391877" y="3681945"/>
            <a:ext cx="1152752" cy="1461561"/>
          </a:xfrm>
          <a:custGeom>
            <a:avLst/>
            <a:gdLst/>
            <a:ahLst/>
            <a:cxnLst/>
            <a:rect l="l" t="t" r="r" b="b"/>
            <a:pathLst>
              <a:path w="29501" h="37404" extrusionOk="0">
                <a:moveTo>
                  <a:pt x="25987" y="0"/>
                </a:moveTo>
                <a:cubicBezTo>
                  <a:pt x="21221" y="0"/>
                  <a:pt x="10566" y="1665"/>
                  <a:pt x="10566" y="1665"/>
                </a:cubicBezTo>
                <a:lnTo>
                  <a:pt x="10566" y="10658"/>
                </a:lnTo>
                <a:cubicBezTo>
                  <a:pt x="10566" y="10658"/>
                  <a:pt x="3465" y="14174"/>
                  <a:pt x="1733" y="14480"/>
                </a:cubicBezTo>
                <a:cubicBezTo>
                  <a:pt x="0" y="14782"/>
                  <a:pt x="2060" y="24022"/>
                  <a:pt x="1733" y="26678"/>
                </a:cubicBezTo>
                <a:cubicBezTo>
                  <a:pt x="1410" y="29328"/>
                  <a:pt x="6632" y="37403"/>
                  <a:pt x="6632" y="37403"/>
                </a:cubicBezTo>
                <a:lnTo>
                  <a:pt x="23960" y="33884"/>
                </a:lnTo>
                <a:lnTo>
                  <a:pt x="24891" y="27076"/>
                </a:lnTo>
                <a:lnTo>
                  <a:pt x="28155" y="24374"/>
                </a:lnTo>
                <a:cubicBezTo>
                  <a:pt x="28155" y="24374"/>
                  <a:pt x="29500" y="1510"/>
                  <a:pt x="28155" y="318"/>
                </a:cubicBezTo>
                <a:cubicBezTo>
                  <a:pt x="27899" y="92"/>
                  <a:pt x="27105" y="0"/>
                  <a:pt x="259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8"/>
          <p:cNvSpPr/>
          <p:nvPr/>
        </p:nvSpPr>
        <p:spPr>
          <a:xfrm>
            <a:off x="8391877" y="3733210"/>
            <a:ext cx="817254" cy="1031072"/>
          </a:xfrm>
          <a:custGeom>
            <a:avLst/>
            <a:gdLst/>
            <a:ahLst/>
            <a:cxnLst/>
            <a:rect l="l" t="t" r="r" b="b"/>
            <a:pathLst>
              <a:path w="20915" h="26387" extrusionOk="0">
                <a:moveTo>
                  <a:pt x="12936" y="1"/>
                </a:moveTo>
                <a:cubicBezTo>
                  <a:pt x="11498" y="206"/>
                  <a:pt x="10566" y="353"/>
                  <a:pt x="10566" y="353"/>
                </a:cubicBezTo>
                <a:lnTo>
                  <a:pt x="10566" y="9346"/>
                </a:lnTo>
                <a:cubicBezTo>
                  <a:pt x="10566" y="9346"/>
                  <a:pt x="3465" y="12862"/>
                  <a:pt x="1733" y="13168"/>
                </a:cubicBezTo>
                <a:cubicBezTo>
                  <a:pt x="0" y="13470"/>
                  <a:pt x="2060" y="22710"/>
                  <a:pt x="1733" y="25366"/>
                </a:cubicBezTo>
                <a:cubicBezTo>
                  <a:pt x="1640" y="26127"/>
                  <a:pt x="1736" y="26387"/>
                  <a:pt x="1912" y="26387"/>
                </a:cubicBezTo>
                <a:cubicBezTo>
                  <a:pt x="2291" y="26387"/>
                  <a:pt x="3037" y="25177"/>
                  <a:pt x="3037" y="25177"/>
                </a:cubicBezTo>
                <a:lnTo>
                  <a:pt x="2618" y="17937"/>
                </a:lnTo>
                <a:cubicBezTo>
                  <a:pt x="2596" y="17622"/>
                  <a:pt x="2811" y="17337"/>
                  <a:pt x="3117" y="17262"/>
                </a:cubicBezTo>
                <a:lnTo>
                  <a:pt x="7626" y="16180"/>
                </a:lnTo>
                <a:cubicBezTo>
                  <a:pt x="8385" y="15999"/>
                  <a:pt x="8251" y="14887"/>
                  <a:pt x="7475" y="14887"/>
                </a:cubicBezTo>
                <a:lnTo>
                  <a:pt x="5475" y="14887"/>
                </a:lnTo>
                <a:cubicBezTo>
                  <a:pt x="4803" y="14887"/>
                  <a:pt x="4564" y="14002"/>
                  <a:pt x="5142" y="13663"/>
                </a:cubicBezTo>
                <a:lnTo>
                  <a:pt x="9052" y="11394"/>
                </a:lnTo>
                <a:cubicBezTo>
                  <a:pt x="9115" y="11360"/>
                  <a:pt x="9182" y="11330"/>
                  <a:pt x="9250" y="11318"/>
                </a:cubicBezTo>
                <a:lnTo>
                  <a:pt x="20142" y="9082"/>
                </a:lnTo>
                <a:cubicBezTo>
                  <a:pt x="20914" y="8922"/>
                  <a:pt x="20802" y="7782"/>
                  <a:pt x="20008" y="7782"/>
                </a:cubicBezTo>
                <a:lnTo>
                  <a:pt x="15873" y="7782"/>
                </a:lnTo>
                <a:cubicBezTo>
                  <a:pt x="15151" y="7782"/>
                  <a:pt x="14958" y="6783"/>
                  <a:pt x="15629" y="6515"/>
                </a:cubicBezTo>
                <a:cubicBezTo>
                  <a:pt x="16301" y="6251"/>
                  <a:pt x="16107" y="5253"/>
                  <a:pt x="15386" y="5253"/>
                </a:cubicBezTo>
                <a:lnTo>
                  <a:pt x="13591" y="5253"/>
                </a:lnTo>
                <a:cubicBezTo>
                  <a:pt x="13230" y="5253"/>
                  <a:pt x="12936" y="4959"/>
                  <a:pt x="12936" y="4599"/>
                </a:cubicBezTo>
                <a:lnTo>
                  <a:pt x="12936" y="1"/>
                </a:ln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8"/>
          <p:cNvSpPr/>
          <p:nvPr/>
        </p:nvSpPr>
        <p:spPr>
          <a:xfrm>
            <a:off x="-6550" y="4570799"/>
            <a:ext cx="9150475" cy="572694"/>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8"/>
          <p:cNvSpPr/>
          <p:nvPr/>
        </p:nvSpPr>
        <p:spPr>
          <a:xfrm>
            <a:off x="281625" y="4282577"/>
            <a:ext cx="206083" cy="363896"/>
          </a:xfrm>
          <a:custGeom>
            <a:avLst/>
            <a:gdLst/>
            <a:ahLst/>
            <a:cxnLst/>
            <a:rect l="l" t="t" r="r" b="b"/>
            <a:pathLst>
              <a:path w="19451" h="34346" extrusionOk="0">
                <a:moveTo>
                  <a:pt x="8582" y="0"/>
                </a:moveTo>
                <a:cubicBezTo>
                  <a:pt x="7400" y="0"/>
                  <a:pt x="6439" y="956"/>
                  <a:pt x="6439" y="2139"/>
                </a:cubicBezTo>
                <a:lnTo>
                  <a:pt x="6439" y="18355"/>
                </a:lnTo>
                <a:lnTo>
                  <a:pt x="4757" y="18355"/>
                </a:lnTo>
                <a:cubicBezTo>
                  <a:pt x="4078" y="18355"/>
                  <a:pt x="3524" y="17802"/>
                  <a:pt x="3524" y="17122"/>
                </a:cubicBezTo>
                <a:lnTo>
                  <a:pt x="3524" y="11300"/>
                </a:lnTo>
                <a:cubicBezTo>
                  <a:pt x="3524" y="10327"/>
                  <a:pt x="2736" y="9539"/>
                  <a:pt x="1762" y="9539"/>
                </a:cubicBezTo>
                <a:cubicBezTo>
                  <a:pt x="790" y="9539"/>
                  <a:pt x="0" y="10327"/>
                  <a:pt x="0" y="11300"/>
                </a:cubicBezTo>
                <a:lnTo>
                  <a:pt x="0" y="18024"/>
                </a:lnTo>
                <a:cubicBezTo>
                  <a:pt x="0" y="20310"/>
                  <a:pt x="1851" y="22161"/>
                  <a:pt x="4137" y="22161"/>
                </a:cubicBezTo>
                <a:lnTo>
                  <a:pt x="6439" y="22161"/>
                </a:lnTo>
                <a:lnTo>
                  <a:pt x="6439" y="34346"/>
                </a:lnTo>
                <a:lnTo>
                  <a:pt x="10727" y="34346"/>
                </a:lnTo>
                <a:lnTo>
                  <a:pt x="10727" y="17172"/>
                </a:lnTo>
                <a:lnTo>
                  <a:pt x="14711" y="17172"/>
                </a:lnTo>
                <a:cubicBezTo>
                  <a:pt x="17329" y="17172"/>
                  <a:pt x="19451" y="15050"/>
                  <a:pt x="19451" y="12433"/>
                </a:cubicBezTo>
                <a:lnTo>
                  <a:pt x="19451" y="4724"/>
                </a:lnTo>
                <a:cubicBezTo>
                  <a:pt x="19451" y="3607"/>
                  <a:pt x="18549" y="2701"/>
                  <a:pt x="17433" y="2701"/>
                </a:cubicBezTo>
                <a:cubicBezTo>
                  <a:pt x="16318" y="2701"/>
                  <a:pt x="15412" y="3607"/>
                  <a:pt x="15412" y="4724"/>
                </a:cubicBezTo>
                <a:lnTo>
                  <a:pt x="15412" y="11397"/>
                </a:lnTo>
                <a:cubicBezTo>
                  <a:pt x="15412" y="12177"/>
                  <a:pt x="14783" y="12810"/>
                  <a:pt x="14003" y="12810"/>
                </a:cubicBezTo>
                <a:lnTo>
                  <a:pt x="10727" y="12810"/>
                </a:lnTo>
                <a:lnTo>
                  <a:pt x="10727" y="2139"/>
                </a:lnTo>
                <a:cubicBezTo>
                  <a:pt x="10727" y="956"/>
                  <a:pt x="9765" y="0"/>
                  <a:pt x="85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8"/>
          <p:cNvSpPr txBox="1">
            <a:spLocks noGrp="1"/>
          </p:cNvSpPr>
          <p:nvPr>
            <p:ph type="subTitle" idx="1"/>
          </p:nvPr>
        </p:nvSpPr>
        <p:spPr>
          <a:xfrm>
            <a:off x="1423800" y="2096700"/>
            <a:ext cx="2422800" cy="71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Bahiana"/>
                <a:ea typeface="Bahiana"/>
                <a:cs typeface="Bahiana"/>
                <a:sym typeface="Bahiana"/>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18" name="Google Shape;118;p28"/>
          <p:cNvSpPr txBox="1">
            <a:spLocks noGrp="1"/>
          </p:cNvSpPr>
          <p:nvPr>
            <p:ph type="subTitle" idx="2"/>
          </p:nvPr>
        </p:nvSpPr>
        <p:spPr>
          <a:xfrm>
            <a:off x="5078700" y="2096700"/>
            <a:ext cx="2422800" cy="71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Bahiana"/>
                <a:ea typeface="Bahiana"/>
                <a:cs typeface="Bahiana"/>
                <a:sym typeface="Bahiana"/>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19" name="Google Shape;119;p28"/>
          <p:cNvSpPr txBox="1">
            <a:spLocks noGrp="1"/>
          </p:cNvSpPr>
          <p:nvPr>
            <p:ph type="subTitle" idx="3"/>
          </p:nvPr>
        </p:nvSpPr>
        <p:spPr>
          <a:xfrm>
            <a:off x="1423800" y="2810107"/>
            <a:ext cx="2422800" cy="1074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0" name="Google Shape;120;p28"/>
          <p:cNvSpPr txBox="1">
            <a:spLocks noGrp="1"/>
          </p:cNvSpPr>
          <p:nvPr>
            <p:ph type="subTitle" idx="4"/>
          </p:nvPr>
        </p:nvSpPr>
        <p:spPr>
          <a:xfrm>
            <a:off x="5078700" y="2810100"/>
            <a:ext cx="2422800" cy="1074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1" name="Google Shape;121;p28"/>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2"/>
        <p:cNvGrpSpPr/>
        <p:nvPr/>
      </p:nvGrpSpPr>
      <p:grpSpPr>
        <a:xfrm>
          <a:off x="0" y="0"/>
          <a:ext cx="0" cy="0"/>
          <a:chOff x="0" y="0"/>
          <a:chExt cx="0" cy="0"/>
        </a:xfrm>
      </p:grpSpPr>
      <p:sp>
        <p:nvSpPr>
          <p:cNvPr id="123" name="Google Shape;123;p29"/>
          <p:cNvSpPr/>
          <p:nvPr/>
        </p:nvSpPr>
        <p:spPr>
          <a:xfrm flipH="1">
            <a:off x="-93" y="1902900"/>
            <a:ext cx="9144245" cy="3240641"/>
          </a:xfrm>
          <a:custGeom>
            <a:avLst/>
            <a:gdLst/>
            <a:ahLst/>
            <a:cxnLst/>
            <a:rect l="l" t="t" r="r" b="b"/>
            <a:pathLst>
              <a:path w="282535" h="62794" extrusionOk="0">
                <a:moveTo>
                  <a:pt x="282534" y="1"/>
                </a:moveTo>
                <a:cubicBezTo>
                  <a:pt x="282534" y="1"/>
                  <a:pt x="209438" y="26132"/>
                  <a:pt x="204935" y="26331"/>
                </a:cubicBezTo>
                <a:cubicBezTo>
                  <a:pt x="204904" y="26333"/>
                  <a:pt x="204867" y="26333"/>
                  <a:pt x="204826" y="26333"/>
                </a:cubicBezTo>
                <a:cubicBezTo>
                  <a:pt x="198908" y="26333"/>
                  <a:pt x="90013" y="12160"/>
                  <a:pt x="76638" y="11264"/>
                </a:cubicBezTo>
                <a:cubicBezTo>
                  <a:pt x="76131" y="11230"/>
                  <a:pt x="75555" y="11214"/>
                  <a:pt x="74914" y="11214"/>
                </a:cubicBezTo>
                <a:cubicBezTo>
                  <a:pt x="58519" y="11214"/>
                  <a:pt x="147" y="21882"/>
                  <a:pt x="147" y="21882"/>
                </a:cubicBezTo>
                <a:lnTo>
                  <a:pt x="1" y="62793"/>
                </a:lnTo>
                <a:lnTo>
                  <a:pt x="282534" y="62793"/>
                </a:lnTo>
                <a:lnTo>
                  <a:pt x="28253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9"/>
          <p:cNvSpPr/>
          <p:nvPr/>
        </p:nvSpPr>
        <p:spPr>
          <a:xfrm>
            <a:off x="-6550" y="4470026"/>
            <a:ext cx="9150475" cy="673515"/>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9"/>
          <p:cNvSpPr/>
          <p:nvPr/>
        </p:nvSpPr>
        <p:spPr>
          <a:xfrm flipH="1">
            <a:off x="-7120" y="0"/>
            <a:ext cx="9161821" cy="1067176"/>
          </a:xfrm>
          <a:custGeom>
            <a:avLst/>
            <a:gdLst/>
            <a:ahLst/>
            <a:cxnLst/>
            <a:rect l="l" t="t" r="r" b="b"/>
            <a:pathLst>
              <a:path w="282685" h="32991" extrusionOk="0">
                <a:moveTo>
                  <a:pt x="0" y="0"/>
                </a:moveTo>
                <a:lnTo>
                  <a:pt x="0" y="30659"/>
                </a:lnTo>
                <a:cubicBezTo>
                  <a:pt x="0" y="30659"/>
                  <a:pt x="61279" y="32991"/>
                  <a:pt x="89028" y="32991"/>
                </a:cubicBezTo>
                <a:cubicBezTo>
                  <a:pt x="93108" y="32991"/>
                  <a:pt x="96464" y="32940"/>
                  <a:pt x="98792" y="32825"/>
                </a:cubicBezTo>
                <a:cubicBezTo>
                  <a:pt x="116959" y="31924"/>
                  <a:pt x="187778" y="20298"/>
                  <a:pt x="282684" y="13990"/>
                </a:cubicBezTo>
                <a:lnTo>
                  <a:pt x="2826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9"/>
          <p:cNvSpPr/>
          <p:nvPr/>
        </p:nvSpPr>
        <p:spPr>
          <a:xfrm flipH="1">
            <a:off x="-6550" y="4570799"/>
            <a:ext cx="9150475" cy="572694"/>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9"/>
          <p:cNvSpPr/>
          <p:nvPr/>
        </p:nvSpPr>
        <p:spPr>
          <a:xfrm>
            <a:off x="8111475" y="3791811"/>
            <a:ext cx="354772" cy="472299"/>
          </a:xfrm>
          <a:custGeom>
            <a:avLst/>
            <a:gdLst/>
            <a:ahLst/>
            <a:cxnLst/>
            <a:rect l="l" t="t" r="r" b="b"/>
            <a:pathLst>
              <a:path w="24590" h="32736" extrusionOk="0">
                <a:moveTo>
                  <a:pt x="4568" y="1"/>
                </a:moveTo>
                <a:cubicBezTo>
                  <a:pt x="2043" y="1"/>
                  <a:pt x="0" y="2048"/>
                  <a:pt x="0" y="4569"/>
                </a:cubicBezTo>
                <a:lnTo>
                  <a:pt x="0" y="22010"/>
                </a:lnTo>
                <a:cubicBezTo>
                  <a:pt x="0" y="27933"/>
                  <a:pt x="4803" y="32736"/>
                  <a:pt x="10726" y="32736"/>
                </a:cubicBezTo>
                <a:lnTo>
                  <a:pt x="24589" y="32736"/>
                </a:lnTo>
                <a:lnTo>
                  <a:pt x="24589" y="22866"/>
                </a:lnTo>
                <a:lnTo>
                  <a:pt x="12332" y="22866"/>
                </a:lnTo>
                <a:cubicBezTo>
                  <a:pt x="10567" y="22866"/>
                  <a:pt x="9136" y="21435"/>
                  <a:pt x="9136" y="19670"/>
                </a:cubicBezTo>
                <a:lnTo>
                  <a:pt x="9136" y="4569"/>
                </a:lnTo>
                <a:cubicBezTo>
                  <a:pt x="9136" y="2048"/>
                  <a:pt x="7089" y="1"/>
                  <a:pt x="45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9"/>
          <p:cNvSpPr/>
          <p:nvPr/>
        </p:nvSpPr>
        <p:spPr>
          <a:xfrm>
            <a:off x="8269906" y="4117351"/>
            <a:ext cx="196344" cy="15697"/>
          </a:xfrm>
          <a:custGeom>
            <a:avLst/>
            <a:gdLst/>
            <a:ahLst/>
            <a:cxnLst/>
            <a:rect l="l" t="t" r="r" b="b"/>
            <a:pathLst>
              <a:path w="13609" h="1088" extrusionOk="0">
                <a:moveTo>
                  <a:pt x="0" y="1"/>
                </a:moveTo>
                <a:lnTo>
                  <a:pt x="0" y="1"/>
                </a:lnTo>
                <a:cubicBezTo>
                  <a:pt x="583" y="663"/>
                  <a:pt x="1439" y="1087"/>
                  <a:pt x="2395" y="1087"/>
                </a:cubicBezTo>
                <a:lnTo>
                  <a:pt x="13608" y="1087"/>
                </a:lnTo>
                <a:lnTo>
                  <a:pt x="13608" y="303"/>
                </a:lnTo>
                <a:lnTo>
                  <a:pt x="1351" y="303"/>
                </a:lnTo>
                <a:cubicBezTo>
                  <a:pt x="869" y="303"/>
                  <a:pt x="411" y="194"/>
                  <a:pt x="0"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9"/>
          <p:cNvSpPr/>
          <p:nvPr/>
        </p:nvSpPr>
        <p:spPr>
          <a:xfrm>
            <a:off x="8111475" y="3791811"/>
            <a:ext cx="112578" cy="446820"/>
          </a:xfrm>
          <a:custGeom>
            <a:avLst/>
            <a:gdLst/>
            <a:ahLst/>
            <a:cxnLst/>
            <a:rect l="l" t="t" r="r" b="b"/>
            <a:pathLst>
              <a:path w="7803" h="30970" extrusionOk="0">
                <a:moveTo>
                  <a:pt x="4568" y="1"/>
                </a:moveTo>
                <a:cubicBezTo>
                  <a:pt x="2043" y="1"/>
                  <a:pt x="0" y="2048"/>
                  <a:pt x="0" y="4569"/>
                </a:cubicBezTo>
                <a:lnTo>
                  <a:pt x="0" y="22010"/>
                </a:lnTo>
                <a:cubicBezTo>
                  <a:pt x="0" y="25756"/>
                  <a:pt x="1921" y="29053"/>
                  <a:pt x="4833" y="30970"/>
                </a:cubicBezTo>
                <a:cubicBezTo>
                  <a:pt x="2517" y="29003"/>
                  <a:pt x="1044" y="26070"/>
                  <a:pt x="1044" y="22794"/>
                </a:cubicBezTo>
                <a:lnTo>
                  <a:pt x="1044" y="5353"/>
                </a:lnTo>
                <a:cubicBezTo>
                  <a:pt x="1044" y="2828"/>
                  <a:pt x="3087" y="786"/>
                  <a:pt x="5613" y="786"/>
                </a:cubicBezTo>
                <a:cubicBezTo>
                  <a:pt x="6405" y="786"/>
                  <a:pt x="7152" y="987"/>
                  <a:pt x="7802" y="1344"/>
                </a:cubicBezTo>
                <a:cubicBezTo>
                  <a:pt x="6976" y="513"/>
                  <a:pt x="5830" y="1"/>
                  <a:pt x="4568"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9"/>
          <p:cNvSpPr/>
          <p:nvPr/>
        </p:nvSpPr>
        <p:spPr>
          <a:xfrm>
            <a:off x="8436821" y="4014897"/>
            <a:ext cx="309499" cy="412078"/>
          </a:xfrm>
          <a:custGeom>
            <a:avLst/>
            <a:gdLst/>
            <a:ahLst/>
            <a:cxnLst/>
            <a:rect l="l" t="t" r="r" b="b"/>
            <a:pathLst>
              <a:path w="21452" h="28562" extrusionOk="0">
                <a:moveTo>
                  <a:pt x="17467" y="1"/>
                </a:moveTo>
                <a:cubicBezTo>
                  <a:pt x="15264" y="1"/>
                  <a:pt x="13481" y="1787"/>
                  <a:pt x="13481" y="3985"/>
                </a:cubicBezTo>
                <a:lnTo>
                  <a:pt x="13481" y="17161"/>
                </a:lnTo>
                <a:cubicBezTo>
                  <a:pt x="13481" y="18700"/>
                  <a:pt x="12232" y="19949"/>
                  <a:pt x="10693" y="19949"/>
                </a:cubicBezTo>
                <a:lnTo>
                  <a:pt x="0" y="19949"/>
                </a:lnTo>
                <a:lnTo>
                  <a:pt x="0" y="28562"/>
                </a:lnTo>
                <a:lnTo>
                  <a:pt x="12097" y="28562"/>
                </a:lnTo>
                <a:cubicBezTo>
                  <a:pt x="17265" y="28562"/>
                  <a:pt x="21451" y="24371"/>
                  <a:pt x="21451" y="19203"/>
                </a:cubicBezTo>
                <a:lnTo>
                  <a:pt x="21451" y="3985"/>
                </a:lnTo>
                <a:cubicBezTo>
                  <a:pt x="21451" y="1787"/>
                  <a:pt x="19668" y="1"/>
                  <a:pt x="174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9"/>
          <p:cNvSpPr/>
          <p:nvPr/>
        </p:nvSpPr>
        <p:spPr>
          <a:xfrm>
            <a:off x="8436821" y="4014897"/>
            <a:ext cx="297870" cy="412078"/>
          </a:xfrm>
          <a:custGeom>
            <a:avLst/>
            <a:gdLst/>
            <a:ahLst/>
            <a:cxnLst/>
            <a:rect l="l" t="t" r="r" b="b"/>
            <a:pathLst>
              <a:path w="20646" h="28562" extrusionOk="0">
                <a:moveTo>
                  <a:pt x="17467" y="1"/>
                </a:moveTo>
                <a:cubicBezTo>
                  <a:pt x="15264" y="1"/>
                  <a:pt x="13481" y="1787"/>
                  <a:pt x="13481" y="3985"/>
                </a:cubicBezTo>
                <a:lnTo>
                  <a:pt x="13481" y="17161"/>
                </a:lnTo>
                <a:cubicBezTo>
                  <a:pt x="13481" y="18700"/>
                  <a:pt x="12232" y="19949"/>
                  <a:pt x="10693" y="19949"/>
                </a:cubicBezTo>
                <a:lnTo>
                  <a:pt x="0" y="19949"/>
                </a:lnTo>
                <a:lnTo>
                  <a:pt x="0" y="28562"/>
                </a:lnTo>
                <a:lnTo>
                  <a:pt x="785" y="28562"/>
                </a:lnTo>
                <a:lnTo>
                  <a:pt x="785" y="20735"/>
                </a:lnTo>
                <a:lnTo>
                  <a:pt x="11477" y="20735"/>
                </a:lnTo>
                <a:cubicBezTo>
                  <a:pt x="13016" y="20735"/>
                  <a:pt x="14266" y="19484"/>
                  <a:pt x="14266" y="17945"/>
                </a:cubicBezTo>
                <a:lnTo>
                  <a:pt x="14266" y="4769"/>
                </a:lnTo>
                <a:cubicBezTo>
                  <a:pt x="14266" y="2568"/>
                  <a:pt x="16048" y="785"/>
                  <a:pt x="18251" y="785"/>
                </a:cubicBezTo>
                <a:cubicBezTo>
                  <a:pt x="19153" y="785"/>
                  <a:pt x="19979" y="1087"/>
                  <a:pt x="20646" y="1590"/>
                </a:cubicBezTo>
                <a:cubicBezTo>
                  <a:pt x="19920" y="626"/>
                  <a:pt x="18766" y="1"/>
                  <a:pt x="17467"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9"/>
          <p:cNvSpPr/>
          <p:nvPr/>
        </p:nvSpPr>
        <p:spPr>
          <a:xfrm>
            <a:off x="8396322" y="3703570"/>
            <a:ext cx="139875" cy="1121060"/>
          </a:xfrm>
          <a:custGeom>
            <a:avLst/>
            <a:gdLst/>
            <a:ahLst/>
            <a:cxnLst/>
            <a:rect l="l" t="t" r="r" b="b"/>
            <a:pathLst>
              <a:path w="9695" h="77703" extrusionOk="0">
                <a:moveTo>
                  <a:pt x="4846" y="1"/>
                </a:moveTo>
                <a:cubicBezTo>
                  <a:pt x="2169" y="1"/>
                  <a:pt x="1" y="2174"/>
                  <a:pt x="1" y="4850"/>
                </a:cubicBezTo>
                <a:lnTo>
                  <a:pt x="1" y="73285"/>
                </a:lnTo>
                <a:cubicBezTo>
                  <a:pt x="1" y="75722"/>
                  <a:pt x="1977" y="77702"/>
                  <a:pt x="4414" y="77702"/>
                </a:cubicBezTo>
                <a:lnTo>
                  <a:pt x="5278" y="77702"/>
                </a:lnTo>
                <a:cubicBezTo>
                  <a:pt x="7715" y="77702"/>
                  <a:pt x="9694" y="75722"/>
                  <a:pt x="9694" y="73285"/>
                </a:cubicBezTo>
                <a:lnTo>
                  <a:pt x="9694" y="4850"/>
                </a:lnTo>
                <a:cubicBezTo>
                  <a:pt x="9694" y="2174"/>
                  <a:pt x="7522" y="1"/>
                  <a:pt x="48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9"/>
          <p:cNvSpPr/>
          <p:nvPr/>
        </p:nvSpPr>
        <p:spPr>
          <a:xfrm>
            <a:off x="8396322" y="3703570"/>
            <a:ext cx="124697" cy="1121060"/>
          </a:xfrm>
          <a:custGeom>
            <a:avLst/>
            <a:gdLst/>
            <a:ahLst/>
            <a:cxnLst/>
            <a:rect l="l" t="t" r="r" b="b"/>
            <a:pathLst>
              <a:path w="8643" h="77703" extrusionOk="0">
                <a:moveTo>
                  <a:pt x="4846" y="1"/>
                </a:moveTo>
                <a:cubicBezTo>
                  <a:pt x="2169" y="1"/>
                  <a:pt x="1" y="2174"/>
                  <a:pt x="1" y="4850"/>
                </a:cubicBezTo>
                <a:lnTo>
                  <a:pt x="1" y="77702"/>
                </a:lnTo>
                <a:lnTo>
                  <a:pt x="781" y="77702"/>
                </a:lnTo>
                <a:lnTo>
                  <a:pt x="781" y="5634"/>
                </a:lnTo>
                <a:cubicBezTo>
                  <a:pt x="781" y="2955"/>
                  <a:pt x="2954" y="786"/>
                  <a:pt x="5630" y="786"/>
                </a:cubicBezTo>
                <a:cubicBezTo>
                  <a:pt x="6767" y="786"/>
                  <a:pt x="7812" y="1180"/>
                  <a:pt x="8642" y="1838"/>
                </a:cubicBezTo>
                <a:cubicBezTo>
                  <a:pt x="7752" y="723"/>
                  <a:pt x="6385" y="1"/>
                  <a:pt x="4846" y="1"/>
                </a:cubicBez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9"/>
          <p:cNvSpPr/>
          <p:nvPr/>
        </p:nvSpPr>
        <p:spPr>
          <a:xfrm>
            <a:off x="1509375" y="4322160"/>
            <a:ext cx="895568" cy="572689"/>
          </a:xfrm>
          <a:custGeom>
            <a:avLst/>
            <a:gdLst/>
            <a:ahLst/>
            <a:cxnLst/>
            <a:rect l="l" t="t" r="r" b="b"/>
            <a:pathLst>
              <a:path w="31573" h="20190" extrusionOk="0">
                <a:moveTo>
                  <a:pt x="11204" y="13265"/>
                </a:moveTo>
                <a:cubicBezTo>
                  <a:pt x="11268" y="13265"/>
                  <a:pt x="11338" y="13289"/>
                  <a:pt x="11413" y="13343"/>
                </a:cubicBezTo>
                <a:cubicBezTo>
                  <a:pt x="11744" y="13578"/>
                  <a:pt x="11802" y="14248"/>
                  <a:pt x="11810" y="14618"/>
                </a:cubicBezTo>
                <a:cubicBezTo>
                  <a:pt x="11819" y="15070"/>
                  <a:pt x="11739" y="15518"/>
                  <a:pt x="11659" y="15964"/>
                </a:cubicBezTo>
                <a:cubicBezTo>
                  <a:pt x="11305" y="15810"/>
                  <a:pt x="10976" y="15602"/>
                  <a:pt x="10686" y="15346"/>
                </a:cubicBezTo>
                <a:cubicBezTo>
                  <a:pt x="10622" y="15288"/>
                  <a:pt x="10556" y="15224"/>
                  <a:pt x="10523" y="15142"/>
                </a:cubicBezTo>
                <a:cubicBezTo>
                  <a:pt x="10494" y="15063"/>
                  <a:pt x="10498" y="14976"/>
                  <a:pt x="10507" y="14891"/>
                </a:cubicBezTo>
                <a:lnTo>
                  <a:pt x="10507" y="14891"/>
                </a:lnTo>
                <a:lnTo>
                  <a:pt x="10507" y="14893"/>
                </a:lnTo>
                <a:cubicBezTo>
                  <a:pt x="10539" y="14590"/>
                  <a:pt x="10725" y="13265"/>
                  <a:pt x="11204" y="13265"/>
                </a:cubicBezTo>
                <a:close/>
                <a:moveTo>
                  <a:pt x="29349" y="1"/>
                </a:moveTo>
                <a:cubicBezTo>
                  <a:pt x="28805" y="131"/>
                  <a:pt x="28326" y="512"/>
                  <a:pt x="27768" y="541"/>
                </a:cubicBezTo>
                <a:cubicBezTo>
                  <a:pt x="27744" y="542"/>
                  <a:pt x="27719" y="542"/>
                  <a:pt x="27695" y="542"/>
                </a:cubicBezTo>
                <a:cubicBezTo>
                  <a:pt x="27358" y="542"/>
                  <a:pt x="27024" y="427"/>
                  <a:pt x="26690" y="427"/>
                </a:cubicBezTo>
                <a:cubicBezTo>
                  <a:pt x="26640" y="427"/>
                  <a:pt x="26590" y="430"/>
                  <a:pt x="26540" y="435"/>
                </a:cubicBezTo>
                <a:cubicBezTo>
                  <a:pt x="25925" y="508"/>
                  <a:pt x="25428" y="585"/>
                  <a:pt x="24822" y="717"/>
                </a:cubicBezTo>
                <a:cubicBezTo>
                  <a:pt x="24482" y="790"/>
                  <a:pt x="24136" y="827"/>
                  <a:pt x="23790" y="827"/>
                </a:cubicBezTo>
                <a:cubicBezTo>
                  <a:pt x="23443" y="827"/>
                  <a:pt x="23095" y="790"/>
                  <a:pt x="22754" y="716"/>
                </a:cubicBezTo>
                <a:lnTo>
                  <a:pt x="22754" y="716"/>
                </a:lnTo>
                <a:cubicBezTo>
                  <a:pt x="22778" y="974"/>
                  <a:pt x="22932" y="1204"/>
                  <a:pt x="23162" y="1325"/>
                </a:cubicBezTo>
                <a:cubicBezTo>
                  <a:pt x="22907" y="1430"/>
                  <a:pt x="22635" y="1483"/>
                  <a:pt x="22362" y="1483"/>
                </a:cubicBezTo>
                <a:cubicBezTo>
                  <a:pt x="22185" y="1483"/>
                  <a:pt x="22008" y="1461"/>
                  <a:pt x="21835" y="1416"/>
                </a:cubicBezTo>
                <a:lnTo>
                  <a:pt x="21835" y="1416"/>
                </a:lnTo>
                <a:cubicBezTo>
                  <a:pt x="21894" y="1588"/>
                  <a:pt x="21952" y="1759"/>
                  <a:pt x="22013" y="1930"/>
                </a:cubicBezTo>
                <a:cubicBezTo>
                  <a:pt x="21507" y="2058"/>
                  <a:pt x="21002" y="2186"/>
                  <a:pt x="20496" y="2315"/>
                </a:cubicBezTo>
                <a:cubicBezTo>
                  <a:pt x="20478" y="2499"/>
                  <a:pt x="20598" y="2680"/>
                  <a:pt x="20567" y="2862"/>
                </a:cubicBezTo>
                <a:cubicBezTo>
                  <a:pt x="20480" y="3345"/>
                  <a:pt x="19573" y="3196"/>
                  <a:pt x="19424" y="3664"/>
                </a:cubicBezTo>
                <a:cubicBezTo>
                  <a:pt x="19310" y="4024"/>
                  <a:pt x="19388" y="4369"/>
                  <a:pt x="19001" y="4597"/>
                </a:cubicBezTo>
                <a:cubicBezTo>
                  <a:pt x="18796" y="4720"/>
                  <a:pt x="18551" y="4759"/>
                  <a:pt x="18315" y="4795"/>
                </a:cubicBezTo>
                <a:cubicBezTo>
                  <a:pt x="17923" y="4858"/>
                  <a:pt x="17530" y="4918"/>
                  <a:pt x="17137" y="4979"/>
                </a:cubicBezTo>
                <a:cubicBezTo>
                  <a:pt x="16374" y="5099"/>
                  <a:pt x="15609" y="5218"/>
                  <a:pt x="14836" y="5243"/>
                </a:cubicBezTo>
                <a:cubicBezTo>
                  <a:pt x="14685" y="5248"/>
                  <a:pt x="14534" y="5249"/>
                  <a:pt x="14383" y="5249"/>
                </a:cubicBezTo>
                <a:cubicBezTo>
                  <a:pt x="14217" y="5249"/>
                  <a:pt x="14052" y="5248"/>
                  <a:pt x="13887" y="5248"/>
                </a:cubicBezTo>
                <a:cubicBezTo>
                  <a:pt x="13735" y="5248"/>
                  <a:pt x="13584" y="5249"/>
                  <a:pt x="13433" y="5254"/>
                </a:cubicBezTo>
                <a:cubicBezTo>
                  <a:pt x="12472" y="5285"/>
                  <a:pt x="11523" y="5459"/>
                  <a:pt x="10577" y="5634"/>
                </a:cubicBezTo>
                <a:cubicBezTo>
                  <a:pt x="10174" y="5710"/>
                  <a:pt x="9766" y="5785"/>
                  <a:pt x="9392" y="5959"/>
                </a:cubicBezTo>
                <a:cubicBezTo>
                  <a:pt x="9286" y="6009"/>
                  <a:pt x="9182" y="6066"/>
                  <a:pt x="9083" y="6128"/>
                </a:cubicBezTo>
                <a:cubicBezTo>
                  <a:pt x="8951" y="6206"/>
                  <a:pt x="8823" y="6294"/>
                  <a:pt x="8696" y="6377"/>
                </a:cubicBezTo>
                <a:cubicBezTo>
                  <a:pt x="8416" y="6563"/>
                  <a:pt x="8132" y="6742"/>
                  <a:pt x="7845" y="6913"/>
                </a:cubicBezTo>
                <a:cubicBezTo>
                  <a:pt x="7688" y="7007"/>
                  <a:pt x="7522" y="7100"/>
                  <a:pt x="7339" y="7113"/>
                </a:cubicBezTo>
                <a:cubicBezTo>
                  <a:pt x="7325" y="7114"/>
                  <a:pt x="7311" y="7114"/>
                  <a:pt x="7298" y="7114"/>
                </a:cubicBezTo>
                <a:cubicBezTo>
                  <a:pt x="7067" y="7114"/>
                  <a:pt x="6850" y="6987"/>
                  <a:pt x="6655" y="6860"/>
                </a:cubicBezTo>
                <a:cubicBezTo>
                  <a:pt x="6014" y="6441"/>
                  <a:pt x="5449" y="5829"/>
                  <a:pt x="4691" y="5638"/>
                </a:cubicBezTo>
                <a:cubicBezTo>
                  <a:pt x="4562" y="5606"/>
                  <a:pt x="4431" y="5590"/>
                  <a:pt x="4299" y="5590"/>
                </a:cubicBezTo>
                <a:cubicBezTo>
                  <a:pt x="3753" y="5590"/>
                  <a:pt x="3205" y="5859"/>
                  <a:pt x="2892" y="6309"/>
                </a:cubicBezTo>
                <a:cubicBezTo>
                  <a:pt x="2527" y="6834"/>
                  <a:pt x="2488" y="7509"/>
                  <a:pt x="2337" y="8130"/>
                </a:cubicBezTo>
                <a:cubicBezTo>
                  <a:pt x="2202" y="8681"/>
                  <a:pt x="1960" y="9224"/>
                  <a:pt x="1554" y="9621"/>
                </a:cubicBezTo>
                <a:cubicBezTo>
                  <a:pt x="1210" y="9957"/>
                  <a:pt x="737" y="10181"/>
                  <a:pt x="261" y="10181"/>
                </a:cubicBezTo>
                <a:cubicBezTo>
                  <a:pt x="174" y="10181"/>
                  <a:pt x="87" y="10174"/>
                  <a:pt x="0" y="10158"/>
                </a:cubicBezTo>
                <a:lnTo>
                  <a:pt x="0" y="10158"/>
                </a:lnTo>
                <a:cubicBezTo>
                  <a:pt x="117" y="10764"/>
                  <a:pt x="724" y="11182"/>
                  <a:pt x="1336" y="11262"/>
                </a:cubicBezTo>
                <a:cubicBezTo>
                  <a:pt x="1407" y="11271"/>
                  <a:pt x="1481" y="11276"/>
                  <a:pt x="1554" y="11276"/>
                </a:cubicBezTo>
                <a:cubicBezTo>
                  <a:pt x="1889" y="11276"/>
                  <a:pt x="2227" y="11174"/>
                  <a:pt x="2438" y="10921"/>
                </a:cubicBezTo>
                <a:cubicBezTo>
                  <a:pt x="2645" y="10673"/>
                  <a:pt x="2703" y="10308"/>
                  <a:pt x="2959" y="10110"/>
                </a:cubicBezTo>
                <a:cubicBezTo>
                  <a:pt x="3281" y="9859"/>
                  <a:pt x="3751" y="9984"/>
                  <a:pt x="4142" y="9868"/>
                </a:cubicBezTo>
                <a:cubicBezTo>
                  <a:pt x="4500" y="9762"/>
                  <a:pt x="4762" y="9462"/>
                  <a:pt x="5002" y="9176"/>
                </a:cubicBezTo>
                <a:lnTo>
                  <a:pt x="5002" y="9176"/>
                </a:lnTo>
                <a:cubicBezTo>
                  <a:pt x="5018" y="9558"/>
                  <a:pt x="4691" y="9864"/>
                  <a:pt x="4358" y="10051"/>
                </a:cubicBezTo>
                <a:cubicBezTo>
                  <a:pt x="4025" y="10237"/>
                  <a:pt x="3648" y="10376"/>
                  <a:pt x="3409" y="10674"/>
                </a:cubicBezTo>
                <a:cubicBezTo>
                  <a:pt x="3160" y="10981"/>
                  <a:pt x="3116" y="11440"/>
                  <a:pt x="3301" y="11789"/>
                </a:cubicBezTo>
                <a:cubicBezTo>
                  <a:pt x="3169" y="11526"/>
                  <a:pt x="3337" y="11196"/>
                  <a:pt x="3582" y="11035"/>
                </a:cubicBezTo>
                <a:cubicBezTo>
                  <a:pt x="3828" y="10874"/>
                  <a:pt x="4130" y="10837"/>
                  <a:pt x="4419" y="10781"/>
                </a:cubicBezTo>
                <a:cubicBezTo>
                  <a:pt x="4708" y="10726"/>
                  <a:pt x="5010" y="10639"/>
                  <a:pt x="5201" y="10415"/>
                </a:cubicBezTo>
                <a:cubicBezTo>
                  <a:pt x="5385" y="10201"/>
                  <a:pt x="5429" y="9899"/>
                  <a:pt x="5591" y="9667"/>
                </a:cubicBezTo>
                <a:cubicBezTo>
                  <a:pt x="5956" y="9145"/>
                  <a:pt x="6856" y="9051"/>
                  <a:pt x="7041" y="8476"/>
                </a:cubicBezTo>
                <a:lnTo>
                  <a:pt x="7041" y="8476"/>
                </a:lnTo>
                <a:cubicBezTo>
                  <a:pt x="6881" y="9175"/>
                  <a:pt x="6965" y="9981"/>
                  <a:pt x="7322" y="10608"/>
                </a:cubicBezTo>
                <a:cubicBezTo>
                  <a:pt x="7586" y="11068"/>
                  <a:pt x="7998" y="11430"/>
                  <a:pt x="8459" y="11693"/>
                </a:cubicBezTo>
                <a:cubicBezTo>
                  <a:pt x="8686" y="11823"/>
                  <a:pt x="8934" y="11934"/>
                  <a:pt x="9119" y="12121"/>
                </a:cubicBezTo>
                <a:cubicBezTo>
                  <a:pt x="9442" y="12443"/>
                  <a:pt x="9528" y="12946"/>
                  <a:pt x="9444" y="13394"/>
                </a:cubicBezTo>
                <a:cubicBezTo>
                  <a:pt x="9359" y="13842"/>
                  <a:pt x="9132" y="14248"/>
                  <a:pt x="8893" y="14637"/>
                </a:cubicBezTo>
                <a:cubicBezTo>
                  <a:pt x="8774" y="14833"/>
                  <a:pt x="8645" y="15057"/>
                  <a:pt x="8704" y="15279"/>
                </a:cubicBezTo>
                <a:cubicBezTo>
                  <a:pt x="8761" y="15491"/>
                  <a:pt x="8969" y="15622"/>
                  <a:pt x="9158" y="15731"/>
                </a:cubicBezTo>
                <a:cubicBezTo>
                  <a:pt x="9877" y="16148"/>
                  <a:pt x="10581" y="16590"/>
                  <a:pt x="11272" y="17056"/>
                </a:cubicBezTo>
                <a:cubicBezTo>
                  <a:pt x="11628" y="17296"/>
                  <a:pt x="11992" y="17556"/>
                  <a:pt x="12210" y="17926"/>
                </a:cubicBezTo>
                <a:cubicBezTo>
                  <a:pt x="12306" y="18089"/>
                  <a:pt x="12352" y="18335"/>
                  <a:pt x="12194" y="18438"/>
                </a:cubicBezTo>
                <a:cubicBezTo>
                  <a:pt x="12102" y="18499"/>
                  <a:pt x="11938" y="18537"/>
                  <a:pt x="11974" y="18642"/>
                </a:cubicBezTo>
                <a:cubicBezTo>
                  <a:pt x="11987" y="18681"/>
                  <a:pt x="12028" y="18703"/>
                  <a:pt x="12067" y="18721"/>
                </a:cubicBezTo>
                <a:cubicBezTo>
                  <a:pt x="12507" y="18927"/>
                  <a:pt x="12948" y="19134"/>
                  <a:pt x="13388" y="19340"/>
                </a:cubicBezTo>
                <a:cubicBezTo>
                  <a:pt x="13564" y="19207"/>
                  <a:pt x="13784" y="19143"/>
                  <a:pt x="14005" y="19143"/>
                </a:cubicBezTo>
                <a:cubicBezTo>
                  <a:pt x="14102" y="19143"/>
                  <a:pt x="14200" y="19156"/>
                  <a:pt x="14294" y="19180"/>
                </a:cubicBezTo>
                <a:cubicBezTo>
                  <a:pt x="14429" y="19215"/>
                  <a:pt x="14625" y="19282"/>
                  <a:pt x="14716" y="19394"/>
                </a:cubicBezTo>
                <a:cubicBezTo>
                  <a:pt x="14788" y="19481"/>
                  <a:pt x="14759" y="19621"/>
                  <a:pt x="14821" y="19693"/>
                </a:cubicBezTo>
                <a:cubicBezTo>
                  <a:pt x="14974" y="19867"/>
                  <a:pt x="15615" y="19797"/>
                  <a:pt x="15851" y="19839"/>
                </a:cubicBezTo>
                <a:cubicBezTo>
                  <a:pt x="16238" y="19909"/>
                  <a:pt x="16615" y="20026"/>
                  <a:pt x="16973" y="20190"/>
                </a:cubicBezTo>
                <a:cubicBezTo>
                  <a:pt x="16937" y="19797"/>
                  <a:pt x="16635" y="19489"/>
                  <a:pt x="16349" y="19220"/>
                </a:cubicBezTo>
                <a:cubicBezTo>
                  <a:pt x="15712" y="18619"/>
                  <a:pt x="15065" y="18030"/>
                  <a:pt x="14378" y="17486"/>
                </a:cubicBezTo>
                <a:cubicBezTo>
                  <a:pt x="13967" y="17158"/>
                  <a:pt x="13445" y="16739"/>
                  <a:pt x="13379" y="16184"/>
                </a:cubicBezTo>
                <a:cubicBezTo>
                  <a:pt x="13341" y="15863"/>
                  <a:pt x="13411" y="15541"/>
                  <a:pt x="13480" y="15226"/>
                </a:cubicBezTo>
                <a:cubicBezTo>
                  <a:pt x="13707" y="14189"/>
                  <a:pt x="13937" y="13141"/>
                  <a:pt x="14385" y="12178"/>
                </a:cubicBezTo>
                <a:cubicBezTo>
                  <a:pt x="14482" y="12146"/>
                  <a:pt x="14589" y="12133"/>
                  <a:pt x="14703" y="12133"/>
                </a:cubicBezTo>
                <a:cubicBezTo>
                  <a:pt x="15183" y="12133"/>
                  <a:pt x="15779" y="12369"/>
                  <a:pt x="16188" y="12458"/>
                </a:cubicBezTo>
                <a:cubicBezTo>
                  <a:pt x="16760" y="12583"/>
                  <a:pt x="17339" y="12697"/>
                  <a:pt x="17925" y="12697"/>
                </a:cubicBezTo>
                <a:cubicBezTo>
                  <a:pt x="17973" y="12697"/>
                  <a:pt x="18021" y="12696"/>
                  <a:pt x="18069" y="12694"/>
                </a:cubicBezTo>
                <a:cubicBezTo>
                  <a:pt x="18426" y="12685"/>
                  <a:pt x="18781" y="12629"/>
                  <a:pt x="19134" y="12573"/>
                </a:cubicBezTo>
                <a:cubicBezTo>
                  <a:pt x="19569" y="12505"/>
                  <a:pt x="20063" y="12354"/>
                  <a:pt x="20505" y="12354"/>
                </a:cubicBezTo>
                <a:cubicBezTo>
                  <a:pt x="20513" y="12354"/>
                  <a:pt x="20520" y="12354"/>
                  <a:pt x="20528" y="12354"/>
                </a:cubicBezTo>
                <a:cubicBezTo>
                  <a:pt x="20854" y="12358"/>
                  <a:pt x="20980" y="12679"/>
                  <a:pt x="21300" y="12803"/>
                </a:cubicBezTo>
                <a:cubicBezTo>
                  <a:pt x="21543" y="12897"/>
                  <a:pt x="21803" y="12934"/>
                  <a:pt x="22050" y="13017"/>
                </a:cubicBezTo>
                <a:cubicBezTo>
                  <a:pt x="22474" y="13162"/>
                  <a:pt x="22755" y="13489"/>
                  <a:pt x="23142" y="13674"/>
                </a:cubicBezTo>
                <a:cubicBezTo>
                  <a:pt x="23465" y="13830"/>
                  <a:pt x="23919" y="13848"/>
                  <a:pt x="24271" y="13931"/>
                </a:cubicBezTo>
                <a:cubicBezTo>
                  <a:pt x="24317" y="13941"/>
                  <a:pt x="24367" y="13956"/>
                  <a:pt x="24394" y="13994"/>
                </a:cubicBezTo>
                <a:cubicBezTo>
                  <a:pt x="24417" y="14023"/>
                  <a:pt x="24421" y="14064"/>
                  <a:pt x="24420" y="14102"/>
                </a:cubicBezTo>
                <a:cubicBezTo>
                  <a:pt x="24414" y="14295"/>
                  <a:pt x="24298" y="14466"/>
                  <a:pt x="24185" y="14624"/>
                </a:cubicBezTo>
                <a:cubicBezTo>
                  <a:pt x="23972" y="14926"/>
                  <a:pt x="23759" y="15229"/>
                  <a:pt x="23544" y="15532"/>
                </a:cubicBezTo>
                <a:cubicBezTo>
                  <a:pt x="23422" y="15704"/>
                  <a:pt x="23286" y="15888"/>
                  <a:pt x="23083" y="15953"/>
                </a:cubicBezTo>
                <a:cubicBezTo>
                  <a:pt x="22945" y="15999"/>
                  <a:pt x="22793" y="15982"/>
                  <a:pt x="22654" y="16024"/>
                </a:cubicBezTo>
                <a:cubicBezTo>
                  <a:pt x="22515" y="16067"/>
                  <a:pt x="22387" y="16219"/>
                  <a:pt x="22451" y="16351"/>
                </a:cubicBezTo>
                <a:cubicBezTo>
                  <a:pt x="22245" y="16272"/>
                  <a:pt x="22037" y="16195"/>
                  <a:pt x="21830" y="16116"/>
                </a:cubicBezTo>
                <a:cubicBezTo>
                  <a:pt x="21784" y="16100"/>
                  <a:pt x="21735" y="16083"/>
                  <a:pt x="21687" y="16083"/>
                </a:cubicBezTo>
                <a:cubicBezTo>
                  <a:pt x="21671" y="16083"/>
                  <a:pt x="21654" y="16085"/>
                  <a:pt x="21638" y="16090"/>
                </a:cubicBezTo>
                <a:cubicBezTo>
                  <a:pt x="21568" y="16113"/>
                  <a:pt x="21527" y="16180"/>
                  <a:pt x="21489" y="16242"/>
                </a:cubicBezTo>
                <a:cubicBezTo>
                  <a:pt x="21339" y="16502"/>
                  <a:pt x="21189" y="16759"/>
                  <a:pt x="21039" y="17016"/>
                </a:cubicBezTo>
                <a:cubicBezTo>
                  <a:pt x="21005" y="17075"/>
                  <a:pt x="20969" y="17138"/>
                  <a:pt x="20974" y="17206"/>
                </a:cubicBezTo>
                <a:cubicBezTo>
                  <a:pt x="20981" y="17358"/>
                  <a:pt x="21171" y="17429"/>
                  <a:pt x="21324" y="17429"/>
                </a:cubicBezTo>
                <a:cubicBezTo>
                  <a:pt x="21824" y="17425"/>
                  <a:pt x="22293" y="17072"/>
                  <a:pt x="22777" y="17072"/>
                </a:cubicBezTo>
                <a:cubicBezTo>
                  <a:pt x="22839" y="17072"/>
                  <a:pt x="22901" y="17078"/>
                  <a:pt x="22964" y="17091"/>
                </a:cubicBezTo>
                <a:cubicBezTo>
                  <a:pt x="23029" y="17104"/>
                  <a:pt x="23095" y="17124"/>
                  <a:pt x="23159" y="17124"/>
                </a:cubicBezTo>
                <a:cubicBezTo>
                  <a:pt x="23186" y="17124"/>
                  <a:pt x="23212" y="17121"/>
                  <a:pt x="23237" y="17111"/>
                </a:cubicBezTo>
                <a:cubicBezTo>
                  <a:pt x="23298" y="17089"/>
                  <a:pt x="23344" y="17040"/>
                  <a:pt x="23387" y="16991"/>
                </a:cubicBezTo>
                <a:cubicBezTo>
                  <a:pt x="23917" y="16394"/>
                  <a:pt x="24449" y="15797"/>
                  <a:pt x="24980" y="15200"/>
                </a:cubicBezTo>
                <a:cubicBezTo>
                  <a:pt x="25012" y="15166"/>
                  <a:pt x="25060" y="15129"/>
                  <a:pt x="25101" y="15129"/>
                </a:cubicBezTo>
                <a:cubicBezTo>
                  <a:pt x="25117" y="15129"/>
                  <a:pt x="25132" y="15135"/>
                  <a:pt x="25144" y="15149"/>
                </a:cubicBezTo>
                <a:cubicBezTo>
                  <a:pt x="25147" y="15425"/>
                  <a:pt x="24978" y="15603"/>
                  <a:pt x="24912" y="15853"/>
                </a:cubicBezTo>
                <a:cubicBezTo>
                  <a:pt x="24856" y="16062"/>
                  <a:pt x="24965" y="16276"/>
                  <a:pt x="24968" y="16493"/>
                </a:cubicBezTo>
                <a:cubicBezTo>
                  <a:pt x="24970" y="16649"/>
                  <a:pt x="24912" y="16811"/>
                  <a:pt x="24791" y="16912"/>
                </a:cubicBezTo>
                <a:cubicBezTo>
                  <a:pt x="24720" y="16971"/>
                  <a:pt x="24627" y="17004"/>
                  <a:pt x="24536" y="17004"/>
                </a:cubicBezTo>
                <a:cubicBezTo>
                  <a:pt x="24471" y="17004"/>
                  <a:pt x="24406" y="16987"/>
                  <a:pt x="24352" y="16952"/>
                </a:cubicBezTo>
                <a:lnTo>
                  <a:pt x="24352" y="16952"/>
                </a:lnTo>
                <a:cubicBezTo>
                  <a:pt x="24596" y="17468"/>
                  <a:pt x="24909" y="17950"/>
                  <a:pt x="25282" y="18382"/>
                </a:cubicBezTo>
                <a:cubicBezTo>
                  <a:pt x="25685" y="17887"/>
                  <a:pt x="25620" y="17158"/>
                  <a:pt x="25911" y="16589"/>
                </a:cubicBezTo>
                <a:cubicBezTo>
                  <a:pt x="25983" y="16449"/>
                  <a:pt x="26077" y="16317"/>
                  <a:pt x="26121" y="16165"/>
                </a:cubicBezTo>
                <a:cubicBezTo>
                  <a:pt x="26170" y="15993"/>
                  <a:pt x="26149" y="15808"/>
                  <a:pt x="26130" y="15629"/>
                </a:cubicBezTo>
                <a:cubicBezTo>
                  <a:pt x="26068" y="15113"/>
                  <a:pt x="26008" y="14595"/>
                  <a:pt x="25949" y="14077"/>
                </a:cubicBezTo>
                <a:cubicBezTo>
                  <a:pt x="25896" y="13635"/>
                  <a:pt x="25842" y="13178"/>
                  <a:pt x="25618" y="12793"/>
                </a:cubicBezTo>
                <a:cubicBezTo>
                  <a:pt x="25185" y="12040"/>
                  <a:pt x="24259" y="11760"/>
                  <a:pt x="23526" y="11290"/>
                </a:cubicBezTo>
                <a:cubicBezTo>
                  <a:pt x="23497" y="11271"/>
                  <a:pt x="23467" y="11250"/>
                  <a:pt x="23452" y="11219"/>
                </a:cubicBezTo>
                <a:cubicBezTo>
                  <a:pt x="23413" y="11133"/>
                  <a:pt x="23506" y="11050"/>
                  <a:pt x="23583" y="10997"/>
                </a:cubicBezTo>
                <a:cubicBezTo>
                  <a:pt x="24099" y="10638"/>
                  <a:pt x="24404" y="9996"/>
                  <a:pt x="24358" y="9369"/>
                </a:cubicBezTo>
                <a:cubicBezTo>
                  <a:pt x="24343" y="9174"/>
                  <a:pt x="24297" y="8984"/>
                  <a:pt x="24280" y="8789"/>
                </a:cubicBezTo>
                <a:cubicBezTo>
                  <a:pt x="24227" y="8207"/>
                  <a:pt x="24427" y="7631"/>
                  <a:pt x="24697" y="7114"/>
                </a:cubicBezTo>
                <a:cubicBezTo>
                  <a:pt x="24916" y="6694"/>
                  <a:pt x="25184" y="6301"/>
                  <a:pt x="25411" y="5885"/>
                </a:cubicBezTo>
                <a:cubicBezTo>
                  <a:pt x="25590" y="5558"/>
                  <a:pt x="25707" y="5234"/>
                  <a:pt x="26013" y="4993"/>
                </a:cubicBezTo>
                <a:cubicBezTo>
                  <a:pt x="26148" y="4886"/>
                  <a:pt x="26318" y="4813"/>
                  <a:pt x="26487" y="4813"/>
                </a:cubicBezTo>
                <a:cubicBezTo>
                  <a:pt x="26532" y="4813"/>
                  <a:pt x="26577" y="4818"/>
                  <a:pt x="26621" y="4829"/>
                </a:cubicBezTo>
                <a:cubicBezTo>
                  <a:pt x="26922" y="4905"/>
                  <a:pt x="27098" y="5219"/>
                  <a:pt x="27363" y="5381"/>
                </a:cubicBezTo>
                <a:cubicBezTo>
                  <a:pt x="27585" y="5516"/>
                  <a:pt x="27854" y="5537"/>
                  <a:pt x="28102" y="5606"/>
                </a:cubicBezTo>
                <a:cubicBezTo>
                  <a:pt x="28518" y="5723"/>
                  <a:pt x="28881" y="5972"/>
                  <a:pt x="29235" y="6217"/>
                </a:cubicBezTo>
                <a:cubicBezTo>
                  <a:pt x="29476" y="6384"/>
                  <a:pt x="29743" y="6595"/>
                  <a:pt x="29746" y="6890"/>
                </a:cubicBezTo>
                <a:cubicBezTo>
                  <a:pt x="29748" y="6963"/>
                  <a:pt x="29734" y="7046"/>
                  <a:pt x="29780" y="7106"/>
                </a:cubicBezTo>
                <a:cubicBezTo>
                  <a:pt x="29812" y="7148"/>
                  <a:pt x="29868" y="7164"/>
                  <a:pt x="29919" y="7179"/>
                </a:cubicBezTo>
                <a:cubicBezTo>
                  <a:pt x="30063" y="7219"/>
                  <a:pt x="30225" y="7252"/>
                  <a:pt x="30377" y="7252"/>
                </a:cubicBezTo>
                <a:cubicBezTo>
                  <a:pt x="30561" y="7252"/>
                  <a:pt x="30731" y="7203"/>
                  <a:pt x="30833" y="7054"/>
                </a:cubicBezTo>
                <a:cubicBezTo>
                  <a:pt x="30841" y="7114"/>
                  <a:pt x="30894" y="7142"/>
                  <a:pt x="30953" y="7142"/>
                </a:cubicBezTo>
                <a:cubicBezTo>
                  <a:pt x="31015" y="7142"/>
                  <a:pt x="31083" y="7112"/>
                  <a:pt x="31117" y="7059"/>
                </a:cubicBezTo>
                <a:cubicBezTo>
                  <a:pt x="31182" y="6954"/>
                  <a:pt x="31167" y="6821"/>
                  <a:pt x="31198" y="6701"/>
                </a:cubicBezTo>
                <a:cubicBezTo>
                  <a:pt x="31249" y="6494"/>
                  <a:pt x="31430" y="6340"/>
                  <a:pt x="31492" y="6135"/>
                </a:cubicBezTo>
                <a:cubicBezTo>
                  <a:pt x="31572" y="5866"/>
                  <a:pt x="31432" y="5588"/>
                  <a:pt x="31295" y="5345"/>
                </a:cubicBezTo>
                <a:cubicBezTo>
                  <a:pt x="30697" y="4274"/>
                  <a:pt x="30098" y="3202"/>
                  <a:pt x="29397" y="2196"/>
                </a:cubicBezTo>
                <a:cubicBezTo>
                  <a:pt x="29266" y="2007"/>
                  <a:pt x="29126" y="1806"/>
                  <a:pt x="29120" y="1576"/>
                </a:cubicBezTo>
                <a:cubicBezTo>
                  <a:pt x="29116" y="1319"/>
                  <a:pt x="29279" y="1094"/>
                  <a:pt x="29364" y="853"/>
                </a:cubicBezTo>
                <a:cubicBezTo>
                  <a:pt x="29461" y="576"/>
                  <a:pt x="29455" y="275"/>
                  <a:pt x="293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9"/>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6" name="Google Shape;136;p29"/>
          <p:cNvSpPr txBox="1">
            <a:spLocks noGrp="1"/>
          </p:cNvSpPr>
          <p:nvPr>
            <p:ph type="title" idx="2"/>
          </p:nvPr>
        </p:nvSpPr>
        <p:spPr>
          <a:xfrm>
            <a:off x="717550" y="1812263"/>
            <a:ext cx="1837200" cy="5934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4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37" name="Google Shape;137;p29"/>
          <p:cNvSpPr txBox="1">
            <a:spLocks noGrp="1"/>
          </p:cNvSpPr>
          <p:nvPr>
            <p:ph type="subTitle" idx="1"/>
          </p:nvPr>
        </p:nvSpPr>
        <p:spPr>
          <a:xfrm>
            <a:off x="718775" y="3028263"/>
            <a:ext cx="18372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9"/>
          <p:cNvSpPr txBox="1">
            <a:spLocks noGrp="1"/>
          </p:cNvSpPr>
          <p:nvPr>
            <p:ph type="title" idx="3"/>
          </p:nvPr>
        </p:nvSpPr>
        <p:spPr>
          <a:xfrm>
            <a:off x="2673558" y="2488388"/>
            <a:ext cx="18372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9" name="Google Shape;139;p29"/>
          <p:cNvSpPr txBox="1">
            <a:spLocks noGrp="1"/>
          </p:cNvSpPr>
          <p:nvPr>
            <p:ph type="title" idx="4"/>
          </p:nvPr>
        </p:nvSpPr>
        <p:spPr>
          <a:xfrm>
            <a:off x="2674783" y="1812263"/>
            <a:ext cx="1837200" cy="5934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4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0" name="Google Shape;140;p29"/>
          <p:cNvSpPr txBox="1">
            <a:spLocks noGrp="1"/>
          </p:cNvSpPr>
          <p:nvPr>
            <p:ph type="subTitle" idx="5"/>
          </p:nvPr>
        </p:nvSpPr>
        <p:spPr>
          <a:xfrm>
            <a:off x="2676008" y="3028263"/>
            <a:ext cx="18372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9"/>
          <p:cNvSpPr txBox="1">
            <a:spLocks noGrp="1"/>
          </p:cNvSpPr>
          <p:nvPr>
            <p:ph type="title" idx="6"/>
          </p:nvPr>
        </p:nvSpPr>
        <p:spPr>
          <a:xfrm>
            <a:off x="4630792" y="2488388"/>
            <a:ext cx="18372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2" name="Google Shape;142;p29"/>
          <p:cNvSpPr txBox="1">
            <a:spLocks noGrp="1"/>
          </p:cNvSpPr>
          <p:nvPr>
            <p:ph type="title" idx="7"/>
          </p:nvPr>
        </p:nvSpPr>
        <p:spPr>
          <a:xfrm>
            <a:off x="4632017" y="1812263"/>
            <a:ext cx="1837200" cy="5934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4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3" name="Google Shape;143;p29"/>
          <p:cNvSpPr txBox="1">
            <a:spLocks noGrp="1"/>
          </p:cNvSpPr>
          <p:nvPr>
            <p:ph type="subTitle" idx="8"/>
          </p:nvPr>
        </p:nvSpPr>
        <p:spPr>
          <a:xfrm>
            <a:off x="4633242" y="3028263"/>
            <a:ext cx="18372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9"/>
          <p:cNvSpPr txBox="1">
            <a:spLocks noGrp="1"/>
          </p:cNvSpPr>
          <p:nvPr>
            <p:ph type="title" idx="9"/>
          </p:nvPr>
        </p:nvSpPr>
        <p:spPr>
          <a:xfrm>
            <a:off x="6588025" y="2488388"/>
            <a:ext cx="18372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5" name="Google Shape;145;p29"/>
          <p:cNvSpPr txBox="1">
            <a:spLocks noGrp="1"/>
          </p:cNvSpPr>
          <p:nvPr>
            <p:ph type="title" idx="13"/>
          </p:nvPr>
        </p:nvSpPr>
        <p:spPr>
          <a:xfrm>
            <a:off x="6589250" y="1812263"/>
            <a:ext cx="1837200" cy="5934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4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6" name="Google Shape;146;p29"/>
          <p:cNvSpPr txBox="1">
            <a:spLocks noGrp="1"/>
          </p:cNvSpPr>
          <p:nvPr>
            <p:ph type="subTitle" idx="14"/>
          </p:nvPr>
        </p:nvSpPr>
        <p:spPr>
          <a:xfrm>
            <a:off x="6590475" y="3028263"/>
            <a:ext cx="18372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9"/>
          <p:cNvSpPr txBox="1">
            <a:spLocks noGrp="1"/>
          </p:cNvSpPr>
          <p:nvPr>
            <p:ph type="title" idx="15"/>
          </p:nvPr>
        </p:nvSpPr>
        <p:spPr>
          <a:xfrm>
            <a:off x="716308" y="2491550"/>
            <a:ext cx="18372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p30"/>
          <p:cNvSpPr/>
          <p:nvPr/>
        </p:nvSpPr>
        <p:spPr>
          <a:xfrm flipH="1">
            <a:off x="-93" y="1902900"/>
            <a:ext cx="9144245" cy="3240641"/>
          </a:xfrm>
          <a:custGeom>
            <a:avLst/>
            <a:gdLst/>
            <a:ahLst/>
            <a:cxnLst/>
            <a:rect l="l" t="t" r="r" b="b"/>
            <a:pathLst>
              <a:path w="282535" h="62794" extrusionOk="0">
                <a:moveTo>
                  <a:pt x="282534" y="1"/>
                </a:moveTo>
                <a:cubicBezTo>
                  <a:pt x="282534" y="1"/>
                  <a:pt x="209438" y="26132"/>
                  <a:pt x="204935" y="26331"/>
                </a:cubicBezTo>
                <a:cubicBezTo>
                  <a:pt x="204904" y="26333"/>
                  <a:pt x="204867" y="26333"/>
                  <a:pt x="204826" y="26333"/>
                </a:cubicBezTo>
                <a:cubicBezTo>
                  <a:pt x="198908" y="26333"/>
                  <a:pt x="90013" y="12160"/>
                  <a:pt x="76638" y="11264"/>
                </a:cubicBezTo>
                <a:cubicBezTo>
                  <a:pt x="76131" y="11230"/>
                  <a:pt x="75555" y="11214"/>
                  <a:pt x="74914" y="11214"/>
                </a:cubicBezTo>
                <a:cubicBezTo>
                  <a:pt x="58519" y="11214"/>
                  <a:pt x="147" y="21882"/>
                  <a:pt x="147" y="21882"/>
                </a:cubicBezTo>
                <a:lnTo>
                  <a:pt x="1" y="62793"/>
                </a:lnTo>
                <a:lnTo>
                  <a:pt x="282534" y="62793"/>
                </a:lnTo>
                <a:lnTo>
                  <a:pt x="28253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0"/>
          <p:cNvSpPr/>
          <p:nvPr/>
        </p:nvSpPr>
        <p:spPr>
          <a:xfrm flipH="1">
            <a:off x="-7120" y="0"/>
            <a:ext cx="9161821" cy="1067176"/>
          </a:xfrm>
          <a:custGeom>
            <a:avLst/>
            <a:gdLst/>
            <a:ahLst/>
            <a:cxnLst/>
            <a:rect l="l" t="t" r="r" b="b"/>
            <a:pathLst>
              <a:path w="282685" h="32991" extrusionOk="0">
                <a:moveTo>
                  <a:pt x="0" y="0"/>
                </a:moveTo>
                <a:lnTo>
                  <a:pt x="0" y="30659"/>
                </a:lnTo>
                <a:cubicBezTo>
                  <a:pt x="0" y="30659"/>
                  <a:pt x="61279" y="32991"/>
                  <a:pt x="89028" y="32991"/>
                </a:cubicBezTo>
                <a:cubicBezTo>
                  <a:pt x="93108" y="32991"/>
                  <a:pt x="96464" y="32940"/>
                  <a:pt x="98792" y="32825"/>
                </a:cubicBezTo>
                <a:cubicBezTo>
                  <a:pt x="116959" y="31924"/>
                  <a:pt x="187778" y="20298"/>
                  <a:pt x="282684" y="13990"/>
                </a:cubicBezTo>
                <a:lnTo>
                  <a:pt x="2826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0"/>
          <p:cNvSpPr/>
          <p:nvPr/>
        </p:nvSpPr>
        <p:spPr>
          <a:xfrm flipH="1">
            <a:off x="-6550" y="4470026"/>
            <a:ext cx="9150475" cy="673515"/>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30"/>
          <p:cNvSpPr/>
          <p:nvPr/>
        </p:nvSpPr>
        <p:spPr>
          <a:xfrm>
            <a:off x="8391877" y="3681945"/>
            <a:ext cx="1152752" cy="1461561"/>
          </a:xfrm>
          <a:custGeom>
            <a:avLst/>
            <a:gdLst/>
            <a:ahLst/>
            <a:cxnLst/>
            <a:rect l="l" t="t" r="r" b="b"/>
            <a:pathLst>
              <a:path w="29501" h="37404" extrusionOk="0">
                <a:moveTo>
                  <a:pt x="25987" y="0"/>
                </a:moveTo>
                <a:cubicBezTo>
                  <a:pt x="21221" y="0"/>
                  <a:pt x="10566" y="1665"/>
                  <a:pt x="10566" y="1665"/>
                </a:cubicBezTo>
                <a:lnTo>
                  <a:pt x="10566" y="10658"/>
                </a:lnTo>
                <a:cubicBezTo>
                  <a:pt x="10566" y="10658"/>
                  <a:pt x="3465" y="14174"/>
                  <a:pt x="1733" y="14480"/>
                </a:cubicBezTo>
                <a:cubicBezTo>
                  <a:pt x="0" y="14782"/>
                  <a:pt x="2060" y="24022"/>
                  <a:pt x="1733" y="26678"/>
                </a:cubicBezTo>
                <a:cubicBezTo>
                  <a:pt x="1410" y="29328"/>
                  <a:pt x="6632" y="37403"/>
                  <a:pt x="6632" y="37403"/>
                </a:cubicBezTo>
                <a:lnTo>
                  <a:pt x="23960" y="33884"/>
                </a:lnTo>
                <a:lnTo>
                  <a:pt x="24891" y="27076"/>
                </a:lnTo>
                <a:lnTo>
                  <a:pt x="28155" y="24374"/>
                </a:lnTo>
                <a:cubicBezTo>
                  <a:pt x="28155" y="24374"/>
                  <a:pt x="29500" y="1510"/>
                  <a:pt x="28155" y="318"/>
                </a:cubicBezTo>
                <a:cubicBezTo>
                  <a:pt x="27899" y="92"/>
                  <a:pt x="27105" y="0"/>
                  <a:pt x="259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0"/>
          <p:cNvSpPr/>
          <p:nvPr/>
        </p:nvSpPr>
        <p:spPr>
          <a:xfrm>
            <a:off x="8391877" y="3733210"/>
            <a:ext cx="817254" cy="1031072"/>
          </a:xfrm>
          <a:custGeom>
            <a:avLst/>
            <a:gdLst/>
            <a:ahLst/>
            <a:cxnLst/>
            <a:rect l="l" t="t" r="r" b="b"/>
            <a:pathLst>
              <a:path w="20915" h="26387" extrusionOk="0">
                <a:moveTo>
                  <a:pt x="12936" y="1"/>
                </a:moveTo>
                <a:cubicBezTo>
                  <a:pt x="11498" y="206"/>
                  <a:pt x="10566" y="353"/>
                  <a:pt x="10566" y="353"/>
                </a:cubicBezTo>
                <a:lnTo>
                  <a:pt x="10566" y="9346"/>
                </a:lnTo>
                <a:cubicBezTo>
                  <a:pt x="10566" y="9346"/>
                  <a:pt x="3465" y="12862"/>
                  <a:pt x="1733" y="13168"/>
                </a:cubicBezTo>
                <a:cubicBezTo>
                  <a:pt x="0" y="13470"/>
                  <a:pt x="2060" y="22710"/>
                  <a:pt x="1733" y="25366"/>
                </a:cubicBezTo>
                <a:cubicBezTo>
                  <a:pt x="1640" y="26127"/>
                  <a:pt x="1736" y="26387"/>
                  <a:pt x="1912" y="26387"/>
                </a:cubicBezTo>
                <a:cubicBezTo>
                  <a:pt x="2291" y="26387"/>
                  <a:pt x="3037" y="25177"/>
                  <a:pt x="3037" y="25177"/>
                </a:cubicBezTo>
                <a:lnTo>
                  <a:pt x="2618" y="17937"/>
                </a:lnTo>
                <a:cubicBezTo>
                  <a:pt x="2596" y="17622"/>
                  <a:pt x="2811" y="17337"/>
                  <a:pt x="3117" y="17262"/>
                </a:cubicBezTo>
                <a:lnTo>
                  <a:pt x="7626" y="16180"/>
                </a:lnTo>
                <a:cubicBezTo>
                  <a:pt x="8385" y="15999"/>
                  <a:pt x="8251" y="14887"/>
                  <a:pt x="7475" y="14887"/>
                </a:cubicBezTo>
                <a:lnTo>
                  <a:pt x="5475" y="14887"/>
                </a:lnTo>
                <a:cubicBezTo>
                  <a:pt x="4803" y="14887"/>
                  <a:pt x="4564" y="14002"/>
                  <a:pt x="5142" y="13663"/>
                </a:cubicBezTo>
                <a:lnTo>
                  <a:pt x="9052" y="11394"/>
                </a:lnTo>
                <a:cubicBezTo>
                  <a:pt x="9115" y="11360"/>
                  <a:pt x="9182" y="11330"/>
                  <a:pt x="9250" y="11318"/>
                </a:cubicBezTo>
                <a:lnTo>
                  <a:pt x="20142" y="9082"/>
                </a:lnTo>
                <a:cubicBezTo>
                  <a:pt x="20914" y="8922"/>
                  <a:pt x="20802" y="7782"/>
                  <a:pt x="20008" y="7782"/>
                </a:cubicBezTo>
                <a:lnTo>
                  <a:pt x="15873" y="7782"/>
                </a:lnTo>
                <a:cubicBezTo>
                  <a:pt x="15151" y="7782"/>
                  <a:pt x="14958" y="6783"/>
                  <a:pt x="15629" y="6515"/>
                </a:cubicBezTo>
                <a:cubicBezTo>
                  <a:pt x="16301" y="6251"/>
                  <a:pt x="16107" y="5253"/>
                  <a:pt x="15386" y="5253"/>
                </a:cubicBezTo>
                <a:lnTo>
                  <a:pt x="13591" y="5253"/>
                </a:lnTo>
                <a:cubicBezTo>
                  <a:pt x="13230" y="5253"/>
                  <a:pt x="12936" y="4959"/>
                  <a:pt x="12936" y="4599"/>
                </a:cubicBezTo>
                <a:lnTo>
                  <a:pt x="12936" y="1"/>
                </a:lnTo>
                <a:close/>
              </a:path>
            </a:pathLst>
          </a:custGeom>
          <a:solidFill>
            <a:srgbClr val="49150D">
              <a:alpha val="3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0"/>
          <p:cNvSpPr/>
          <p:nvPr/>
        </p:nvSpPr>
        <p:spPr>
          <a:xfrm>
            <a:off x="-6550" y="4570799"/>
            <a:ext cx="9150475" cy="572694"/>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0"/>
          <p:cNvSpPr/>
          <p:nvPr/>
        </p:nvSpPr>
        <p:spPr>
          <a:xfrm>
            <a:off x="281625" y="4282577"/>
            <a:ext cx="206083" cy="363896"/>
          </a:xfrm>
          <a:custGeom>
            <a:avLst/>
            <a:gdLst/>
            <a:ahLst/>
            <a:cxnLst/>
            <a:rect l="l" t="t" r="r" b="b"/>
            <a:pathLst>
              <a:path w="19451" h="34346" extrusionOk="0">
                <a:moveTo>
                  <a:pt x="8582" y="0"/>
                </a:moveTo>
                <a:cubicBezTo>
                  <a:pt x="7400" y="0"/>
                  <a:pt x="6439" y="956"/>
                  <a:pt x="6439" y="2139"/>
                </a:cubicBezTo>
                <a:lnTo>
                  <a:pt x="6439" y="18355"/>
                </a:lnTo>
                <a:lnTo>
                  <a:pt x="4757" y="18355"/>
                </a:lnTo>
                <a:cubicBezTo>
                  <a:pt x="4078" y="18355"/>
                  <a:pt x="3524" y="17802"/>
                  <a:pt x="3524" y="17122"/>
                </a:cubicBezTo>
                <a:lnTo>
                  <a:pt x="3524" y="11300"/>
                </a:lnTo>
                <a:cubicBezTo>
                  <a:pt x="3524" y="10327"/>
                  <a:pt x="2736" y="9539"/>
                  <a:pt x="1762" y="9539"/>
                </a:cubicBezTo>
                <a:cubicBezTo>
                  <a:pt x="790" y="9539"/>
                  <a:pt x="0" y="10327"/>
                  <a:pt x="0" y="11300"/>
                </a:cubicBezTo>
                <a:lnTo>
                  <a:pt x="0" y="18024"/>
                </a:lnTo>
                <a:cubicBezTo>
                  <a:pt x="0" y="20310"/>
                  <a:pt x="1851" y="22161"/>
                  <a:pt x="4137" y="22161"/>
                </a:cubicBezTo>
                <a:lnTo>
                  <a:pt x="6439" y="22161"/>
                </a:lnTo>
                <a:lnTo>
                  <a:pt x="6439" y="34346"/>
                </a:lnTo>
                <a:lnTo>
                  <a:pt x="10727" y="34346"/>
                </a:lnTo>
                <a:lnTo>
                  <a:pt x="10727" y="17172"/>
                </a:lnTo>
                <a:lnTo>
                  <a:pt x="14711" y="17172"/>
                </a:lnTo>
                <a:cubicBezTo>
                  <a:pt x="17329" y="17172"/>
                  <a:pt x="19451" y="15050"/>
                  <a:pt x="19451" y="12433"/>
                </a:cubicBezTo>
                <a:lnTo>
                  <a:pt x="19451" y="4724"/>
                </a:lnTo>
                <a:cubicBezTo>
                  <a:pt x="19451" y="3607"/>
                  <a:pt x="18549" y="2701"/>
                  <a:pt x="17433" y="2701"/>
                </a:cubicBezTo>
                <a:cubicBezTo>
                  <a:pt x="16318" y="2701"/>
                  <a:pt x="15412" y="3607"/>
                  <a:pt x="15412" y="4724"/>
                </a:cubicBezTo>
                <a:lnTo>
                  <a:pt x="15412" y="11397"/>
                </a:lnTo>
                <a:cubicBezTo>
                  <a:pt x="15412" y="12177"/>
                  <a:pt x="14783" y="12810"/>
                  <a:pt x="14003" y="12810"/>
                </a:cubicBezTo>
                <a:lnTo>
                  <a:pt x="10727" y="12810"/>
                </a:lnTo>
                <a:lnTo>
                  <a:pt x="10727" y="2139"/>
                </a:lnTo>
                <a:cubicBezTo>
                  <a:pt x="10727" y="956"/>
                  <a:pt x="9765" y="0"/>
                  <a:pt x="85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0"/>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57"/>
        <p:cNvGrpSpPr/>
        <p:nvPr/>
      </p:nvGrpSpPr>
      <p:grpSpPr>
        <a:xfrm>
          <a:off x="0" y="0"/>
          <a:ext cx="0" cy="0"/>
          <a:chOff x="0" y="0"/>
          <a:chExt cx="0" cy="0"/>
        </a:xfrm>
      </p:grpSpPr>
      <p:sp>
        <p:nvSpPr>
          <p:cNvPr id="158" name="Google Shape;158;p31"/>
          <p:cNvSpPr/>
          <p:nvPr/>
        </p:nvSpPr>
        <p:spPr>
          <a:xfrm flipH="1">
            <a:off x="-93" y="1902900"/>
            <a:ext cx="9144245" cy="3240641"/>
          </a:xfrm>
          <a:custGeom>
            <a:avLst/>
            <a:gdLst/>
            <a:ahLst/>
            <a:cxnLst/>
            <a:rect l="l" t="t" r="r" b="b"/>
            <a:pathLst>
              <a:path w="282535" h="62794" extrusionOk="0">
                <a:moveTo>
                  <a:pt x="282534" y="1"/>
                </a:moveTo>
                <a:cubicBezTo>
                  <a:pt x="282534" y="1"/>
                  <a:pt x="209438" y="26132"/>
                  <a:pt x="204935" y="26331"/>
                </a:cubicBezTo>
                <a:cubicBezTo>
                  <a:pt x="204904" y="26333"/>
                  <a:pt x="204867" y="26333"/>
                  <a:pt x="204826" y="26333"/>
                </a:cubicBezTo>
                <a:cubicBezTo>
                  <a:pt x="198908" y="26333"/>
                  <a:pt x="90013" y="12160"/>
                  <a:pt x="76638" y="11264"/>
                </a:cubicBezTo>
                <a:cubicBezTo>
                  <a:pt x="76131" y="11230"/>
                  <a:pt x="75555" y="11214"/>
                  <a:pt x="74914" y="11214"/>
                </a:cubicBezTo>
                <a:cubicBezTo>
                  <a:pt x="58519" y="11214"/>
                  <a:pt x="147" y="21882"/>
                  <a:pt x="147" y="21882"/>
                </a:cubicBezTo>
                <a:lnTo>
                  <a:pt x="1" y="62793"/>
                </a:lnTo>
                <a:lnTo>
                  <a:pt x="282534" y="62793"/>
                </a:lnTo>
                <a:lnTo>
                  <a:pt x="28253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1"/>
          <p:cNvSpPr/>
          <p:nvPr/>
        </p:nvSpPr>
        <p:spPr>
          <a:xfrm flipH="1">
            <a:off x="-7120" y="0"/>
            <a:ext cx="9161821" cy="1067176"/>
          </a:xfrm>
          <a:custGeom>
            <a:avLst/>
            <a:gdLst/>
            <a:ahLst/>
            <a:cxnLst/>
            <a:rect l="l" t="t" r="r" b="b"/>
            <a:pathLst>
              <a:path w="282685" h="32991" extrusionOk="0">
                <a:moveTo>
                  <a:pt x="0" y="0"/>
                </a:moveTo>
                <a:lnTo>
                  <a:pt x="0" y="30659"/>
                </a:lnTo>
                <a:cubicBezTo>
                  <a:pt x="0" y="30659"/>
                  <a:pt x="61279" y="32991"/>
                  <a:pt x="89028" y="32991"/>
                </a:cubicBezTo>
                <a:cubicBezTo>
                  <a:pt x="93108" y="32991"/>
                  <a:pt x="96464" y="32940"/>
                  <a:pt x="98792" y="32825"/>
                </a:cubicBezTo>
                <a:cubicBezTo>
                  <a:pt x="116959" y="31924"/>
                  <a:pt x="187778" y="20298"/>
                  <a:pt x="282684" y="13990"/>
                </a:cubicBezTo>
                <a:lnTo>
                  <a:pt x="2826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1"/>
          <p:cNvSpPr/>
          <p:nvPr/>
        </p:nvSpPr>
        <p:spPr>
          <a:xfrm flipH="1">
            <a:off x="-3237" y="4608501"/>
            <a:ext cx="9150475" cy="673515"/>
          </a:xfrm>
          <a:custGeom>
            <a:avLst/>
            <a:gdLst/>
            <a:ahLst/>
            <a:cxnLst/>
            <a:rect l="l" t="t" r="r" b="b"/>
            <a:pathLst>
              <a:path w="230854" h="27967" extrusionOk="0">
                <a:moveTo>
                  <a:pt x="0" y="1"/>
                </a:moveTo>
                <a:lnTo>
                  <a:pt x="0" y="27966"/>
                </a:lnTo>
                <a:lnTo>
                  <a:pt x="230854" y="27966"/>
                </a:lnTo>
                <a:lnTo>
                  <a:pt x="230854" y="13859"/>
                </a:lnTo>
                <a:lnTo>
                  <a:pt x="120461" y="13859"/>
                </a:lnTo>
                <a:cubicBezTo>
                  <a:pt x="120461" y="13859"/>
                  <a:pt x="84576" y="5513"/>
                  <a:pt x="81883" y="5248"/>
                </a:cubicBezTo>
                <a:cubicBezTo>
                  <a:pt x="79190" y="4988"/>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1"/>
          <p:cNvSpPr/>
          <p:nvPr/>
        </p:nvSpPr>
        <p:spPr>
          <a:xfrm>
            <a:off x="622149" y="4250427"/>
            <a:ext cx="807164" cy="516157"/>
          </a:xfrm>
          <a:custGeom>
            <a:avLst/>
            <a:gdLst/>
            <a:ahLst/>
            <a:cxnLst/>
            <a:rect l="l" t="t" r="r" b="b"/>
            <a:pathLst>
              <a:path w="31573" h="20190" extrusionOk="0">
                <a:moveTo>
                  <a:pt x="11204" y="13265"/>
                </a:moveTo>
                <a:cubicBezTo>
                  <a:pt x="11268" y="13265"/>
                  <a:pt x="11338" y="13289"/>
                  <a:pt x="11413" y="13343"/>
                </a:cubicBezTo>
                <a:cubicBezTo>
                  <a:pt x="11744" y="13578"/>
                  <a:pt x="11802" y="14248"/>
                  <a:pt x="11810" y="14618"/>
                </a:cubicBezTo>
                <a:cubicBezTo>
                  <a:pt x="11819" y="15070"/>
                  <a:pt x="11739" y="15518"/>
                  <a:pt x="11659" y="15964"/>
                </a:cubicBezTo>
                <a:cubicBezTo>
                  <a:pt x="11305" y="15810"/>
                  <a:pt x="10976" y="15602"/>
                  <a:pt x="10686" y="15346"/>
                </a:cubicBezTo>
                <a:cubicBezTo>
                  <a:pt x="10622" y="15288"/>
                  <a:pt x="10556" y="15224"/>
                  <a:pt x="10523" y="15142"/>
                </a:cubicBezTo>
                <a:cubicBezTo>
                  <a:pt x="10494" y="15063"/>
                  <a:pt x="10498" y="14976"/>
                  <a:pt x="10507" y="14891"/>
                </a:cubicBezTo>
                <a:lnTo>
                  <a:pt x="10507" y="14891"/>
                </a:lnTo>
                <a:lnTo>
                  <a:pt x="10507" y="14893"/>
                </a:lnTo>
                <a:cubicBezTo>
                  <a:pt x="10539" y="14590"/>
                  <a:pt x="10725" y="13265"/>
                  <a:pt x="11204" y="13265"/>
                </a:cubicBezTo>
                <a:close/>
                <a:moveTo>
                  <a:pt x="29349" y="1"/>
                </a:moveTo>
                <a:cubicBezTo>
                  <a:pt x="28805" y="131"/>
                  <a:pt x="28326" y="512"/>
                  <a:pt x="27768" y="541"/>
                </a:cubicBezTo>
                <a:cubicBezTo>
                  <a:pt x="27744" y="542"/>
                  <a:pt x="27719" y="542"/>
                  <a:pt x="27695" y="542"/>
                </a:cubicBezTo>
                <a:cubicBezTo>
                  <a:pt x="27358" y="542"/>
                  <a:pt x="27024" y="427"/>
                  <a:pt x="26690" y="427"/>
                </a:cubicBezTo>
                <a:cubicBezTo>
                  <a:pt x="26640" y="427"/>
                  <a:pt x="26590" y="430"/>
                  <a:pt x="26540" y="435"/>
                </a:cubicBezTo>
                <a:cubicBezTo>
                  <a:pt x="25925" y="508"/>
                  <a:pt x="25428" y="585"/>
                  <a:pt x="24822" y="717"/>
                </a:cubicBezTo>
                <a:cubicBezTo>
                  <a:pt x="24482" y="790"/>
                  <a:pt x="24136" y="827"/>
                  <a:pt x="23790" y="827"/>
                </a:cubicBezTo>
                <a:cubicBezTo>
                  <a:pt x="23443" y="827"/>
                  <a:pt x="23095" y="790"/>
                  <a:pt x="22754" y="716"/>
                </a:cubicBezTo>
                <a:lnTo>
                  <a:pt x="22754" y="716"/>
                </a:lnTo>
                <a:cubicBezTo>
                  <a:pt x="22778" y="974"/>
                  <a:pt x="22932" y="1204"/>
                  <a:pt x="23162" y="1325"/>
                </a:cubicBezTo>
                <a:cubicBezTo>
                  <a:pt x="22907" y="1430"/>
                  <a:pt x="22635" y="1483"/>
                  <a:pt x="22362" y="1483"/>
                </a:cubicBezTo>
                <a:cubicBezTo>
                  <a:pt x="22185" y="1483"/>
                  <a:pt x="22008" y="1461"/>
                  <a:pt x="21835" y="1416"/>
                </a:cubicBezTo>
                <a:lnTo>
                  <a:pt x="21835" y="1416"/>
                </a:lnTo>
                <a:cubicBezTo>
                  <a:pt x="21894" y="1588"/>
                  <a:pt x="21952" y="1759"/>
                  <a:pt x="22013" y="1930"/>
                </a:cubicBezTo>
                <a:cubicBezTo>
                  <a:pt x="21507" y="2058"/>
                  <a:pt x="21002" y="2186"/>
                  <a:pt x="20496" y="2315"/>
                </a:cubicBezTo>
                <a:cubicBezTo>
                  <a:pt x="20478" y="2499"/>
                  <a:pt x="20598" y="2680"/>
                  <a:pt x="20567" y="2862"/>
                </a:cubicBezTo>
                <a:cubicBezTo>
                  <a:pt x="20480" y="3345"/>
                  <a:pt x="19573" y="3196"/>
                  <a:pt x="19424" y="3664"/>
                </a:cubicBezTo>
                <a:cubicBezTo>
                  <a:pt x="19310" y="4024"/>
                  <a:pt x="19388" y="4369"/>
                  <a:pt x="19001" y="4597"/>
                </a:cubicBezTo>
                <a:cubicBezTo>
                  <a:pt x="18796" y="4720"/>
                  <a:pt x="18551" y="4759"/>
                  <a:pt x="18315" y="4795"/>
                </a:cubicBezTo>
                <a:cubicBezTo>
                  <a:pt x="17923" y="4858"/>
                  <a:pt x="17530" y="4918"/>
                  <a:pt x="17137" y="4979"/>
                </a:cubicBezTo>
                <a:cubicBezTo>
                  <a:pt x="16374" y="5099"/>
                  <a:pt x="15609" y="5218"/>
                  <a:pt x="14836" y="5243"/>
                </a:cubicBezTo>
                <a:cubicBezTo>
                  <a:pt x="14685" y="5248"/>
                  <a:pt x="14534" y="5249"/>
                  <a:pt x="14383" y="5249"/>
                </a:cubicBezTo>
                <a:cubicBezTo>
                  <a:pt x="14217" y="5249"/>
                  <a:pt x="14052" y="5248"/>
                  <a:pt x="13887" y="5248"/>
                </a:cubicBezTo>
                <a:cubicBezTo>
                  <a:pt x="13735" y="5248"/>
                  <a:pt x="13584" y="5249"/>
                  <a:pt x="13433" y="5254"/>
                </a:cubicBezTo>
                <a:cubicBezTo>
                  <a:pt x="12472" y="5285"/>
                  <a:pt x="11523" y="5459"/>
                  <a:pt x="10577" y="5634"/>
                </a:cubicBezTo>
                <a:cubicBezTo>
                  <a:pt x="10174" y="5710"/>
                  <a:pt x="9766" y="5785"/>
                  <a:pt x="9392" y="5959"/>
                </a:cubicBezTo>
                <a:cubicBezTo>
                  <a:pt x="9286" y="6009"/>
                  <a:pt x="9182" y="6066"/>
                  <a:pt x="9083" y="6128"/>
                </a:cubicBezTo>
                <a:cubicBezTo>
                  <a:pt x="8951" y="6206"/>
                  <a:pt x="8823" y="6294"/>
                  <a:pt x="8696" y="6377"/>
                </a:cubicBezTo>
                <a:cubicBezTo>
                  <a:pt x="8416" y="6563"/>
                  <a:pt x="8132" y="6742"/>
                  <a:pt x="7845" y="6913"/>
                </a:cubicBezTo>
                <a:cubicBezTo>
                  <a:pt x="7688" y="7007"/>
                  <a:pt x="7522" y="7100"/>
                  <a:pt x="7339" y="7113"/>
                </a:cubicBezTo>
                <a:cubicBezTo>
                  <a:pt x="7325" y="7114"/>
                  <a:pt x="7311" y="7114"/>
                  <a:pt x="7298" y="7114"/>
                </a:cubicBezTo>
                <a:cubicBezTo>
                  <a:pt x="7067" y="7114"/>
                  <a:pt x="6850" y="6987"/>
                  <a:pt x="6655" y="6860"/>
                </a:cubicBezTo>
                <a:cubicBezTo>
                  <a:pt x="6014" y="6441"/>
                  <a:pt x="5449" y="5829"/>
                  <a:pt x="4691" y="5638"/>
                </a:cubicBezTo>
                <a:cubicBezTo>
                  <a:pt x="4562" y="5606"/>
                  <a:pt x="4431" y="5590"/>
                  <a:pt x="4299" y="5590"/>
                </a:cubicBezTo>
                <a:cubicBezTo>
                  <a:pt x="3753" y="5590"/>
                  <a:pt x="3205" y="5859"/>
                  <a:pt x="2892" y="6309"/>
                </a:cubicBezTo>
                <a:cubicBezTo>
                  <a:pt x="2527" y="6834"/>
                  <a:pt x="2488" y="7509"/>
                  <a:pt x="2337" y="8130"/>
                </a:cubicBezTo>
                <a:cubicBezTo>
                  <a:pt x="2202" y="8681"/>
                  <a:pt x="1960" y="9224"/>
                  <a:pt x="1554" y="9621"/>
                </a:cubicBezTo>
                <a:cubicBezTo>
                  <a:pt x="1210" y="9957"/>
                  <a:pt x="737" y="10181"/>
                  <a:pt x="261" y="10181"/>
                </a:cubicBezTo>
                <a:cubicBezTo>
                  <a:pt x="174" y="10181"/>
                  <a:pt x="87" y="10174"/>
                  <a:pt x="0" y="10158"/>
                </a:cubicBezTo>
                <a:lnTo>
                  <a:pt x="0" y="10158"/>
                </a:lnTo>
                <a:cubicBezTo>
                  <a:pt x="117" y="10764"/>
                  <a:pt x="724" y="11182"/>
                  <a:pt x="1336" y="11262"/>
                </a:cubicBezTo>
                <a:cubicBezTo>
                  <a:pt x="1407" y="11271"/>
                  <a:pt x="1481" y="11276"/>
                  <a:pt x="1554" y="11276"/>
                </a:cubicBezTo>
                <a:cubicBezTo>
                  <a:pt x="1889" y="11276"/>
                  <a:pt x="2227" y="11174"/>
                  <a:pt x="2438" y="10921"/>
                </a:cubicBezTo>
                <a:cubicBezTo>
                  <a:pt x="2645" y="10673"/>
                  <a:pt x="2703" y="10308"/>
                  <a:pt x="2959" y="10110"/>
                </a:cubicBezTo>
                <a:cubicBezTo>
                  <a:pt x="3281" y="9859"/>
                  <a:pt x="3751" y="9984"/>
                  <a:pt x="4142" y="9868"/>
                </a:cubicBezTo>
                <a:cubicBezTo>
                  <a:pt x="4500" y="9762"/>
                  <a:pt x="4762" y="9462"/>
                  <a:pt x="5002" y="9176"/>
                </a:cubicBezTo>
                <a:lnTo>
                  <a:pt x="5002" y="9176"/>
                </a:lnTo>
                <a:cubicBezTo>
                  <a:pt x="5018" y="9558"/>
                  <a:pt x="4691" y="9864"/>
                  <a:pt x="4358" y="10051"/>
                </a:cubicBezTo>
                <a:cubicBezTo>
                  <a:pt x="4025" y="10237"/>
                  <a:pt x="3648" y="10376"/>
                  <a:pt x="3409" y="10674"/>
                </a:cubicBezTo>
                <a:cubicBezTo>
                  <a:pt x="3160" y="10981"/>
                  <a:pt x="3116" y="11440"/>
                  <a:pt x="3301" y="11789"/>
                </a:cubicBezTo>
                <a:cubicBezTo>
                  <a:pt x="3169" y="11526"/>
                  <a:pt x="3337" y="11196"/>
                  <a:pt x="3582" y="11035"/>
                </a:cubicBezTo>
                <a:cubicBezTo>
                  <a:pt x="3828" y="10874"/>
                  <a:pt x="4130" y="10837"/>
                  <a:pt x="4419" y="10781"/>
                </a:cubicBezTo>
                <a:cubicBezTo>
                  <a:pt x="4708" y="10726"/>
                  <a:pt x="5010" y="10639"/>
                  <a:pt x="5201" y="10415"/>
                </a:cubicBezTo>
                <a:cubicBezTo>
                  <a:pt x="5385" y="10201"/>
                  <a:pt x="5429" y="9899"/>
                  <a:pt x="5591" y="9667"/>
                </a:cubicBezTo>
                <a:cubicBezTo>
                  <a:pt x="5956" y="9145"/>
                  <a:pt x="6856" y="9051"/>
                  <a:pt x="7041" y="8476"/>
                </a:cubicBezTo>
                <a:lnTo>
                  <a:pt x="7041" y="8476"/>
                </a:lnTo>
                <a:cubicBezTo>
                  <a:pt x="6881" y="9175"/>
                  <a:pt x="6965" y="9981"/>
                  <a:pt x="7322" y="10608"/>
                </a:cubicBezTo>
                <a:cubicBezTo>
                  <a:pt x="7586" y="11068"/>
                  <a:pt x="7998" y="11430"/>
                  <a:pt x="8459" y="11693"/>
                </a:cubicBezTo>
                <a:cubicBezTo>
                  <a:pt x="8686" y="11823"/>
                  <a:pt x="8934" y="11934"/>
                  <a:pt x="9119" y="12121"/>
                </a:cubicBezTo>
                <a:cubicBezTo>
                  <a:pt x="9442" y="12443"/>
                  <a:pt x="9528" y="12946"/>
                  <a:pt x="9444" y="13394"/>
                </a:cubicBezTo>
                <a:cubicBezTo>
                  <a:pt x="9359" y="13842"/>
                  <a:pt x="9132" y="14248"/>
                  <a:pt x="8893" y="14637"/>
                </a:cubicBezTo>
                <a:cubicBezTo>
                  <a:pt x="8774" y="14833"/>
                  <a:pt x="8645" y="15057"/>
                  <a:pt x="8704" y="15279"/>
                </a:cubicBezTo>
                <a:cubicBezTo>
                  <a:pt x="8761" y="15491"/>
                  <a:pt x="8969" y="15622"/>
                  <a:pt x="9158" y="15731"/>
                </a:cubicBezTo>
                <a:cubicBezTo>
                  <a:pt x="9877" y="16148"/>
                  <a:pt x="10581" y="16590"/>
                  <a:pt x="11272" y="17056"/>
                </a:cubicBezTo>
                <a:cubicBezTo>
                  <a:pt x="11628" y="17296"/>
                  <a:pt x="11992" y="17556"/>
                  <a:pt x="12210" y="17926"/>
                </a:cubicBezTo>
                <a:cubicBezTo>
                  <a:pt x="12306" y="18089"/>
                  <a:pt x="12352" y="18335"/>
                  <a:pt x="12194" y="18438"/>
                </a:cubicBezTo>
                <a:cubicBezTo>
                  <a:pt x="12102" y="18499"/>
                  <a:pt x="11938" y="18537"/>
                  <a:pt x="11974" y="18642"/>
                </a:cubicBezTo>
                <a:cubicBezTo>
                  <a:pt x="11987" y="18681"/>
                  <a:pt x="12028" y="18703"/>
                  <a:pt x="12067" y="18721"/>
                </a:cubicBezTo>
                <a:cubicBezTo>
                  <a:pt x="12507" y="18927"/>
                  <a:pt x="12948" y="19134"/>
                  <a:pt x="13388" y="19340"/>
                </a:cubicBezTo>
                <a:cubicBezTo>
                  <a:pt x="13564" y="19207"/>
                  <a:pt x="13784" y="19143"/>
                  <a:pt x="14005" y="19143"/>
                </a:cubicBezTo>
                <a:cubicBezTo>
                  <a:pt x="14102" y="19143"/>
                  <a:pt x="14200" y="19156"/>
                  <a:pt x="14294" y="19180"/>
                </a:cubicBezTo>
                <a:cubicBezTo>
                  <a:pt x="14429" y="19215"/>
                  <a:pt x="14625" y="19282"/>
                  <a:pt x="14716" y="19394"/>
                </a:cubicBezTo>
                <a:cubicBezTo>
                  <a:pt x="14788" y="19481"/>
                  <a:pt x="14759" y="19621"/>
                  <a:pt x="14821" y="19693"/>
                </a:cubicBezTo>
                <a:cubicBezTo>
                  <a:pt x="14974" y="19867"/>
                  <a:pt x="15615" y="19797"/>
                  <a:pt x="15851" y="19839"/>
                </a:cubicBezTo>
                <a:cubicBezTo>
                  <a:pt x="16238" y="19909"/>
                  <a:pt x="16615" y="20026"/>
                  <a:pt x="16973" y="20190"/>
                </a:cubicBezTo>
                <a:cubicBezTo>
                  <a:pt x="16937" y="19797"/>
                  <a:pt x="16635" y="19489"/>
                  <a:pt x="16349" y="19220"/>
                </a:cubicBezTo>
                <a:cubicBezTo>
                  <a:pt x="15712" y="18619"/>
                  <a:pt x="15065" y="18030"/>
                  <a:pt x="14378" y="17486"/>
                </a:cubicBezTo>
                <a:cubicBezTo>
                  <a:pt x="13967" y="17158"/>
                  <a:pt x="13445" y="16739"/>
                  <a:pt x="13379" y="16184"/>
                </a:cubicBezTo>
                <a:cubicBezTo>
                  <a:pt x="13341" y="15863"/>
                  <a:pt x="13411" y="15541"/>
                  <a:pt x="13480" y="15226"/>
                </a:cubicBezTo>
                <a:cubicBezTo>
                  <a:pt x="13707" y="14189"/>
                  <a:pt x="13937" y="13141"/>
                  <a:pt x="14385" y="12178"/>
                </a:cubicBezTo>
                <a:cubicBezTo>
                  <a:pt x="14482" y="12146"/>
                  <a:pt x="14589" y="12133"/>
                  <a:pt x="14703" y="12133"/>
                </a:cubicBezTo>
                <a:cubicBezTo>
                  <a:pt x="15183" y="12133"/>
                  <a:pt x="15779" y="12369"/>
                  <a:pt x="16188" y="12458"/>
                </a:cubicBezTo>
                <a:cubicBezTo>
                  <a:pt x="16760" y="12583"/>
                  <a:pt x="17339" y="12697"/>
                  <a:pt x="17925" y="12697"/>
                </a:cubicBezTo>
                <a:cubicBezTo>
                  <a:pt x="17973" y="12697"/>
                  <a:pt x="18021" y="12696"/>
                  <a:pt x="18069" y="12694"/>
                </a:cubicBezTo>
                <a:cubicBezTo>
                  <a:pt x="18426" y="12685"/>
                  <a:pt x="18781" y="12629"/>
                  <a:pt x="19134" y="12573"/>
                </a:cubicBezTo>
                <a:cubicBezTo>
                  <a:pt x="19569" y="12505"/>
                  <a:pt x="20063" y="12354"/>
                  <a:pt x="20505" y="12354"/>
                </a:cubicBezTo>
                <a:cubicBezTo>
                  <a:pt x="20513" y="12354"/>
                  <a:pt x="20520" y="12354"/>
                  <a:pt x="20528" y="12354"/>
                </a:cubicBezTo>
                <a:cubicBezTo>
                  <a:pt x="20854" y="12358"/>
                  <a:pt x="20980" y="12679"/>
                  <a:pt x="21300" y="12803"/>
                </a:cubicBezTo>
                <a:cubicBezTo>
                  <a:pt x="21543" y="12897"/>
                  <a:pt x="21803" y="12934"/>
                  <a:pt x="22050" y="13017"/>
                </a:cubicBezTo>
                <a:cubicBezTo>
                  <a:pt x="22474" y="13162"/>
                  <a:pt x="22755" y="13489"/>
                  <a:pt x="23142" y="13674"/>
                </a:cubicBezTo>
                <a:cubicBezTo>
                  <a:pt x="23465" y="13830"/>
                  <a:pt x="23919" y="13848"/>
                  <a:pt x="24271" y="13931"/>
                </a:cubicBezTo>
                <a:cubicBezTo>
                  <a:pt x="24317" y="13941"/>
                  <a:pt x="24367" y="13956"/>
                  <a:pt x="24394" y="13994"/>
                </a:cubicBezTo>
                <a:cubicBezTo>
                  <a:pt x="24417" y="14023"/>
                  <a:pt x="24421" y="14064"/>
                  <a:pt x="24420" y="14102"/>
                </a:cubicBezTo>
                <a:cubicBezTo>
                  <a:pt x="24414" y="14295"/>
                  <a:pt x="24298" y="14466"/>
                  <a:pt x="24185" y="14624"/>
                </a:cubicBezTo>
                <a:cubicBezTo>
                  <a:pt x="23972" y="14926"/>
                  <a:pt x="23759" y="15229"/>
                  <a:pt x="23544" y="15532"/>
                </a:cubicBezTo>
                <a:cubicBezTo>
                  <a:pt x="23422" y="15704"/>
                  <a:pt x="23286" y="15888"/>
                  <a:pt x="23083" y="15953"/>
                </a:cubicBezTo>
                <a:cubicBezTo>
                  <a:pt x="22945" y="15999"/>
                  <a:pt x="22793" y="15982"/>
                  <a:pt x="22654" y="16024"/>
                </a:cubicBezTo>
                <a:cubicBezTo>
                  <a:pt x="22515" y="16067"/>
                  <a:pt x="22387" y="16219"/>
                  <a:pt x="22451" y="16351"/>
                </a:cubicBezTo>
                <a:cubicBezTo>
                  <a:pt x="22245" y="16272"/>
                  <a:pt x="22037" y="16195"/>
                  <a:pt x="21830" y="16116"/>
                </a:cubicBezTo>
                <a:cubicBezTo>
                  <a:pt x="21784" y="16100"/>
                  <a:pt x="21735" y="16083"/>
                  <a:pt x="21687" y="16083"/>
                </a:cubicBezTo>
                <a:cubicBezTo>
                  <a:pt x="21671" y="16083"/>
                  <a:pt x="21654" y="16085"/>
                  <a:pt x="21638" y="16090"/>
                </a:cubicBezTo>
                <a:cubicBezTo>
                  <a:pt x="21568" y="16113"/>
                  <a:pt x="21527" y="16180"/>
                  <a:pt x="21489" y="16242"/>
                </a:cubicBezTo>
                <a:cubicBezTo>
                  <a:pt x="21339" y="16502"/>
                  <a:pt x="21189" y="16759"/>
                  <a:pt x="21039" y="17016"/>
                </a:cubicBezTo>
                <a:cubicBezTo>
                  <a:pt x="21005" y="17075"/>
                  <a:pt x="20969" y="17138"/>
                  <a:pt x="20974" y="17206"/>
                </a:cubicBezTo>
                <a:cubicBezTo>
                  <a:pt x="20981" y="17358"/>
                  <a:pt x="21171" y="17429"/>
                  <a:pt x="21324" y="17429"/>
                </a:cubicBezTo>
                <a:cubicBezTo>
                  <a:pt x="21824" y="17425"/>
                  <a:pt x="22293" y="17072"/>
                  <a:pt x="22777" y="17072"/>
                </a:cubicBezTo>
                <a:cubicBezTo>
                  <a:pt x="22839" y="17072"/>
                  <a:pt x="22901" y="17078"/>
                  <a:pt x="22964" y="17091"/>
                </a:cubicBezTo>
                <a:cubicBezTo>
                  <a:pt x="23029" y="17104"/>
                  <a:pt x="23095" y="17124"/>
                  <a:pt x="23159" y="17124"/>
                </a:cubicBezTo>
                <a:cubicBezTo>
                  <a:pt x="23186" y="17124"/>
                  <a:pt x="23212" y="17121"/>
                  <a:pt x="23237" y="17111"/>
                </a:cubicBezTo>
                <a:cubicBezTo>
                  <a:pt x="23298" y="17089"/>
                  <a:pt x="23344" y="17040"/>
                  <a:pt x="23387" y="16991"/>
                </a:cubicBezTo>
                <a:cubicBezTo>
                  <a:pt x="23917" y="16394"/>
                  <a:pt x="24449" y="15797"/>
                  <a:pt x="24980" y="15200"/>
                </a:cubicBezTo>
                <a:cubicBezTo>
                  <a:pt x="25012" y="15166"/>
                  <a:pt x="25060" y="15129"/>
                  <a:pt x="25101" y="15129"/>
                </a:cubicBezTo>
                <a:cubicBezTo>
                  <a:pt x="25117" y="15129"/>
                  <a:pt x="25132" y="15135"/>
                  <a:pt x="25144" y="15149"/>
                </a:cubicBezTo>
                <a:cubicBezTo>
                  <a:pt x="25147" y="15425"/>
                  <a:pt x="24978" y="15603"/>
                  <a:pt x="24912" y="15853"/>
                </a:cubicBezTo>
                <a:cubicBezTo>
                  <a:pt x="24856" y="16062"/>
                  <a:pt x="24965" y="16276"/>
                  <a:pt x="24968" y="16493"/>
                </a:cubicBezTo>
                <a:cubicBezTo>
                  <a:pt x="24970" y="16649"/>
                  <a:pt x="24912" y="16811"/>
                  <a:pt x="24791" y="16912"/>
                </a:cubicBezTo>
                <a:cubicBezTo>
                  <a:pt x="24720" y="16971"/>
                  <a:pt x="24627" y="17004"/>
                  <a:pt x="24536" y="17004"/>
                </a:cubicBezTo>
                <a:cubicBezTo>
                  <a:pt x="24471" y="17004"/>
                  <a:pt x="24406" y="16987"/>
                  <a:pt x="24352" y="16952"/>
                </a:cubicBezTo>
                <a:lnTo>
                  <a:pt x="24352" y="16952"/>
                </a:lnTo>
                <a:cubicBezTo>
                  <a:pt x="24596" y="17468"/>
                  <a:pt x="24909" y="17950"/>
                  <a:pt x="25282" y="18382"/>
                </a:cubicBezTo>
                <a:cubicBezTo>
                  <a:pt x="25685" y="17887"/>
                  <a:pt x="25620" y="17158"/>
                  <a:pt x="25911" y="16589"/>
                </a:cubicBezTo>
                <a:cubicBezTo>
                  <a:pt x="25983" y="16449"/>
                  <a:pt x="26077" y="16317"/>
                  <a:pt x="26121" y="16165"/>
                </a:cubicBezTo>
                <a:cubicBezTo>
                  <a:pt x="26170" y="15993"/>
                  <a:pt x="26149" y="15808"/>
                  <a:pt x="26130" y="15629"/>
                </a:cubicBezTo>
                <a:cubicBezTo>
                  <a:pt x="26068" y="15113"/>
                  <a:pt x="26008" y="14595"/>
                  <a:pt x="25949" y="14077"/>
                </a:cubicBezTo>
                <a:cubicBezTo>
                  <a:pt x="25896" y="13635"/>
                  <a:pt x="25842" y="13178"/>
                  <a:pt x="25618" y="12793"/>
                </a:cubicBezTo>
                <a:cubicBezTo>
                  <a:pt x="25185" y="12040"/>
                  <a:pt x="24259" y="11760"/>
                  <a:pt x="23526" y="11290"/>
                </a:cubicBezTo>
                <a:cubicBezTo>
                  <a:pt x="23497" y="11271"/>
                  <a:pt x="23467" y="11250"/>
                  <a:pt x="23452" y="11219"/>
                </a:cubicBezTo>
                <a:cubicBezTo>
                  <a:pt x="23413" y="11133"/>
                  <a:pt x="23506" y="11050"/>
                  <a:pt x="23583" y="10997"/>
                </a:cubicBezTo>
                <a:cubicBezTo>
                  <a:pt x="24099" y="10638"/>
                  <a:pt x="24404" y="9996"/>
                  <a:pt x="24358" y="9369"/>
                </a:cubicBezTo>
                <a:cubicBezTo>
                  <a:pt x="24343" y="9174"/>
                  <a:pt x="24297" y="8984"/>
                  <a:pt x="24280" y="8789"/>
                </a:cubicBezTo>
                <a:cubicBezTo>
                  <a:pt x="24227" y="8207"/>
                  <a:pt x="24427" y="7631"/>
                  <a:pt x="24697" y="7114"/>
                </a:cubicBezTo>
                <a:cubicBezTo>
                  <a:pt x="24916" y="6694"/>
                  <a:pt x="25184" y="6301"/>
                  <a:pt x="25411" y="5885"/>
                </a:cubicBezTo>
                <a:cubicBezTo>
                  <a:pt x="25590" y="5558"/>
                  <a:pt x="25707" y="5234"/>
                  <a:pt x="26013" y="4993"/>
                </a:cubicBezTo>
                <a:cubicBezTo>
                  <a:pt x="26148" y="4886"/>
                  <a:pt x="26318" y="4813"/>
                  <a:pt x="26487" y="4813"/>
                </a:cubicBezTo>
                <a:cubicBezTo>
                  <a:pt x="26532" y="4813"/>
                  <a:pt x="26577" y="4818"/>
                  <a:pt x="26621" y="4829"/>
                </a:cubicBezTo>
                <a:cubicBezTo>
                  <a:pt x="26922" y="4905"/>
                  <a:pt x="27098" y="5219"/>
                  <a:pt x="27363" y="5381"/>
                </a:cubicBezTo>
                <a:cubicBezTo>
                  <a:pt x="27585" y="5516"/>
                  <a:pt x="27854" y="5537"/>
                  <a:pt x="28102" y="5606"/>
                </a:cubicBezTo>
                <a:cubicBezTo>
                  <a:pt x="28518" y="5723"/>
                  <a:pt x="28881" y="5972"/>
                  <a:pt x="29235" y="6217"/>
                </a:cubicBezTo>
                <a:cubicBezTo>
                  <a:pt x="29476" y="6384"/>
                  <a:pt x="29743" y="6595"/>
                  <a:pt x="29746" y="6890"/>
                </a:cubicBezTo>
                <a:cubicBezTo>
                  <a:pt x="29748" y="6963"/>
                  <a:pt x="29734" y="7046"/>
                  <a:pt x="29780" y="7106"/>
                </a:cubicBezTo>
                <a:cubicBezTo>
                  <a:pt x="29812" y="7148"/>
                  <a:pt x="29868" y="7164"/>
                  <a:pt x="29919" y="7179"/>
                </a:cubicBezTo>
                <a:cubicBezTo>
                  <a:pt x="30063" y="7219"/>
                  <a:pt x="30225" y="7252"/>
                  <a:pt x="30377" y="7252"/>
                </a:cubicBezTo>
                <a:cubicBezTo>
                  <a:pt x="30561" y="7252"/>
                  <a:pt x="30731" y="7203"/>
                  <a:pt x="30833" y="7054"/>
                </a:cubicBezTo>
                <a:cubicBezTo>
                  <a:pt x="30841" y="7114"/>
                  <a:pt x="30894" y="7142"/>
                  <a:pt x="30953" y="7142"/>
                </a:cubicBezTo>
                <a:cubicBezTo>
                  <a:pt x="31015" y="7142"/>
                  <a:pt x="31083" y="7112"/>
                  <a:pt x="31117" y="7059"/>
                </a:cubicBezTo>
                <a:cubicBezTo>
                  <a:pt x="31182" y="6954"/>
                  <a:pt x="31167" y="6821"/>
                  <a:pt x="31198" y="6701"/>
                </a:cubicBezTo>
                <a:cubicBezTo>
                  <a:pt x="31249" y="6494"/>
                  <a:pt x="31430" y="6340"/>
                  <a:pt x="31492" y="6135"/>
                </a:cubicBezTo>
                <a:cubicBezTo>
                  <a:pt x="31572" y="5866"/>
                  <a:pt x="31432" y="5588"/>
                  <a:pt x="31295" y="5345"/>
                </a:cubicBezTo>
                <a:cubicBezTo>
                  <a:pt x="30697" y="4274"/>
                  <a:pt x="30098" y="3202"/>
                  <a:pt x="29397" y="2196"/>
                </a:cubicBezTo>
                <a:cubicBezTo>
                  <a:pt x="29266" y="2007"/>
                  <a:pt x="29126" y="1806"/>
                  <a:pt x="29120" y="1576"/>
                </a:cubicBezTo>
                <a:cubicBezTo>
                  <a:pt x="29116" y="1319"/>
                  <a:pt x="29279" y="1094"/>
                  <a:pt x="29364" y="853"/>
                </a:cubicBezTo>
                <a:cubicBezTo>
                  <a:pt x="29461" y="576"/>
                  <a:pt x="29455" y="275"/>
                  <a:pt x="293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 name="Google Shape;162;p31"/>
          <p:cNvGrpSpPr/>
          <p:nvPr/>
        </p:nvGrpSpPr>
        <p:grpSpPr>
          <a:xfrm>
            <a:off x="7012311" y="2145369"/>
            <a:ext cx="1291577" cy="3165226"/>
            <a:chOff x="4666150" y="2948925"/>
            <a:chExt cx="953475" cy="2336650"/>
          </a:xfrm>
        </p:grpSpPr>
        <p:sp>
          <p:nvSpPr>
            <p:cNvPr id="163" name="Google Shape;163;p31"/>
            <p:cNvSpPr/>
            <p:nvPr/>
          </p:nvSpPr>
          <p:spPr>
            <a:xfrm>
              <a:off x="5137775" y="2948925"/>
              <a:ext cx="42050" cy="241225"/>
            </a:xfrm>
            <a:custGeom>
              <a:avLst/>
              <a:gdLst/>
              <a:ahLst/>
              <a:cxnLst/>
              <a:rect l="l" t="t" r="r" b="b"/>
              <a:pathLst>
                <a:path w="1682" h="9649" extrusionOk="0">
                  <a:moveTo>
                    <a:pt x="1681" y="1"/>
                  </a:moveTo>
                  <a:lnTo>
                    <a:pt x="0" y="1765"/>
                  </a:lnTo>
                  <a:lnTo>
                    <a:pt x="0" y="9649"/>
                  </a:lnTo>
                  <a:lnTo>
                    <a:pt x="1681" y="7883"/>
                  </a:lnTo>
                  <a:lnTo>
                    <a:pt x="168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1"/>
            <p:cNvSpPr/>
            <p:nvPr/>
          </p:nvSpPr>
          <p:spPr>
            <a:xfrm>
              <a:off x="5173800" y="2997500"/>
              <a:ext cx="148200" cy="194950"/>
            </a:xfrm>
            <a:custGeom>
              <a:avLst/>
              <a:gdLst/>
              <a:ahLst/>
              <a:cxnLst/>
              <a:rect l="l" t="t" r="r" b="b"/>
              <a:pathLst>
                <a:path w="5928" h="7798" extrusionOk="0">
                  <a:moveTo>
                    <a:pt x="5927" y="1"/>
                  </a:moveTo>
                  <a:lnTo>
                    <a:pt x="3623" y="795"/>
                  </a:lnTo>
                  <a:lnTo>
                    <a:pt x="1" y="7798"/>
                  </a:lnTo>
                  <a:lnTo>
                    <a:pt x="2305" y="7003"/>
                  </a:lnTo>
                  <a:lnTo>
                    <a:pt x="592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1"/>
            <p:cNvSpPr/>
            <p:nvPr/>
          </p:nvSpPr>
          <p:spPr>
            <a:xfrm>
              <a:off x="5204750" y="3097175"/>
              <a:ext cx="221200" cy="122700"/>
            </a:xfrm>
            <a:custGeom>
              <a:avLst/>
              <a:gdLst/>
              <a:ahLst/>
              <a:cxnLst/>
              <a:rect l="l" t="t" r="r" b="b"/>
              <a:pathLst>
                <a:path w="8848" h="4908" extrusionOk="0">
                  <a:moveTo>
                    <a:pt x="6435" y="0"/>
                  </a:moveTo>
                  <a:lnTo>
                    <a:pt x="1" y="4555"/>
                  </a:lnTo>
                  <a:lnTo>
                    <a:pt x="2413" y="4908"/>
                  </a:lnTo>
                  <a:lnTo>
                    <a:pt x="8848" y="353"/>
                  </a:lnTo>
                  <a:lnTo>
                    <a:pt x="643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1"/>
            <p:cNvSpPr/>
            <p:nvPr/>
          </p:nvSpPr>
          <p:spPr>
            <a:xfrm>
              <a:off x="5223725" y="3214550"/>
              <a:ext cx="244700" cy="62825"/>
            </a:xfrm>
            <a:custGeom>
              <a:avLst/>
              <a:gdLst/>
              <a:ahLst/>
              <a:cxnLst/>
              <a:rect l="l" t="t" r="r" b="b"/>
              <a:pathLst>
                <a:path w="9788" h="2513" extrusionOk="0">
                  <a:moveTo>
                    <a:pt x="7807" y="0"/>
                  </a:moveTo>
                  <a:lnTo>
                    <a:pt x="0" y="1091"/>
                  </a:lnTo>
                  <a:lnTo>
                    <a:pt x="1981" y="2513"/>
                  </a:lnTo>
                  <a:lnTo>
                    <a:pt x="9788" y="1422"/>
                  </a:lnTo>
                  <a:lnTo>
                    <a:pt x="780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1"/>
            <p:cNvSpPr/>
            <p:nvPr/>
          </p:nvSpPr>
          <p:spPr>
            <a:xfrm>
              <a:off x="5226400" y="3277850"/>
              <a:ext cx="213600" cy="119775"/>
            </a:xfrm>
            <a:custGeom>
              <a:avLst/>
              <a:gdLst/>
              <a:ahLst/>
              <a:cxnLst/>
              <a:rect l="l" t="t" r="r" b="b"/>
              <a:pathLst>
                <a:path w="8544" h="4791" extrusionOk="0">
                  <a:moveTo>
                    <a:pt x="1" y="0"/>
                  </a:moveTo>
                  <a:lnTo>
                    <a:pt x="1107" y="2172"/>
                  </a:lnTo>
                  <a:lnTo>
                    <a:pt x="8543" y="4790"/>
                  </a:lnTo>
                  <a:lnTo>
                    <a:pt x="8543" y="4790"/>
                  </a:lnTo>
                  <a:lnTo>
                    <a:pt x="7437" y="2619"/>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1"/>
            <p:cNvSpPr/>
            <p:nvPr/>
          </p:nvSpPr>
          <p:spPr>
            <a:xfrm>
              <a:off x="5211875" y="3311075"/>
              <a:ext cx="135450" cy="204500"/>
            </a:xfrm>
            <a:custGeom>
              <a:avLst/>
              <a:gdLst/>
              <a:ahLst/>
              <a:cxnLst/>
              <a:rect l="l" t="t" r="r" b="b"/>
              <a:pathLst>
                <a:path w="5418" h="8180" extrusionOk="0">
                  <a:moveTo>
                    <a:pt x="16" y="0"/>
                  </a:moveTo>
                  <a:lnTo>
                    <a:pt x="0" y="2438"/>
                  </a:lnTo>
                  <a:lnTo>
                    <a:pt x="5401" y="8179"/>
                  </a:lnTo>
                  <a:lnTo>
                    <a:pt x="5418" y="5742"/>
                  </a:lnTo>
                  <a:lnTo>
                    <a:pt x="1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1"/>
            <p:cNvSpPr/>
            <p:nvPr/>
          </p:nvSpPr>
          <p:spPr>
            <a:xfrm>
              <a:off x="5156075" y="3334075"/>
              <a:ext cx="82375" cy="243525"/>
            </a:xfrm>
            <a:custGeom>
              <a:avLst/>
              <a:gdLst/>
              <a:ahLst/>
              <a:cxnLst/>
              <a:rect l="l" t="t" r="r" b="b"/>
              <a:pathLst>
                <a:path w="3295" h="9741" extrusionOk="0">
                  <a:moveTo>
                    <a:pt x="1134" y="1"/>
                  </a:moveTo>
                  <a:lnTo>
                    <a:pt x="0" y="2159"/>
                  </a:lnTo>
                  <a:lnTo>
                    <a:pt x="2160" y="9741"/>
                  </a:lnTo>
                  <a:lnTo>
                    <a:pt x="3294" y="7582"/>
                  </a:lnTo>
                  <a:lnTo>
                    <a:pt x="113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1"/>
            <p:cNvSpPr/>
            <p:nvPr/>
          </p:nvSpPr>
          <p:spPr>
            <a:xfrm>
              <a:off x="5060025" y="3341750"/>
              <a:ext cx="89125" cy="228100"/>
            </a:xfrm>
            <a:custGeom>
              <a:avLst/>
              <a:gdLst/>
              <a:ahLst/>
              <a:cxnLst/>
              <a:rect l="l" t="t" r="r" b="b"/>
              <a:pathLst>
                <a:path w="3565" h="9124" extrusionOk="0">
                  <a:moveTo>
                    <a:pt x="3564" y="0"/>
                  </a:moveTo>
                  <a:lnTo>
                    <a:pt x="1565" y="1396"/>
                  </a:lnTo>
                  <a:lnTo>
                    <a:pt x="0" y="9123"/>
                  </a:lnTo>
                  <a:lnTo>
                    <a:pt x="1999" y="7726"/>
                  </a:lnTo>
                  <a:lnTo>
                    <a:pt x="356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1"/>
            <p:cNvSpPr/>
            <p:nvPr/>
          </p:nvSpPr>
          <p:spPr>
            <a:xfrm>
              <a:off x="4930325" y="3332325"/>
              <a:ext cx="183925" cy="161650"/>
            </a:xfrm>
            <a:custGeom>
              <a:avLst/>
              <a:gdLst/>
              <a:ahLst/>
              <a:cxnLst/>
              <a:rect l="l" t="t" r="r" b="b"/>
              <a:pathLst>
                <a:path w="7357" h="6466" extrusionOk="0">
                  <a:moveTo>
                    <a:pt x="7357" y="1"/>
                  </a:moveTo>
                  <a:lnTo>
                    <a:pt x="4941" y="321"/>
                  </a:lnTo>
                  <a:lnTo>
                    <a:pt x="1" y="6466"/>
                  </a:lnTo>
                  <a:lnTo>
                    <a:pt x="2418" y="6144"/>
                  </a:lnTo>
                  <a:lnTo>
                    <a:pt x="735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1"/>
            <p:cNvSpPr/>
            <p:nvPr/>
          </p:nvSpPr>
          <p:spPr>
            <a:xfrm>
              <a:off x="4849975" y="3287300"/>
              <a:ext cx="237650" cy="100325"/>
            </a:xfrm>
            <a:custGeom>
              <a:avLst/>
              <a:gdLst/>
              <a:ahLst/>
              <a:cxnLst/>
              <a:rect l="l" t="t" r="r" b="b"/>
              <a:pathLst>
                <a:path w="9506" h="4013" extrusionOk="0">
                  <a:moveTo>
                    <a:pt x="7211" y="1"/>
                  </a:moveTo>
                  <a:lnTo>
                    <a:pt x="1" y="3189"/>
                  </a:lnTo>
                  <a:lnTo>
                    <a:pt x="2295" y="4013"/>
                  </a:lnTo>
                  <a:lnTo>
                    <a:pt x="9506" y="825"/>
                  </a:lnTo>
                  <a:lnTo>
                    <a:pt x="721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1"/>
            <p:cNvSpPr/>
            <p:nvPr/>
          </p:nvSpPr>
          <p:spPr>
            <a:xfrm>
              <a:off x="4836925" y="3217325"/>
              <a:ext cx="238225" cy="56700"/>
            </a:xfrm>
            <a:custGeom>
              <a:avLst/>
              <a:gdLst/>
              <a:ahLst/>
              <a:cxnLst/>
              <a:rect l="l" t="t" r="r" b="b"/>
              <a:pathLst>
                <a:path w="9529" h="2268" extrusionOk="0">
                  <a:moveTo>
                    <a:pt x="1" y="1"/>
                  </a:moveTo>
                  <a:lnTo>
                    <a:pt x="1660" y="1787"/>
                  </a:lnTo>
                  <a:lnTo>
                    <a:pt x="9528" y="2268"/>
                  </a:lnTo>
                  <a:lnTo>
                    <a:pt x="9528" y="2268"/>
                  </a:lnTo>
                  <a:lnTo>
                    <a:pt x="7870" y="483"/>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1"/>
            <p:cNvSpPr/>
            <p:nvPr/>
          </p:nvSpPr>
          <p:spPr>
            <a:xfrm>
              <a:off x="4894100" y="3078400"/>
              <a:ext cx="185550" cy="159825"/>
            </a:xfrm>
            <a:custGeom>
              <a:avLst/>
              <a:gdLst/>
              <a:ahLst/>
              <a:cxnLst/>
              <a:rect l="l" t="t" r="r" b="b"/>
              <a:pathLst>
                <a:path w="7422" h="6393" extrusionOk="0">
                  <a:moveTo>
                    <a:pt x="0" y="0"/>
                  </a:moveTo>
                  <a:lnTo>
                    <a:pt x="654" y="2350"/>
                  </a:lnTo>
                  <a:lnTo>
                    <a:pt x="7422" y="6392"/>
                  </a:lnTo>
                  <a:lnTo>
                    <a:pt x="6768" y="4043"/>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1"/>
            <p:cNvSpPr/>
            <p:nvPr/>
          </p:nvSpPr>
          <p:spPr>
            <a:xfrm>
              <a:off x="4996250" y="2981250"/>
              <a:ext cx="116350" cy="227200"/>
            </a:xfrm>
            <a:custGeom>
              <a:avLst/>
              <a:gdLst/>
              <a:ahLst/>
              <a:cxnLst/>
              <a:rect l="l" t="t" r="r" b="b"/>
              <a:pathLst>
                <a:path w="4654" h="9088" extrusionOk="0">
                  <a:moveTo>
                    <a:pt x="500" y="0"/>
                  </a:moveTo>
                  <a:lnTo>
                    <a:pt x="1" y="2387"/>
                  </a:lnTo>
                  <a:lnTo>
                    <a:pt x="4155" y="9087"/>
                  </a:lnTo>
                  <a:lnTo>
                    <a:pt x="4654" y="6701"/>
                  </a:lnTo>
                  <a:lnTo>
                    <a:pt x="50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1"/>
            <p:cNvSpPr/>
            <p:nvPr/>
          </p:nvSpPr>
          <p:spPr>
            <a:xfrm>
              <a:off x="4666200" y="3280650"/>
              <a:ext cx="953425" cy="2004925"/>
            </a:xfrm>
            <a:custGeom>
              <a:avLst/>
              <a:gdLst/>
              <a:ahLst/>
              <a:cxnLst/>
              <a:rect l="l" t="t" r="r" b="b"/>
              <a:pathLst>
                <a:path w="38137" h="80197" extrusionOk="0">
                  <a:moveTo>
                    <a:pt x="25239" y="15681"/>
                  </a:moveTo>
                  <a:cubicBezTo>
                    <a:pt x="25266" y="15681"/>
                    <a:pt x="25293" y="15683"/>
                    <a:pt x="25320" y="15687"/>
                  </a:cubicBezTo>
                  <a:lnTo>
                    <a:pt x="27190" y="15974"/>
                  </a:lnTo>
                  <a:cubicBezTo>
                    <a:pt x="27505" y="16022"/>
                    <a:pt x="27701" y="16342"/>
                    <a:pt x="27602" y="16644"/>
                  </a:cubicBezTo>
                  <a:lnTo>
                    <a:pt x="26926" y="18699"/>
                  </a:lnTo>
                  <a:cubicBezTo>
                    <a:pt x="26849" y="18931"/>
                    <a:pt x="26643" y="19053"/>
                    <a:pt x="26436" y="19053"/>
                  </a:cubicBezTo>
                  <a:cubicBezTo>
                    <a:pt x="26256" y="19053"/>
                    <a:pt x="26075" y="18961"/>
                    <a:pt x="25978" y="18772"/>
                  </a:cubicBezTo>
                  <a:lnTo>
                    <a:pt x="24784" y="16431"/>
                  </a:lnTo>
                  <a:cubicBezTo>
                    <a:pt x="24606" y="16081"/>
                    <a:pt x="24866" y="15681"/>
                    <a:pt x="25239" y="15681"/>
                  </a:cubicBezTo>
                  <a:close/>
                  <a:moveTo>
                    <a:pt x="20180" y="16597"/>
                  </a:moveTo>
                  <a:cubicBezTo>
                    <a:pt x="20686" y="16598"/>
                    <a:pt x="20888" y="17250"/>
                    <a:pt x="20471" y="17536"/>
                  </a:cubicBezTo>
                  <a:lnTo>
                    <a:pt x="20470" y="17536"/>
                  </a:lnTo>
                  <a:lnTo>
                    <a:pt x="17412" y="19637"/>
                  </a:lnTo>
                  <a:cubicBezTo>
                    <a:pt x="17323" y="19697"/>
                    <a:pt x="17222" y="19727"/>
                    <a:pt x="17120" y="19727"/>
                  </a:cubicBezTo>
                  <a:cubicBezTo>
                    <a:pt x="16992" y="19727"/>
                    <a:pt x="16864" y="19679"/>
                    <a:pt x="16766" y="19585"/>
                  </a:cubicBezTo>
                  <a:lnTo>
                    <a:pt x="14553" y="17486"/>
                  </a:lnTo>
                  <a:cubicBezTo>
                    <a:pt x="14216" y="17165"/>
                    <a:pt x="14443" y="16597"/>
                    <a:pt x="14908" y="16597"/>
                  </a:cubicBezTo>
                  <a:close/>
                  <a:moveTo>
                    <a:pt x="27652" y="20279"/>
                  </a:moveTo>
                  <a:cubicBezTo>
                    <a:pt x="27881" y="20279"/>
                    <a:pt x="28110" y="20425"/>
                    <a:pt x="28161" y="20700"/>
                  </a:cubicBezTo>
                  <a:lnTo>
                    <a:pt x="28444" y="22221"/>
                  </a:lnTo>
                  <a:cubicBezTo>
                    <a:pt x="28514" y="22590"/>
                    <a:pt x="28222" y="22832"/>
                    <a:pt x="27929" y="22832"/>
                  </a:cubicBezTo>
                  <a:cubicBezTo>
                    <a:pt x="27749" y="22832"/>
                    <a:pt x="27569" y="22741"/>
                    <a:pt x="27472" y="22532"/>
                  </a:cubicBezTo>
                  <a:lnTo>
                    <a:pt x="26990" y="21493"/>
                  </a:lnTo>
                  <a:cubicBezTo>
                    <a:pt x="26929" y="21363"/>
                    <a:pt x="26925" y="21213"/>
                    <a:pt x="26980" y="21081"/>
                  </a:cubicBezTo>
                  <a:lnTo>
                    <a:pt x="27179" y="20598"/>
                  </a:lnTo>
                  <a:cubicBezTo>
                    <a:pt x="27268" y="20382"/>
                    <a:pt x="27460" y="20279"/>
                    <a:pt x="27652" y="20279"/>
                  </a:cubicBezTo>
                  <a:close/>
                  <a:moveTo>
                    <a:pt x="24583" y="19324"/>
                  </a:moveTo>
                  <a:cubicBezTo>
                    <a:pt x="24760" y="19324"/>
                    <a:pt x="24937" y="19412"/>
                    <a:pt x="25036" y="19609"/>
                  </a:cubicBezTo>
                  <a:lnTo>
                    <a:pt x="25829" y="21197"/>
                  </a:lnTo>
                  <a:cubicBezTo>
                    <a:pt x="25888" y="21313"/>
                    <a:pt x="25901" y="21446"/>
                    <a:pt x="25864" y="21571"/>
                  </a:cubicBezTo>
                  <a:lnTo>
                    <a:pt x="25863" y="21571"/>
                  </a:lnTo>
                  <a:lnTo>
                    <a:pt x="25312" y="23469"/>
                  </a:lnTo>
                  <a:cubicBezTo>
                    <a:pt x="25238" y="23721"/>
                    <a:pt x="25030" y="23840"/>
                    <a:pt x="24821" y="23840"/>
                  </a:cubicBezTo>
                  <a:cubicBezTo>
                    <a:pt x="24573" y="23840"/>
                    <a:pt x="24325" y="23672"/>
                    <a:pt x="24303" y="23361"/>
                  </a:cubicBezTo>
                  <a:lnTo>
                    <a:pt x="24063" y="19875"/>
                  </a:lnTo>
                  <a:cubicBezTo>
                    <a:pt x="24039" y="19534"/>
                    <a:pt x="24310" y="19324"/>
                    <a:pt x="24583" y="19324"/>
                  </a:cubicBezTo>
                  <a:close/>
                  <a:moveTo>
                    <a:pt x="12013" y="18569"/>
                  </a:moveTo>
                  <a:cubicBezTo>
                    <a:pt x="12111" y="18569"/>
                    <a:pt x="12211" y="18597"/>
                    <a:pt x="12301" y="18658"/>
                  </a:cubicBezTo>
                  <a:lnTo>
                    <a:pt x="12298" y="18657"/>
                  </a:lnTo>
                  <a:lnTo>
                    <a:pt x="12298" y="18657"/>
                  </a:lnTo>
                  <a:lnTo>
                    <a:pt x="14961" y="20442"/>
                  </a:lnTo>
                  <a:cubicBezTo>
                    <a:pt x="15255" y="20640"/>
                    <a:pt x="15266" y="21069"/>
                    <a:pt x="14982" y="21281"/>
                  </a:cubicBezTo>
                  <a:lnTo>
                    <a:pt x="11353" y="24003"/>
                  </a:lnTo>
                  <a:cubicBezTo>
                    <a:pt x="11256" y="24076"/>
                    <a:pt x="11150" y="24108"/>
                    <a:pt x="11047" y="24108"/>
                  </a:cubicBezTo>
                  <a:cubicBezTo>
                    <a:pt x="10743" y="24108"/>
                    <a:pt x="10466" y="23831"/>
                    <a:pt x="10541" y="23483"/>
                  </a:cubicBezTo>
                  <a:lnTo>
                    <a:pt x="11509" y="18977"/>
                  </a:lnTo>
                  <a:cubicBezTo>
                    <a:pt x="11562" y="18726"/>
                    <a:pt x="11782" y="18569"/>
                    <a:pt x="12013" y="18569"/>
                  </a:cubicBezTo>
                  <a:close/>
                  <a:moveTo>
                    <a:pt x="21990" y="18694"/>
                  </a:moveTo>
                  <a:cubicBezTo>
                    <a:pt x="22241" y="18694"/>
                    <a:pt x="22479" y="18880"/>
                    <a:pt x="22503" y="19164"/>
                  </a:cubicBezTo>
                  <a:cubicBezTo>
                    <a:pt x="22660" y="21036"/>
                    <a:pt x="23002" y="25105"/>
                    <a:pt x="23005" y="25430"/>
                  </a:cubicBezTo>
                  <a:lnTo>
                    <a:pt x="23004" y="25430"/>
                  </a:lnTo>
                  <a:cubicBezTo>
                    <a:pt x="23004" y="25449"/>
                    <a:pt x="22994" y="25459"/>
                    <a:pt x="22974" y="25459"/>
                  </a:cubicBezTo>
                  <a:cubicBezTo>
                    <a:pt x="22643" y="25459"/>
                    <a:pt x="19716" y="22957"/>
                    <a:pt x="18548" y="21948"/>
                  </a:cubicBezTo>
                  <a:cubicBezTo>
                    <a:pt x="18301" y="21733"/>
                    <a:pt x="18315" y="21346"/>
                    <a:pt x="18575" y="21149"/>
                  </a:cubicBezTo>
                  <a:lnTo>
                    <a:pt x="21680" y="18799"/>
                  </a:lnTo>
                  <a:cubicBezTo>
                    <a:pt x="21775" y="18727"/>
                    <a:pt x="21884" y="18694"/>
                    <a:pt x="21990" y="18694"/>
                  </a:cubicBezTo>
                  <a:close/>
                  <a:moveTo>
                    <a:pt x="17410" y="22405"/>
                  </a:moveTo>
                  <a:cubicBezTo>
                    <a:pt x="17535" y="22405"/>
                    <a:pt x="17660" y="22450"/>
                    <a:pt x="17757" y="22539"/>
                  </a:cubicBezTo>
                  <a:lnTo>
                    <a:pt x="17755" y="22539"/>
                  </a:lnTo>
                  <a:lnTo>
                    <a:pt x="22009" y="26403"/>
                  </a:lnTo>
                  <a:cubicBezTo>
                    <a:pt x="22357" y="26719"/>
                    <a:pt x="22134" y="27298"/>
                    <a:pt x="21665" y="27298"/>
                  </a:cubicBezTo>
                  <a:cubicBezTo>
                    <a:pt x="21664" y="27298"/>
                    <a:pt x="21662" y="27298"/>
                    <a:pt x="21661" y="27298"/>
                  </a:cubicBezTo>
                  <a:cubicBezTo>
                    <a:pt x="19794" y="27287"/>
                    <a:pt x="16348" y="27268"/>
                    <a:pt x="13728" y="27268"/>
                  </a:cubicBezTo>
                  <a:cubicBezTo>
                    <a:pt x="13064" y="27268"/>
                    <a:pt x="12454" y="27269"/>
                    <a:pt x="11935" y="27272"/>
                  </a:cubicBezTo>
                  <a:cubicBezTo>
                    <a:pt x="11934" y="27272"/>
                    <a:pt x="11932" y="27272"/>
                    <a:pt x="11931" y="27272"/>
                  </a:cubicBezTo>
                  <a:cubicBezTo>
                    <a:pt x="11429" y="27272"/>
                    <a:pt x="11226" y="26625"/>
                    <a:pt x="11638" y="26336"/>
                  </a:cubicBezTo>
                  <a:lnTo>
                    <a:pt x="17114" y="22498"/>
                  </a:lnTo>
                  <a:cubicBezTo>
                    <a:pt x="17203" y="22435"/>
                    <a:pt x="17307" y="22405"/>
                    <a:pt x="17410" y="22405"/>
                  </a:cubicBezTo>
                  <a:close/>
                  <a:moveTo>
                    <a:pt x="26295" y="24003"/>
                  </a:moveTo>
                  <a:cubicBezTo>
                    <a:pt x="26462" y="24003"/>
                    <a:pt x="26629" y="24081"/>
                    <a:pt x="26732" y="24250"/>
                  </a:cubicBezTo>
                  <a:lnTo>
                    <a:pt x="28333" y="26870"/>
                  </a:lnTo>
                  <a:cubicBezTo>
                    <a:pt x="28544" y="27217"/>
                    <a:pt x="28292" y="27654"/>
                    <a:pt x="27895" y="27654"/>
                  </a:cubicBezTo>
                  <a:cubicBezTo>
                    <a:pt x="27884" y="27654"/>
                    <a:pt x="27873" y="27654"/>
                    <a:pt x="27862" y="27653"/>
                  </a:cubicBezTo>
                  <a:lnTo>
                    <a:pt x="25728" y="27522"/>
                  </a:lnTo>
                  <a:cubicBezTo>
                    <a:pt x="25414" y="27502"/>
                    <a:pt x="25191" y="27207"/>
                    <a:pt x="25258" y="26900"/>
                  </a:cubicBezTo>
                  <a:lnTo>
                    <a:pt x="25257" y="26900"/>
                  </a:lnTo>
                  <a:lnTo>
                    <a:pt x="25790" y="24410"/>
                  </a:lnTo>
                  <a:cubicBezTo>
                    <a:pt x="25845" y="24148"/>
                    <a:pt x="26069" y="24003"/>
                    <a:pt x="26295" y="24003"/>
                  </a:cubicBezTo>
                  <a:close/>
                  <a:moveTo>
                    <a:pt x="28581" y="29167"/>
                  </a:moveTo>
                  <a:cubicBezTo>
                    <a:pt x="28902" y="29167"/>
                    <a:pt x="29145" y="29456"/>
                    <a:pt x="29088" y="29772"/>
                  </a:cubicBezTo>
                  <a:lnTo>
                    <a:pt x="28337" y="33990"/>
                  </a:lnTo>
                  <a:cubicBezTo>
                    <a:pt x="28288" y="34265"/>
                    <a:pt x="28058" y="34414"/>
                    <a:pt x="27827" y="34414"/>
                  </a:cubicBezTo>
                  <a:cubicBezTo>
                    <a:pt x="27641" y="34414"/>
                    <a:pt x="27454" y="34317"/>
                    <a:pt x="27361" y="34111"/>
                  </a:cubicBezTo>
                  <a:lnTo>
                    <a:pt x="25459" y="29893"/>
                  </a:lnTo>
                  <a:cubicBezTo>
                    <a:pt x="25306" y="29552"/>
                    <a:pt x="25555" y="29167"/>
                    <a:pt x="25929" y="29167"/>
                  </a:cubicBezTo>
                  <a:close/>
                  <a:moveTo>
                    <a:pt x="21070" y="29167"/>
                  </a:moveTo>
                  <a:cubicBezTo>
                    <a:pt x="21545" y="29167"/>
                    <a:pt x="21767" y="29751"/>
                    <a:pt x="21415" y="30066"/>
                  </a:cubicBezTo>
                  <a:lnTo>
                    <a:pt x="21412" y="30066"/>
                  </a:lnTo>
                  <a:lnTo>
                    <a:pt x="15952" y="34928"/>
                  </a:lnTo>
                  <a:cubicBezTo>
                    <a:pt x="15854" y="35015"/>
                    <a:pt x="15732" y="35058"/>
                    <a:pt x="15610" y="35058"/>
                  </a:cubicBezTo>
                  <a:cubicBezTo>
                    <a:pt x="15466" y="35058"/>
                    <a:pt x="15323" y="34998"/>
                    <a:pt x="15221" y="34881"/>
                  </a:cubicBezTo>
                  <a:lnTo>
                    <a:pt x="10994" y="30018"/>
                  </a:lnTo>
                  <a:cubicBezTo>
                    <a:pt x="10704" y="29686"/>
                    <a:pt x="10940" y="29167"/>
                    <a:pt x="11381" y="29167"/>
                  </a:cubicBezTo>
                  <a:close/>
                  <a:moveTo>
                    <a:pt x="29793" y="34323"/>
                  </a:moveTo>
                  <a:cubicBezTo>
                    <a:pt x="30023" y="34323"/>
                    <a:pt x="30254" y="34469"/>
                    <a:pt x="30302" y="34752"/>
                  </a:cubicBezTo>
                  <a:lnTo>
                    <a:pt x="31053" y="39173"/>
                  </a:lnTo>
                  <a:cubicBezTo>
                    <a:pt x="31115" y="39541"/>
                    <a:pt x="30825" y="39775"/>
                    <a:pt x="30535" y="39775"/>
                  </a:cubicBezTo>
                  <a:cubicBezTo>
                    <a:pt x="30347" y="39775"/>
                    <a:pt x="30159" y="39676"/>
                    <a:pt x="30068" y="39451"/>
                  </a:cubicBezTo>
                  <a:lnTo>
                    <a:pt x="28910" y="36584"/>
                  </a:lnTo>
                  <a:cubicBezTo>
                    <a:pt x="28869" y="36480"/>
                    <a:pt x="28863" y="36367"/>
                    <a:pt x="28891" y="36260"/>
                  </a:cubicBezTo>
                  <a:lnTo>
                    <a:pt x="28889" y="36260"/>
                  </a:lnTo>
                  <a:lnTo>
                    <a:pt x="29296" y="34707"/>
                  </a:lnTo>
                  <a:cubicBezTo>
                    <a:pt x="29364" y="34449"/>
                    <a:pt x="29579" y="34323"/>
                    <a:pt x="29793" y="34323"/>
                  </a:cubicBezTo>
                  <a:close/>
                  <a:moveTo>
                    <a:pt x="25656" y="33374"/>
                  </a:moveTo>
                  <a:cubicBezTo>
                    <a:pt x="25827" y="33374"/>
                    <a:pt x="25999" y="33458"/>
                    <a:pt x="26101" y="33646"/>
                  </a:cubicBezTo>
                  <a:lnTo>
                    <a:pt x="27696" y="36605"/>
                  </a:lnTo>
                  <a:cubicBezTo>
                    <a:pt x="27756" y="36718"/>
                    <a:pt x="27772" y="36848"/>
                    <a:pt x="27743" y="36972"/>
                  </a:cubicBezTo>
                  <a:lnTo>
                    <a:pt x="26786" y="40883"/>
                  </a:lnTo>
                  <a:cubicBezTo>
                    <a:pt x="26722" y="41148"/>
                    <a:pt x="26507" y="41274"/>
                    <a:pt x="26291" y="41274"/>
                  </a:cubicBezTo>
                  <a:cubicBezTo>
                    <a:pt x="26048" y="41274"/>
                    <a:pt x="25804" y="41114"/>
                    <a:pt x="25776" y="40807"/>
                  </a:cubicBezTo>
                  <a:lnTo>
                    <a:pt x="25774" y="40807"/>
                  </a:lnTo>
                  <a:lnTo>
                    <a:pt x="25135" y="33938"/>
                  </a:lnTo>
                  <a:cubicBezTo>
                    <a:pt x="25103" y="33593"/>
                    <a:pt x="25378" y="33374"/>
                    <a:pt x="25656" y="33374"/>
                  </a:cubicBezTo>
                  <a:close/>
                  <a:moveTo>
                    <a:pt x="9782" y="31887"/>
                  </a:moveTo>
                  <a:cubicBezTo>
                    <a:pt x="9901" y="31887"/>
                    <a:pt x="10023" y="31929"/>
                    <a:pt x="10123" y="32020"/>
                  </a:cubicBezTo>
                  <a:lnTo>
                    <a:pt x="14385" y="35840"/>
                  </a:lnTo>
                  <a:cubicBezTo>
                    <a:pt x="14622" y="36053"/>
                    <a:pt x="14610" y="36429"/>
                    <a:pt x="14361" y="36627"/>
                  </a:cubicBezTo>
                  <a:lnTo>
                    <a:pt x="8349" y="41391"/>
                  </a:lnTo>
                  <a:cubicBezTo>
                    <a:pt x="8250" y="41469"/>
                    <a:pt x="8140" y="41504"/>
                    <a:pt x="8033" y="41504"/>
                  </a:cubicBezTo>
                  <a:cubicBezTo>
                    <a:pt x="7732" y="41504"/>
                    <a:pt x="7456" y="41231"/>
                    <a:pt x="7527" y="40885"/>
                  </a:cubicBezTo>
                  <a:lnTo>
                    <a:pt x="7524" y="40884"/>
                  </a:lnTo>
                  <a:lnTo>
                    <a:pt x="9275" y="32300"/>
                  </a:lnTo>
                  <a:cubicBezTo>
                    <a:pt x="9328" y="32043"/>
                    <a:pt x="9551" y="31887"/>
                    <a:pt x="9782" y="31887"/>
                  </a:cubicBezTo>
                  <a:close/>
                  <a:moveTo>
                    <a:pt x="23093" y="31211"/>
                  </a:moveTo>
                  <a:cubicBezTo>
                    <a:pt x="23338" y="31211"/>
                    <a:pt x="23575" y="31386"/>
                    <a:pt x="23607" y="31668"/>
                  </a:cubicBezTo>
                  <a:lnTo>
                    <a:pt x="24757" y="41710"/>
                  </a:lnTo>
                  <a:cubicBezTo>
                    <a:pt x="24794" y="42042"/>
                    <a:pt x="24528" y="42285"/>
                    <a:pt x="24243" y="42285"/>
                  </a:cubicBezTo>
                  <a:cubicBezTo>
                    <a:pt x="24132" y="42285"/>
                    <a:pt x="24018" y="42248"/>
                    <a:pt x="23918" y="42166"/>
                  </a:cubicBezTo>
                  <a:lnTo>
                    <a:pt x="17881" y="37197"/>
                  </a:lnTo>
                  <a:cubicBezTo>
                    <a:pt x="17650" y="37007"/>
                    <a:pt x="17630" y="36659"/>
                    <a:pt x="17838" y="36443"/>
                  </a:cubicBezTo>
                  <a:lnTo>
                    <a:pt x="17836" y="36443"/>
                  </a:lnTo>
                  <a:lnTo>
                    <a:pt x="22726" y="31369"/>
                  </a:lnTo>
                  <a:cubicBezTo>
                    <a:pt x="22831" y="31261"/>
                    <a:pt x="22963" y="31211"/>
                    <a:pt x="23093" y="31211"/>
                  </a:cubicBezTo>
                  <a:close/>
                  <a:moveTo>
                    <a:pt x="16005" y="37041"/>
                  </a:moveTo>
                  <a:cubicBezTo>
                    <a:pt x="16133" y="37041"/>
                    <a:pt x="16262" y="37089"/>
                    <a:pt x="16361" y="37185"/>
                  </a:cubicBezTo>
                  <a:lnTo>
                    <a:pt x="23366" y="43913"/>
                  </a:lnTo>
                  <a:cubicBezTo>
                    <a:pt x="23702" y="44235"/>
                    <a:pt x="23473" y="44799"/>
                    <a:pt x="23013" y="44799"/>
                  </a:cubicBezTo>
                  <a:cubicBezTo>
                    <a:pt x="23008" y="44799"/>
                    <a:pt x="23003" y="44799"/>
                    <a:pt x="22999" y="44798"/>
                  </a:cubicBezTo>
                  <a:cubicBezTo>
                    <a:pt x="19924" y="44719"/>
                    <a:pt x="12340" y="44529"/>
                    <a:pt x="9270" y="44526"/>
                  </a:cubicBezTo>
                  <a:cubicBezTo>
                    <a:pt x="8808" y="44526"/>
                    <a:pt x="8582" y="43961"/>
                    <a:pt x="8916" y="43640"/>
                  </a:cubicBezTo>
                  <a:lnTo>
                    <a:pt x="8914" y="43640"/>
                  </a:lnTo>
                  <a:lnTo>
                    <a:pt x="15648" y="37185"/>
                  </a:lnTo>
                  <a:cubicBezTo>
                    <a:pt x="15748" y="37089"/>
                    <a:pt x="15876" y="37041"/>
                    <a:pt x="16005" y="37041"/>
                  </a:cubicBezTo>
                  <a:close/>
                  <a:moveTo>
                    <a:pt x="28294" y="39219"/>
                  </a:moveTo>
                  <a:cubicBezTo>
                    <a:pt x="28471" y="39219"/>
                    <a:pt x="28650" y="39307"/>
                    <a:pt x="28748" y="39498"/>
                  </a:cubicBezTo>
                  <a:lnTo>
                    <a:pt x="31094" y="44053"/>
                  </a:lnTo>
                  <a:cubicBezTo>
                    <a:pt x="31270" y="44397"/>
                    <a:pt x="31019" y="44803"/>
                    <a:pt x="30638" y="44803"/>
                  </a:cubicBezTo>
                  <a:cubicBezTo>
                    <a:pt x="30632" y="44803"/>
                    <a:pt x="30626" y="44803"/>
                    <a:pt x="30620" y="44803"/>
                  </a:cubicBezTo>
                  <a:cubicBezTo>
                    <a:pt x="29937" y="44781"/>
                    <a:pt x="28977" y="44756"/>
                    <a:pt x="28201" y="44756"/>
                  </a:cubicBezTo>
                  <a:cubicBezTo>
                    <a:pt x="27954" y="44756"/>
                    <a:pt x="27725" y="44758"/>
                    <a:pt x="27530" y="44765"/>
                  </a:cubicBezTo>
                  <a:cubicBezTo>
                    <a:pt x="27526" y="44765"/>
                    <a:pt x="27521" y="44765"/>
                    <a:pt x="27516" y="44765"/>
                  </a:cubicBezTo>
                  <a:cubicBezTo>
                    <a:pt x="27199" y="44765"/>
                    <a:pt x="26955" y="44478"/>
                    <a:pt x="27010" y="44162"/>
                  </a:cubicBezTo>
                  <a:lnTo>
                    <a:pt x="27010" y="44162"/>
                  </a:lnTo>
                  <a:lnTo>
                    <a:pt x="27007" y="44164"/>
                  </a:lnTo>
                  <a:lnTo>
                    <a:pt x="27007" y="44164"/>
                  </a:lnTo>
                  <a:lnTo>
                    <a:pt x="27783" y="39646"/>
                  </a:lnTo>
                  <a:cubicBezTo>
                    <a:pt x="27830" y="39371"/>
                    <a:pt x="28061" y="39219"/>
                    <a:pt x="28294" y="39219"/>
                  </a:cubicBezTo>
                  <a:close/>
                  <a:moveTo>
                    <a:pt x="19741" y="1"/>
                  </a:moveTo>
                  <a:cubicBezTo>
                    <a:pt x="19479" y="1"/>
                    <a:pt x="19259" y="196"/>
                    <a:pt x="19230" y="456"/>
                  </a:cubicBezTo>
                  <a:lnTo>
                    <a:pt x="17742" y="13221"/>
                  </a:lnTo>
                  <a:cubicBezTo>
                    <a:pt x="17711" y="13481"/>
                    <a:pt x="17493" y="13676"/>
                    <a:pt x="17231" y="13676"/>
                  </a:cubicBezTo>
                  <a:lnTo>
                    <a:pt x="11611" y="13676"/>
                  </a:lnTo>
                  <a:cubicBezTo>
                    <a:pt x="11364" y="13676"/>
                    <a:pt x="11150" y="13854"/>
                    <a:pt x="11105" y="14098"/>
                  </a:cubicBezTo>
                  <a:cubicBezTo>
                    <a:pt x="10131" y="19369"/>
                    <a:pt x="333" y="72435"/>
                    <a:pt x="7" y="74682"/>
                  </a:cubicBezTo>
                  <a:cubicBezTo>
                    <a:pt x="0" y="74724"/>
                    <a:pt x="0" y="74767"/>
                    <a:pt x="4" y="74809"/>
                  </a:cubicBezTo>
                  <a:lnTo>
                    <a:pt x="213" y="76839"/>
                  </a:lnTo>
                  <a:cubicBezTo>
                    <a:pt x="245" y="77144"/>
                    <a:pt x="487" y="77301"/>
                    <a:pt x="728" y="77301"/>
                  </a:cubicBezTo>
                  <a:cubicBezTo>
                    <a:pt x="951" y="77301"/>
                    <a:pt x="1174" y="77166"/>
                    <a:pt x="1230" y="76888"/>
                  </a:cubicBezTo>
                  <a:lnTo>
                    <a:pt x="7378" y="46506"/>
                  </a:lnTo>
                  <a:cubicBezTo>
                    <a:pt x="7427" y="46266"/>
                    <a:pt x="7638" y="46094"/>
                    <a:pt x="7882" y="46094"/>
                  </a:cubicBezTo>
                  <a:cubicBezTo>
                    <a:pt x="7890" y="46094"/>
                    <a:pt x="7898" y="46094"/>
                    <a:pt x="7907" y="46095"/>
                  </a:cubicBezTo>
                  <a:lnTo>
                    <a:pt x="23736" y="46849"/>
                  </a:lnTo>
                  <a:cubicBezTo>
                    <a:pt x="23998" y="46861"/>
                    <a:pt x="24208" y="47067"/>
                    <a:pt x="24226" y="47327"/>
                  </a:cubicBezTo>
                  <a:lnTo>
                    <a:pt x="26419" y="79717"/>
                  </a:lnTo>
                  <a:cubicBezTo>
                    <a:pt x="26438" y="79986"/>
                    <a:pt x="26662" y="80196"/>
                    <a:pt x="26933" y="80196"/>
                  </a:cubicBezTo>
                  <a:lnTo>
                    <a:pt x="27896" y="80196"/>
                  </a:lnTo>
                  <a:cubicBezTo>
                    <a:pt x="28193" y="80196"/>
                    <a:pt x="28428" y="79945"/>
                    <a:pt x="28409" y="79649"/>
                  </a:cubicBezTo>
                  <a:lnTo>
                    <a:pt x="26354" y="46619"/>
                  </a:lnTo>
                  <a:cubicBezTo>
                    <a:pt x="26335" y="46322"/>
                    <a:pt x="26570" y="46073"/>
                    <a:pt x="26867" y="46073"/>
                  </a:cubicBezTo>
                  <a:lnTo>
                    <a:pt x="30651" y="46073"/>
                  </a:lnTo>
                  <a:cubicBezTo>
                    <a:pt x="30907" y="46073"/>
                    <a:pt x="31125" y="46262"/>
                    <a:pt x="31160" y="46516"/>
                  </a:cubicBezTo>
                  <a:lnTo>
                    <a:pt x="34440" y="70226"/>
                  </a:lnTo>
                  <a:cubicBezTo>
                    <a:pt x="34477" y="70496"/>
                    <a:pt x="34707" y="70671"/>
                    <a:pt x="34951" y="70671"/>
                  </a:cubicBezTo>
                  <a:cubicBezTo>
                    <a:pt x="35046" y="70671"/>
                    <a:pt x="35144" y="70644"/>
                    <a:pt x="35233" y="70585"/>
                  </a:cubicBezTo>
                  <a:lnTo>
                    <a:pt x="37876" y="68842"/>
                  </a:lnTo>
                  <a:cubicBezTo>
                    <a:pt x="38049" y="68729"/>
                    <a:pt x="38136" y="68521"/>
                    <a:pt x="38098" y="68317"/>
                  </a:cubicBezTo>
                  <a:lnTo>
                    <a:pt x="27727" y="13962"/>
                  </a:lnTo>
                  <a:cubicBezTo>
                    <a:pt x="27682" y="13719"/>
                    <a:pt x="27468" y="13544"/>
                    <a:pt x="27222" y="13544"/>
                  </a:cubicBezTo>
                  <a:lnTo>
                    <a:pt x="21878" y="13544"/>
                  </a:lnTo>
                  <a:cubicBezTo>
                    <a:pt x="21612" y="13544"/>
                    <a:pt x="21388" y="13340"/>
                    <a:pt x="21365" y="13074"/>
                  </a:cubicBezTo>
                  <a:lnTo>
                    <a:pt x="20253" y="471"/>
                  </a:lnTo>
                  <a:cubicBezTo>
                    <a:pt x="20230" y="205"/>
                    <a:pt x="20007" y="1"/>
                    <a:pt x="197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a:off x="5126350" y="3212025"/>
              <a:ext cx="75400" cy="75400"/>
            </a:xfrm>
            <a:custGeom>
              <a:avLst/>
              <a:gdLst/>
              <a:ahLst/>
              <a:cxnLst/>
              <a:rect l="l" t="t" r="r" b="b"/>
              <a:pathLst>
                <a:path w="3016" h="3016" extrusionOk="0">
                  <a:moveTo>
                    <a:pt x="1508" y="1"/>
                  </a:moveTo>
                  <a:cubicBezTo>
                    <a:pt x="675" y="1"/>
                    <a:pt x="1" y="676"/>
                    <a:pt x="1" y="1508"/>
                  </a:cubicBezTo>
                  <a:cubicBezTo>
                    <a:pt x="1" y="2341"/>
                    <a:pt x="675" y="3015"/>
                    <a:pt x="1508" y="3015"/>
                  </a:cubicBezTo>
                  <a:cubicBezTo>
                    <a:pt x="2340" y="3015"/>
                    <a:pt x="3015" y="2341"/>
                    <a:pt x="3015" y="1508"/>
                  </a:cubicBezTo>
                  <a:cubicBezTo>
                    <a:pt x="3015" y="676"/>
                    <a:pt x="2340" y="1"/>
                    <a:pt x="1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p:nvPr/>
          </p:nvSpPr>
          <p:spPr>
            <a:xfrm>
              <a:off x="4666150" y="3142350"/>
              <a:ext cx="471625" cy="191750"/>
            </a:xfrm>
            <a:custGeom>
              <a:avLst/>
              <a:gdLst/>
              <a:ahLst/>
              <a:cxnLst/>
              <a:rect l="l" t="t" r="r" b="b"/>
              <a:pathLst>
                <a:path w="18865" h="7670" extrusionOk="0">
                  <a:moveTo>
                    <a:pt x="1" y="1"/>
                  </a:moveTo>
                  <a:lnTo>
                    <a:pt x="1" y="7670"/>
                  </a:lnTo>
                  <a:lnTo>
                    <a:pt x="7950" y="6749"/>
                  </a:lnTo>
                  <a:lnTo>
                    <a:pt x="9118" y="5267"/>
                  </a:lnTo>
                  <a:lnTo>
                    <a:pt x="18865" y="4692"/>
                  </a:lnTo>
                  <a:lnTo>
                    <a:pt x="18865" y="4144"/>
                  </a:lnTo>
                  <a:lnTo>
                    <a:pt x="9725" y="4295"/>
                  </a:lnTo>
                  <a:lnTo>
                    <a:pt x="7950" y="1912"/>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 name="Google Shape;179;p31"/>
          <p:cNvSpPr/>
          <p:nvPr/>
        </p:nvSpPr>
        <p:spPr>
          <a:xfrm>
            <a:off x="-271375" y="4648200"/>
            <a:ext cx="9491538" cy="1797863"/>
          </a:xfrm>
          <a:custGeom>
            <a:avLst/>
            <a:gdLst/>
            <a:ahLst/>
            <a:cxnLst/>
            <a:rect l="l" t="t" r="r" b="b"/>
            <a:pathLst>
              <a:path w="122113" h="30784" extrusionOk="0">
                <a:moveTo>
                  <a:pt x="48661" y="1"/>
                </a:moveTo>
                <a:lnTo>
                  <a:pt x="48661" y="1"/>
                </a:lnTo>
                <a:cubicBezTo>
                  <a:pt x="48921" y="429"/>
                  <a:pt x="49148" y="876"/>
                  <a:pt x="49340" y="1339"/>
                </a:cubicBezTo>
                <a:cubicBezTo>
                  <a:pt x="41630" y="561"/>
                  <a:pt x="33759" y="584"/>
                  <a:pt x="26017" y="544"/>
                </a:cubicBezTo>
                <a:cubicBezTo>
                  <a:pt x="25543" y="542"/>
                  <a:pt x="25062" y="538"/>
                  <a:pt x="24576" y="538"/>
                </a:cubicBezTo>
                <a:cubicBezTo>
                  <a:pt x="22761" y="538"/>
                  <a:pt x="20888" y="584"/>
                  <a:pt x="19138" y="913"/>
                </a:cubicBezTo>
                <a:cubicBezTo>
                  <a:pt x="18907" y="955"/>
                  <a:pt x="16392" y="1469"/>
                  <a:pt x="15199" y="1469"/>
                </a:cubicBezTo>
                <a:cubicBezTo>
                  <a:pt x="14777" y="1469"/>
                  <a:pt x="14520" y="1405"/>
                  <a:pt x="14589" y="1232"/>
                </a:cubicBezTo>
                <a:lnTo>
                  <a:pt x="14589" y="1232"/>
                </a:lnTo>
                <a:cubicBezTo>
                  <a:pt x="14456" y="1559"/>
                  <a:pt x="14122" y="1774"/>
                  <a:pt x="13789" y="1774"/>
                </a:cubicBezTo>
                <a:cubicBezTo>
                  <a:pt x="13712" y="1774"/>
                  <a:pt x="13636" y="1763"/>
                  <a:pt x="13562" y="1739"/>
                </a:cubicBezTo>
                <a:cubicBezTo>
                  <a:pt x="13167" y="1611"/>
                  <a:pt x="12900" y="1144"/>
                  <a:pt x="12978" y="714"/>
                </a:cubicBezTo>
                <a:lnTo>
                  <a:pt x="12978" y="714"/>
                </a:lnTo>
                <a:cubicBezTo>
                  <a:pt x="12584" y="853"/>
                  <a:pt x="12270" y="1223"/>
                  <a:pt x="12182" y="1651"/>
                </a:cubicBezTo>
                <a:cubicBezTo>
                  <a:pt x="11194" y="1280"/>
                  <a:pt x="10239" y="822"/>
                  <a:pt x="9332" y="281"/>
                </a:cubicBezTo>
                <a:lnTo>
                  <a:pt x="9332" y="281"/>
                </a:lnTo>
                <a:cubicBezTo>
                  <a:pt x="9469" y="783"/>
                  <a:pt x="9503" y="1308"/>
                  <a:pt x="9432" y="1823"/>
                </a:cubicBezTo>
                <a:cubicBezTo>
                  <a:pt x="8310" y="1273"/>
                  <a:pt x="7115" y="886"/>
                  <a:pt x="5883" y="675"/>
                </a:cubicBezTo>
                <a:lnTo>
                  <a:pt x="5883" y="675"/>
                </a:lnTo>
                <a:cubicBezTo>
                  <a:pt x="6345" y="919"/>
                  <a:pt x="6720" y="1342"/>
                  <a:pt x="6920" y="1846"/>
                </a:cubicBezTo>
                <a:cubicBezTo>
                  <a:pt x="4517" y="2273"/>
                  <a:pt x="2177" y="3084"/>
                  <a:pt x="1" y="4240"/>
                </a:cubicBezTo>
                <a:lnTo>
                  <a:pt x="1" y="30783"/>
                </a:lnTo>
                <a:lnTo>
                  <a:pt x="121629" y="30783"/>
                </a:lnTo>
                <a:cubicBezTo>
                  <a:pt x="121789" y="30766"/>
                  <a:pt x="121951" y="30747"/>
                  <a:pt x="122112" y="30731"/>
                </a:cubicBezTo>
                <a:lnTo>
                  <a:pt x="122112" y="5243"/>
                </a:lnTo>
                <a:cubicBezTo>
                  <a:pt x="122010" y="5329"/>
                  <a:pt x="121902" y="5400"/>
                  <a:pt x="121776" y="5400"/>
                </a:cubicBezTo>
                <a:cubicBezTo>
                  <a:pt x="121649" y="5400"/>
                  <a:pt x="121505" y="5329"/>
                  <a:pt x="121330" y="5130"/>
                </a:cubicBezTo>
                <a:cubicBezTo>
                  <a:pt x="121031" y="4790"/>
                  <a:pt x="120982" y="4282"/>
                  <a:pt x="121027" y="3819"/>
                </a:cubicBezTo>
                <a:cubicBezTo>
                  <a:pt x="121073" y="3356"/>
                  <a:pt x="121197" y="2902"/>
                  <a:pt x="121182" y="2437"/>
                </a:cubicBezTo>
                <a:lnTo>
                  <a:pt x="121182" y="2437"/>
                </a:lnTo>
                <a:cubicBezTo>
                  <a:pt x="120352" y="2914"/>
                  <a:pt x="119522" y="3389"/>
                  <a:pt x="118692" y="3863"/>
                </a:cubicBezTo>
                <a:cubicBezTo>
                  <a:pt x="118679" y="3871"/>
                  <a:pt x="118665" y="3879"/>
                  <a:pt x="118652" y="3887"/>
                </a:cubicBezTo>
                <a:cubicBezTo>
                  <a:pt x="118918" y="3500"/>
                  <a:pt x="119091" y="3057"/>
                  <a:pt x="119158" y="2593"/>
                </a:cubicBezTo>
                <a:lnTo>
                  <a:pt x="119158" y="2593"/>
                </a:lnTo>
                <a:cubicBezTo>
                  <a:pt x="118463" y="3117"/>
                  <a:pt x="117767" y="3641"/>
                  <a:pt x="117072" y="4165"/>
                </a:cubicBezTo>
                <a:cubicBezTo>
                  <a:pt x="117055" y="3814"/>
                  <a:pt x="117037" y="3464"/>
                  <a:pt x="117020" y="3113"/>
                </a:cubicBezTo>
                <a:cubicBezTo>
                  <a:pt x="116595" y="3691"/>
                  <a:pt x="116062" y="4178"/>
                  <a:pt x="115449" y="4548"/>
                </a:cubicBezTo>
                <a:cubicBezTo>
                  <a:pt x="115181" y="3933"/>
                  <a:pt x="114719" y="3415"/>
                  <a:pt x="114154" y="3093"/>
                </a:cubicBezTo>
                <a:cubicBezTo>
                  <a:pt x="113991" y="3428"/>
                  <a:pt x="113829" y="3762"/>
                  <a:pt x="113666" y="4095"/>
                </a:cubicBezTo>
                <a:cubicBezTo>
                  <a:pt x="112993" y="3640"/>
                  <a:pt x="112269" y="3267"/>
                  <a:pt x="111509" y="2983"/>
                </a:cubicBezTo>
                <a:lnTo>
                  <a:pt x="111509" y="2983"/>
                </a:lnTo>
                <a:cubicBezTo>
                  <a:pt x="112133" y="3269"/>
                  <a:pt x="110113" y="4002"/>
                  <a:pt x="110045" y="4010"/>
                </a:cubicBezTo>
                <a:cubicBezTo>
                  <a:pt x="109949" y="4022"/>
                  <a:pt x="109846" y="4027"/>
                  <a:pt x="109737" y="4027"/>
                </a:cubicBezTo>
                <a:cubicBezTo>
                  <a:pt x="108886" y="4027"/>
                  <a:pt x="107687" y="3708"/>
                  <a:pt x="106860" y="3669"/>
                </a:cubicBezTo>
                <a:cubicBezTo>
                  <a:pt x="105262" y="3593"/>
                  <a:pt x="103663" y="3521"/>
                  <a:pt x="102064" y="3452"/>
                </a:cubicBezTo>
                <a:cubicBezTo>
                  <a:pt x="102023" y="3450"/>
                  <a:pt x="101980" y="3450"/>
                  <a:pt x="101935" y="3450"/>
                </a:cubicBezTo>
                <a:cubicBezTo>
                  <a:pt x="101322" y="3450"/>
                  <a:pt x="100386" y="3607"/>
                  <a:pt x="99596" y="3607"/>
                </a:cubicBezTo>
                <a:cubicBezTo>
                  <a:pt x="99172" y="3607"/>
                  <a:pt x="98791" y="3562"/>
                  <a:pt x="98523" y="3423"/>
                </a:cubicBezTo>
                <a:cubicBezTo>
                  <a:pt x="98122" y="3213"/>
                  <a:pt x="97831" y="2738"/>
                  <a:pt x="97903" y="2273"/>
                </a:cubicBezTo>
                <a:lnTo>
                  <a:pt x="97903" y="2273"/>
                </a:lnTo>
                <a:cubicBezTo>
                  <a:pt x="97535" y="2678"/>
                  <a:pt x="97149" y="3095"/>
                  <a:pt x="96646" y="3274"/>
                </a:cubicBezTo>
                <a:cubicBezTo>
                  <a:pt x="96513" y="3321"/>
                  <a:pt x="96368" y="3345"/>
                  <a:pt x="96224" y="3345"/>
                </a:cubicBezTo>
                <a:cubicBezTo>
                  <a:pt x="95827" y="3345"/>
                  <a:pt x="95432" y="3163"/>
                  <a:pt x="95266" y="2791"/>
                </a:cubicBezTo>
                <a:cubicBezTo>
                  <a:pt x="95214" y="2675"/>
                  <a:pt x="95171" y="2532"/>
                  <a:pt x="95055" y="2498"/>
                </a:cubicBezTo>
                <a:cubicBezTo>
                  <a:pt x="95039" y="2493"/>
                  <a:pt x="95023" y="2491"/>
                  <a:pt x="95008" y="2491"/>
                </a:cubicBezTo>
                <a:cubicBezTo>
                  <a:pt x="94888" y="2491"/>
                  <a:pt x="94789" y="2623"/>
                  <a:pt x="94723" y="2737"/>
                </a:cubicBezTo>
                <a:cubicBezTo>
                  <a:pt x="94556" y="3030"/>
                  <a:pt x="94390" y="3320"/>
                  <a:pt x="94224" y="3611"/>
                </a:cubicBezTo>
                <a:cubicBezTo>
                  <a:pt x="93709" y="3071"/>
                  <a:pt x="93194" y="2532"/>
                  <a:pt x="92678" y="1991"/>
                </a:cubicBezTo>
                <a:cubicBezTo>
                  <a:pt x="92664" y="2407"/>
                  <a:pt x="92649" y="2821"/>
                  <a:pt x="92634" y="3233"/>
                </a:cubicBezTo>
                <a:cubicBezTo>
                  <a:pt x="89903" y="2532"/>
                  <a:pt x="86856" y="2426"/>
                  <a:pt x="83824" y="2426"/>
                </a:cubicBezTo>
                <a:cubicBezTo>
                  <a:pt x="82516" y="2426"/>
                  <a:pt x="81211" y="2446"/>
                  <a:pt x="79935" y="2446"/>
                </a:cubicBezTo>
                <a:cubicBezTo>
                  <a:pt x="78984" y="2446"/>
                  <a:pt x="78049" y="2435"/>
                  <a:pt x="77142" y="2397"/>
                </a:cubicBezTo>
                <a:lnTo>
                  <a:pt x="66092" y="1931"/>
                </a:lnTo>
                <a:cubicBezTo>
                  <a:pt x="66012" y="1927"/>
                  <a:pt x="65924" y="1926"/>
                  <a:pt x="65829" y="1926"/>
                </a:cubicBezTo>
                <a:cubicBezTo>
                  <a:pt x="65019" y="1926"/>
                  <a:pt x="63730" y="2039"/>
                  <a:pt x="62427" y="2039"/>
                </a:cubicBezTo>
                <a:cubicBezTo>
                  <a:pt x="60560" y="2039"/>
                  <a:pt x="58665" y="1806"/>
                  <a:pt x="58108" y="670"/>
                </a:cubicBezTo>
                <a:cubicBezTo>
                  <a:pt x="57889" y="809"/>
                  <a:pt x="56177" y="1862"/>
                  <a:pt x="56177" y="2095"/>
                </a:cubicBezTo>
                <a:cubicBezTo>
                  <a:pt x="56132" y="1671"/>
                  <a:pt x="56240" y="1231"/>
                  <a:pt x="56475" y="884"/>
                </a:cubicBezTo>
                <a:lnTo>
                  <a:pt x="56475" y="884"/>
                </a:lnTo>
                <a:cubicBezTo>
                  <a:pt x="55682" y="987"/>
                  <a:pt x="54925" y="1379"/>
                  <a:pt x="54363" y="1978"/>
                </a:cubicBezTo>
                <a:cubicBezTo>
                  <a:pt x="54358" y="1357"/>
                  <a:pt x="54351" y="736"/>
                  <a:pt x="54346" y="116"/>
                </a:cubicBezTo>
                <a:cubicBezTo>
                  <a:pt x="53787" y="543"/>
                  <a:pt x="53329" y="1114"/>
                  <a:pt x="53019" y="1764"/>
                </a:cubicBezTo>
                <a:cubicBezTo>
                  <a:pt x="52643" y="1208"/>
                  <a:pt x="52268" y="653"/>
                  <a:pt x="51893" y="98"/>
                </a:cubicBezTo>
                <a:lnTo>
                  <a:pt x="51883" y="1656"/>
                </a:lnTo>
                <a:cubicBezTo>
                  <a:pt x="50872" y="988"/>
                  <a:pt x="49792" y="434"/>
                  <a:pt x="486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1"/>
          <p:cNvSpPr txBox="1">
            <a:spLocks noGrp="1"/>
          </p:cNvSpPr>
          <p:nvPr>
            <p:ph type="ctrTitle"/>
          </p:nvPr>
        </p:nvSpPr>
        <p:spPr>
          <a:xfrm>
            <a:off x="711875" y="535000"/>
            <a:ext cx="7713900" cy="8460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1" name="Google Shape;181;p31"/>
          <p:cNvSpPr txBox="1">
            <a:spLocks noGrp="1"/>
          </p:cNvSpPr>
          <p:nvPr>
            <p:ph type="subTitle" idx="1"/>
          </p:nvPr>
        </p:nvSpPr>
        <p:spPr>
          <a:xfrm>
            <a:off x="2425075" y="1704550"/>
            <a:ext cx="4293900" cy="114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82" name="Google Shape;182;p31"/>
          <p:cNvSpPr txBox="1"/>
          <p:nvPr/>
        </p:nvSpPr>
        <p:spPr>
          <a:xfrm>
            <a:off x="2781708" y="3575675"/>
            <a:ext cx="3580500" cy="708900"/>
          </a:xfrm>
          <a:prstGeom prst="rect">
            <a:avLst/>
          </a:prstGeom>
          <a:noFill/>
          <a:ln>
            <a:noFill/>
          </a:ln>
        </p:spPr>
        <p:txBody>
          <a:bodyPr spcFirstLastPara="1" wrap="square" lIns="91425" tIns="91425" rIns="91425" bIns="91425" anchor="t" anchorCtr="0">
            <a:noAutofit/>
          </a:bodyPr>
          <a:lstStyle/>
          <a:p>
            <a:pPr marL="0" marR="0" lvl="0" indent="0" algn="ctr" rtl="0">
              <a:lnSpc>
                <a:spcPct val="114000"/>
              </a:lnSpc>
              <a:spcBef>
                <a:spcPts val="0"/>
              </a:spcBef>
              <a:spcAft>
                <a:spcPts val="0"/>
              </a:spcAft>
              <a:buClr>
                <a:srgbClr val="000000"/>
              </a:buClr>
              <a:buSzPts val="1100"/>
              <a:buFont typeface="Arial"/>
              <a:buNone/>
            </a:pPr>
            <a:r>
              <a:rPr lang="en-ID" sz="1100" b="0" i="0" u="none" strike="noStrike" cap="none">
                <a:solidFill>
                  <a:schemeClr val="accent3"/>
                </a:solidFill>
                <a:latin typeface="Barlow"/>
                <a:ea typeface="Barlow"/>
                <a:cs typeface="Barlow"/>
                <a:sym typeface="Barlow"/>
              </a:rPr>
              <a:t>CREDITS: This presentation template was created by </a:t>
            </a:r>
            <a:r>
              <a:rPr lang="en-ID" sz="1100" b="1" i="0" u="none" strike="noStrike" cap="none">
                <a:solidFill>
                  <a:schemeClr val="accent3"/>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ID" sz="1100" b="1" i="0" u="none" strike="noStrike" cap="none">
                <a:solidFill>
                  <a:schemeClr val="accent3"/>
                </a:solidFill>
                <a:latin typeface="Barlow"/>
                <a:ea typeface="Barlow"/>
                <a:cs typeface="Barlow"/>
                <a:sym typeface="Barlow"/>
              </a:rPr>
              <a:t>,</a:t>
            </a:r>
            <a:r>
              <a:rPr lang="en-ID" sz="1100" b="0" i="0" u="none" strike="noStrike" cap="none">
                <a:solidFill>
                  <a:schemeClr val="accent3"/>
                </a:solidFill>
                <a:latin typeface="Barlow"/>
                <a:ea typeface="Barlow"/>
                <a:cs typeface="Barlow"/>
                <a:sym typeface="Barlow"/>
              </a:rPr>
              <a:t> including icons by </a:t>
            </a:r>
            <a:r>
              <a:rPr lang="en-ID" sz="1100" b="1" i="0" u="none" strike="noStrike" cap="none">
                <a:solidFill>
                  <a:schemeClr val="accent3"/>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ID" sz="1100" b="1" i="0" u="none" strike="noStrike" cap="none">
                <a:solidFill>
                  <a:schemeClr val="accent3"/>
                </a:solidFill>
                <a:latin typeface="Barlow"/>
                <a:ea typeface="Barlow"/>
                <a:cs typeface="Barlow"/>
                <a:sym typeface="Barlow"/>
              </a:rPr>
              <a:t>, </a:t>
            </a:r>
            <a:r>
              <a:rPr lang="en-ID" sz="1100" b="0" i="0" u="none" strike="noStrike" cap="none">
                <a:solidFill>
                  <a:schemeClr val="accent3"/>
                </a:solidFill>
                <a:latin typeface="Barlow"/>
                <a:ea typeface="Barlow"/>
                <a:cs typeface="Barlow"/>
                <a:sym typeface="Barlow"/>
              </a:rPr>
              <a:t>and</a:t>
            </a:r>
            <a:r>
              <a:rPr lang="en-ID" sz="1100" b="1" i="0" u="none" strike="noStrike" cap="none">
                <a:solidFill>
                  <a:schemeClr val="accent3"/>
                </a:solidFill>
                <a:latin typeface="Barlow"/>
                <a:ea typeface="Barlow"/>
                <a:cs typeface="Barlow"/>
                <a:sym typeface="Barlow"/>
              </a:rPr>
              <a:t> </a:t>
            </a:r>
            <a:r>
              <a:rPr lang="en-ID" sz="1100" b="0" i="0" u="none" strike="noStrike" cap="none">
                <a:solidFill>
                  <a:schemeClr val="accent3"/>
                </a:solidFill>
                <a:latin typeface="Barlow"/>
                <a:ea typeface="Barlow"/>
                <a:cs typeface="Barlow"/>
                <a:sym typeface="Barlow"/>
              </a:rPr>
              <a:t>infographics &amp; images by </a:t>
            </a:r>
            <a:r>
              <a:rPr lang="en-ID" sz="1100" b="1" i="0" u="none" strike="noStrike" cap="none">
                <a:solidFill>
                  <a:schemeClr val="accent3"/>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ID" sz="1100" b="1" i="0" u="none" strike="noStrike" cap="none">
                <a:solidFill>
                  <a:schemeClr val="accent3"/>
                </a:solidFill>
                <a:latin typeface="Barlow"/>
                <a:ea typeface="Barlow"/>
                <a:cs typeface="Barlow"/>
                <a:sym typeface="Barlow"/>
              </a:rPr>
              <a:t> </a:t>
            </a:r>
            <a:endParaRPr sz="1200" b="0" i="0" u="none" strike="noStrike" cap="none">
              <a:solidFill>
                <a:schemeClr val="accent3"/>
              </a:solidFill>
              <a:latin typeface="Barlow"/>
              <a:ea typeface="Barlow"/>
              <a:cs typeface="Barlow"/>
              <a:sym typeface="Barl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8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3500"/>
              <a:buFont typeface="Bahiana"/>
              <a:buNone/>
              <a:defRPr sz="3500" b="0" i="0" u="none" strike="noStrike" cap="none">
                <a:solidFill>
                  <a:schemeClr val="accent3"/>
                </a:solidFill>
                <a:latin typeface="Bahiana"/>
                <a:ea typeface="Bahiana"/>
                <a:cs typeface="Bahiana"/>
                <a:sym typeface="Bahiana"/>
              </a:defRPr>
            </a:lvl1pPr>
            <a:lvl2pPr marR="0" lvl="1" algn="l" rtl="0">
              <a:lnSpc>
                <a:spcPct val="100000"/>
              </a:lnSpc>
              <a:spcBef>
                <a:spcPts val="0"/>
              </a:spcBef>
              <a:spcAft>
                <a:spcPts val="0"/>
              </a:spcAft>
              <a:buClr>
                <a:schemeClr val="accent3"/>
              </a:buClr>
              <a:buSzPts val="3500"/>
              <a:buFont typeface="Bahiana"/>
              <a:buNone/>
              <a:defRPr sz="3500" b="0" i="0" u="none" strike="noStrike" cap="none">
                <a:solidFill>
                  <a:schemeClr val="accent3"/>
                </a:solidFill>
                <a:latin typeface="Bahiana"/>
                <a:ea typeface="Bahiana"/>
                <a:cs typeface="Bahiana"/>
                <a:sym typeface="Bahiana"/>
              </a:defRPr>
            </a:lvl2pPr>
            <a:lvl3pPr marR="0" lvl="2" algn="l" rtl="0">
              <a:lnSpc>
                <a:spcPct val="100000"/>
              </a:lnSpc>
              <a:spcBef>
                <a:spcPts val="0"/>
              </a:spcBef>
              <a:spcAft>
                <a:spcPts val="0"/>
              </a:spcAft>
              <a:buClr>
                <a:schemeClr val="accent3"/>
              </a:buClr>
              <a:buSzPts val="3500"/>
              <a:buFont typeface="Bahiana"/>
              <a:buNone/>
              <a:defRPr sz="3500" b="0" i="0" u="none" strike="noStrike" cap="none">
                <a:solidFill>
                  <a:schemeClr val="accent3"/>
                </a:solidFill>
                <a:latin typeface="Bahiana"/>
                <a:ea typeface="Bahiana"/>
                <a:cs typeface="Bahiana"/>
                <a:sym typeface="Bahiana"/>
              </a:defRPr>
            </a:lvl3pPr>
            <a:lvl4pPr marR="0" lvl="3" algn="l" rtl="0">
              <a:lnSpc>
                <a:spcPct val="100000"/>
              </a:lnSpc>
              <a:spcBef>
                <a:spcPts val="0"/>
              </a:spcBef>
              <a:spcAft>
                <a:spcPts val="0"/>
              </a:spcAft>
              <a:buClr>
                <a:schemeClr val="accent3"/>
              </a:buClr>
              <a:buSzPts val="3500"/>
              <a:buFont typeface="Bahiana"/>
              <a:buNone/>
              <a:defRPr sz="3500" b="0" i="0" u="none" strike="noStrike" cap="none">
                <a:solidFill>
                  <a:schemeClr val="accent3"/>
                </a:solidFill>
                <a:latin typeface="Bahiana"/>
                <a:ea typeface="Bahiana"/>
                <a:cs typeface="Bahiana"/>
                <a:sym typeface="Bahiana"/>
              </a:defRPr>
            </a:lvl4pPr>
            <a:lvl5pPr marR="0" lvl="4" algn="l" rtl="0">
              <a:lnSpc>
                <a:spcPct val="100000"/>
              </a:lnSpc>
              <a:spcBef>
                <a:spcPts val="0"/>
              </a:spcBef>
              <a:spcAft>
                <a:spcPts val="0"/>
              </a:spcAft>
              <a:buClr>
                <a:schemeClr val="accent3"/>
              </a:buClr>
              <a:buSzPts val="3500"/>
              <a:buFont typeface="Bahiana"/>
              <a:buNone/>
              <a:defRPr sz="3500" b="0" i="0" u="none" strike="noStrike" cap="none">
                <a:solidFill>
                  <a:schemeClr val="accent3"/>
                </a:solidFill>
                <a:latin typeface="Bahiana"/>
                <a:ea typeface="Bahiana"/>
                <a:cs typeface="Bahiana"/>
                <a:sym typeface="Bahiana"/>
              </a:defRPr>
            </a:lvl5pPr>
            <a:lvl6pPr marR="0" lvl="5" algn="l" rtl="0">
              <a:lnSpc>
                <a:spcPct val="100000"/>
              </a:lnSpc>
              <a:spcBef>
                <a:spcPts val="0"/>
              </a:spcBef>
              <a:spcAft>
                <a:spcPts val="0"/>
              </a:spcAft>
              <a:buClr>
                <a:schemeClr val="accent3"/>
              </a:buClr>
              <a:buSzPts val="3500"/>
              <a:buFont typeface="Bahiana"/>
              <a:buNone/>
              <a:defRPr sz="3500" b="0" i="0" u="none" strike="noStrike" cap="none">
                <a:solidFill>
                  <a:schemeClr val="accent3"/>
                </a:solidFill>
                <a:latin typeface="Bahiana"/>
                <a:ea typeface="Bahiana"/>
                <a:cs typeface="Bahiana"/>
                <a:sym typeface="Bahiana"/>
              </a:defRPr>
            </a:lvl6pPr>
            <a:lvl7pPr marR="0" lvl="6" algn="l" rtl="0">
              <a:lnSpc>
                <a:spcPct val="100000"/>
              </a:lnSpc>
              <a:spcBef>
                <a:spcPts val="0"/>
              </a:spcBef>
              <a:spcAft>
                <a:spcPts val="0"/>
              </a:spcAft>
              <a:buClr>
                <a:schemeClr val="accent3"/>
              </a:buClr>
              <a:buSzPts val="3500"/>
              <a:buFont typeface="Bahiana"/>
              <a:buNone/>
              <a:defRPr sz="3500" b="0" i="0" u="none" strike="noStrike" cap="none">
                <a:solidFill>
                  <a:schemeClr val="accent3"/>
                </a:solidFill>
                <a:latin typeface="Bahiana"/>
                <a:ea typeface="Bahiana"/>
                <a:cs typeface="Bahiana"/>
                <a:sym typeface="Bahiana"/>
              </a:defRPr>
            </a:lvl7pPr>
            <a:lvl8pPr marR="0" lvl="7" algn="l" rtl="0">
              <a:lnSpc>
                <a:spcPct val="100000"/>
              </a:lnSpc>
              <a:spcBef>
                <a:spcPts val="0"/>
              </a:spcBef>
              <a:spcAft>
                <a:spcPts val="0"/>
              </a:spcAft>
              <a:buClr>
                <a:schemeClr val="accent3"/>
              </a:buClr>
              <a:buSzPts val="3500"/>
              <a:buFont typeface="Bahiana"/>
              <a:buNone/>
              <a:defRPr sz="3500" b="0" i="0" u="none" strike="noStrike" cap="none">
                <a:solidFill>
                  <a:schemeClr val="accent3"/>
                </a:solidFill>
                <a:latin typeface="Bahiana"/>
                <a:ea typeface="Bahiana"/>
                <a:cs typeface="Bahiana"/>
                <a:sym typeface="Bahiana"/>
              </a:defRPr>
            </a:lvl8pPr>
            <a:lvl9pPr marR="0" lvl="8" algn="l" rtl="0">
              <a:lnSpc>
                <a:spcPct val="100000"/>
              </a:lnSpc>
              <a:spcBef>
                <a:spcPts val="0"/>
              </a:spcBef>
              <a:spcAft>
                <a:spcPts val="0"/>
              </a:spcAft>
              <a:buClr>
                <a:schemeClr val="accent3"/>
              </a:buClr>
              <a:buSzPts val="3500"/>
              <a:buFont typeface="Bahiana"/>
              <a:buNone/>
              <a:defRPr sz="3500" b="0" i="0" u="none" strike="noStrike" cap="none">
                <a:solidFill>
                  <a:schemeClr val="accent3"/>
                </a:solidFill>
                <a:latin typeface="Bahiana"/>
                <a:ea typeface="Bahiana"/>
                <a:cs typeface="Bahiana"/>
                <a:sym typeface="Bahiana"/>
              </a:defRPr>
            </a:lvl9pPr>
          </a:lstStyle>
          <a:p>
            <a:endParaRPr/>
          </a:p>
        </p:txBody>
      </p:sp>
      <p:sp>
        <p:nvSpPr>
          <p:cNvPr id="7" name="Google Shape;7;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accent3"/>
              </a:buClr>
              <a:buSzPts val="1400"/>
              <a:buFont typeface="Barlow"/>
              <a:buChar char="●"/>
              <a:defRPr sz="1400" b="0" i="0" u="none" strike="noStrike" cap="none">
                <a:solidFill>
                  <a:schemeClr val="accent3"/>
                </a:solidFill>
                <a:latin typeface="Barlow"/>
                <a:ea typeface="Barlow"/>
                <a:cs typeface="Barlow"/>
                <a:sym typeface="Barlow"/>
              </a:defRPr>
            </a:lvl1pPr>
            <a:lvl2pPr marL="914400" marR="0" lvl="1" indent="-317500" algn="l" rtl="0">
              <a:lnSpc>
                <a:spcPct val="115000"/>
              </a:lnSpc>
              <a:spcBef>
                <a:spcPts val="1600"/>
              </a:spcBef>
              <a:spcAft>
                <a:spcPts val="0"/>
              </a:spcAft>
              <a:buClr>
                <a:schemeClr val="accent3"/>
              </a:buClr>
              <a:buSzPts val="1400"/>
              <a:buFont typeface="Barlow"/>
              <a:buChar char="○"/>
              <a:defRPr sz="1400" b="0" i="0" u="none" strike="noStrike" cap="none">
                <a:solidFill>
                  <a:schemeClr val="accent3"/>
                </a:solidFill>
                <a:latin typeface="Barlow"/>
                <a:ea typeface="Barlow"/>
                <a:cs typeface="Barlow"/>
                <a:sym typeface="Barlow"/>
              </a:defRPr>
            </a:lvl2pPr>
            <a:lvl3pPr marL="1371600" marR="0" lvl="2" indent="-317500" algn="l" rtl="0">
              <a:lnSpc>
                <a:spcPct val="115000"/>
              </a:lnSpc>
              <a:spcBef>
                <a:spcPts val="1600"/>
              </a:spcBef>
              <a:spcAft>
                <a:spcPts val="0"/>
              </a:spcAft>
              <a:buClr>
                <a:schemeClr val="accent3"/>
              </a:buClr>
              <a:buSzPts val="1400"/>
              <a:buFont typeface="Barlow"/>
              <a:buChar char="■"/>
              <a:defRPr sz="1400" b="0" i="0" u="none" strike="noStrike" cap="none">
                <a:solidFill>
                  <a:schemeClr val="accent3"/>
                </a:solidFill>
                <a:latin typeface="Barlow"/>
                <a:ea typeface="Barlow"/>
                <a:cs typeface="Barlow"/>
                <a:sym typeface="Barlow"/>
              </a:defRPr>
            </a:lvl3pPr>
            <a:lvl4pPr marL="1828800" marR="0" lvl="3" indent="-317500" algn="l" rtl="0">
              <a:lnSpc>
                <a:spcPct val="115000"/>
              </a:lnSpc>
              <a:spcBef>
                <a:spcPts val="1600"/>
              </a:spcBef>
              <a:spcAft>
                <a:spcPts val="0"/>
              </a:spcAft>
              <a:buClr>
                <a:schemeClr val="accent3"/>
              </a:buClr>
              <a:buSzPts val="1400"/>
              <a:buFont typeface="Barlow"/>
              <a:buChar char="●"/>
              <a:defRPr sz="1400" b="0" i="0" u="none" strike="noStrike" cap="none">
                <a:solidFill>
                  <a:schemeClr val="accent3"/>
                </a:solidFill>
                <a:latin typeface="Barlow"/>
                <a:ea typeface="Barlow"/>
                <a:cs typeface="Barlow"/>
                <a:sym typeface="Barlow"/>
              </a:defRPr>
            </a:lvl4pPr>
            <a:lvl5pPr marL="2286000" marR="0" lvl="4" indent="-317500" algn="l" rtl="0">
              <a:lnSpc>
                <a:spcPct val="115000"/>
              </a:lnSpc>
              <a:spcBef>
                <a:spcPts val="1600"/>
              </a:spcBef>
              <a:spcAft>
                <a:spcPts val="0"/>
              </a:spcAft>
              <a:buClr>
                <a:schemeClr val="accent3"/>
              </a:buClr>
              <a:buSzPts val="1400"/>
              <a:buFont typeface="Barlow"/>
              <a:buChar char="○"/>
              <a:defRPr sz="1400" b="0" i="0" u="none" strike="noStrike" cap="none">
                <a:solidFill>
                  <a:schemeClr val="accent3"/>
                </a:solidFill>
                <a:latin typeface="Barlow"/>
                <a:ea typeface="Barlow"/>
                <a:cs typeface="Barlow"/>
                <a:sym typeface="Barlow"/>
              </a:defRPr>
            </a:lvl5pPr>
            <a:lvl6pPr marL="2743200" marR="0" lvl="5" indent="-317500" algn="l" rtl="0">
              <a:lnSpc>
                <a:spcPct val="115000"/>
              </a:lnSpc>
              <a:spcBef>
                <a:spcPts val="1600"/>
              </a:spcBef>
              <a:spcAft>
                <a:spcPts val="0"/>
              </a:spcAft>
              <a:buClr>
                <a:schemeClr val="accent3"/>
              </a:buClr>
              <a:buSzPts val="1400"/>
              <a:buFont typeface="Barlow"/>
              <a:buChar char="■"/>
              <a:defRPr sz="1400" b="0" i="0" u="none" strike="noStrike" cap="none">
                <a:solidFill>
                  <a:schemeClr val="accent3"/>
                </a:solidFill>
                <a:latin typeface="Barlow"/>
                <a:ea typeface="Barlow"/>
                <a:cs typeface="Barlow"/>
                <a:sym typeface="Barlow"/>
              </a:defRPr>
            </a:lvl6pPr>
            <a:lvl7pPr marL="3200400" marR="0" lvl="6" indent="-317500" algn="l" rtl="0">
              <a:lnSpc>
                <a:spcPct val="115000"/>
              </a:lnSpc>
              <a:spcBef>
                <a:spcPts val="1600"/>
              </a:spcBef>
              <a:spcAft>
                <a:spcPts val="0"/>
              </a:spcAft>
              <a:buClr>
                <a:schemeClr val="accent3"/>
              </a:buClr>
              <a:buSzPts val="1400"/>
              <a:buFont typeface="Barlow"/>
              <a:buChar char="●"/>
              <a:defRPr sz="1400" b="0" i="0" u="none" strike="noStrike" cap="none">
                <a:solidFill>
                  <a:schemeClr val="accent3"/>
                </a:solidFill>
                <a:latin typeface="Barlow"/>
                <a:ea typeface="Barlow"/>
                <a:cs typeface="Barlow"/>
                <a:sym typeface="Barlow"/>
              </a:defRPr>
            </a:lvl7pPr>
            <a:lvl8pPr marL="3657600" marR="0" lvl="7" indent="-317500" algn="l" rtl="0">
              <a:lnSpc>
                <a:spcPct val="115000"/>
              </a:lnSpc>
              <a:spcBef>
                <a:spcPts val="1600"/>
              </a:spcBef>
              <a:spcAft>
                <a:spcPts val="0"/>
              </a:spcAft>
              <a:buClr>
                <a:schemeClr val="accent3"/>
              </a:buClr>
              <a:buSzPts val="1400"/>
              <a:buFont typeface="Barlow"/>
              <a:buChar char="○"/>
              <a:defRPr sz="1400" b="0" i="0" u="none" strike="noStrike" cap="none">
                <a:solidFill>
                  <a:schemeClr val="accent3"/>
                </a:solidFill>
                <a:latin typeface="Barlow"/>
                <a:ea typeface="Barlow"/>
                <a:cs typeface="Barlow"/>
                <a:sym typeface="Barlow"/>
              </a:defRPr>
            </a:lvl8pPr>
            <a:lvl9pPr marL="4114800" marR="0" lvl="8" indent="-317500" algn="l" rtl="0">
              <a:lnSpc>
                <a:spcPct val="115000"/>
              </a:lnSpc>
              <a:spcBef>
                <a:spcPts val="1600"/>
              </a:spcBef>
              <a:spcAft>
                <a:spcPts val="1600"/>
              </a:spcAft>
              <a:buClr>
                <a:schemeClr val="accent3"/>
              </a:buClr>
              <a:buSzPts val="1400"/>
              <a:buFont typeface="Barlow"/>
              <a:buChar char="■"/>
              <a:defRPr sz="1400" b="0" i="0" u="none" strike="noStrike" cap="none">
                <a:solidFill>
                  <a:schemeClr val="accent3"/>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1"/>
          <p:cNvSpPr txBox="1">
            <a:spLocks noGrp="1"/>
          </p:cNvSpPr>
          <p:nvPr>
            <p:ph type="ctrTitle"/>
          </p:nvPr>
        </p:nvSpPr>
        <p:spPr>
          <a:xfrm>
            <a:off x="1585100" y="1306825"/>
            <a:ext cx="6022800" cy="21804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5200"/>
              <a:buNone/>
            </a:pPr>
            <a:r>
              <a:rPr lang="en-ID" dirty="0"/>
              <a:t>HAK &amp; KEWAJIBAN WARGA NEGARA</a:t>
            </a:r>
            <a:br>
              <a:rPr lang="en-ID" dirty="0"/>
            </a:br>
            <a:r>
              <a:rPr lang="en-ID" dirty="0"/>
              <a:t>sub 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499B093-0803-487C-8158-0C0AA7778906}"/>
              </a:ext>
            </a:extLst>
          </p:cNvPr>
          <p:cNvSpPr>
            <a:spLocks noGrp="1"/>
          </p:cNvSpPr>
          <p:nvPr>
            <p:ph type="subTitle" idx="1"/>
          </p:nvPr>
        </p:nvSpPr>
        <p:spPr>
          <a:xfrm>
            <a:off x="1395223" y="168128"/>
            <a:ext cx="5524008" cy="689850"/>
          </a:xfrm>
        </p:spPr>
        <p:txBody>
          <a:bodyPr/>
          <a:lstStyle/>
          <a:p>
            <a:r>
              <a:rPr lang="en-ID" sz="2000" b="1" i="0" u="none" strike="noStrike" baseline="0" dirty="0" err="1">
                <a:latin typeface="HP#20Simplified#20Light"/>
              </a:rPr>
              <a:t>Aturan</a:t>
            </a:r>
            <a:r>
              <a:rPr lang="en-ID" sz="2000" b="1" i="0" u="none" strike="noStrike" baseline="0" dirty="0">
                <a:latin typeface="HP#20Simplified#20Light"/>
              </a:rPr>
              <a:t> Dasar </a:t>
            </a:r>
            <a:r>
              <a:rPr lang="en-ID" sz="2000" b="1" i="0" u="none" strike="noStrike" baseline="0" dirty="0" err="1">
                <a:latin typeface="HP#20Simplified#20Light"/>
              </a:rPr>
              <a:t>Ihwal</a:t>
            </a:r>
            <a:r>
              <a:rPr lang="en-ID" sz="2000" b="1" i="0" u="none" strike="noStrike" baseline="0" dirty="0">
                <a:latin typeface="HP#20Simplified#20Light"/>
              </a:rPr>
              <a:t> </a:t>
            </a:r>
            <a:r>
              <a:rPr lang="en-ID" sz="2000" b="1" i="0" u="none" strike="noStrike" baseline="0" dirty="0" err="1">
                <a:latin typeface="HP#20Simplified#20Light"/>
              </a:rPr>
              <a:t>Hak</a:t>
            </a:r>
            <a:r>
              <a:rPr lang="en-ID" sz="2000" b="1" i="0" u="none" strike="noStrike" baseline="0" dirty="0">
                <a:latin typeface="HP#20Simplified#20Light"/>
              </a:rPr>
              <a:t> dan </a:t>
            </a:r>
            <a:r>
              <a:rPr lang="en-ID" sz="2000" b="1" i="0" u="none" strike="noStrike" baseline="0" dirty="0" err="1">
                <a:latin typeface="HP#20Simplified#20Light"/>
              </a:rPr>
              <a:t>Kewajiban</a:t>
            </a:r>
            <a:r>
              <a:rPr lang="en-ID" sz="2000" b="1" i="0" u="none" strike="noStrike" baseline="0" dirty="0">
                <a:latin typeface="HP#20Simplified#20Light"/>
              </a:rPr>
              <a:t> </a:t>
            </a:r>
            <a:r>
              <a:rPr lang="en-ID" sz="2000" b="1" i="0" u="none" strike="noStrike" baseline="0" dirty="0" err="1">
                <a:latin typeface="HP#20Simplified#20Light"/>
              </a:rPr>
              <a:t>Asasi</a:t>
            </a:r>
            <a:r>
              <a:rPr lang="en-ID" sz="2000" b="1" i="0" u="none" strike="noStrike" baseline="0" dirty="0">
                <a:latin typeface="HP#20Simplified#20Light"/>
              </a:rPr>
              <a:t> </a:t>
            </a:r>
            <a:r>
              <a:rPr lang="en-ID" sz="2000" b="1" i="0" u="none" strike="noStrike" baseline="0" dirty="0" err="1">
                <a:latin typeface="HP#20Simplified#20Light"/>
              </a:rPr>
              <a:t>Manusia</a:t>
            </a:r>
            <a:endParaRPr lang="en-ID" sz="2800" b="1" dirty="0"/>
          </a:p>
        </p:txBody>
      </p:sp>
      <p:sp>
        <p:nvSpPr>
          <p:cNvPr id="5" name="Subtitle 4">
            <a:extLst>
              <a:ext uri="{FF2B5EF4-FFF2-40B4-BE49-F238E27FC236}">
                <a16:creationId xmlns:a16="http://schemas.microsoft.com/office/drawing/2014/main" id="{68AC6622-253B-43A3-8690-9B3736FFFF95}"/>
              </a:ext>
            </a:extLst>
          </p:cNvPr>
          <p:cNvSpPr>
            <a:spLocks noGrp="1"/>
          </p:cNvSpPr>
          <p:nvPr>
            <p:ph type="subTitle" idx="4"/>
          </p:nvPr>
        </p:nvSpPr>
        <p:spPr>
          <a:xfrm>
            <a:off x="-407700" y="-257078"/>
            <a:ext cx="2422800" cy="1074900"/>
          </a:xfrm>
        </p:spPr>
        <p:txBody>
          <a:bodyPr/>
          <a:lstStyle/>
          <a:p>
            <a:r>
              <a:rPr lang="en-US" sz="1600" i="1" dirty="0"/>
              <a:t>NEXT……</a:t>
            </a:r>
            <a:endParaRPr lang="en-ID" sz="1600" i="1" dirty="0"/>
          </a:p>
        </p:txBody>
      </p:sp>
      <p:sp>
        <p:nvSpPr>
          <p:cNvPr id="9" name="Subtitle 4">
            <a:extLst>
              <a:ext uri="{FF2B5EF4-FFF2-40B4-BE49-F238E27FC236}">
                <a16:creationId xmlns:a16="http://schemas.microsoft.com/office/drawing/2014/main" id="{DEFD5DCA-4BCE-4D2E-86EE-500C2D10412C}"/>
              </a:ext>
            </a:extLst>
          </p:cNvPr>
          <p:cNvSpPr txBox="1">
            <a:spLocks/>
          </p:cNvSpPr>
          <p:nvPr/>
        </p:nvSpPr>
        <p:spPr>
          <a:xfrm>
            <a:off x="1007420" y="2122716"/>
            <a:ext cx="6038358" cy="9090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1pPr>
            <a:lvl2pPr marL="914400" marR="0" lvl="1"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2pPr>
            <a:lvl3pPr marL="1371600" marR="0" lvl="2"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3pPr>
            <a:lvl4pPr marL="1828800" marR="0" lvl="3"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4pPr>
            <a:lvl5pPr marL="2286000" marR="0" lvl="4"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5pPr>
            <a:lvl6pPr marL="2743200" marR="0" lvl="5"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6pPr>
            <a:lvl7pPr marL="3200400" marR="0" lvl="6"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7pPr>
            <a:lvl8pPr marL="3657600" marR="0" lvl="7"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8pPr>
            <a:lvl9pPr marL="4114800" marR="0" lvl="8"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9pPr>
          </a:lstStyle>
          <a:p>
            <a:pPr marL="317500" indent="41275" algn="l"/>
            <a:endParaRPr lang="en-ID" i="1" dirty="0"/>
          </a:p>
        </p:txBody>
      </p:sp>
      <p:sp>
        <p:nvSpPr>
          <p:cNvPr id="6" name="Subtitle 4">
            <a:extLst>
              <a:ext uri="{FF2B5EF4-FFF2-40B4-BE49-F238E27FC236}">
                <a16:creationId xmlns:a16="http://schemas.microsoft.com/office/drawing/2014/main" id="{82647899-9DD0-4ED4-AA0D-34084B79A646}"/>
              </a:ext>
            </a:extLst>
          </p:cNvPr>
          <p:cNvSpPr txBox="1">
            <a:spLocks/>
          </p:cNvSpPr>
          <p:nvPr/>
        </p:nvSpPr>
        <p:spPr>
          <a:xfrm>
            <a:off x="1264595" y="1183820"/>
            <a:ext cx="6038358" cy="35024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1pPr>
            <a:lvl2pPr marL="914400" marR="0" lvl="1"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2pPr>
            <a:lvl3pPr marL="1371600" marR="0" lvl="2"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3pPr>
            <a:lvl4pPr marL="1828800" marR="0" lvl="3"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4pPr>
            <a:lvl5pPr marL="2286000" marR="0" lvl="4"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5pPr>
            <a:lvl6pPr marL="2743200" marR="0" lvl="5"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6pPr>
            <a:lvl7pPr marL="3200400" marR="0" lvl="6"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7pPr>
            <a:lvl8pPr marL="3657600" marR="0" lvl="7"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8pPr>
            <a:lvl9pPr marL="4114800" marR="0" lvl="8"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9pPr>
          </a:lstStyle>
          <a:p>
            <a:pPr algn="l"/>
            <a:r>
              <a:rPr lang="en-ID" sz="1600" i="0" u="none" strike="noStrike" baseline="0" dirty="0" err="1">
                <a:latin typeface="HP#20Simplified#20Light"/>
              </a:rPr>
              <a:t>Aturan</a:t>
            </a:r>
            <a:r>
              <a:rPr lang="en-ID" sz="1600" i="0" u="none" strike="noStrike" baseline="0" dirty="0">
                <a:latin typeface="HP#20Simplified#20Light"/>
              </a:rPr>
              <a:t> </a:t>
            </a:r>
            <a:r>
              <a:rPr lang="en-ID" sz="1600" i="0" u="none" strike="noStrike" baseline="0" dirty="0" err="1">
                <a:latin typeface="HP#20Simplified#20Light"/>
              </a:rPr>
              <a:t>dasar</a:t>
            </a:r>
            <a:r>
              <a:rPr lang="en-ID" sz="1600" i="0" u="none" strike="noStrike" baseline="0" dirty="0">
                <a:latin typeface="HP#20Simplified#20Light"/>
              </a:rPr>
              <a:t> </a:t>
            </a:r>
            <a:r>
              <a:rPr lang="en-ID" sz="1600" i="0" u="none" strike="noStrike" baseline="0" dirty="0" err="1">
                <a:latin typeface="HP#20Simplified#20Light"/>
              </a:rPr>
              <a:t>perihal</a:t>
            </a:r>
            <a:r>
              <a:rPr lang="en-ID" sz="1600" i="0" u="none" strike="noStrike" baseline="0" dirty="0">
                <a:latin typeface="HP#20Simplified#20Light"/>
              </a:rPr>
              <a:t> </a:t>
            </a:r>
            <a:r>
              <a:rPr lang="en-ID" sz="1600" i="0" u="none" strike="noStrike" baseline="0" dirty="0" err="1">
                <a:latin typeface="HP#20Simplified#20Light"/>
              </a:rPr>
              <a:t>hak</a:t>
            </a:r>
            <a:r>
              <a:rPr lang="en-ID" sz="1600" i="0" u="none" strike="noStrike" baseline="0" dirty="0">
                <a:latin typeface="HP#20Simplified#20Light"/>
              </a:rPr>
              <a:t> </a:t>
            </a:r>
            <a:r>
              <a:rPr lang="en-ID" sz="1600" i="0" u="none" strike="noStrike" baseline="0" dirty="0" err="1">
                <a:latin typeface="HP#20Simplified#20Light"/>
              </a:rPr>
              <a:t>asasi</a:t>
            </a:r>
            <a:r>
              <a:rPr lang="en-ID" sz="1600" i="0" u="none" strike="noStrike" baseline="0" dirty="0">
                <a:latin typeface="HP#20Simplified#20Light"/>
              </a:rPr>
              <a:t> </a:t>
            </a:r>
            <a:r>
              <a:rPr lang="en-ID" sz="1600" i="0" u="none" strike="noStrike" baseline="0" dirty="0" err="1">
                <a:latin typeface="HP#20Simplified#20Light"/>
              </a:rPr>
              <a:t>manusia</a:t>
            </a:r>
            <a:r>
              <a:rPr lang="en-ID" sz="1600" i="0" u="none" strike="noStrike" baseline="0" dirty="0">
                <a:latin typeface="HP#20Simplified#20Light"/>
              </a:rPr>
              <a:t> </a:t>
            </a:r>
            <a:r>
              <a:rPr lang="en-ID" sz="1600" i="0" u="none" strike="noStrike" baseline="0" dirty="0" err="1">
                <a:latin typeface="HP#20Simplified#20Light"/>
              </a:rPr>
              <a:t>telah</a:t>
            </a:r>
            <a:r>
              <a:rPr lang="en-ID" sz="1600" i="0" u="none" strike="noStrike" baseline="0" dirty="0">
                <a:latin typeface="HP#20Simplified#20Light"/>
              </a:rPr>
              <a:t> </a:t>
            </a:r>
            <a:r>
              <a:rPr lang="en-ID" sz="1600" i="0" u="none" strike="noStrike" baseline="0" dirty="0" err="1">
                <a:latin typeface="HP#20Simplified#20Light"/>
              </a:rPr>
              <a:t>diatur</a:t>
            </a:r>
            <a:r>
              <a:rPr lang="en-ID" sz="1600" i="0" u="none" strike="noStrike" baseline="0" dirty="0">
                <a:latin typeface="HP#20Simplified#20Light"/>
              </a:rPr>
              <a:t> </a:t>
            </a:r>
            <a:r>
              <a:rPr lang="en-ID" sz="1600" i="0" u="none" strike="noStrike" baseline="0" dirty="0" err="1">
                <a:latin typeface="HP#20Simplified#20Light"/>
              </a:rPr>
              <a:t>secara</a:t>
            </a:r>
            <a:r>
              <a:rPr lang="en-ID" sz="1600" i="0" u="none" strike="noStrike" baseline="0" dirty="0">
                <a:latin typeface="HP#20Simplified#20Light"/>
              </a:rPr>
              <a:t> detail </a:t>
            </a:r>
            <a:r>
              <a:rPr lang="en-ID" sz="1600" i="0" u="none" strike="noStrike" baseline="0" dirty="0" err="1">
                <a:latin typeface="HP#20Simplified#20Light"/>
              </a:rPr>
              <a:t>dalam</a:t>
            </a:r>
            <a:r>
              <a:rPr lang="en-ID" sz="1600" dirty="0">
                <a:latin typeface="HP#20Simplified#20Light"/>
              </a:rPr>
              <a:t> </a:t>
            </a:r>
            <a:r>
              <a:rPr lang="en-ID" sz="1600" i="0" u="none" strike="noStrike" baseline="0" dirty="0">
                <a:latin typeface="HP#20Simplified#20Light"/>
              </a:rPr>
              <a:t>UUD NRI </a:t>
            </a:r>
            <a:r>
              <a:rPr lang="en-ID" sz="1600" i="0" u="none" strike="noStrike" baseline="0" dirty="0" err="1">
                <a:latin typeface="HP#20Simplified#20Light"/>
              </a:rPr>
              <a:t>Tahun</a:t>
            </a:r>
            <a:r>
              <a:rPr lang="en-ID" sz="1600" i="0" u="none" strike="noStrike" baseline="0" dirty="0">
                <a:latin typeface="HP#20Simplified#20Light"/>
              </a:rPr>
              <a:t> 1945. </a:t>
            </a:r>
            <a:r>
              <a:rPr lang="en-ID" sz="1600" i="0" u="none" strike="noStrike" baseline="0" dirty="0" err="1">
                <a:latin typeface="HP#20Simplified#20Light"/>
              </a:rPr>
              <a:t>Coba</a:t>
            </a:r>
            <a:r>
              <a:rPr lang="en-ID" sz="1600" i="0" u="none" strike="noStrike" baseline="0" dirty="0">
                <a:latin typeface="HP#20Simplified#20Light"/>
              </a:rPr>
              <a:t> Anda </a:t>
            </a:r>
            <a:r>
              <a:rPr lang="en-ID" sz="1600" i="0" u="none" strike="noStrike" baseline="0" dirty="0" err="1">
                <a:latin typeface="HP#20Simplified#20Light"/>
              </a:rPr>
              <a:t>analisis</a:t>
            </a:r>
            <a:r>
              <a:rPr lang="en-ID" sz="1600" i="0" u="none" strike="noStrike" baseline="0" dirty="0">
                <a:latin typeface="HP#20Simplified#20Light"/>
              </a:rPr>
              <a:t> </a:t>
            </a:r>
            <a:r>
              <a:rPr lang="en-ID" sz="1600" i="0" u="none" strike="noStrike" baseline="0" dirty="0" err="1">
                <a:latin typeface="HP#20Simplified#20Light"/>
              </a:rPr>
              <a:t>pasal-pasal</a:t>
            </a:r>
            <a:r>
              <a:rPr lang="en-ID" sz="1600" i="0" u="none" strike="noStrike" baseline="0" dirty="0">
                <a:latin typeface="HP#20Simplified#20Light"/>
              </a:rPr>
              <a:t> </a:t>
            </a:r>
            <a:r>
              <a:rPr lang="en-ID" sz="1600" i="0" u="none" strike="noStrike" baseline="0" dirty="0" err="1">
                <a:latin typeface="HP#20Simplified#20Light"/>
              </a:rPr>
              <a:t>tersebut</a:t>
            </a:r>
            <a:r>
              <a:rPr lang="en-ID" sz="1600" i="0" u="none" strike="noStrike" baseline="0" dirty="0">
                <a:latin typeface="HP#20Simplified#20Light"/>
              </a:rPr>
              <a:t> di </a:t>
            </a:r>
            <a:r>
              <a:rPr lang="en-ID" sz="1600" i="0" u="none" strike="noStrike" baseline="0" dirty="0" err="1">
                <a:latin typeface="HP#20Simplified#20Light"/>
              </a:rPr>
              <a:t>atas</a:t>
            </a:r>
            <a:r>
              <a:rPr lang="en-ID" sz="1600" i="0" u="none" strike="noStrike" baseline="0" dirty="0">
                <a:latin typeface="HP#20Simplified#20Light"/>
              </a:rPr>
              <a:t>. </a:t>
            </a:r>
            <a:r>
              <a:rPr lang="en-ID" sz="1600" i="0" u="none" strike="noStrike" baseline="0" dirty="0" err="1">
                <a:latin typeface="HP#20Simplified#20Light"/>
              </a:rPr>
              <a:t>Hakhak</a:t>
            </a:r>
            <a:r>
              <a:rPr lang="en-ID" sz="1600" dirty="0">
                <a:latin typeface="HP#20Simplified#20Light"/>
              </a:rPr>
              <a:t> </a:t>
            </a:r>
            <a:r>
              <a:rPr lang="en-ID" sz="1600" i="0" u="none" strike="noStrike" baseline="0" dirty="0" err="1">
                <a:latin typeface="HP#20Simplified#20Light"/>
              </a:rPr>
              <a:t>asasi</a:t>
            </a:r>
            <a:r>
              <a:rPr lang="en-ID" sz="1600" i="0" u="none" strike="noStrike" baseline="0" dirty="0">
                <a:latin typeface="HP#20Simplified#20Light"/>
              </a:rPr>
              <a:t> </a:t>
            </a:r>
            <a:r>
              <a:rPr lang="en-ID" sz="1600" i="0" u="none" strike="noStrike" baseline="0" dirty="0" err="1">
                <a:latin typeface="HP#20Simplified#20Light"/>
              </a:rPr>
              <a:t>apa</a:t>
            </a:r>
            <a:r>
              <a:rPr lang="en-ID" sz="1600" i="0" u="none" strike="noStrike" baseline="0" dirty="0">
                <a:latin typeface="HP#20Simplified#20Light"/>
              </a:rPr>
              <a:t> </a:t>
            </a:r>
            <a:r>
              <a:rPr lang="en-ID" sz="1600" i="0" u="none" strike="noStrike" baseline="0" dirty="0" err="1">
                <a:latin typeface="HP#20Simplified#20Light"/>
              </a:rPr>
              <a:t>saja</a:t>
            </a:r>
            <a:r>
              <a:rPr lang="en-ID" sz="1600" i="0" u="none" strike="noStrike" baseline="0" dirty="0">
                <a:latin typeface="HP#20Simplified#20Light"/>
              </a:rPr>
              <a:t> yang </a:t>
            </a:r>
            <a:r>
              <a:rPr lang="en-ID" sz="1600" i="0" u="none" strike="noStrike" baseline="0" dirty="0" err="1">
                <a:latin typeface="HP#20Simplified#20Light"/>
              </a:rPr>
              <a:t>dijamin</a:t>
            </a:r>
            <a:r>
              <a:rPr lang="en-ID" sz="1600" i="0" u="none" strike="noStrike" baseline="0" dirty="0">
                <a:latin typeface="HP#20Simplified#20Light"/>
              </a:rPr>
              <a:t> </a:t>
            </a:r>
            <a:r>
              <a:rPr lang="en-ID" sz="1600" i="0" u="none" strike="noStrike" baseline="0" dirty="0" err="1">
                <a:latin typeface="HP#20Simplified#20Light"/>
              </a:rPr>
              <a:t>dalam</a:t>
            </a:r>
            <a:r>
              <a:rPr lang="en-ID" sz="1600" i="0" u="none" strike="noStrike" baseline="0" dirty="0">
                <a:latin typeface="HP#20Simplified#20Light"/>
              </a:rPr>
              <a:t> UUD NRI </a:t>
            </a:r>
            <a:r>
              <a:rPr lang="en-ID" sz="1600" i="0" u="none" strike="noStrike" baseline="0" dirty="0" err="1">
                <a:latin typeface="HP#20Simplified#20Light"/>
              </a:rPr>
              <a:t>Tahun</a:t>
            </a:r>
            <a:r>
              <a:rPr lang="en-ID" sz="1600" i="0" u="none" strike="noStrike" baseline="0" dirty="0">
                <a:latin typeface="HP#20Simplified#20Light"/>
              </a:rPr>
              <a:t> 1945? Anda </a:t>
            </a:r>
            <a:r>
              <a:rPr lang="en-ID" sz="1600" i="0" u="none" strike="noStrike" baseline="0" dirty="0" err="1">
                <a:latin typeface="HP#20Simplified#20Light"/>
              </a:rPr>
              <a:t>bandingkan</a:t>
            </a:r>
            <a:r>
              <a:rPr lang="en-ID" sz="1600" i="0" u="none" strike="noStrike" baseline="0" dirty="0">
                <a:latin typeface="HP#20Simplified#20Light"/>
              </a:rPr>
              <a:t> </a:t>
            </a:r>
            <a:r>
              <a:rPr lang="en-ID" sz="1600" i="0" u="none" strike="noStrike" baseline="0" dirty="0" err="1">
                <a:latin typeface="HP#20Simplified#20Light"/>
              </a:rPr>
              <a:t>dengan</a:t>
            </a:r>
            <a:r>
              <a:rPr lang="en-ID" sz="1600" i="0" u="none" strike="noStrike" baseline="0" dirty="0">
                <a:latin typeface="HP#20Simplified#20Light"/>
              </a:rPr>
              <a:t> </a:t>
            </a:r>
            <a:r>
              <a:rPr lang="en-ID" sz="1600" i="0" u="none" strike="noStrike" baseline="0" dirty="0" err="1">
                <a:latin typeface="HP#20Simplified#20Light"/>
              </a:rPr>
              <a:t>Deklarasi</a:t>
            </a:r>
            <a:r>
              <a:rPr lang="en-ID" sz="1600" i="0" u="none" strike="noStrike" baseline="0" dirty="0">
                <a:latin typeface="HP#20Simplified#20Light"/>
              </a:rPr>
              <a:t> </a:t>
            </a:r>
            <a:r>
              <a:rPr lang="en-ID" sz="1600" i="0" u="none" strike="noStrike" baseline="0" dirty="0" err="1">
                <a:latin typeface="HP#20Simplified#20Light"/>
              </a:rPr>
              <a:t>Hak</a:t>
            </a:r>
            <a:r>
              <a:rPr lang="en-ID" sz="1600" i="0" u="none" strike="noStrike" baseline="0" dirty="0">
                <a:latin typeface="HP#20Simplified#20Light"/>
              </a:rPr>
              <a:t> </a:t>
            </a:r>
            <a:r>
              <a:rPr lang="en-ID" sz="1600" i="0" u="none" strike="noStrike" baseline="0" dirty="0" err="1">
                <a:latin typeface="HP#20Simplified#20Light"/>
              </a:rPr>
              <a:t>Asasi</a:t>
            </a:r>
            <a:r>
              <a:rPr lang="en-ID" sz="1600" i="0" u="none" strike="noStrike" baseline="0" dirty="0">
                <a:latin typeface="HP#20Simplified#20Light"/>
              </a:rPr>
              <a:t> </a:t>
            </a:r>
            <a:r>
              <a:rPr lang="en-ID" sz="1600" i="0" u="none" strike="noStrike" baseline="0" dirty="0" err="1">
                <a:latin typeface="HP#20Simplified#20Light"/>
              </a:rPr>
              <a:t>Manusia</a:t>
            </a:r>
            <a:r>
              <a:rPr lang="en-ID" sz="1600" i="0" u="none" strike="noStrike" baseline="0" dirty="0">
                <a:latin typeface="HP#20Simplified#20Light"/>
              </a:rPr>
              <a:t> </a:t>
            </a:r>
            <a:r>
              <a:rPr lang="en-ID" sz="1600" i="0" u="none" strike="noStrike" baseline="0" dirty="0" err="1">
                <a:latin typeface="HP#20Simplified#20Light"/>
              </a:rPr>
              <a:t>Sedunia</a:t>
            </a:r>
            <a:r>
              <a:rPr lang="en-ID" sz="1600" i="0" u="none" strike="noStrike" baseline="0" dirty="0">
                <a:latin typeface="HP#20Simplified#20Light"/>
              </a:rPr>
              <a:t> (</a:t>
            </a:r>
            <a:r>
              <a:rPr lang="en-ID" sz="1600" i="1" u="none" strike="noStrike" baseline="0" dirty="0">
                <a:latin typeface="HP#20Simplified#20Light,Italic"/>
              </a:rPr>
              <a:t>Universal </a:t>
            </a:r>
            <a:r>
              <a:rPr lang="en-US" sz="1600" i="1" u="none" strike="noStrike" baseline="0" dirty="0">
                <a:latin typeface="HP#20Simplified#20Light,Italic"/>
              </a:rPr>
              <a:t>Declaration of Human Rights</a:t>
            </a:r>
            <a:r>
              <a:rPr lang="en-US" sz="1600" i="0" u="none" strike="noStrike" baseline="0" dirty="0">
                <a:latin typeface="HP#20Simplified#20Light"/>
              </a:rPr>
              <a:t>). </a:t>
            </a:r>
            <a:r>
              <a:rPr lang="en-US" sz="1600" i="0" u="none" strike="noStrike" baseline="0" dirty="0" err="1">
                <a:latin typeface="HP#20Simplified#20Light"/>
              </a:rPr>
              <a:t>Adakah</a:t>
            </a:r>
            <a:r>
              <a:rPr lang="en-US" sz="1600" i="0" u="none" strike="noStrike" baseline="0" dirty="0">
                <a:latin typeface="HP#20Simplified#20Light"/>
              </a:rPr>
              <a:t> </a:t>
            </a:r>
            <a:r>
              <a:rPr lang="en-US" sz="1600" i="0" u="none" strike="noStrike" baseline="0" dirty="0" err="1">
                <a:latin typeface="HP#20Simplified#20Light"/>
              </a:rPr>
              <a:t>kesamaan</a:t>
            </a:r>
            <a:r>
              <a:rPr lang="en-US" sz="1600" i="0" u="none" strike="noStrike" baseline="0" dirty="0">
                <a:latin typeface="HP#20Simplified#20Light"/>
              </a:rPr>
              <a:t> (</a:t>
            </a:r>
            <a:r>
              <a:rPr lang="en-US" sz="1600" i="1" u="none" strike="noStrike" baseline="0" dirty="0">
                <a:latin typeface="HP#20Simplified#20Light,Italic"/>
              </a:rPr>
              <a:t>commonality</a:t>
            </a:r>
            <a:r>
              <a:rPr lang="en-US" sz="1600" i="0" u="none" strike="noStrike" baseline="0" dirty="0">
                <a:latin typeface="HP#20Simplified#20Light"/>
              </a:rPr>
              <a:t>) di </a:t>
            </a:r>
            <a:r>
              <a:rPr lang="en-US" sz="1600" i="0" u="none" strike="noStrike" baseline="0" dirty="0" err="1">
                <a:latin typeface="HP#20Simplified#20Light"/>
              </a:rPr>
              <a:t>antara</a:t>
            </a:r>
            <a:r>
              <a:rPr lang="en-US" sz="1600" dirty="0">
                <a:latin typeface="HP#20Simplified#20Light"/>
              </a:rPr>
              <a:t> </a:t>
            </a:r>
            <a:r>
              <a:rPr lang="nn-NO" sz="1600" i="0" u="none" strike="noStrike" baseline="0" dirty="0">
                <a:latin typeface="HP#20Simplified#20Light"/>
              </a:rPr>
              <a:t>keduanya? Adakah hal yang spesifik yang diatur dalam UUD NRI Tahun </a:t>
            </a:r>
            <a:r>
              <a:rPr lang="en-ID" sz="1600" i="0" u="none" strike="noStrike" baseline="0" dirty="0">
                <a:latin typeface="HP#20Simplified#20Light"/>
              </a:rPr>
              <a:t>1945 yang </a:t>
            </a:r>
            <a:r>
              <a:rPr lang="en-ID" sz="1600" i="0" u="none" strike="noStrike" baseline="0" dirty="0" err="1">
                <a:latin typeface="HP#20Simplified#20Light"/>
              </a:rPr>
              <a:t>berbeda</a:t>
            </a:r>
            <a:r>
              <a:rPr lang="en-ID" sz="1600" i="0" u="none" strike="noStrike" baseline="0" dirty="0">
                <a:latin typeface="HP#20Simplified#20Light"/>
              </a:rPr>
              <a:t> </a:t>
            </a:r>
            <a:r>
              <a:rPr lang="en-ID" sz="1600" i="0" u="none" strike="noStrike" baseline="0" dirty="0" err="1">
                <a:latin typeface="HP#20Simplified#20Light"/>
              </a:rPr>
              <a:t>dengan</a:t>
            </a:r>
            <a:r>
              <a:rPr lang="en-ID" sz="1600" i="0" u="none" strike="noStrike" baseline="0" dirty="0">
                <a:latin typeface="HP#20Simplified#20Light"/>
              </a:rPr>
              <a:t> </a:t>
            </a:r>
            <a:r>
              <a:rPr lang="en-ID" sz="1600" i="0" u="none" strike="noStrike" baseline="0" dirty="0" err="1">
                <a:latin typeface="HP#20Simplified#20Light"/>
              </a:rPr>
              <a:t>ketentuan</a:t>
            </a:r>
            <a:r>
              <a:rPr lang="en-ID" sz="1600" i="0" u="none" strike="noStrike" baseline="0" dirty="0">
                <a:latin typeface="HP#20Simplified#20Light"/>
              </a:rPr>
              <a:t> yang </a:t>
            </a:r>
            <a:r>
              <a:rPr lang="en-ID" sz="1600" i="0" u="none" strike="noStrike" baseline="0" dirty="0" err="1">
                <a:latin typeface="HP#20Simplified#20Light"/>
              </a:rPr>
              <a:t>terdapat</a:t>
            </a:r>
            <a:r>
              <a:rPr lang="en-ID" sz="1600" i="0" u="none" strike="noStrike" baseline="0" dirty="0">
                <a:latin typeface="HP#20Simplified#20Light"/>
              </a:rPr>
              <a:t> </a:t>
            </a:r>
            <a:r>
              <a:rPr lang="en-ID" sz="1600" i="0" u="none" strike="noStrike" baseline="0" dirty="0" err="1">
                <a:latin typeface="HP#20Simplified#20Light"/>
              </a:rPr>
              <a:t>dalam</a:t>
            </a:r>
            <a:r>
              <a:rPr lang="en-ID" sz="1600" i="0" u="none" strike="noStrike" baseline="0" dirty="0">
                <a:latin typeface="HP#20Simplified#20Light"/>
              </a:rPr>
              <a:t> </a:t>
            </a:r>
            <a:r>
              <a:rPr lang="en-ID" sz="1600" i="1" u="none" strike="noStrike" baseline="0" dirty="0">
                <a:latin typeface="HP#20Simplified#20Light,Italic"/>
              </a:rPr>
              <a:t>The Universal Declaration of Human Rights</a:t>
            </a:r>
            <a:r>
              <a:rPr lang="en-ID" sz="1600" i="0" u="none" strike="noStrike" baseline="0" dirty="0">
                <a:latin typeface="HP#20Simplified#20Light"/>
              </a:rPr>
              <a:t>?</a:t>
            </a:r>
          </a:p>
          <a:p>
            <a:pPr algn="l"/>
            <a:endParaRPr lang="en-ID" sz="1600" dirty="0">
              <a:latin typeface="HP#20Simplified#20Light"/>
            </a:endParaRPr>
          </a:p>
          <a:p>
            <a:pPr algn="l"/>
            <a:r>
              <a:rPr lang="en-ID" sz="1600" i="0" u="none" strike="noStrike" baseline="0" dirty="0">
                <a:latin typeface="HP#20Simplified#20Light"/>
              </a:rPr>
              <a:t>	</a:t>
            </a:r>
            <a:r>
              <a:rPr lang="en-ID" sz="1600" i="0" u="none" strike="noStrike" baseline="0" dirty="0" err="1">
                <a:latin typeface="HP#20Simplified#20Light"/>
              </a:rPr>
              <a:t>Dianutnya</a:t>
            </a:r>
            <a:r>
              <a:rPr lang="en-ID" sz="1600" i="0" u="none" strike="noStrike" baseline="0" dirty="0">
                <a:latin typeface="HP#20Simplified#20Light"/>
              </a:rPr>
              <a:t> </a:t>
            </a:r>
            <a:r>
              <a:rPr lang="en-ID" sz="1600" i="0" u="none" strike="noStrike" baseline="0" dirty="0" err="1">
                <a:latin typeface="HP#20Simplified#20Light"/>
              </a:rPr>
              <a:t>rezim</a:t>
            </a:r>
            <a:r>
              <a:rPr lang="en-ID" sz="1600" i="0" u="none" strike="noStrike" baseline="0" dirty="0">
                <a:latin typeface="HP#20Simplified#20Light"/>
              </a:rPr>
              <a:t> HAM yang detail </a:t>
            </a:r>
            <a:r>
              <a:rPr lang="en-ID" sz="1600" i="0" u="none" strike="noStrike" baseline="0" dirty="0" err="1">
                <a:latin typeface="HP#20Simplified#20Light"/>
              </a:rPr>
              <a:t>dalam</a:t>
            </a:r>
            <a:r>
              <a:rPr lang="en-ID" sz="1600" i="0" u="none" strike="noStrike" baseline="0" dirty="0">
                <a:latin typeface="HP#20Simplified#20Light"/>
              </a:rPr>
              <a:t> UUD NRI </a:t>
            </a:r>
            <a:r>
              <a:rPr lang="en-ID" sz="1600" i="0" u="none" strike="noStrike" baseline="0" dirty="0" err="1">
                <a:latin typeface="HP#20Simplified#20Light"/>
              </a:rPr>
              <a:t>Tahun</a:t>
            </a:r>
            <a:r>
              <a:rPr lang="en-ID" sz="1600" dirty="0">
                <a:latin typeface="HP#20Simplified#20Light"/>
              </a:rPr>
              <a:t> </a:t>
            </a:r>
            <a:r>
              <a:rPr lang="en-ID" sz="1600" i="0" u="none" strike="noStrike" baseline="0" dirty="0">
                <a:latin typeface="HP#20Simplified#20Light"/>
              </a:rPr>
              <a:t>1945 </a:t>
            </a:r>
            <a:r>
              <a:rPr lang="en-ID" sz="1600" i="0" u="none" strike="noStrike" baseline="0" dirty="0" err="1">
                <a:latin typeface="HP#20Simplified#20Light"/>
              </a:rPr>
              <a:t>menunjukan</a:t>
            </a:r>
            <a:r>
              <a:rPr lang="en-ID" sz="1600" i="0" u="none" strike="noStrike" baseline="0" dirty="0">
                <a:latin typeface="HP#20Simplified#20Light"/>
              </a:rPr>
              <a:t> </a:t>
            </a:r>
            <a:r>
              <a:rPr lang="en-ID" sz="1600" i="0" u="none" strike="noStrike" baseline="0" dirty="0" err="1">
                <a:latin typeface="HP#20Simplified#20Light"/>
              </a:rPr>
              <a:t>bahwa</a:t>
            </a:r>
            <a:r>
              <a:rPr lang="en-ID" sz="1600" i="0" u="none" strike="noStrike" baseline="0" dirty="0">
                <a:latin typeface="HP#20Simplified#20Light"/>
              </a:rPr>
              <a:t> Indonesia </a:t>
            </a:r>
            <a:r>
              <a:rPr lang="en-ID" sz="1600" i="0" u="none" strike="noStrike" baseline="0" dirty="0" err="1">
                <a:latin typeface="HP#20Simplified#20Light"/>
              </a:rPr>
              <a:t>sebagai</a:t>
            </a:r>
            <a:r>
              <a:rPr lang="en-ID" sz="1600" i="0" u="none" strike="noStrike" baseline="0" dirty="0">
                <a:latin typeface="HP#20Simplified#20Light"/>
              </a:rPr>
              <a:t> </a:t>
            </a:r>
            <a:r>
              <a:rPr lang="en-ID" sz="1600" i="0" u="none" strike="noStrike" baseline="0" dirty="0" err="1">
                <a:latin typeface="HP#20Simplified#20Light"/>
              </a:rPr>
              <a:t>anggota</a:t>
            </a:r>
            <a:r>
              <a:rPr lang="en-ID" sz="1600" i="0" u="none" strike="noStrike" baseline="0" dirty="0">
                <a:latin typeface="HP#20Simplified#20Light"/>
              </a:rPr>
              <a:t> </a:t>
            </a:r>
            <a:r>
              <a:rPr lang="en-ID" sz="1600" i="0" u="none" strike="noStrike" baseline="0" dirty="0" err="1">
                <a:latin typeface="HP#20Simplified#20Light"/>
              </a:rPr>
              <a:t>Perserikatan</a:t>
            </a:r>
            <a:r>
              <a:rPr lang="en-ID" sz="1600" i="0" u="none" strike="noStrike" baseline="0" dirty="0">
                <a:latin typeface="HP#20Simplified#20Light"/>
              </a:rPr>
              <a:t> </a:t>
            </a:r>
            <a:r>
              <a:rPr lang="en-ID" sz="1600" i="0" u="none" strike="noStrike" baseline="0" dirty="0" err="1">
                <a:latin typeface="HP#20Simplified#20Light"/>
              </a:rPr>
              <a:t>Bangsa-Bangsa</a:t>
            </a:r>
            <a:r>
              <a:rPr lang="en-ID" sz="1600" dirty="0">
                <a:latin typeface="HP#20Simplified#20Light"/>
              </a:rPr>
              <a:t> </a:t>
            </a:r>
            <a:r>
              <a:rPr lang="en-ID" sz="1600" i="0" u="none" strike="noStrike" baseline="0" dirty="0" err="1">
                <a:latin typeface="HP#20Simplified#20Light"/>
              </a:rPr>
              <a:t>bersungguh-sungguh</a:t>
            </a:r>
            <a:r>
              <a:rPr lang="en-ID" sz="1600" i="0" u="none" strike="noStrike" baseline="0" dirty="0">
                <a:latin typeface="HP#20Simplified#20Light"/>
              </a:rPr>
              <a:t> </a:t>
            </a:r>
            <a:r>
              <a:rPr lang="en-ID" sz="1600" i="0" u="none" strike="noStrike" baseline="0" dirty="0" err="1">
                <a:latin typeface="HP#20Simplified#20Light"/>
              </a:rPr>
              <a:t>melakukan</a:t>
            </a:r>
            <a:r>
              <a:rPr lang="en-ID" sz="1600" i="0" u="none" strike="noStrike" baseline="0" dirty="0">
                <a:latin typeface="HP#20Simplified#20Light"/>
              </a:rPr>
              <a:t> </a:t>
            </a:r>
            <a:r>
              <a:rPr lang="en-ID" sz="1600" i="0" u="none" strike="noStrike" baseline="0" dirty="0" err="1">
                <a:latin typeface="HP#20Simplified#20Light"/>
              </a:rPr>
              <a:t>penghormatan</a:t>
            </a:r>
            <a:r>
              <a:rPr lang="en-ID" sz="1600" i="0" u="none" strike="noStrike" baseline="0" dirty="0">
                <a:latin typeface="HP#20Simplified#20Light"/>
              </a:rPr>
              <a:t> </a:t>
            </a:r>
            <a:r>
              <a:rPr lang="en-ID" sz="1600" i="0" u="none" strike="noStrike" baseline="0" dirty="0" err="1">
                <a:latin typeface="HP#20Simplified#20Light"/>
              </a:rPr>
              <a:t>terhadap</a:t>
            </a:r>
            <a:r>
              <a:rPr lang="en-ID" sz="1600" i="0" u="none" strike="noStrike" baseline="0" dirty="0">
                <a:latin typeface="HP#20Simplified#20Light"/>
              </a:rPr>
              <a:t> HAM</a:t>
            </a:r>
            <a:r>
              <a:rPr lang="en-ID" i="0" u="none" strike="noStrike" baseline="0" dirty="0">
                <a:latin typeface="HP#20Simplified#20Light"/>
              </a:rPr>
              <a:t>.</a:t>
            </a:r>
            <a:endParaRPr lang="en-ID" sz="1200" i="1" dirty="0"/>
          </a:p>
        </p:txBody>
      </p:sp>
    </p:spTree>
    <p:extLst>
      <p:ext uri="{BB962C8B-B14F-4D97-AF65-F5344CB8AC3E}">
        <p14:creationId xmlns:p14="http://schemas.microsoft.com/office/powerpoint/2010/main" val="154114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9215280-2749-4E2B-B1B2-825D03A61766}"/>
              </a:ext>
            </a:extLst>
          </p:cNvPr>
          <p:cNvSpPr>
            <a:spLocks noGrp="1"/>
          </p:cNvSpPr>
          <p:nvPr>
            <p:ph type="subTitle" idx="1"/>
          </p:nvPr>
        </p:nvSpPr>
        <p:spPr>
          <a:xfrm>
            <a:off x="530679" y="1208314"/>
            <a:ext cx="3315921" cy="1763488"/>
          </a:xfrm>
        </p:spPr>
        <p:txBody>
          <a:bodyPr/>
          <a:lstStyle/>
          <a:p>
            <a:pPr algn="just"/>
            <a:r>
              <a:rPr lang="en-US" sz="2000" dirty="0"/>
              <a:t>AGAMA</a:t>
            </a:r>
          </a:p>
          <a:p>
            <a:pPr marL="90488" indent="0" algn="just"/>
            <a:r>
              <a:rPr lang="en-ID" sz="1000" b="0" i="0" u="none" strike="noStrike" baseline="0" dirty="0">
                <a:latin typeface="HP#20Simplified#20Light"/>
              </a:rPr>
              <a:t>Dari </a:t>
            </a:r>
            <a:r>
              <a:rPr lang="en-ID" sz="1000" b="0" i="0" u="none" strike="noStrike" baseline="0" dirty="0" err="1">
                <a:latin typeface="HP#20Simplified#20Light"/>
              </a:rPr>
              <a:t>uraian</a:t>
            </a:r>
            <a:r>
              <a:rPr lang="en-ID" sz="1000" b="0" i="0" u="none" strike="noStrike" baseline="0" dirty="0">
                <a:latin typeface="HP#20Simplified#20Light"/>
              </a:rPr>
              <a:t> </a:t>
            </a:r>
            <a:r>
              <a:rPr lang="en-ID" sz="1000" b="0" i="0" u="none" strike="noStrike" baseline="0" dirty="0" err="1">
                <a:latin typeface="HP#20Simplified#20Light"/>
              </a:rPr>
              <a:t>tersebut</a:t>
            </a:r>
            <a:r>
              <a:rPr lang="en-ID" sz="1000" b="0" i="0" u="none" strike="noStrike" baseline="0" dirty="0">
                <a:latin typeface="HP#20Simplified#20Light"/>
              </a:rPr>
              <a:t> </a:t>
            </a:r>
            <a:r>
              <a:rPr lang="en-ID" sz="1000" b="0" i="0" u="none" strike="noStrike" baseline="0" dirty="0" err="1">
                <a:latin typeface="HP#20Simplified#20Light"/>
              </a:rPr>
              <a:t>tampak</a:t>
            </a:r>
            <a:r>
              <a:rPr lang="en-ID" sz="1000" b="0" i="0" u="none" strike="noStrike" baseline="0" dirty="0">
                <a:latin typeface="HP#20Simplified#20Light"/>
              </a:rPr>
              <a:t> </a:t>
            </a:r>
            <a:r>
              <a:rPr lang="en-ID" sz="1000" b="0" i="0" u="none" strike="noStrike" baseline="0" dirty="0" err="1">
                <a:latin typeface="HP#20Simplified#20Light"/>
              </a:rPr>
              <a:t>bahwa</a:t>
            </a:r>
            <a:r>
              <a:rPr lang="en-ID" sz="1000" b="0" i="0" u="none" strike="noStrike" baseline="0" dirty="0">
                <a:latin typeface="HP#20Simplified#20Light"/>
              </a:rPr>
              <a:t> </a:t>
            </a:r>
            <a:r>
              <a:rPr lang="en-ID" sz="1000" b="0" i="0" u="none" strike="noStrike" baseline="0" dirty="0" err="1">
                <a:latin typeface="HP#20Simplified#20Light"/>
              </a:rPr>
              <a:t>sila</a:t>
            </a:r>
            <a:r>
              <a:rPr lang="en-ID" sz="1000" b="0" i="0" u="none" strike="noStrike" baseline="0" dirty="0">
                <a:latin typeface="HP#20Simplified#20Light"/>
              </a:rPr>
              <a:t> </a:t>
            </a:r>
            <a:r>
              <a:rPr lang="en-ID" sz="1000" b="0" i="0" u="none" strike="noStrike" baseline="0" dirty="0" err="1">
                <a:latin typeface="HP#20Simplified#20Light"/>
              </a:rPr>
              <a:t>Ketuhanan</a:t>
            </a:r>
            <a:r>
              <a:rPr lang="en-ID" sz="1000" b="0" i="0" u="none" strike="noStrike" baseline="0" dirty="0">
                <a:latin typeface="HP#20Simplified#20Light"/>
              </a:rPr>
              <a:t> Yang </a:t>
            </a:r>
            <a:r>
              <a:rPr lang="en-ID" sz="1000" b="0" i="0" u="none" strike="noStrike" baseline="0" dirty="0" err="1">
                <a:latin typeface="HP#20Simplified#20Light"/>
              </a:rPr>
              <a:t>Maha</a:t>
            </a:r>
            <a:r>
              <a:rPr lang="en-ID" sz="1000" b="0" i="0" u="none" strike="noStrike" baseline="0" dirty="0">
                <a:latin typeface="HP#20Simplified#20Light"/>
              </a:rPr>
              <a:t> </a:t>
            </a:r>
            <a:r>
              <a:rPr lang="en-ID" sz="1000" b="0" i="0" u="none" strike="noStrike" baseline="0" dirty="0" err="1">
                <a:latin typeface="HP#20Simplified#20Light"/>
              </a:rPr>
              <a:t>Esa</a:t>
            </a:r>
            <a:r>
              <a:rPr lang="en-ID" sz="1000" dirty="0">
                <a:latin typeface="HP#20Simplified#20Light"/>
              </a:rPr>
              <a:t> </a:t>
            </a:r>
            <a:r>
              <a:rPr lang="en-ID" sz="1000" b="0" i="0" u="none" strike="noStrike" baseline="0" dirty="0" err="1">
                <a:latin typeface="HP#20Simplified#20Light"/>
              </a:rPr>
              <a:t>merupakan</a:t>
            </a:r>
            <a:r>
              <a:rPr lang="en-ID" sz="1000" b="0" i="0" u="none" strike="noStrike" baseline="0" dirty="0">
                <a:latin typeface="HP#20Simplified#20Light"/>
              </a:rPr>
              <a:t> basis </a:t>
            </a:r>
            <a:r>
              <a:rPr lang="en-ID" sz="1000" b="0" i="0" u="none" strike="noStrike" baseline="0" dirty="0" err="1">
                <a:latin typeface="HP#20Simplified#20Light"/>
              </a:rPr>
              <a:t>dari</a:t>
            </a:r>
            <a:r>
              <a:rPr lang="en-ID" sz="1000" b="0" i="0" u="none" strike="noStrike" baseline="0" dirty="0">
                <a:latin typeface="HP#20Simplified#20Light"/>
              </a:rPr>
              <a:t> </a:t>
            </a:r>
            <a:r>
              <a:rPr lang="en-ID" sz="1000" b="0" i="0" u="none" strike="noStrike" baseline="0" dirty="0" err="1">
                <a:latin typeface="HP#20Simplified#20Light"/>
              </a:rPr>
              <a:t>sila-sila</a:t>
            </a:r>
            <a:r>
              <a:rPr lang="en-ID" sz="1000" b="0" i="0" u="none" strike="noStrike" baseline="0" dirty="0">
                <a:latin typeface="HP#20Simplified#20Light"/>
              </a:rPr>
              <a:t> Pancasila </a:t>
            </a:r>
            <a:r>
              <a:rPr lang="en-ID" sz="1000" b="0" i="0" u="none" strike="noStrike" baseline="0" dirty="0" err="1">
                <a:latin typeface="HP#20Simplified#20Light"/>
              </a:rPr>
              <a:t>lainnya</a:t>
            </a:r>
            <a:r>
              <a:rPr lang="en-ID" sz="1000" b="0" i="0" u="none" strike="noStrike" baseline="0" dirty="0">
                <a:latin typeface="HP#20Simplified#20Light"/>
              </a:rPr>
              <a:t>. Jadi, </a:t>
            </a:r>
            <a:r>
              <a:rPr lang="en-ID" sz="1000" b="0" i="0" u="none" strike="noStrike" baseline="0" dirty="0" err="1">
                <a:latin typeface="HP#20Simplified#20Light"/>
              </a:rPr>
              <a:t>paham</a:t>
            </a:r>
            <a:r>
              <a:rPr lang="en-ID" sz="1000" b="0" i="0" u="none" strike="noStrike" baseline="0" dirty="0">
                <a:latin typeface="HP#20Simplified#20Light"/>
              </a:rPr>
              <a:t> </a:t>
            </a:r>
            <a:r>
              <a:rPr lang="en-ID" sz="1000" b="0" i="0" u="none" strike="noStrike" baseline="0" dirty="0" err="1">
                <a:latin typeface="HP#20Simplified#20Light"/>
              </a:rPr>
              <a:t>Ketuhanan</a:t>
            </a:r>
            <a:r>
              <a:rPr lang="en-ID" sz="1000" dirty="0">
                <a:latin typeface="HP#20Simplified#20Light"/>
              </a:rPr>
              <a:t> </a:t>
            </a:r>
            <a:r>
              <a:rPr lang="en-ID" sz="1000" b="0" i="0" u="none" strike="noStrike" baseline="0" dirty="0">
                <a:latin typeface="HP#20Simplified#20Light"/>
              </a:rPr>
              <a:t>Yang </a:t>
            </a:r>
            <a:r>
              <a:rPr lang="en-ID" sz="1000" b="0" i="0" u="none" strike="noStrike" baseline="0" dirty="0" err="1">
                <a:latin typeface="HP#20Simplified#20Light"/>
              </a:rPr>
              <a:t>Maha</a:t>
            </a:r>
            <a:r>
              <a:rPr lang="en-ID" sz="1000" b="0" i="0" u="none" strike="noStrike" baseline="0" dirty="0">
                <a:latin typeface="HP#20Simplified#20Light"/>
              </a:rPr>
              <a:t> </a:t>
            </a:r>
            <a:r>
              <a:rPr lang="en-ID" sz="1000" b="0" i="0" u="none" strike="noStrike" baseline="0" dirty="0" err="1">
                <a:latin typeface="HP#20Simplified#20Light"/>
              </a:rPr>
              <a:t>Esa</a:t>
            </a:r>
            <a:r>
              <a:rPr lang="en-ID" sz="1000" b="0" i="0" u="none" strike="noStrike" baseline="0" dirty="0">
                <a:latin typeface="HP#20Simplified#20Light"/>
              </a:rPr>
              <a:t> </a:t>
            </a:r>
            <a:r>
              <a:rPr lang="en-ID" sz="1000" b="0" i="0" u="none" strike="noStrike" baseline="0" dirty="0" err="1">
                <a:latin typeface="HP#20Simplified#20Light"/>
              </a:rPr>
              <a:t>menjadi</a:t>
            </a:r>
            <a:r>
              <a:rPr lang="en-ID" sz="1000" b="0" i="0" u="none" strike="noStrike" baseline="0" dirty="0">
                <a:latin typeface="HP#20Simplified#20Light"/>
              </a:rPr>
              <a:t> </a:t>
            </a:r>
            <a:r>
              <a:rPr lang="en-ID" sz="1000" b="0" i="0" u="none" strike="noStrike" baseline="0" dirty="0" err="1">
                <a:latin typeface="HP#20Simplified#20Light"/>
              </a:rPr>
              <a:t>pandangan</a:t>
            </a:r>
            <a:r>
              <a:rPr lang="en-ID" sz="1000" b="0" i="0" u="none" strike="noStrike" baseline="0" dirty="0">
                <a:latin typeface="HP#20Simplified#20Light"/>
              </a:rPr>
              <a:t> </a:t>
            </a:r>
            <a:r>
              <a:rPr lang="en-ID" sz="1000" b="0" i="0" u="none" strike="noStrike" baseline="0" dirty="0" err="1">
                <a:latin typeface="HP#20Simplified#20Light"/>
              </a:rPr>
              <a:t>dasar</a:t>
            </a:r>
            <a:r>
              <a:rPr lang="en-ID" sz="1000" b="0" i="0" u="none" strike="noStrike" baseline="0" dirty="0">
                <a:latin typeface="HP#20Simplified#20Light"/>
              </a:rPr>
              <a:t> dan </a:t>
            </a:r>
            <a:r>
              <a:rPr lang="en-ID" sz="1000" b="0" i="0" u="none" strike="noStrike" baseline="0" dirty="0" err="1">
                <a:latin typeface="HP#20Simplified#20Light"/>
              </a:rPr>
              <a:t>bersifat</a:t>
            </a:r>
            <a:r>
              <a:rPr lang="en-ID" sz="1000" b="0" i="0" u="none" strike="noStrike" baseline="0" dirty="0">
                <a:latin typeface="HP#20Simplified#20Light"/>
              </a:rPr>
              <a:t> primer yang </a:t>
            </a:r>
            <a:r>
              <a:rPr lang="en-ID" sz="1000" b="0" i="0" u="none" strike="noStrike" baseline="0" dirty="0" err="1">
                <a:latin typeface="HP#20Simplified#20Light"/>
              </a:rPr>
              <a:t>secara</a:t>
            </a:r>
            <a:r>
              <a:rPr lang="en-ID" sz="1000" dirty="0">
                <a:latin typeface="HP#20Simplified#20Light"/>
              </a:rPr>
              <a:t> </a:t>
            </a:r>
            <a:r>
              <a:rPr lang="en-ID" sz="1000" b="0" i="0" u="none" strike="noStrike" baseline="0" dirty="0" err="1">
                <a:latin typeface="HP#20Simplified#20Light"/>
              </a:rPr>
              <a:t>substansial</a:t>
            </a:r>
            <a:r>
              <a:rPr lang="en-ID" sz="1000" b="0" i="0" u="none" strike="noStrike" baseline="0" dirty="0">
                <a:latin typeface="HP#20Simplified#20Light"/>
              </a:rPr>
              <a:t> </a:t>
            </a:r>
            <a:r>
              <a:rPr lang="en-ID" sz="1000" b="0" i="0" u="none" strike="noStrike" baseline="0" dirty="0" err="1">
                <a:latin typeface="HP#20Simplified#20Light"/>
              </a:rPr>
              <a:t>menjiwai</a:t>
            </a:r>
            <a:r>
              <a:rPr lang="en-ID" sz="1000" b="0" i="0" u="none" strike="noStrike" baseline="0" dirty="0">
                <a:latin typeface="HP#20Simplified#20Light"/>
              </a:rPr>
              <a:t> </a:t>
            </a:r>
            <a:r>
              <a:rPr lang="en-ID" sz="1000" b="0" i="0" u="none" strike="noStrike" baseline="0" dirty="0" err="1">
                <a:latin typeface="HP#20Simplified#20Light"/>
              </a:rPr>
              <a:t>keseluruhan</a:t>
            </a:r>
            <a:r>
              <a:rPr lang="en-ID" sz="1000" b="0" i="0" u="none" strike="noStrike" baseline="0" dirty="0">
                <a:latin typeface="HP#20Simplified#20Light"/>
              </a:rPr>
              <a:t> </a:t>
            </a:r>
            <a:r>
              <a:rPr lang="en-ID" sz="1000" b="0" i="0" u="none" strike="noStrike" baseline="0" dirty="0" err="1">
                <a:latin typeface="HP#20Simplified#20Light"/>
              </a:rPr>
              <a:t>wawasan</a:t>
            </a:r>
            <a:r>
              <a:rPr lang="en-ID" sz="1000" b="0" i="0" u="none" strike="noStrike" baseline="0" dirty="0">
                <a:latin typeface="HP#20Simplified#20Light"/>
              </a:rPr>
              <a:t> </a:t>
            </a:r>
            <a:r>
              <a:rPr lang="en-ID" sz="1000" b="0" i="0" u="none" strike="noStrike" baseline="0" dirty="0" err="1">
                <a:latin typeface="HP#20Simplified#20Light"/>
              </a:rPr>
              <a:t>kenegaraan</a:t>
            </a:r>
            <a:r>
              <a:rPr lang="en-ID" sz="1000" b="0" i="0" u="none" strike="noStrike" baseline="0" dirty="0">
                <a:latin typeface="HP#20Simplified#20Light"/>
              </a:rPr>
              <a:t> </a:t>
            </a:r>
            <a:r>
              <a:rPr lang="en-ID" sz="1000" b="0" i="0" u="none" strike="noStrike" baseline="0" dirty="0" err="1">
                <a:latin typeface="HP#20Simplified#20Light"/>
              </a:rPr>
              <a:t>bangsa</a:t>
            </a:r>
            <a:r>
              <a:rPr lang="en-ID" sz="1000" dirty="0">
                <a:latin typeface="HP#20Simplified#20Light"/>
              </a:rPr>
              <a:t> </a:t>
            </a:r>
            <a:r>
              <a:rPr lang="en-ID" sz="1000" b="0" i="0" u="none" strike="noStrike" baseline="0" dirty="0" err="1">
                <a:latin typeface="HP#20Simplified#20Light"/>
              </a:rPr>
              <a:t>Indonesia.Itulah</a:t>
            </a:r>
            <a:r>
              <a:rPr lang="en-ID" sz="1000" b="0" i="0" u="none" strike="noStrike" baseline="0" dirty="0">
                <a:latin typeface="HP#20Simplified#20Light"/>
              </a:rPr>
              <a:t> </a:t>
            </a:r>
            <a:r>
              <a:rPr lang="en-ID" sz="1000" b="0" i="0" u="none" strike="noStrike" baseline="0" dirty="0" err="1">
                <a:latin typeface="HP#20Simplified#20Light"/>
              </a:rPr>
              <a:t>sebabnya</a:t>
            </a:r>
            <a:r>
              <a:rPr lang="en-ID" sz="1000" b="0" i="0" u="none" strike="noStrike" baseline="0" dirty="0">
                <a:latin typeface="HP#20Simplified#20Light"/>
              </a:rPr>
              <a:t> </a:t>
            </a:r>
            <a:r>
              <a:rPr lang="en-ID" sz="1000" b="0" i="0" u="none" strike="noStrike" baseline="0" dirty="0" err="1">
                <a:latin typeface="HP#20Simplified#20Light"/>
              </a:rPr>
              <a:t>Pasal</a:t>
            </a:r>
            <a:r>
              <a:rPr lang="en-ID" sz="1000" b="0" i="0" u="none" strike="noStrike" baseline="0" dirty="0">
                <a:latin typeface="HP#20Simplified#20Light"/>
              </a:rPr>
              <a:t> 29 Ayat (1) UUD NRI 1945 </a:t>
            </a:r>
            <a:r>
              <a:rPr lang="en-ID" sz="1000" b="0" i="0" u="none" strike="noStrike" baseline="0" dirty="0" err="1">
                <a:latin typeface="HP#20Simplified#20Light"/>
              </a:rPr>
              <a:t>menegaskan</a:t>
            </a:r>
            <a:r>
              <a:rPr lang="en-ID" sz="1000" b="0" i="0" u="none" strike="noStrike" baseline="0" dirty="0">
                <a:latin typeface="HP#20Simplified#20Light"/>
              </a:rPr>
              <a:t> </a:t>
            </a:r>
            <a:r>
              <a:rPr lang="en-ID" sz="1000" b="0" i="0" u="none" strike="noStrike" baseline="0" dirty="0" err="1">
                <a:latin typeface="HP#20Simplified#20Light"/>
              </a:rPr>
              <a:t>bahwa</a:t>
            </a:r>
            <a:r>
              <a:rPr lang="en-ID" sz="1000" dirty="0">
                <a:latin typeface="HP#20Simplified#20Light"/>
              </a:rPr>
              <a:t> </a:t>
            </a:r>
            <a:r>
              <a:rPr lang="es-ES" sz="1000" b="0" i="0" u="none" strike="noStrike" baseline="0" dirty="0">
                <a:latin typeface="HP#20Simplified#20Light"/>
              </a:rPr>
              <a:t>negara </a:t>
            </a:r>
            <a:r>
              <a:rPr lang="es-ES" sz="1000" b="0" i="0" u="none" strike="noStrike" baseline="0" dirty="0" err="1">
                <a:latin typeface="HP#20Simplified#20Light"/>
              </a:rPr>
              <a:t>berdasar</a:t>
            </a:r>
            <a:r>
              <a:rPr lang="es-ES" sz="1000" b="0" i="0" u="none" strike="noStrike" baseline="0" dirty="0">
                <a:latin typeface="HP#20Simplified#20Light"/>
              </a:rPr>
              <a:t> atas </a:t>
            </a:r>
            <a:r>
              <a:rPr lang="es-ES" sz="1000" b="0" i="0" u="none" strike="noStrike" baseline="0" dirty="0" err="1">
                <a:latin typeface="HP#20Simplified#20Light"/>
              </a:rPr>
              <a:t>Ketuhanan</a:t>
            </a:r>
            <a:r>
              <a:rPr lang="es-ES" sz="1000" b="0" i="0" u="none" strike="noStrike" baseline="0" dirty="0">
                <a:latin typeface="HP#20Simplified#20Light"/>
              </a:rPr>
              <a:t> Yang </a:t>
            </a:r>
            <a:r>
              <a:rPr lang="es-ES" sz="1000" b="0" i="0" u="none" strike="noStrike" baseline="0" dirty="0" err="1">
                <a:latin typeface="HP#20Simplified#20Light"/>
              </a:rPr>
              <a:t>Maha</a:t>
            </a:r>
            <a:r>
              <a:rPr lang="es-ES" sz="1000" b="0" i="0" u="none" strike="noStrike" baseline="0" dirty="0">
                <a:latin typeface="HP#20Simplified#20Light"/>
              </a:rPr>
              <a:t> Esa.</a:t>
            </a:r>
            <a:endParaRPr lang="en-US" sz="1200" dirty="0"/>
          </a:p>
          <a:p>
            <a:pPr algn="just"/>
            <a:endParaRPr lang="en-US" sz="1050" dirty="0"/>
          </a:p>
          <a:p>
            <a:pPr algn="just"/>
            <a:endParaRPr lang="en-ID" sz="1050" dirty="0"/>
          </a:p>
        </p:txBody>
      </p:sp>
      <p:sp>
        <p:nvSpPr>
          <p:cNvPr id="3" name="Subtitle 2">
            <a:extLst>
              <a:ext uri="{FF2B5EF4-FFF2-40B4-BE49-F238E27FC236}">
                <a16:creationId xmlns:a16="http://schemas.microsoft.com/office/drawing/2014/main" id="{7EA7006F-9D02-4104-97A7-BFC2F3552410}"/>
              </a:ext>
            </a:extLst>
          </p:cNvPr>
          <p:cNvSpPr>
            <a:spLocks noGrp="1"/>
          </p:cNvSpPr>
          <p:nvPr>
            <p:ph type="subTitle" idx="2"/>
          </p:nvPr>
        </p:nvSpPr>
        <p:spPr>
          <a:xfrm>
            <a:off x="4058261" y="1208313"/>
            <a:ext cx="4555059" cy="2081893"/>
          </a:xfrm>
        </p:spPr>
        <p:txBody>
          <a:bodyPr/>
          <a:lstStyle/>
          <a:p>
            <a:r>
              <a:rPr lang="fi-FI" sz="1050" b="1" i="0" u="none" strike="noStrike" baseline="0" dirty="0">
                <a:latin typeface="HP#20Simplified#20Light"/>
              </a:rPr>
              <a:t>Perekonomian Nasional dan Kesejahteraan Rakyat</a:t>
            </a:r>
          </a:p>
          <a:p>
            <a:pPr algn="just"/>
            <a:r>
              <a:rPr lang="en-ID" sz="1000" b="0" i="0" u="none" strike="noStrike" baseline="0" dirty="0" err="1">
                <a:latin typeface="HP#20Simplified#20Light"/>
              </a:rPr>
              <a:t>Sesuai</a:t>
            </a:r>
            <a:r>
              <a:rPr lang="en-ID" sz="1000" b="0" i="0" u="none" strike="noStrike" baseline="0" dirty="0">
                <a:latin typeface="HP#20Simplified#20Light"/>
              </a:rPr>
              <a:t> </a:t>
            </a:r>
            <a:r>
              <a:rPr lang="en-ID" sz="1000" b="0" i="0" u="none" strike="noStrike" baseline="0" dirty="0" err="1">
                <a:latin typeface="HP#20Simplified#20Light"/>
              </a:rPr>
              <a:t>semangat</a:t>
            </a:r>
            <a:r>
              <a:rPr lang="en-ID" sz="1000" b="0" i="0" u="none" strike="noStrike" baseline="0" dirty="0">
                <a:latin typeface="HP#20Simplified#20Light"/>
              </a:rPr>
              <a:t> </a:t>
            </a:r>
            <a:r>
              <a:rPr lang="en-ID" sz="1000" b="0" i="0" u="none" strike="noStrike" baseline="0" dirty="0" err="1">
                <a:latin typeface="HP#20Simplified#20Light"/>
              </a:rPr>
              <a:t>Pasal</a:t>
            </a:r>
            <a:r>
              <a:rPr lang="en-ID" sz="1000" b="0" i="0" u="none" strike="noStrike" baseline="0" dirty="0">
                <a:latin typeface="HP#20Simplified#20Light"/>
              </a:rPr>
              <a:t> 33 Ayat (1) UUD NRI </a:t>
            </a:r>
            <a:r>
              <a:rPr lang="en-ID" sz="1000" b="0" i="0" u="none" strike="noStrike" baseline="0" dirty="0" err="1">
                <a:latin typeface="HP#20Simplified#20Light"/>
              </a:rPr>
              <a:t>Tahun</a:t>
            </a:r>
            <a:r>
              <a:rPr lang="en-ID" sz="1000" b="0" i="0" u="none" strike="noStrike" baseline="0" dirty="0">
                <a:latin typeface="HP#20Simplified#20Light"/>
              </a:rPr>
              <a:t> 1945 </a:t>
            </a:r>
            <a:r>
              <a:rPr lang="en-ID" sz="1000" b="0" i="0" u="none" strike="noStrike" baseline="0" dirty="0" err="1">
                <a:latin typeface="HP#20Simplified#20Light"/>
              </a:rPr>
              <a:t>asas</a:t>
            </a:r>
            <a:r>
              <a:rPr lang="en-ID" sz="1000" dirty="0">
                <a:latin typeface="HP#20Simplified#20Light"/>
              </a:rPr>
              <a:t> </a:t>
            </a:r>
            <a:r>
              <a:rPr lang="en-ID" sz="1000" b="0" i="0" u="none" strike="noStrike" baseline="0" dirty="0" err="1">
                <a:latin typeface="HP#20Simplified#20Light"/>
              </a:rPr>
              <a:t>perekonomian</a:t>
            </a:r>
            <a:r>
              <a:rPr lang="en-ID" sz="1000" b="0" i="0" u="none" strike="noStrike" baseline="0" dirty="0">
                <a:latin typeface="HP#20Simplified#20Light"/>
              </a:rPr>
              <a:t> </a:t>
            </a:r>
            <a:r>
              <a:rPr lang="en-ID" sz="1000" b="0" i="0" u="none" strike="noStrike" baseline="0" dirty="0" err="1">
                <a:latin typeface="HP#20Simplified#20Light"/>
              </a:rPr>
              <a:t>nasional</a:t>
            </a:r>
            <a:r>
              <a:rPr lang="en-ID" sz="1000" b="0" i="0" u="none" strike="noStrike" baseline="0" dirty="0">
                <a:latin typeface="HP#20Simplified#20Light"/>
              </a:rPr>
              <a:t> </a:t>
            </a:r>
            <a:r>
              <a:rPr lang="en-ID" sz="1000" b="0" i="0" u="none" strike="noStrike" baseline="0" dirty="0" err="1">
                <a:latin typeface="HP#20Simplified#20Light"/>
              </a:rPr>
              <a:t>adalah</a:t>
            </a:r>
            <a:r>
              <a:rPr lang="en-ID" sz="1000" b="0" i="0" u="none" strike="noStrike" baseline="0" dirty="0">
                <a:latin typeface="HP#20Simplified#20Light"/>
              </a:rPr>
              <a:t> </a:t>
            </a:r>
            <a:r>
              <a:rPr lang="en-ID" sz="1000" b="0" i="0" u="none" strike="noStrike" baseline="0" dirty="0" err="1">
                <a:latin typeface="HP#20Simplified#20Light"/>
              </a:rPr>
              <a:t>kekeluargaan</a:t>
            </a:r>
            <a:r>
              <a:rPr lang="en-ID" sz="1000" b="0" i="0" u="none" strike="noStrike" baseline="0" dirty="0">
                <a:latin typeface="HP#20Simplified#20Light"/>
              </a:rPr>
              <a:t>. </a:t>
            </a:r>
            <a:r>
              <a:rPr lang="en-ID" sz="1000" b="0" i="0" u="none" strike="noStrike" baseline="0" dirty="0" err="1">
                <a:latin typeface="HP#20Simplified#20Light"/>
              </a:rPr>
              <a:t>Apa</a:t>
            </a:r>
            <a:r>
              <a:rPr lang="en-ID" sz="1000" b="0" i="0" u="none" strike="noStrike" baseline="0" dirty="0">
                <a:latin typeface="HP#20Simplified#20Light"/>
              </a:rPr>
              <a:t> </a:t>
            </a:r>
            <a:r>
              <a:rPr lang="en-ID" sz="1000" b="0" i="0" u="none" strike="noStrike" baseline="0" dirty="0" err="1">
                <a:latin typeface="HP#20Simplified#20Light"/>
              </a:rPr>
              <a:t>makna</a:t>
            </a:r>
            <a:r>
              <a:rPr lang="en-ID" sz="1000" b="0" i="0" u="none" strike="noStrike" baseline="0" dirty="0">
                <a:latin typeface="HP#20Simplified#20Light"/>
              </a:rPr>
              <a:t> </a:t>
            </a:r>
            <a:r>
              <a:rPr lang="en-ID" sz="1000" b="0" i="0" u="none" strike="noStrike" baseline="0" dirty="0" err="1">
                <a:latin typeface="HP#20Simplified#20Light"/>
              </a:rPr>
              <a:t>asas</a:t>
            </a:r>
            <a:r>
              <a:rPr lang="en-ID" sz="1000" dirty="0">
                <a:latin typeface="HP#20Simplified#20Light"/>
              </a:rPr>
              <a:t> </a:t>
            </a:r>
            <a:r>
              <a:rPr lang="en-ID" sz="1000" b="0" i="0" u="none" strike="noStrike" baseline="0" dirty="0" err="1">
                <a:latin typeface="HP#20Simplified#20Light"/>
              </a:rPr>
              <a:t>kekeluargaan</a:t>
            </a:r>
            <a:r>
              <a:rPr lang="en-ID" sz="1000" b="0" i="0" u="none" strike="noStrike" baseline="0" dirty="0">
                <a:latin typeface="HP#20Simplified#20Light"/>
              </a:rPr>
              <a:t>? </a:t>
            </a:r>
            <a:r>
              <a:rPr lang="en-ID" sz="1000" b="0" i="0" u="none" strike="noStrike" baseline="0" dirty="0" err="1">
                <a:latin typeface="HP#20Simplified#20Light"/>
              </a:rPr>
              <a:t>Kekeluargaan</a:t>
            </a:r>
            <a:r>
              <a:rPr lang="en-ID" sz="1000" b="0" i="0" u="none" strike="noStrike" baseline="0" dirty="0">
                <a:latin typeface="HP#20Simplified#20Light"/>
              </a:rPr>
              <a:t> </a:t>
            </a:r>
            <a:r>
              <a:rPr lang="en-ID" sz="1000" b="0" i="0" u="none" strike="noStrike" baseline="0" dirty="0" err="1">
                <a:latin typeface="HP#20Simplified#20Light"/>
              </a:rPr>
              <a:t>merupakan</a:t>
            </a:r>
            <a:r>
              <a:rPr lang="en-ID" sz="1000" b="0" i="0" u="none" strike="noStrike" baseline="0" dirty="0">
                <a:latin typeface="HP#20Simplified#20Light"/>
              </a:rPr>
              <a:t> </a:t>
            </a:r>
            <a:r>
              <a:rPr lang="en-ID" sz="1000" b="0" i="0" u="none" strike="noStrike" baseline="0" dirty="0" err="1">
                <a:latin typeface="HP#20Simplified#20Light"/>
              </a:rPr>
              <a:t>asas</a:t>
            </a:r>
            <a:r>
              <a:rPr lang="en-ID" sz="1000" b="0" i="0" u="none" strike="noStrike" baseline="0" dirty="0">
                <a:latin typeface="HP#20Simplified#20Light"/>
              </a:rPr>
              <a:t> yang </a:t>
            </a:r>
            <a:r>
              <a:rPr lang="en-ID" sz="1000" b="0" i="0" u="none" strike="noStrike" baseline="0" dirty="0" err="1">
                <a:latin typeface="HP#20Simplified#20Light"/>
              </a:rPr>
              <a:t>dianut</a:t>
            </a:r>
            <a:r>
              <a:rPr lang="en-ID" sz="1000" b="0" i="0" u="none" strike="noStrike" baseline="0" dirty="0">
                <a:latin typeface="HP#20Simplified#20Light"/>
              </a:rPr>
              <a:t> oleh </a:t>
            </a:r>
            <a:r>
              <a:rPr lang="en-ID" sz="1000" b="0" i="0" u="none" strike="noStrike" baseline="0" dirty="0" err="1">
                <a:latin typeface="HP#20Simplified#20Light"/>
              </a:rPr>
              <a:t>masyarakat</a:t>
            </a:r>
            <a:r>
              <a:rPr lang="en-ID" sz="1000" dirty="0">
                <a:latin typeface="HP#20Simplified#20Light"/>
              </a:rPr>
              <a:t> </a:t>
            </a:r>
            <a:r>
              <a:rPr lang="en-ID" sz="1000" b="0" i="0" u="none" strike="noStrike" baseline="0" dirty="0">
                <a:latin typeface="HP#20Simplified#20Light"/>
              </a:rPr>
              <a:t>Indonesia </a:t>
            </a:r>
            <a:r>
              <a:rPr lang="en-ID" sz="1000" b="0" i="0" u="none" strike="noStrike" baseline="0" dirty="0" err="1">
                <a:latin typeface="HP#20Simplified#20Light"/>
              </a:rPr>
              <a:t>dalam</a:t>
            </a:r>
            <a:r>
              <a:rPr lang="en-ID" sz="1000" b="0" i="0" u="none" strike="noStrike" baseline="0" dirty="0">
                <a:latin typeface="HP#20Simplified#20Light"/>
              </a:rPr>
              <a:t> </a:t>
            </a:r>
            <a:r>
              <a:rPr lang="en-ID" sz="1000" b="0" i="0" u="none" strike="noStrike" baseline="0" dirty="0" err="1">
                <a:latin typeface="HP#20Simplified#20Light"/>
              </a:rPr>
              <a:t>berbagai</a:t>
            </a:r>
            <a:r>
              <a:rPr lang="en-ID" sz="1000" b="0" i="0" u="none" strike="noStrike" baseline="0" dirty="0">
                <a:latin typeface="HP#20Simplified#20Light"/>
              </a:rPr>
              <a:t> </a:t>
            </a:r>
            <a:r>
              <a:rPr lang="en-ID" sz="1000" b="0" i="0" u="none" strike="noStrike" baseline="0" dirty="0" err="1">
                <a:latin typeface="HP#20Simplified#20Light"/>
              </a:rPr>
              <a:t>aspek</a:t>
            </a:r>
            <a:r>
              <a:rPr lang="en-ID" sz="1000" b="0" i="0" u="none" strike="noStrike" baseline="0" dirty="0">
                <a:latin typeface="HP#20Simplified#20Light"/>
              </a:rPr>
              <a:t> </a:t>
            </a:r>
            <a:r>
              <a:rPr lang="en-ID" sz="1000" b="0" i="0" u="none" strike="noStrike" baseline="0" dirty="0" err="1">
                <a:latin typeface="HP#20Simplified#20Light"/>
              </a:rPr>
              <a:t>kehidupan</a:t>
            </a:r>
            <a:r>
              <a:rPr lang="en-ID" sz="1000" b="0" i="0" u="none" strike="noStrike" baseline="0" dirty="0">
                <a:latin typeface="HP#20Simplified#20Light"/>
              </a:rPr>
              <a:t> yang salah </a:t>
            </a:r>
            <a:r>
              <a:rPr lang="en-ID" sz="1000" b="0" i="0" u="none" strike="noStrike" baseline="0" dirty="0" err="1">
                <a:latin typeface="HP#20Simplified#20Light"/>
              </a:rPr>
              <a:t>satunya</a:t>
            </a:r>
            <a:r>
              <a:rPr lang="en-ID" sz="1000" b="0" i="0" u="none" strike="noStrike" baseline="0" dirty="0">
                <a:latin typeface="HP#20Simplified#20Light"/>
              </a:rPr>
              <a:t> </a:t>
            </a:r>
            <a:r>
              <a:rPr lang="en-ID" sz="1000" b="0" i="0" u="none" strike="noStrike" baseline="0" dirty="0" err="1">
                <a:latin typeface="HP#20Simplified#20Light"/>
              </a:rPr>
              <a:t>kegiatan</a:t>
            </a:r>
            <a:r>
              <a:rPr lang="en-ID" sz="1000" dirty="0">
                <a:latin typeface="HP#20Simplified#20Light"/>
              </a:rPr>
              <a:t> </a:t>
            </a:r>
            <a:r>
              <a:rPr lang="en-ID" sz="1000" b="0" i="0" u="none" strike="noStrike" baseline="0" dirty="0" err="1">
                <a:latin typeface="HP#20Simplified#20Light"/>
              </a:rPr>
              <a:t>perekonomian</a:t>
            </a:r>
            <a:r>
              <a:rPr lang="en-ID" sz="1000" b="0" i="0" u="none" strike="noStrike" baseline="0" dirty="0">
                <a:latin typeface="HP#20Simplified#20Light"/>
              </a:rPr>
              <a:t> </a:t>
            </a:r>
            <a:r>
              <a:rPr lang="en-ID" sz="1000" b="0" i="0" u="none" strike="noStrike" baseline="0" dirty="0" err="1">
                <a:latin typeface="HP#20Simplified#20Light"/>
              </a:rPr>
              <a:t>nasional</a:t>
            </a:r>
            <a:r>
              <a:rPr lang="en-ID" sz="1000" b="0" i="0" u="none" strike="noStrike" baseline="0" dirty="0">
                <a:latin typeface="HP#20Simplified#20Light"/>
              </a:rPr>
              <a:t>. </a:t>
            </a:r>
            <a:r>
              <a:rPr lang="en-ID" sz="1000" b="0" i="0" u="none" strike="noStrike" baseline="0" dirty="0" err="1">
                <a:latin typeface="HP#20Simplified#20Light"/>
              </a:rPr>
              <a:t>Asas</a:t>
            </a:r>
            <a:r>
              <a:rPr lang="en-ID" sz="1000" b="0" i="0" u="none" strike="noStrike" baseline="0" dirty="0">
                <a:latin typeface="HP#20Simplified#20Light"/>
              </a:rPr>
              <a:t> </a:t>
            </a:r>
            <a:r>
              <a:rPr lang="en-ID" sz="1000" b="0" i="0" u="none" strike="noStrike" baseline="0" dirty="0" err="1">
                <a:latin typeface="HP#20Simplified#20Light"/>
              </a:rPr>
              <a:t>kekeluargaan</a:t>
            </a:r>
            <a:r>
              <a:rPr lang="en-ID" sz="1000" b="0" i="0" u="none" strike="noStrike" baseline="0" dirty="0">
                <a:latin typeface="HP#20Simplified#20Light"/>
              </a:rPr>
              <a:t> </a:t>
            </a:r>
            <a:r>
              <a:rPr lang="en-ID" sz="1000" b="0" i="0" u="none" strike="noStrike" baseline="0" dirty="0" err="1">
                <a:latin typeface="HP#20Simplified#20Light"/>
              </a:rPr>
              <a:t>dapat</a:t>
            </a:r>
            <a:r>
              <a:rPr lang="en-ID" sz="1000" b="0" i="0" u="none" strike="noStrike" baseline="0" dirty="0">
                <a:latin typeface="HP#20Simplified#20Light"/>
              </a:rPr>
              <a:t> </a:t>
            </a:r>
            <a:r>
              <a:rPr lang="en-ID" sz="1000" b="0" i="0" u="none" strike="noStrike" baseline="0" dirty="0" err="1">
                <a:latin typeface="HP#20Simplified#20Light"/>
              </a:rPr>
              <a:t>diartikan</a:t>
            </a:r>
            <a:r>
              <a:rPr lang="en-ID" sz="1000" b="0" i="0" u="none" strike="noStrike" baseline="0" dirty="0">
                <a:latin typeface="HP#20Simplified#20Light"/>
              </a:rPr>
              <a:t> </a:t>
            </a:r>
            <a:r>
              <a:rPr lang="en-ID" sz="1000" b="0" i="0" u="none" strike="noStrike" baseline="0" dirty="0" err="1">
                <a:latin typeface="HP#20Simplified#20Light"/>
              </a:rPr>
              <a:t>sebagai</a:t>
            </a:r>
            <a:r>
              <a:rPr lang="en-ID" sz="1000" b="0" i="0" u="none" strike="noStrike" baseline="0" dirty="0">
                <a:latin typeface="HP#20Simplified#20Light"/>
              </a:rPr>
              <a:t> </a:t>
            </a:r>
            <a:r>
              <a:rPr lang="en-ID" sz="1000" b="0" i="0" u="none" strike="noStrike" baseline="0" dirty="0" err="1">
                <a:latin typeface="HP#20Simplified#20Light"/>
              </a:rPr>
              <a:t>kerja</a:t>
            </a:r>
            <a:r>
              <a:rPr lang="en-ID" sz="1000" dirty="0">
                <a:latin typeface="HP#20Simplified#20Light"/>
              </a:rPr>
              <a:t> </a:t>
            </a:r>
            <a:r>
              <a:rPr lang="en-ID" sz="1000" b="0" i="0" u="none" strike="noStrike" baseline="0" dirty="0" err="1">
                <a:latin typeface="HP#20Simplified#20Light"/>
              </a:rPr>
              <a:t>sama</a:t>
            </a:r>
            <a:r>
              <a:rPr lang="en-ID" sz="1000" b="0" i="0" u="none" strike="noStrike" baseline="0" dirty="0">
                <a:latin typeface="HP#20Simplified#20Light"/>
              </a:rPr>
              <a:t> yang </a:t>
            </a:r>
            <a:r>
              <a:rPr lang="en-ID" sz="1000" b="0" i="0" u="none" strike="noStrike" baseline="0" dirty="0" err="1">
                <a:latin typeface="HP#20Simplified#20Light"/>
              </a:rPr>
              <a:t>dilakukan</a:t>
            </a:r>
            <a:r>
              <a:rPr lang="en-ID" sz="1000" b="0" i="0" u="none" strike="noStrike" baseline="0" dirty="0">
                <a:latin typeface="HP#20Simplified#20Light"/>
              </a:rPr>
              <a:t> </a:t>
            </a:r>
            <a:r>
              <a:rPr lang="en-ID" sz="1000" b="0" i="0" u="none" strike="noStrike" baseline="0" dirty="0" err="1">
                <a:latin typeface="HP#20Simplified#20Light"/>
              </a:rPr>
              <a:t>lebih</a:t>
            </a:r>
            <a:r>
              <a:rPr lang="en-ID" sz="1000" b="0" i="0" u="none" strike="noStrike" baseline="0" dirty="0">
                <a:latin typeface="HP#20Simplified#20Light"/>
              </a:rPr>
              <a:t> </a:t>
            </a:r>
            <a:r>
              <a:rPr lang="en-ID" sz="1000" b="0" i="0" u="none" strike="noStrike" baseline="0" dirty="0" err="1">
                <a:latin typeface="HP#20Simplified#20Light"/>
              </a:rPr>
              <a:t>dari</a:t>
            </a:r>
            <a:r>
              <a:rPr lang="en-ID" sz="1000" b="0" i="0" u="none" strike="noStrike" baseline="0" dirty="0">
                <a:latin typeface="HP#20Simplified#20Light"/>
              </a:rPr>
              <a:t> </a:t>
            </a:r>
            <a:r>
              <a:rPr lang="en-ID" sz="1000" b="0" i="0" u="none" strike="noStrike" baseline="0" dirty="0" err="1">
                <a:latin typeface="HP#20Simplified#20Light"/>
              </a:rPr>
              <a:t>seorang</a:t>
            </a:r>
            <a:r>
              <a:rPr lang="en-ID" sz="1000" b="0" i="0" u="none" strike="noStrike" baseline="0" dirty="0">
                <a:latin typeface="HP#20Simplified#20Light"/>
              </a:rPr>
              <a:t> </a:t>
            </a:r>
            <a:r>
              <a:rPr lang="en-ID" sz="1000" b="0" i="0" u="none" strike="noStrike" baseline="0" dirty="0" err="1">
                <a:latin typeface="HP#20Simplified#20Light"/>
              </a:rPr>
              <a:t>dalam</a:t>
            </a:r>
            <a:r>
              <a:rPr lang="en-ID" sz="1000" b="0" i="0" u="none" strike="noStrike" baseline="0" dirty="0">
                <a:latin typeface="HP#20Simplified#20Light"/>
              </a:rPr>
              <a:t> </a:t>
            </a:r>
            <a:r>
              <a:rPr lang="en-ID" sz="1000" b="0" i="0" u="none" strike="noStrike" baseline="0" dirty="0" err="1">
                <a:latin typeface="HP#20Simplified#20Light"/>
              </a:rPr>
              <a:t>menyelesaikan</a:t>
            </a:r>
            <a:r>
              <a:rPr lang="en-ID" sz="1000" b="0" i="0" u="none" strike="noStrike" baseline="0" dirty="0">
                <a:latin typeface="HP#20Simplified#20Light"/>
              </a:rPr>
              <a:t> </a:t>
            </a:r>
            <a:r>
              <a:rPr lang="en-ID" sz="1000" b="0" i="0" u="none" strike="noStrike" baseline="0" dirty="0" err="1">
                <a:latin typeface="HP#20Simplified#20Light"/>
              </a:rPr>
              <a:t>pekerjaan</a:t>
            </a:r>
            <a:r>
              <a:rPr lang="en-ID" sz="1000" b="0" i="0" u="none" strike="noStrike" baseline="0" dirty="0">
                <a:latin typeface="HP#20Simplified#20Light"/>
              </a:rPr>
              <a:t>, </a:t>
            </a:r>
            <a:r>
              <a:rPr lang="en-ID" sz="900" b="0" i="0" u="none" strike="noStrike" baseline="0" dirty="0" err="1">
                <a:latin typeface="HP#20Simplified#20Light"/>
              </a:rPr>
              <a:t>baik</a:t>
            </a:r>
            <a:r>
              <a:rPr lang="en-ID" sz="900" b="0" i="0" u="none" strike="noStrike" baseline="0" dirty="0">
                <a:latin typeface="HP#20Simplified#20Light"/>
              </a:rPr>
              <a:t> </a:t>
            </a:r>
            <a:r>
              <a:rPr lang="en-ID" sz="900" b="0" i="0" u="none" strike="noStrike" baseline="0" dirty="0" err="1">
                <a:latin typeface="HP#20Simplified#20Light"/>
              </a:rPr>
              <a:t>untuk</a:t>
            </a:r>
            <a:r>
              <a:rPr lang="en-ID" sz="900" b="0" i="0" u="none" strike="noStrike" baseline="0" dirty="0">
                <a:latin typeface="HP#20Simplified#20Light"/>
              </a:rPr>
              <a:t> </a:t>
            </a:r>
            <a:r>
              <a:rPr lang="en-ID" sz="900" b="0" i="0" u="none" strike="noStrike" baseline="0" dirty="0" err="1">
                <a:latin typeface="HP#20Simplified#20Light"/>
              </a:rPr>
              <a:t>kepentingan</a:t>
            </a:r>
            <a:r>
              <a:rPr lang="en-ID" sz="900" b="0" i="0" u="none" strike="noStrike" baseline="0" dirty="0">
                <a:latin typeface="HP#20Simplified#20Light"/>
              </a:rPr>
              <a:t> </a:t>
            </a:r>
            <a:r>
              <a:rPr lang="en-ID" sz="900" b="0" i="0" u="none" strike="noStrike" baseline="0" dirty="0" err="1">
                <a:latin typeface="HP#20Simplified#20Light"/>
              </a:rPr>
              <a:t>pribadi</a:t>
            </a:r>
            <a:r>
              <a:rPr lang="en-ID" sz="900" b="0" i="0" u="none" strike="noStrike" baseline="0" dirty="0">
                <a:latin typeface="HP#20Simplified#20Light"/>
              </a:rPr>
              <a:t> </a:t>
            </a:r>
            <a:r>
              <a:rPr lang="en-ID" sz="900" b="0" i="0" u="none" strike="noStrike" baseline="0" dirty="0" err="1">
                <a:latin typeface="HP#20Simplified#20Light"/>
              </a:rPr>
              <a:t>maupun</a:t>
            </a:r>
            <a:r>
              <a:rPr lang="en-ID" sz="900" b="0" i="0" u="none" strike="noStrike" baseline="0" dirty="0">
                <a:latin typeface="HP#20Simplified#20Light"/>
              </a:rPr>
              <a:t> </a:t>
            </a:r>
            <a:r>
              <a:rPr lang="en-ID" sz="900" b="0" i="0" u="none" strike="noStrike" baseline="0" dirty="0" err="1">
                <a:latin typeface="HP#20Simplified#20Light"/>
              </a:rPr>
              <a:t>kepentingan</a:t>
            </a:r>
            <a:r>
              <a:rPr lang="en-ID" sz="900" b="0" i="0" u="none" strike="noStrike" baseline="0" dirty="0">
                <a:latin typeface="HP#20Simplified#20Light"/>
              </a:rPr>
              <a:t> </a:t>
            </a:r>
            <a:r>
              <a:rPr lang="en-ID" sz="900" b="0" i="0" u="none" strike="noStrike" baseline="0" dirty="0" err="1">
                <a:latin typeface="HP#20Simplified#20Light"/>
              </a:rPr>
              <a:t>umum</a:t>
            </a:r>
            <a:r>
              <a:rPr lang="en-ID" sz="900" b="0" i="0" u="none" strike="noStrike" baseline="0" dirty="0">
                <a:latin typeface="HP#20Simplified#20Light"/>
              </a:rPr>
              <a:t>. Hasil </a:t>
            </a:r>
            <a:r>
              <a:rPr lang="en-ID" sz="900" b="0" i="0" u="none" strike="noStrike" baseline="0" dirty="0" err="1">
                <a:latin typeface="HP#20Simplified#20Light"/>
              </a:rPr>
              <a:t>pekerjaan</a:t>
            </a:r>
            <a:r>
              <a:rPr lang="en-ID" sz="900" b="0" i="0" u="none" strike="noStrike" baseline="0" dirty="0">
                <a:latin typeface="HP#20Simplified#20Light"/>
              </a:rPr>
              <a:t> </a:t>
            </a:r>
            <a:r>
              <a:rPr lang="en-ID" sz="900" b="0" i="0" u="none" strike="noStrike" baseline="0" dirty="0" err="1">
                <a:latin typeface="HP#20Simplified#20Light"/>
              </a:rPr>
              <a:t>bersama</a:t>
            </a:r>
            <a:r>
              <a:rPr lang="en-ID" sz="900" b="0" i="0" u="none" strike="noStrike" baseline="0" dirty="0">
                <a:latin typeface="HP#20Simplified#20Light"/>
              </a:rPr>
              <a:t> </a:t>
            </a:r>
            <a:r>
              <a:rPr lang="en-ID" sz="900" b="0" i="0" u="none" strike="noStrike" baseline="0" dirty="0" err="1">
                <a:latin typeface="HP#20Simplified#20Light"/>
              </a:rPr>
              <a:t>memberikan</a:t>
            </a:r>
            <a:r>
              <a:rPr lang="en-ID" sz="900" b="0" i="0" u="none" strike="noStrike" baseline="0" dirty="0">
                <a:latin typeface="HP#20Simplified#20Light"/>
              </a:rPr>
              <a:t> </a:t>
            </a:r>
            <a:r>
              <a:rPr lang="en-ID" sz="900" b="0" i="0" u="none" strike="noStrike" baseline="0" dirty="0" err="1">
                <a:latin typeface="HP#20Simplified#20Light"/>
              </a:rPr>
              <a:t>manfaat</a:t>
            </a:r>
            <a:r>
              <a:rPr lang="en-ID" sz="900" b="0" i="0" u="none" strike="noStrike" baseline="0" dirty="0">
                <a:latin typeface="HP#20Simplified#20Light"/>
              </a:rPr>
              <a:t> yang </a:t>
            </a:r>
            <a:r>
              <a:rPr lang="en-ID" sz="900" b="0" i="0" u="none" strike="noStrike" baseline="0" dirty="0" err="1">
                <a:latin typeface="HP#20Simplified#20Light"/>
              </a:rPr>
              <a:t>dapat</a:t>
            </a:r>
            <a:r>
              <a:rPr lang="en-ID" sz="900" b="0" i="0" u="none" strike="noStrike" baseline="0" dirty="0">
                <a:latin typeface="HP#20Simplified#20Light"/>
              </a:rPr>
              <a:t> </a:t>
            </a:r>
            <a:r>
              <a:rPr lang="en-ID" sz="900" b="0" i="0" u="none" strike="noStrike" baseline="0" dirty="0" err="1">
                <a:latin typeface="HP#20Simplified#20Light"/>
              </a:rPr>
              <a:t>dinikmati</a:t>
            </a:r>
            <a:r>
              <a:rPr lang="en-ID" sz="900" b="0" i="0" u="none" strike="noStrike" baseline="0" dirty="0">
                <a:latin typeface="HP#20Simplified#20Light"/>
              </a:rPr>
              <a:t> </a:t>
            </a:r>
            <a:r>
              <a:rPr lang="en-ID" sz="900" b="0" i="0" u="none" strike="noStrike" baseline="0" dirty="0" err="1">
                <a:latin typeface="HP#20Simplified#20Light"/>
              </a:rPr>
              <a:t>secara</a:t>
            </a:r>
            <a:r>
              <a:rPr lang="en-ID" sz="900" b="0" i="0" u="none" strike="noStrike" baseline="0" dirty="0">
                <a:latin typeface="HP#20Simplified#20Light"/>
              </a:rPr>
              <a:t> </a:t>
            </a:r>
            <a:r>
              <a:rPr lang="en-ID" sz="900" b="0" i="0" u="none" strike="noStrike" baseline="0" dirty="0" err="1">
                <a:latin typeface="HP#20Simplified#20Light"/>
              </a:rPr>
              <a:t>adil</a:t>
            </a:r>
            <a:r>
              <a:rPr lang="en-ID" sz="900" dirty="0">
                <a:latin typeface="HP#20Simplified#20Light"/>
              </a:rPr>
              <a:t> </a:t>
            </a:r>
            <a:r>
              <a:rPr lang="en-ID" sz="900" b="0" i="0" u="none" strike="noStrike" baseline="0" dirty="0">
                <a:latin typeface="HP#20Simplified#20Light"/>
              </a:rPr>
              <a:t>oleh </a:t>
            </a:r>
            <a:r>
              <a:rPr lang="en-ID" sz="900" b="0" i="0" u="none" strike="noStrike" baseline="0" dirty="0" err="1">
                <a:latin typeface="HP#20Simplified#20Light"/>
              </a:rPr>
              <a:t>banyak</a:t>
            </a:r>
            <a:r>
              <a:rPr lang="en-ID" sz="900" b="0" i="0" u="none" strike="noStrike" baseline="0" dirty="0">
                <a:latin typeface="HP#20Simplified#20Light"/>
              </a:rPr>
              <a:t> orang. </a:t>
            </a:r>
            <a:r>
              <a:rPr lang="en-ID" sz="900" b="0" i="0" u="none" strike="noStrike" baseline="0" dirty="0" err="1">
                <a:latin typeface="HP#20Simplified#20Light"/>
              </a:rPr>
              <a:t>Tujuannya</a:t>
            </a:r>
            <a:r>
              <a:rPr lang="en-ID" sz="900" b="0" i="0" u="none" strike="noStrike" baseline="0" dirty="0">
                <a:latin typeface="HP#20Simplified#20Light"/>
              </a:rPr>
              <a:t> </a:t>
            </a:r>
            <a:r>
              <a:rPr lang="en-ID" sz="900" b="0" i="0" u="none" strike="noStrike" baseline="0" dirty="0" err="1">
                <a:latin typeface="HP#20Simplified#20Light"/>
              </a:rPr>
              <a:t>adalah</a:t>
            </a:r>
            <a:r>
              <a:rPr lang="en-ID" sz="900" b="0" i="0" u="none" strike="noStrike" baseline="0" dirty="0">
                <a:latin typeface="HP#20Simplified#20Light"/>
              </a:rPr>
              <a:t> agar </a:t>
            </a:r>
            <a:r>
              <a:rPr lang="en-ID" sz="900" b="0" i="0" u="none" strike="noStrike" baseline="0" dirty="0" err="1">
                <a:latin typeface="HP#20Simplified#20Light"/>
              </a:rPr>
              <a:t>pekerjaan</a:t>
            </a:r>
            <a:r>
              <a:rPr lang="en-ID" sz="900" b="0" i="0" u="none" strike="noStrike" baseline="0" dirty="0">
                <a:latin typeface="HP#20Simplified#20Light"/>
              </a:rPr>
              <a:t> </a:t>
            </a:r>
            <a:r>
              <a:rPr lang="en-ID" sz="900" b="0" i="0" u="none" strike="noStrike" baseline="0" dirty="0" err="1">
                <a:latin typeface="HP#20Simplified#20Light"/>
              </a:rPr>
              <a:t>dapat</a:t>
            </a:r>
            <a:r>
              <a:rPr lang="en-ID" sz="900" b="0" i="0" u="none" strike="noStrike" baseline="0" dirty="0">
                <a:latin typeface="HP#20Simplified#20Light"/>
              </a:rPr>
              <a:t> </a:t>
            </a:r>
            <a:r>
              <a:rPr lang="en-ID" sz="900" b="0" i="0" u="none" strike="noStrike" baseline="0" dirty="0" err="1">
                <a:latin typeface="HP#20Simplified#20Light"/>
              </a:rPr>
              <a:t>cepat</a:t>
            </a:r>
            <a:r>
              <a:rPr lang="en-ID" sz="900" b="0" i="0" u="none" strike="noStrike" baseline="0" dirty="0">
                <a:latin typeface="HP#20Simplified#20Light"/>
              </a:rPr>
              <a:t> </a:t>
            </a:r>
            <a:r>
              <a:rPr lang="en-ID" sz="900" b="0" i="0" u="none" strike="noStrike" baseline="0" dirty="0" err="1">
                <a:latin typeface="HP#20Simplified#20Light"/>
              </a:rPr>
              <a:t>selesai</a:t>
            </a:r>
            <a:r>
              <a:rPr lang="en-ID" sz="900" dirty="0">
                <a:latin typeface="HP#20Simplified#20Light"/>
              </a:rPr>
              <a:t> </a:t>
            </a:r>
            <a:r>
              <a:rPr lang="en-ID" sz="900" b="0" i="0" u="none" strike="noStrike" baseline="0" dirty="0">
                <a:latin typeface="HP#20Simplified#20Light"/>
              </a:rPr>
              <a:t>dan </a:t>
            </a:r>
            <a:r>
              <a:rPr lang="en-ID" sz="900" b="0" i="0" u="none" strike="noStrike" baseline="0" dirty="0" err="1">
                <a:latin typeface="HP#20Simplified#20Light"/>
              </a:rPr>
              <a:t>memberi</a:t>
            </a:r>
            <a:r>
              <a:rPr lang="en-ID" sz="900" b="0" i="0" u="none" strike="noStrike" baseline="0" dirty="0">
                <a:latin typeface="HP#20Simplified#20Light"/>
              </a:rPr>
              <a:t> </a:t>
            </a:r>
            <a:r>
              <a:rPr lang="en-ID" sz="900" b="0" i="0" u="none" strike="noStrike" baseline="0" dirty="0" err="1">
                <a:latin typeface="HP#20Simplified#20Light"/>
              </a:rPr>
              <a:t>hasil</a:t>
            </a:r>
            <a:r>
              <a:rPr lang="en-ID" sz="900" b="0" i="0" u="none" strike="noStrike" baseline="0" dirty="0">
                <a:latin typeface="HP#20Simplified#20Light"/>
              </a:rPr>
              <a:t> </a:t>
            </a:r>
            <a:r>
              <a:rPr lang="en-ID" sz="900" b="0" i="0" u="none" strike="noStrike" baseline="0" dirty="0" err="1">
                <a:latin typeface="HP#20Simplified#20Light"/>
              </a:rPr>
              <a:t>lebih</a:t>
            </a:r>
            <a:r>
              <a:rPr lang="en-ID" sz="900" b="0" i="0" u="none" strike="noStrike" baseline="0" dirty="0">
                <a:latin typeface="HP#20Simplified#20Light"/>
              </a:rPr>
              <a:t> </a:t>
            </a:r>
            <a:r>
              <a:rPr lang="en-ID" sz="900" b="0" i="0" u="none" strike="noStrike" baseline="0" dirty="0" err="1">
                <a:latin typeface="HP#20Simplified#20Light"/>
              </a:rPr>
              <a:t>baik</a:t>
            </a:r>
            <a:r>
              <a:rPr lang="en-ID" sz="900" b="0" i="0" u="none" strike="noStrike" baseline="0" dirty="0">
                <a:latin typeface="HP#20Simplified#20Light"/>
              </a:rPr>
              <a:t>.</a:t>
            </a:r>
            <a:endParaRPr lang="fi-FI" sz="300" b="1" i="0" u="none" strike="noStrike" baseline="0" dirty="0">
              <a:latin typeface="HP#20Simplified#20Light"/>
            </a:endParaRPr>
          </a:p>
          <a:p>
            <a:endParaRPr lang="en-ID" sz="300" dirty="0"/>
          </a:p>
        </p:txBody>
      </p:sp>
      <p:sp>
        <p:nvSpPr>
          <p:cNvPr id="4" name="Subtitle 3">
            <a:extLst>
              <a:ext uri="{FF2B5EF4-FFF2-40B4-BE49-F238E27FC236}">
                <a16:creationId xmlns:a16="http://schemas.microsoft.com/office/drawing/2014/main" id="{B92C2B71-E157-4EDA-AF6A-1795F9693A53}"/>
              </a:ext>
            </a:extLst>
          </p:cNvPr>
          <p:cNvSpPr>
            <a:spLocks noGrp="1"/>
          </p:cNvSpPr>
          <p:nvPr>
            <p:ph type="subTitle" idx="3"/>
          </p:nvPr>
        </p:nvSpPr>
        <p:spPr>
          <a:xfrm>
            <a:off x="114911" y="2810100"/>
            <a:ext cx="4147456" cy="1600200"/>
          </a:xfrm>
        </p:spPr>
        <p:txBody>
          <a:bodyPr/>
          <a:lstStyle/>
          <a:p>
            <a:pPr indent="-7938" algn="l"/>
            <a:r>
              <a:rPr lang="en-ID" sz="1200" b="1" i="0" u="none" strike="noStrike" baseline="0" dirty="0">
                <a:latin typeface="HP#20Simplified#20Light"/>
              </a:rPr>
              <a:t>Pendidikan dan </a:t>
            </a:r>
            <a:r>
              <a:rPr lang="en-ID" sz="1200" b="1" i="0" u="none" strike="noStrike" baseline="0" dirty="0" err="1">
                <a:latin typeface="HP#20Simplified#20Light"/>
              </a:rPr>
              <a:t>Kebudayaan</a:t>
            </a:r>
            <a:endParaRPr lang="en-ID" sz="1200" b="1" i="0" u="none" strike="noStrike" baseline="0" dirty="0">
              <a:latin typeface="HP#20Simplified#20Light"/>
            </a:endParaRPr>
          </a:p>
          <a:p>
            <a:pPr indent="-7938" algn="just"/>
            <a:r>
              <a:rPr lang="en-ID" sz="1200" b="0" i="0" u="none" strike="noStrike" baseline="0" dirty="0">
                <a:latin typeface="HP#20Simplified#20Light"/>
              </a:rPr>
              <a:t>Pendidikan dan </a:t>
            </a:r>
            <a:r>
              <a:rPr lang="en-ID" sz="1200" b="0" i="0" u="none" strike="noStrike" baseline="0" dirty="0" err="1">
                <a:latin typeface="HP#20Simplified#20Light"/>
              </a:rPr>
              <a:t>kebudayaan</a:t>
            </a:r>
            <a:r>
              <a:rPr lang="en-ID" sz="1200" b="0" i="0" u="none" strike="noStrike" baseline="0" dirty="0">
                <a:latin typeface="HP#20Simplified#20Light"/>
              </a:rPr>
              <a:t> </a:t>
            </a:r>
            <a:r>
              <a:rPr lang="en-ID" sz="1200" b="0" i="0" u="none" strike="noStrike" baseline="0" dirty="0" err="1">
                <a:latin typeface="HP#20Simplified#20Light"/>
              </a:rPr>
              <a:t>merupakan</a:t>
            </a:r>
            <a:r>
              <a:rPr lang="en-ID" sz="1200" b="0" i="0" u="none" strike="noStrike" baseline="0" dirty="0">
                <a:latin typeface="HP#20Simplified#20Light"/>
              </a:rPr>
              <a:t> </a:t>
            </a:r>
            <a:r>
              <a:rPr lang="en-ID" sz="1200" b="0" i="0" u="none" strike="noStrike" baseline="0" dirty="0" err="1">
                <a:latin typeface="HP#20Simplified#20Light"/>
              </a:rPr>
              <a:t>dua</a:t>
            </a:r>
            <a:r>
              <a:rPr lang="en-ID" sz="1200" b="0" i="0" u="none" strike="noStrike" baseline="0" dirty="0">
                <a:latin typeface="HP#20Simplified#20Light"/>
              </a:rPr>
              <a:t> </a:t>
            </a:r>
            <a:r>
              <a:rPr lang="en-ID" sz="1200" b="0" i="0" u="none" strike="noStrike" baseline="0" dirty="0" err="1">
                <a:latin typeface="HP#20Simplified#20Light"/>
              </a:rPr>
              <a:t>istilah</a:t>
            </a:r>
            <a:r>
              <a:rPr lang="en-ID" sz="1200" b="0" i="0" u="none" strike="noStrike" baseline="0" dirty="0">
                <a:latin typeface="HP#20Simplified#20Light"/>
              </a:rPr>
              <a:t> yang </a:t>
            </a:r>
            <a:r>
              <a:rPr lang="en-ID" sz="1200" b="0" i="0" u="none" strike="noStrike" baseline="0" dirty="0" err="1">
                <a:latin typeface="HP#20Simplified#20Light"/>
              </a:rPr>
              <a:t>satu</a:t>
            </a:r>
            <a:r>
              <a:rPr lang="en-ID" sz="1200" b="0" i="0" u="none" strike="noStrike" baseline="0" dirty="0">
                <a:latin typeface="HP#20Simplified#20Light"/>
              </a:rPr>
              <a:t> </a:t>
            </a:r>
            <a:r>
              <a:rPr lang="en-ID" sz="1200" b="0" i="0" u="none" strike="noStrike" baseline="0" dirty="0" err="1">
                <a:latin typeface="HP#20Simplified#20Light"/>
              </a:rPr>
              <a:t>sama</a:t>
            </a:r>
            <a:r>
              <a:rPr lang="en-ID" sz="1200" b="0" i="0" u="none" strike="noStrike" baseline="0" dirty="0">
                <a:latin typeface="HP#20Simplified#20Light"/>
              </a:rPr>
              <a:t> lain </a:t>
            </a:r>
            <a:r>
              <a:rPr lang="en-ID" sz="1200" b="0" i="0" u="none" strike="noStrike" baseline="0" dirty="0" err="1">
                <a:latin typeface="HP#20Simplified#20Light"/>
              </a:rPr>
              <a:t>saling</a:t>
            </a:r>
            <a:r>
              <a:rPr lang="en-ID" sz="1200" b="0" i="0" u="none" strike="noStrike" baseline="0" dirty="0">
                <a:latin typeface="HP#20Simplified#20Light"/>
              </a:rPr>
              <a:t> </a:t>
            </a:r>
            <a:r>
              <a:rPr lang="en-ID" sz="1200" b="0" i="0" u="none" strike="noStrike" baseline="0" dirty="0" err="1">
                <a:latin typeface="HP#20Simplified#20Light"/>
              </a:rPr>
              <a:t>berkorelasi</a:t>
            </a:r>
            <a:r>
              <a:rPr lang="en-ID" sz="1200" b="0" i="0" u="none" strike="noStrike" baseline="0" dirty="0">
                <a:latin typeface="HP#20Simplified#20Light"/>
              </a:rPr>
              <a:t> sangat </a:t>
            </a:r>
            <a:r>
              <a:rPr lang="en-ID" sz="1200" b="0" i="0" u="none" strike="noStrike" baseline="0" dirty="0" err="1">
                <a:latin typeface="HP#20Simplified#20Light"/>
              </a:rPr>
              <a:t>erat</a:t>
            </a:r>
            <a:r>
              <a:rPr lang="en-ID" sz="1200" b="0" i="0" u="none" strike="noStrike" baseline="0" dirty="0">
                <a:latin typeface="HP#20Simplified#20Light"/>
              </a:rPr>
              <a:t>. Pendidikan </a:t>
            </a:r>
            <a:r>
              <a:rPr lang="en-ID" sz="1200" b="0" i="0" u="none" strike="noStrike" baseline="0" dirty="0" err="1">
                <a:latin typeface="HP#20Simplified#20Light"/>
              </a:rPr>
              <a:t>adalah</a:t>
            </a:r>
            <a:r>
              <a:rPr lang="en-ID" sz="1200" b="0" i="0" u="none" strike="noStrike" baseline="0" dirty="0">
                <a:latin typeface="HP#20Simplified#20Light"/>
              </a:rPr>
              <a:t> salah </a:t>
            </a:r>
            <a:r>
              <a:rPr lang="en-ID" sz="1200" b="0" i="0" u="none" strike="noStrike" baseline="0" dirty="0" err="1">
                <a:latin typeface="HP#20Simplified#20Light"/>
              </a:rPr>
              <a:t>satu</a:t>
            </a:r>
            <a:r>
              <a:rPr lang="en-ID" sz="1200" dirty="0">
                <a:latin typeface="HP#20Simplified#20Light"/>
              </a:rPr>
              <a:t> </a:t>
            </a:r>
            <a:r>
              <a:rPr lang="en-ID" sz="1200" b="0" i="0" u="none" strike="noStrike" baseline="0" dirty="0" err="1">
                <a:latin typeface="HP#20Simplified#20Light"/>
              </a:rPr>
              <a:t>bentuk</a:t>
            </a:r>
            <a:r>
              <a:rPr lang="en-ID" sz="1200" b="0" i="0" u="none" strike="noStrike" baseline="0" dirty="0">
                <a:latin typeface="HP#20Simplified#20Light"/>
              </a:rPr>
              <a:t> </a:t>
            </a:r>
            <a:r>
              <a:rPr lang="en-ID" sz="1200" b="0" i="0" u="none" strike="noStrike" baseline="0" dirty="0" err="1">
                <a:latin typeface="HP#20Simplified#20Light"/>
              </a:rPr>
              <a:t>upaya</a:t>
            </a:r>
            <a:r>
              <a:rPr lang="en-ID" sz="1200" dirty="0">
                <a:latin typeface="HP#20Simplified#20Light"/>
              </a:rPr>
              <a:t> </a:t>
            </a:r>
            <a:r>
              <a:rPr lang="en-ID" sz="1200" b="0" i="0" u="none" strike="noStrike" baseline="0" dirty="0" err="1">
                <a:latin typeface="HP#20Simplified#20Light"/>
              </a:rPr>
              <a:t>pembudayaan</a:t>
            </a:r>
            <a:r>
              <a:rPr lang="en-ID" sz="1200" b="0" i="0" u="none" strike="noStrike" baseline="0" dirty="0">
                <a:latin typeface="HP#20Simplified#20Light"/>
              </a:rPr>
              <a:t>. </a:t>
            </a:r>
            <a:r>
              <a:rPr lang="en-ID" sz="1200" b="0" i="0" u="none" strike="noStrike" baseline="0" dirty="0" err="1">
                <a:latin typeface="HP#20Simplified#20Light"/>
              </a:rPr>
              <a:t>Melalui</a:t>
            </a:r>
            <a:r>
              <a:rPr lang="en-ID" sz="1200" b="0" i="0" u="none" strike="noStrike" baseline="0" dirty="0">
                <a:latin typeface="HP#20Simplified#20Light"/>
              </a:rPr>
              <a:t> proses, </a:t>
            </a:r>
            <a:r>
              <a:rPr lang="en-ID" sz="1200" b="0" i="0" u="none" strike="noStrike" baseline="0" dirty="0" err="1">
                <a:latin typeface="HP#20Simplified#20Light"/>
              </a:rPr>
              <a:t>pendidikan</a:t>
            </a:r>
            <a:r>
              <a:rPr lang="en-ID" sz="1200" b="0" i="0" u="none" strike="noStrike" baseline="0" dirty="0">
                <a:latin typeface="HP#20Simplified#20Light"/>
              </a:rPr>
              <a:t> </a:t>
            </a:r>
            <a:r>
              <a:rPr lang="en-ID" sz="1200" b="0" i="0" u="none" strike="noStrike" baseline="0" dirty="0" err="1">
                <a:latin typeface="HP#20Simplified#20Light"/>
              </a:rPr>
              <a:t>kebudayaan</a:t>
            </a:r>
            <a:r>
              <a:rPr lang="en-ID" sz="1200" b="0" i="0" u="none" strike="noStrike" baseline="0" dirty="0">
                <a:latin typeface="HP#20Simplified#20Light"/>
              </a:rPr>
              <a:t> </a:t>
            </a:r>
            <a:r>
              <a:rPr lang="en-ID" sz="1200" b="0" i="0" u="none" strike="noStrike" baseline="0" dirty="0" err="1">
                <a:latin typeface="HP#20Simplified#20Light"/>
              </a:rPr>
              <a:t>bukan</a:t>
            </a:r>
            <a:r>
              <a:rPr lang="en-ID" sz="1200" b="0" i="0" u="none" strike="noStrike" baseline="0" dirty="0">
                <a:latin typeface="HP#20Simplified#20Light"/>
              </a:rPr>
              <a:t> </a:t>
            </a:r>
            <a:r>
              <a:rPr lang="en-ID" sz="1200" b="0" i="0" u="none" strike="noStrike" baseline="0" dirty="0" err="1">
                <a:latin typeface="HP#20Simplified#20Light"/>
              </a:rPr>
              <a:t>saja</a:t>
            </a:r>
            <a:r>
              <a:rPr lang="en-ID" sz="1200" dirty="0">
                <a:latin typeface="HP#20Simplified#20Light"/>
              </a:rPr>
              <a:t> </a:t>
            </a:r>
            <a:r>
              <a:rPr lang="en-ID" sz="1200" b="0" i="0" u="none" strike="noStrike" baseline="0" dirty="0" err="1">
                <a:latin typeface="HP#20Simplified#20Light"/>
              </a:rPr>
              <a:t>ditransformasikan</a:t>
            </a:r>
            <a:r>
              <a:rPr lang="en-ID" sz="1200" b="0" i="0" u="none" strike="noStrike" baseline="0" dirty="0">
                <a:latin typeface="HP#20Simplified#20Light"/>
              </a:rPr>
              <a:t> </a:t>
            </a:r>
            <a:r>
              <a:rPr lang="en-ID" sz="1200" b="0" i="0" u="none" strike="noStrike" baseline="0" dirty="0" err="1">
                <a:latin typeface="HP#20Simplified#20Light"/>
              </a:rPr>
              <a:t>dari</a:t>
            </a:r>
            <a:r>
              <a:rPr lang="en-ID" sz="1200" b="0" i="0" u="none" strike="noStrike" baseline="0" dirty="0">
                <a:latin typeface="HP#20Simplified#20Light"/>
              </a:rPr>
              <a:t> </a:t>
            </a:r>
            <a:r>
              <a:rPr lang="en-ID" sz="1200" b="0" i="0" u="none" strike="noStrike" baseline="0" dirty="0" err="1">
                <a:latin typeface="HP#20Simplified#20Light"/>
              </a:rPr>
              <a:t>generasi</a:t>
            </a:r>
            <a:r>
              <a:rPr lang="en-ID" sz="1200" b="0" i="0" u="none" strike="noStrike" baseline="0" dirty="0">
                <a:latin typeface="HP#20Simplified#20Light"/>
              </a:rPr>
              <a:t> </a:t>
            </a:r>
            <a:r>
              <a:rPr lang="en-ID" sz="1200" b="0" i="0" u="none" strike="noStrike" baseline="0" dirty="0" err="1">
                <a:latin typeface="HP#20Simplified#20Light"/>
              </a:rPr>
              <a:t>tua</a:t>
            </a:r>
            <a:r>
              <a:rPr lang="en-ID" sz="1200" b="0" i="0" u="none" strike="noStrike" baseline="0" dirty="0">
                <a:latin typeface="HP#20Simplified#20Light"/>
              </a:rPr>
              <a:t> </a:t>
            </a:r>
            <a:r>
              <a:rPr lang="en-ID" sz="1200" b="0" i="0" u="none" strike="noStrike" baseline="0" dirty="0" err="1">
                <a:latin typeface="HP#20Simplified#20Light"/>
              </a:rPr>
              <a:t>ke</a:t>
            </a:r>
            <a:r>
              <a:rPr lang="en-ID" sz="1200" b="0" i="0" u="none" strike="noStrike" baseline="0" dirty="0">
                <a:latin typeface="HP#20Simplified#20Light"/>
              </a:rPr>
              <a:t> </a:t>
            </a:r>
            <a:r>
              <a:rPr lang="en-ID" sz="1200" b="0" i="0" u="none" strike="noStrike" baseline="0" dirty="0" err="1">
                <a:latin typeface="HP#20Simplified#20Light"/>
              </a:rPr>
              <a:t>generasi</a:t>
            </a:r>
            <a:r>
              <a:rPr lang="en-ID" sz="1200" b="0" i="0" u="none" strike="noStrike" baseline="0" dirty="0">
                <a:latin typeface="HP#20Simplified#20Light"/>
              </a:rPr>
              <a:t> </a:t>
            </a:r>
            <a:r>
              <a:rPr lang="en-ID" sz="1200" b="0" i="0" u="none" strike="noStrike" baseline="0" dirty="0" err="1">
                <a:latin typeface="HP#20Simplified#20Light"/>
              </a:rPr>
              <a:t>muda</a:t>
            </a:r>
            <a:r>
              <a:rPr lang="en-ID" sz="1200" b="0" i="0" u="none" strike="noStrike" baseline="0" dirty="0">
                <a:latin typeface="HP#20Simplified#20Light"/>
              </a:rPr>
              <a:t>, </a:t>
            </a:r>
            <a:r>
              <a:rPr lang="en-ID" sz="1200" b="0" i="0" u="none" strike="noStrike" baseline="0" dirty="0" err="1">
                <a:latin typeface="HP#20Simplified#20Light"/>
              </a:rPr>
              <a:t>melainkan</a:t>
            </a:r>
            <a:r>
              <a:rPr lang="en-ID" sz="1200" dirty="0">
                <a:latin typeface="HP#20Simplified#20Light"/>
              </a:rPr>
              <a:t> </a:t>
            </a:r>
            <a:r>
              <a:rPr lang="en-ID" sz="1200" b="0" i="0" u="none" strike="noStrike" baseline="0" dirty="0" err="1">
                <a:latin typeface="HP#20Simplified#20Light"/>
              </a:rPr>
              <a:t>dikembangkan</a:t>
            </a:r>
            <a:r>
              <a:rPr lang="en-ID" sz="1200" b="0" i="0" u="none" strike="noStrike" baseline="0" dirty="0">
                <a:latin typeface="HP#20Simplified#20Light"/>
              </a:rPr>
              <a:t> </a:t>
            </a:r>
            <a:r>
              <a:rPr lang="en-ID" sz="1200" b="0" i="0" u="none" strike="noStrike" baseline="0" dirty="0" err="1">
                <a:latin typeface="HP#20Simplified#20Light"/>
              </a:rPr>
              <a:t>sehingga</a:t>
            </a:r>
            <a:r>
              <a:rPr lang="en-ID" sz="1200" b="0" i="0" u="none" strike="noStrike" baseline="0" dirty="0">
                <a:latin typeface="HP#20Simplified#20Light"/>
              </a:rPr>
              <a:t> </a:t>
            </a:r>
            <a:r>
              <a:rPr lang="en-ID" sz="1200" b="0" i="0" u="none" strike="noStrike" baseline="0" dirty="0" err="1">
                <a:latin typeface="HP#20Simplified#20Light"/>
              </a:rPr>
              <a:t>mencapai</a:t>
            </a:r>
            <a:r>
              <a:rPr lang="en-ID" sz="1200" b="0" i="0" u="none" strike="noStrike" baseline="0" dirty="0">
                <a:latin typeface="HP#20Simplified#20Light"/>
              </a:rPr>
              <a:t> </a:t>
            </a:r>
            <a:r>
              <a:rPr lang="en-ID" sz="1200" b="0" i="0" u="none" strike="noStrike" baseline="0" dirty="0" err="1">
                <a:latin typeface="HP#20Simplified#20Light"/>
              </a:rPr>
              <a:t>derajat</a:t>
            </a:r>
            <a:r>
              <a:rPr lang="en-ID" sz="1200" b="0" i="0" u="none" strike="noStrike" baseline="0" dirty="0">
                <a:latin typeface="HP#20Simplified#20Light"/>
              </a:rPr>
              <a:t> </a:t>
            </a:r>
            <a:r>
              <a:rPr lang="en-ID" sz="1200" b="0" i="0" u="none" strike="noStrike" baseline="0" dirty="0" err="1">
                <a:latin typeface="HP#20Simplified#20Light"/>
              </a:rPr>
              <a:t>tertinggi</a:t>
            </a:r>
            <a:r>
              <a:rPr lang="en-ID" sz="1200" b="0" i="0" u="none" strike="noStrike" baseline="0" dirty="0">
                <a:latin typeface="HP#20Simplified#20Light"/>
              </a:rPr>
              <a:t> </a:t>
            </a:r>
            <a:r>
              <a:rPr lang="en-ID" sz="1200" b="0" i="0" u="none" strike="noStrike" baseline="0" dirty="0" err="1">
                <a:latin typeface="HP#20Simplified#20Light"/>
              </a:rPr>
              <a:t>berupa</a:t>
            </a:r>
            <a:r>
              <a:rPr lang="en-ID" sz="1200" b="0" i="0" u="none" strike="noStrike" baseline="0" dirty="0">
                <a:latin typeface="HP#20Simplified#20Light"/>
              </a:rPr>
              <a:t> </a:t>
            </a:r>
            <a:r>
              <a:rPr lang="en-ID" sz="1200" b="0" i="0" u="none" strike="noStrike" baseline="0" dirty="0" err="1">
                <a:latin typeface="HP#20Simplified#20Light"/>
              </a:rPr>
              <a:t>peradaban</a:t>
            </a:r>
            <a:endParaRPr lang="en-ID" sz="1200" dirty="0"/>
          </a:p>
        </p:txBody>
      </p:sp>
      <p:sp>
        <p:nvSpPr>
          <p:cNvPr id="5" name="Subtitle 4">
            <a:extLst>
              <a:ext uri="{FF2B5EF4-FFF2-40B4-BE49-F238E27FC236}">
                <a16:creationId xmlns:a16="http://schemas.microsoft.com/office/drawing/2014/main" id="{54481D8F-A439-4764-934D-5C6D473690C5}"/>
              </a:ext>
            </a:extLst>
          </p:cNvPr>
          <p:cNvSpPr>
            <a:spLocks noGrp="1"/>
          </p:cNvSpPr>
          <p:nvPr>
            <p:ph type="subTitle" idx="4"/>
          </p:nvPr>
        </p:nvSpPr>
        <p:spPr>
          <a:xfrm>
            <a:off x="4474029" y="3135085"/>
            <a:ext cx="3949971" cy="1600199"/>
          </a:xfrm>
        </p:spPr>
        <p:txBody>
          <a:bodyPr/>
          <a:lstStyle/>
          <a:p>
            <a:r>
              <a:rPr lang="en-ID" sz="1200" b="1" i="0" u="none" strike="noStrike" baseline="0" dirty="0" err="1">
                <a:latin typeface="HP#20Simplified#20Light"/>
              </a:rPr>
              <a:t>Pertahanan</a:t>
            </a:r>
            <a:r>
              <a:rPr lang="en-ID" sz="1200" b="1" i="0" u="none" strike="noStrike" baseline="0" dirty="0">
                <a:latin typeface="HP#20Simplified#20Light"/>
              </a:rPr>
              <a:t> dan </a:t>
            </a:r>
            <a:r>
              <a:rPr lang="en-ID" sz="1200" b="1" i="0" u="none" strike="noStrike" baseline="0" dirty="0" err="1">
                <a:latin typeface="HP#20Simplified#20Light"/>
              </a:rPr>
              <a:t>Keamanan</a:t>
            </a:r>
            <a:endParaRPr lang="en-ID" sz="1200" b="1" i="0" u="none" strike="noStrike" baseline="0" dirty="0">
              <a:latin typeface="HP#20Simplified#20Light"/>
            </a:endParaRPr>
          </a:p>
          <a:p>
            <a:pPr algn="just"/>
            <a:r>
              <a:rPr lang="en-ID" sz="1000" b="0" i="0" u="none" strike="noStrike" baseline="0" dirty="0" err="1">
                <a:latin typeface="HP#20Simplified#20Light"/>
              </a:rPr>
              <a:t>Mengenai</a:t>
            </a:r>
            <a:r>
              <a:rPr lang="en-ID" sz="1000" b="0" i="0" u="none" strike="noStrike" baseline="0" dirty="0">
                <a:latin typeface="HP#20Simplified#20Light"/>
              </a:rPr>
              <a:t> </a:t>
            </a:r>
            <a:r>
              <a:rPr lang="en-ID" sz="1000" b="0" i="0" u="none" strike="noStrike" baseline="0" dirty="0" err="1">
                <a:latin typeface="HP#20Simplified#20Light"/>
              </a:rPr>
              <a:t>adanya</a:t>
            </a:r>
            <a:r>
              <a:rPr lang="en-ID" sz="1000" dirty="0">
                <a:latin typeface="HP#20Simplified#20Light"/>
              </a:rPr>
              <a:t> </a:t>
            </a:r>
            <a:r>
              <a:rPr lang="en-ID" sz="1000" b="0" i="0" u="none" strike="noStrike" baseline="0" dirty="0" err="1">
                <a:latin typeface="HP#20Simplified#20Light"/>
              </a:rPr>
              <a:t>ketentuan</a:t>
            </a:r>
            <a:r>
              <a:rPr lang="en-ID" sz="1000" b="0" i="0" u="none" strike="noStrike" baseline="0" dirty="0">
                <a:latin typeface="HP#20Simplified#20Light"/>
              </a:rPr>
              <a:t> </a:t>
            </a:r>
            <a:r>
              <a:rPr lang="en-ID" sz="1000" b="0" i="0" u="none" strike="noStrike" baseline="0" dirty="0" err="1">
                <a:latin typeface="HP#20Simplified#20Light"/>
              </a:rPr>
              <a:t>dalam</a:t>
            </a:r>
            <a:r>
              <a:rPr lang="en-ID" sz="1000" b="0" i="0" u="none" strike="noStrike" baseline="0" dirty="0">
                <a:latin typeface="HP#20Simplified#20Light"/>
              </a:rPr>
              <a:t> </a:t>
            </a:r>
            <a:r>
              <a:rPr lang="en-ID" sz="1000" b="0" i="0" u="none" strike="noStrike" baseline="0" dirty="0" err="1">
                <a:latin typeface="HP#20Simplified#20Light"/>
              </a:rPr>
              <a:t>Pasal</a:t>
            </a:r>
            <a:r>
              <a:rPr lang="en-ID" sz="1000" b="0" i="0" u="none" strike="noStrike" baseline="0" dirty="0">
                <a:latin typeface="HP#20Simplified#20Light"/>
              </a:rPr>
              <a:t> 30 Ayat (5) UUD NRI 1945 yang </a:t>
            </a:r>
            <a:r>
              <a:rPr lang="en-ID" sz="1000" b="0" i="0" u="none" strike="noStrike" baseline="0" dirty="0" err="1">
                <a:latin typeface="HP#20Simplified#20Light"/>
              </a:rPr>
              <a:t>menyatakan</a:t>
            </a:r>
            <a:r>
              <a:rPr lang="en-ID" sz="1000" b="0" i="0" u="none" strike="noStrike" baseline="0" dirty="0">
                <a:latin typeface="HP#20Simplified#20Light"/>
              </a:rPr>
              <a:t> </a:t>
            </a:r>
            <a:r>
              <a:rPr lang="en-ID" sz="1000" b="0" i="0" u="none" strike="noStrike" baseline="0" dirty="0" err="1">
                <a:latin typeface="HP#20Simplified#20Light"/>
              </a:rPr>
              <a:t>bahwa</a:t>
            </a:r>
            <a:r>
              <a:rPr lang="en-ID" sz="1000" dirty="0">
                <a:latin typeface="HP#20Simplified#20Light"/>
              </a:rPr>
              <a:t> </a:t>
            </a:r>
            <a:r>
              <a:rPr lang="en-ID" sz="1000" b="0" i="0" u="none" strike="noStrike" baseline="0" dirty="0" err="1">
                <a:latin typeface="HP#20Simplified#20Light"/>
              </a:rPr>
              <a:t>kedudukan</a:t>
            </a:r>
            <a:r>
              <a:rPr lang="en-ID" sz="1000" b="0" i="0" u="none" strike="noStrike" baseline="0" dirty="0">
                <a:latin typeface="HP#20Simplified#20Light"/>
              </a:rPr>
              <a:t> dan </a:t>
            </a:r>
            <a:r>
              <a:rPr lang="en-ID" sz="1000" b="0" i="0" u="none" strike="noStrike" baseline="0" dirty="0" err="1">
                <a:latin typeface="HP#20Simplified#20Light"/>
              </a:rPr>
              <a:t>susunan</a:t>
            </a:r>
            <a:r>
              <a:rPr lang="en-ID" sz="1000" b="0" i="0" u="none" strike="noStrike" baseline="0" dirty="0">
                <a:latin typeface="HP#20Simplified#20Light"/>
              </a:rPr>
              <a:t> TNI dan </a:t>
            </a:r>
            <a:r>
              <a:rPr lang="en-ID" sz="1000" b="0" i="0" u="none" strike="noStrike" baseline="0" dirty="0" err="1">
                <a:latin typeface="HP#20Simplified#20Light"/>
              </a:rPr>
              <a:t>Polri</a:t>
            </a:r>
            <a:r>
              <a:rPr lang="en-ID" sz="1000" b="0" i="0" u="none" strike="noStrike" baseline="0" dirty="0">
                <a:latin typeface="HP#20Simplified#20Light"/>
              </a:rPr>
              <a:t> </a:t>
            </a:r>
            <a:r>
              <a:rPr lang="en-ID" sz="1000" b="0" i="0" u="none" strike="noStrike" baseline="0" dirty="0" err="1">
                <a:latin typeface="HP#20Simplified#20Light"/>
              </a:rPr>
              <a:t>lebih</a:t>
            </a:r>
            <a:r>
              <a:rPr lang="en-ID" sz="1000" b="0" i="0" u="none" strike="noStrike" baseline="0" dirty="0">
                <a:latin typeface="HP#20Simplified#20Light"/>
              </a:rPr>
              <a:t> </a:t>
            </a:r>
            <a:r>
              <a:rPr lang="en-ID" sz="1000" b="0" i="0" u="none" strike="noStrike" baseline="0" dirty="0" err="1">
                <a:latin typeface="HP#20Simplified#20Light"/>
              </a:rPr>
              <a:t>lanjut</a:t>
            </a:r>
            <a:r>
              <a:rPr lang="en-ID" sz="1000" b="0" i="0" u="none" strike="noStrike" baseline="0" dirty="0">
                <a:latin typeface="HP#20Simplified#20Light"/>
              </a:rPr>
              <a:t> </a:t>
            </a:r>
            <a:r>
              <a:rPr lang="en-ID" sz="1000" b="0" i="0" u="none" strike="noStrike" baseline="0" dirty="0" err="1">
                <a:latin typeface="HP#20Simplified#20Light"/>
              </a:rPr>
              <a:t>diatur</a:t>
            </a:r>
            <a:r>
              <a:rPr lang="en-ID" sz="1000" b="0" i="0" u="none" strike="noStrike" baseline="0" dirty="0">
                <a:latin typeface="HP#20Simplified#20Light"/>
              </a:rPr>
              <a:t> </a:t>
            </a:r>
            <a:r>
              <a:rPr lang="en-ID" sz="1000" b="0" i="0" u="none" strike="noStrike" baseline="0" dirty="0" err="1">
                <a:latin typeface="HP#20Simplified#20Light"/>
              </a:rPr>
              <a:t>dengaN</a:t>
            </a:r>
            <a:r>
              <a:rPr lang="en-ID" sz="1000" b="0" i="0" u="none" strike="noStrike" baseline="0" dirty="0">
                <a:latin typeface="HP#20Simplified#20Light"/>
              </a:rPr>
              <a:t> </a:t>
            </a:r>
            <a:r>
              <a:rPr lang="en-ID" sz="1000" b="0" i="0" u="none" strike="noStrike" baseline="0" dirty="0" err="1">
                <a:latin typeface="HP#20Simplified#20Light"/>
              </a:rPr>
              <a:t>undangundang</a:t>
            </a:r>
            <a:r>
              <a:rPr lang="en-ID" sz="1000" b="0" i="0" u="none" strike="noStrike" baseline="0" dirty="0">
                <a:latin typeface="HP#20Simplified#20Light"/>
              </a:rPr>
              <a:t>, </a:t>
            </a:r>
            <a:r>
              <a:rPr lang="en-ID" sz="1000" b="0" i="0" u="none" strike="noStrike" baseline="0" dirty="0" err="1">
                <a:latin typeface="HP#20Simplified#20Light"/>
              </a:rPr>
              <a:t>merupakan</a:t>
            </a:r>
            <a:r>
              <a:rPr lang="en-ID" sz="1000" b="0" i="0" u="none" strike="noStrike" baseline="0" dirty="0">
                <a:latin typeface="HP#20Simplified#20Light"/>
              </a:rPr>
              <a:t> </a:t>
            </a:r>
            <a:r>
              <a:rPr lang="en-ID" sz="1000" b="0" i="0" u="none" strike="noStrike" baseline="0" dirty="0" err="1">
                <a:latin typeface="HP#20Simplified#20Light"/>
              </a:rPr>
              <a:t>dasar</a:t>
            </a:r>
            <a:r>
              <a:rPr lang="en-ID" sz="1000" b="0" i="0" u="none" strike="noStrike" baseline="0" dirty="0">
                <a:latin typeface="HP#20Simplified#20Light"/>
              </a:rPr>
              <a:t> </a:t>
            </a:r>
            <a:r>
              <a:rPr lang="en-ID" sz="1000" b="0" i="0" u="none" strike="noStrike" baseline="0" dirty="0" err="1">
                <a:latin typeface="HP#20Simplified#20Light"/>
              </a:rPr>
              <a:t>hukum</a:t>
            </a:r>
            <a:r>
              <a:rPr lang="en-ID" sz="1000" b="0" i="0" u="none" strike="noStrike" baseline="0" dirty="0">
                <a:latin typeface="HP#20Simplified#20Light"/>
              </a:rPr>
              <a:t> </a:t>
            </a:r>
            <a:r>
              <a:rPr lang="en-ID" sz="1000" b="0" i="0" u="none" strike="noStrike" baseline="0" dirty="0" err="1">
                <a:latin typeface="HP#20Simplified#20Light"/>
              </a:rPr>
              <a:t>bagi</a:t>
            </a:r>
            <a:r>
              <a:rPr lang="en-ID" sz="1000" b="0" i="0" u="none" strike="noStrike" baseline="0" dirty="0">
                <a:latin typeface="HP#20Simplified#20Light"/>
              </a:rPr>
              <a:t> DPR dan </a:t>
            </a:r>
            <a:r>
              <a:rPr lang="en-ID" sz="1000" b="0" i="0" u="none" strike="noStrike" baseline="0" dirty="0" err="1">
                <a:latin typeface="HP#20Simplified#20Light"/>
              </a:rPr>
              <a:t>presiden</a:t>
            </a:r>
            <a:r>
              <a:rPr lang="en-ID" sz="1000" b="0" i="0" u="none" strike="noStrike" baseline="0" dirty="0">
                <a:latin typeface="HP#20Simplified#20Light"/>
              </a:rPr>
              <a:t> </a:t>
            </a:r>
            <a:r>
              <a:rPr lang="en-ID" sz="1000" b="0" i="0" u="none" strike="noStrike" baseline="0" dirty="0" err="1">
                <a:latin typeface="HP#20Simplified#20Light"/>
              </a:rPr>
              <a:t>untuk</a:t>
            </a:r>
            <a:r>
              <a:rPr lang="en-ID" sz="1000" dirty="0">
                <a:latin typeface="HP#20Simplified#20Light"/>
              </a:rPr>
              <a:t> </a:t>
            </a:r>
            <a:r>
              <a:rPr lang="sv-SE" sz="1000" b="0" i="0" u="none" strike="noStrike" baseline="0" dirty="0">
                <a:latin typeface="HP#20Simplified#20Light"/>
              </a:rPr>
              <a:t>membentuk undang-undang. Pengaturan dengan undang-undang </a:t>
            </a:r>
            <a:r>
              <a:rPr lang="fi-FI" sz="1000" b="0" i="0" u="none" strike="noStrike" baseline="0" dirty="0">
                <a:latin typeface="HP#20Simplified#20Light"/>
              </a:rPr>
              <a:t>mengenai pertahanan dan keamanan negara merupakan konsekuensi logis dari prinsip yang menempatkan urusan pertahanan dan keamanan sebagai </a:t>
            </a:r>
            <a:r>
              <a:rPr lang="en-ID" sz="1000" b="0" i="0" u="none" strike="noStrike" baseline="0" dirty="0" err="1">
                <a:latin typeface="HP#20Simplified#20Light"/>
              </a:rPr>
              <a:t>kepentingan</a:t>
            </a:r>
            <a:r>
              <a:rPr lang="en-ID" sz="1000" b="0" i="0" u="none" strike="noStrike" baseline="0" dirty="0">
                <a:latin typeface="HP#20Simplified#20Light"/>
              </a:rPr>
              <a:t> </a:t>
            </a:r>
            <a:r>
              <a:rPr lang="en-ID" sz="1000" b="0" i="0" u="none" strike="noStrike" baseline="0" dirty="0" err="1">
                <a:latin typeface="HP#20Simplified#20Light"/>
              </a:rPr>
              <a:t>rakyat</a:t>
            </a:r>
            <a:r>
              <a:rPr lang="en-ID" sz="1000" b="0" i="0" u="none" strike="noStrike" baseline="0" dirty="0">
                <a:latin typeface="HP#20Simplified#20Light"/>
              </a:rPr>
              <a:t>.</a:t>
            </a:r>
            <a:endParaRPr lang="en-ID" sz="200" dirty="0"/>
          </a:p>
        </p:txBody>
      </p:sp>
      <p:sp>
        <p:nvSpPr>
          <p:cNvPr id="6" name="Title 5">
            <a:extLst>
              <a:ext uri="{FF2B5EF4-FFF2-40B4-BE49-F238E27FC236}">
                <a16:creationId xmlns:a16="http://schemas.microsoft.com/office/drawing/2014/main" id="{B44444DE-1CB2-4E14-9A8A-EBF49BF9C7F7}"/>
              </a:ext>
            </a:extLst>
          </p:cNvPr>
          <p:cNvSpPr>
            <a:spLocks noGrp="1"/>
          </p:cNvSpPr>
          <p:nvPr>
            <p:ph type="title"/>
          </p:nvPr>
        </p:nvSpPr>
        <p:spPr>
          <a:xfrm>
            <a:off x="720000" y="157907"/>
            <a:ext cx="7704000" cy="926575"/>
          </a:xfrm>
        </p:spPr>
        <p:txBody>
          <a:bodyPr/>
          <a:lstStyle/>
          <a:p>
            <a:r>
              <a:rPr lang="en-ID" sz="2000" b="1" i="0" u="none" strike="noStrike" baseline="0" dirty="0" err="1">
                <a:latin typeface="Aharoni" panose="02010803020104030203" pitchFamily="2" charset="-79"/>
                <a:cs typeface="Aharoni" panose="02010803020104030203" pitchFamily="2" charset="-79"/>
              </a:rPr>
              <a:t>Mendeskripsikan</a:t>
            </a:r>
            <a:r>
              <a:rPr lang="en-ID" sz="2000" b="1" i="0" u="none" strike="noStrike" baseline="0" dirty="0">
                <a:latin typeface="Aharoni" panose="02010803020104030203" pitchFamily="2" charset="-79"/>
                <a:cs typeface="Aharoni" panose="02010803020104030203" pitchFamily="2" charset="-79"/>
              </a:rPr>
              <a:t> </a:t>
            </a:r>
            <a:r>
              <a:rPr lang="en-ID" sz="2000" b="1" i="0" u="none" strike="noStrike" baseline="0" dirty="0" err="1">
                <a:latin typeface="Aharoni" panose="02010803020104030203" pitchFamily="2" charset="-79"/>
                <a:cs typeface="Aharoni" panose="02010803020104030203" pitchFamily="2" charset="-79"/>
              </a:rPr>
              <a:t>Esensi</a:t>
            </a:r>
            <a:r>
              <a:rPr lang="en-ID" sz="2000" b="1" i="0" u="none" strike="noStrike" baseline="0" dirty="0">
                <a:latin typeface="Aharoni" panose="02010803020104030203" pitchFamily="2" charset="-79"/>
                <a:cs typeface="Aharoni" panose="02010803020104030203" pitchFamily="2" charset="-79"/>
              </a:rPr>
              <a:t> dan </a:t>
            </a:r>
            <a:r>
              <a:rPr lang="en-ID" sz="2000" b="1" i="0" u="none" strike="noStrike" baseline="0" dirty="0" err="1">
                <a:latin typeface="Aharoni" panose="02010803020104030203" pitchFamily="2" charset="-79"/>
                <a:cs typeface="Aharoni" panose="02010803020104030203" pitchFamily="2" charset="-79"/>
              </a:rPr>
              <a:t>Urgensi</a:t>
            </a:r>
            <a:r>
              <a:rPr lang="en-ID" sz="2000" b="1" i="0" u="none" strike="noStrike" baseline="0" dirty="0">
                <a:latin typeface="Aharoni" panose="02010803020104030203" pitchFamily="2" charset="-79"/>
                <a:cs typeface="Aharoni" panose="02010803020104030203" pitchFamily="2" charset="-79"/>
              </a:rPr>
              <a:t> Harmoni </a:t>
            </a:r>
            <a:r>
              <a:rPr lang="en-ID" sz="2000" b="1" i="0" u="none" strike="noStrike" baseline="0" dirty="0" err="1">
                <a:latin typeface="Aharoni" panose="02010803020104030203" pitchFamily="2" charset="-79"/>
                <a:cs typeface="Aharoni" panose="02010803020104030203" pitchFamily="2" charset="-79"/>
              </a:rPr>
              <a:t>Kewajiban</a:t>
            </a:r>
            <a:r>
              <a:rPr lang="en-ID" sz="2000" b="1" i="0" u="none" strike="noStrike" baseline="0" dirty="0">
                <a:latin typeface="Aharoni" panose="02010803020104030203" pitchFamily="2" charset="-79"/>
                <a:cs typeface="Aharoni" panose="02010803020104030203" pitchFamily="2" charset="-79"/>
              </a:rPr>
              <a:t> dan</a:t>
            </a:r>
            <a:br>
              <a:rPr lang="en-ID" sz="2000" b="1" i="0" u="none" strike="noStrike" baseline="0" dirty="0">
                <a:latin typeface="Aharoni" panose="02010803020104030203" pitchFamily="2" charset="-79"/>
                <a:cs typeface="Aharoni" panose="02010803020104030203" pitchFamily="2" charset="-79"/>
              </a:rPr>
            </a:br>
            <a:r>
              <a:rPr lang="en-ID" sz="2000" b="1" i="0" u="none" strike="noStrike" baseline="0" dirty="0" err="1">
                <a:latin typeface="Aharoni" panose="02010803020104030203" pitchFamily="2" charset="-79"/>
                <a:cs typeface="Aharoni" panose="02010803020104030203" pitchFamily="2" charset="-79"/>
              </a:rPr>
              <a:t>Hak</a:t>
            </a:r>
            <a:r>
              <a:rPr lang="en-ID" sz="2000" b="1" i="0" u="none" strike="noStrike" baseline="0" dirty="0">
                <a:latin typeface="Aharoni" panose="02010803020104030203" pitchFamily="2" charset="-79"/>
                <a:cs typeface="Aharoni" panose="02010803020104030203" pitchFamily="2" charset="-79"/>
              </a:rPr>
              <a:t> Negara dan </a:t>
            </a:r>
            <a:r>
              <a:rPr lang="en-ID" sz="2000" b="1" i="0" u="none" strike="noStrike" baseline="0" dirty="0" err="1">
                <a:latin typeface="Aharoni" panose="02010803020104030203" pitchFamily="2" charset="-79"/>
                <a:cs typeface="Aharoni" panose="02010803020104030203" pitchFamily="2" charset="-79"/>
              </a:rPr>
              <a:t>Warga</a:t>
            </a:r>
            <a:r>
              <a:rPr lang="en-ID" sz="2000" b="1" i="0" u="none" strike="noStrike" baseline="0" dirty="0">
                <a:latin typeface="Aharoni" panose="02010803020104030203" pitchFamily="2" charset="-79"/>
                <a:cs typeface="Aharoni" panose="02010803020104030203" pitchFamily="2" charset="-79"/>
              </a:rPr>
              <a:t> Negara</a:t>
            </a:r>
            <a:endParaRPr lang="en-ID" sz="36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1596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8"/>
          <p:cNvSpPr txBox="1">
            <a:spLocks noGrp="1"/>
          </p:cNvSpPr>
          <p:nvPr>
            <p:ph type="title"/>
          </p:nvPr>
        </p:nvSpPr>
        <p:spPr>
          <a:xfrm>
            <a:off x="1262958" y="1753297"/>
            <a:ext cx="5200500" cy="84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ID" sz="5400"/>
              <a:t>MENGENAL HAM</a:t>
            </a:r>
            <a:br>
              <a:rPr lang="en-ID" sz="5400"/>
            </a:br>
            <a:r>
              <a:rPr lang="en-ID" sz="5400"/>
              <a:t>DI INDONESIA</a:t>
            </a:r>
            <a:endParaRPr sz="5400"/>
          </a:p>
        </p:txBody>
      </p:sp>
      <p:sp>
        <p:nvSpPr>
          <p:cNvPr id="247" name="Google Shape;247;p8"/>
          <p:cNvSpPr txBox="1">
            <a:spLocks noGrp="1"/>
          </p:cNvSpPr>
          <p:nvPr>
            <p:ph type="title" idx="2"/>
          </p:nvPr>
        </p:nvSpPr>
        <p:spPr>
          <a:xfrm>
            <a:off x="196042" y="1478197"/>
            <a:ext cx="1270800" cy="1116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ID" sz="5400"/>
              <a:t>02.</a:t>
            </a:r>
            <a:endParaRPr sz="5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9"/>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a:t>HAK ASASI MANUSIA</a:t>
            </a:r>
            <a:endParaRPr/>
          </a:p>
        </p:txBody>
      </p:sp>
      <p:sp>
        <p:nvSpPr>
          <p:cNvPr id="254" name="Google Shape;254;p9"/>
          <p:cNvSpPr/>
          <p:nvPr/>
        </p:nvSpPr>
        <p:spPr>
          <a:xfrm>
            <a:off x="8025294" y="445033"/>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9"/>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9"/>
          <p:cNvSpPr/>
          <p:nvPr/>
        </p:nvSpPr>
        <p:spPr>
          <a:xfrm>
            <a:off x="7883459" y="94296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9"/>
          <p:cNvSpPr txBox="1">
            <a:spLocks noGrp="1"/>
          </p:cNvSpPr>
          <p:nvPr>
            <p:ph type="subTitle" idx="1"/>
          </p:nvPr>
        </p:nvSpPr>
        <p:spPr>
          <a:xfrm>
            <a:off x="219523" y="1785153"/>
            <a:ext cx="3983034" cy="1749221"/>
          </a:xfrm>
          <a:prstGeom prst="rect">
            <a:avLst/>
          </a:prstGeom>
          <a:noFill/>
          <a:ln>
            <a:noFill/>
          </a:ln>
        </p:spPr>
        <p:txBody>
          <a:bodyPr spcFirstLastPara="1" wrap="square" lIns="91425" tIns="91425" rIns="91425" bIns="91425" anchor="ctr" anchorCtr="0">
            <a:noAutofit/>
          </a:bodyPr>
          <a:lstStyle/>
          <a:p>
            <a:pPr marL="457200" lvl="0" indent="-317500" algn="just" rtl="0">
              <a:lnSpc>
                <a:spcPct val="150000"/>
              </a:lnSpc>
              <a:spcBef>
                <a:spcPts val="0"/>
              </a:spcBef>
              <a:spcAft>
                <a:spcPts val="0"/>
              </a:spcAft>
              <a:buSzPts val="1400"/>
              <a:buFont typeface="Arial"/>
              <a:buChar char="•"/>
            </a:pPr>
            <a:r>
              <a:rPr lang="en-ID" b="1"/>
              <a:t>Hak Asasi Manusia =</a:t>
            </a:r>
            <a:r>
              <a:rPr lang="en-ID"/>
              <a:t> Hal yang melekat pada tiap manusia tidak dapat diubah diganggu gugat dicabut oleh siapapun, dan hak ini berlaku dimanapun dan kapanpun.</a:t>
            </a:r>
            <a:endParaRPr/>
          </a:p>
          <a:p>
            <a:pPr marL="139700" lvl="0" indent="0" algn="just" rtl="0">
              <a:lnSpc>
                <a:spcPct val="150000"/>
              </a:lnSpc>
              <a:spcBef>
                <a:spcPts val="0"/>
              </a:spcBef>
              <a:spcAft>
                <a:spcPts val="0"/>
              </a:spcAft>
              <a:buSzPts val="1400"/>
              <a:buNone/>
            </a:pPr>
            <a:endParaRPr/>
          </a:p>
          <a:p>
            <a:pPr marL="457200" lvl="0" indent="-317500" algn="just" rtl="0">
              <a:lnSpc>
                <a:spcPct val="150000"/>
              </a:lnSpc>
              <a:spcBef>
                <a:spcPts val="0"/>
              </a:spcBef>
              <a:spcAft>
                <a:spcPts val="0"/>
              </a:spcAft>
              <a:buSzPts val="1400"/>
              <a:buFont typeface="Arial"/>
              <a:buChar char="•"/>
            </a:pPr>
            <a:r>
              <a:rPr lang="en-ID"/>
              <a:t>Negara wajib menghormati, melindungi, dan memenuhi hak asai manusia dari setiap rakyatnya, menindaklanjuti manusia yang melanggar dari berbagai elemen pihak. </a:t>
            </a:r>
            <a:endParaRPr/>
          </a:p>
        </p:txBody>
      </p:sp>
      <p:pic>
        <p:nvPicPr>
          <p:cNvPr id="258" name="Google Shape;258;p9"/>
          <p:cNvPicPr preferRelativeResize="0"/>
          <p:nvPr/>
        </p:nvPicPr>
        <p:blipFill rotWithShape="1">
          <a:blip r:embed="rId3">
            <a:alphaModFix/>
          </a:blip>
          <a:srcRect/>
          <a:stretch/>
        </p:blipFill>
        <p:spPr>
          <a:xfrm>
            <a:off x="4306410" y="1327004"/>
            <a:ext cx="4689977" cy="3126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0"/>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a:t>MACAM MACAM HAM</a:t>
            </a:r>
            <a:endParaRPr/>
          </a:p>
        </p:txBody>
      </p:sp>
      <p:sp>
        <p:nvSpPr>
          <p:cNvPr id="265" name="Google Shape;265;p10"/>
          <p:cNvSpPr/>
          <p:nvPr/>
        </p:nvSpPr>
        <p:spPr>
          <a:xfrm>
            <a:off x="8025294" y="445033"/>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0"/>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0"/>
          <p:cNvSpPr/>
          <p:nvPr/>
        </p:nvSpPr>
        <p:spPr>
          <a:xfrm>
            <a:off x="7883459" y="94296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0"/>
          <p:cNvSpPr txBox="1">
            <a:spLocks noGrp="1"/>
          </p:cNvSpPr>
          <p:nvPr>
            <p:ph type="title" idx="2"/>
          </p:nvPr>
        </p:nvSpPr>
        <p:spPr>
          <a:xfrm>
            <a:off x="716308" y="1768825"/>
            <a:ext cx="1837200" cy="593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ID"/>
              <a:t>01</a:t>
            </a:r>
            <a:endParaRPr/>
          </a:p>
        </p:txBody>
      </p:sp>
      <p:sp>
        <p:nvSpPr>
          <p:cNvPr id="269" name="Google Shape;269;p10"/>
          <p:cNvSpPr txBox="1">
            <a:spLocks noGrp="1"/>
          </p:cNvSpPr>
          <p:nvPr>
            <p:ph type="subTitle" idx="1"/>
          </p:nvPr>
        </p:nvSpPr>
        <p:spPr>
          <a:xfrm>
            <a:off x="716308" y="3112198"/>
            <a:ext cx="1837200" cy="48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ID"/>
              <a:t>hak memeluk agama hak kebebasan bergerak kebebasan berpendapat</a:t>
            </a:r>
            <a:endParaRPr/>
          </a:p>
        </p:txBody>
      </p:sp>
      <p:sp>
        <p:nvSpPr>
          <p:cNvPr id="270" name="Google Shape;270;p10"/>
          <p:cNvSpPr txBox="1">
            <a:spLocks noGrp="1"/>
          </p:cNvSpPr>
          <p:nvPr>
            <p:ph type="title" idx="3"/>
          </p:nvPr>
        </p:nvSpPr>
        <p:spPr>
          <a:xfrm>
            <a:off x="3708500" y="2421784"/>
            <a:ext cx="18372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a:t>Hak asasi politik</a:t>
            </a:r>
            <a:endParaRPr/>
          </a:p>
        </p:txBody>
      </p:sp>
      <p:sp>
        <p:nvSpPr>
          <p:cNvPr id="271" name="Google Shape;271;p10"/>
          <p:cNvSpPr txBox="1">
            <a:spLocks noGrp="1"/>
          </p:cNvSpPr>
          <p:nvPr>
            <p:ph type="title" idx="4"/>
          </p:nvPr>
        </p:nvSpPr>
        <p:spPr>
          <a:xfrm>
            <a:off x="3653400" y="1797095"/>
            <a:ext cx="1837200" cy="593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ID"/>
              <a:t>02</a:t>
            </a:r>
            <a:endParaRPr/>
          </a:p>
        </p:txBody>
      </p:sp>
      <p:sp>
        <p:nvSpPr>
          <p:cNvPr id="272" name="Google Shape;272;p10"/>
          <p:cNvSpPr txBox="1">
            <a:spLocks noGrp="1"/>
          </p:cNvSpPr>
          <p:nvPr>
            <p:ph type="subTitle" idx="5"/>
          </p:nvPr>
        </p:nvSpPr>
        <p:spPr>
          <a:xfrm>
            <a:off x="3651554" y="3223173"/>
            <a:ext cx="1837200" cy="48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ID"/>
              <a:t>Hak dipilih dan memilih, hak mendirikan partai atau ikut kegiatan pemerintah</a:t>
            </a:r>
            <a:endParaRPr/>
          </a:p>
        </p:txBody>
      </p:sp>
      <p:sp>
        <p:nvSpPr>
          <p:cNvPr id="273" name="Google Shape;273;p10"/>
          <p:cNvSpPr txBox="1">
            <a:spLocks noGrp="1"/>
          </p:cNvSpPr>
          <p:nvPr>
            <p:ph type="title" idx="6"/>
          </p:nvPr>
        </p:nvSpPr>
        <p:spPr>
          <a:xfrm>
            <a:off x="6586800" y="2421784"/>
            <a:ext cx="18372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a:t>Hak asasi hukum</a:t>
            </a:r>
            <a:endParaRPr/>
          </a:p>
        </p:txBody>
      </p:sp>
      <p:sp>
        <p:nvSpPr>
          <p:cNvPr id="274" name="Google Shape;274;p10"/>
          <p:cNvSpPr txBox="1">
            <a:spLocks noGrp="1"/>
          </p:cNvSpPr>
          <p:nvPr>
            <p:ph type="title" idx="7"/>
          </p:nvPr>
        </p:nvSpPr>
        <p:spPr>
          <a:xfrm>
            <a:off x="6586800" y="1797095"/>
            <a:ext cx="1837200" cy="593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ID"/>
              <a:t>03</a:t>
            </a:r>
            <a:endParaRPr/>
          </a:p>
        </p:txBody>
      </p:sp>
      <p:sp>
        <p:nvSpPr>
          <p:cNvPr id="275" name="Google Shape;275;p10"/>
          <p:cNvSpPr txBox="1">
            <a:spLocks noGrp="1"/>
          </p:cNvSpPr>
          <p:nvPr>
            <p:ph type="subTitle" idx="8"/>
          </p:nvPr>
        </p:nvSpPr>
        <p:spPr>
          <a:xfrm>
            <a:off x="6586800" y="2980773"/>
            <a:ext cx="1837200" cy="48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ID"/>
              <a:t>Hak mendapatkan perlindungan dan pelayanan hukum</a:t>
            </a:r>
            <a:endParaRPr/>
          </a:p>
        </p:txBody>
      </p:sp>
      <p:sp>
        <p:nvSpPr>
          <p:cNvPr id="276" name="Google Shape;276;p10"/>
          <p:cNvSpPr txBox="1">
            <a:spLocks noGrp="1"/>
          </p:cNvSpPr>
          <p:nvPr>
            <p:ph type="title" idx="15"/>
          </p:nvPr>
        </p:nvSpPr>
        <p:spPr>
          <a:xfrm>
            <a:off x="716308" y="2421784"/>
            <a:ext cx="18372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a:t>Hak asasi pribadi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1"/>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1"/>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a:t>MACAM MACAM HAM</a:t>
            </a:r>
            <a:endParaRPr/>
          </a:p>
        </p:txBody>
      </p:sp>
      <p:sp>
        <p:nvSpPr>
          <p:cNvPr id="283" name="Google Shape;283;p11"/>
          <p:cNvSpPr/>
          <p:nvPr/>
        </p:nvSpPr>
        <p:spPr>
          <a:xfrm>
            <a:off x="8025294" y="445033"/>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1"/>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1"/>
          <p:cNvSpPr/>
          <p:nvPr/>
        </p:nvSpPr>
        <p:spPr>
          <a:xfrm>
            <a:off x="7883459" y="94296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1"/>
          <p:cNvSpPr txBox="1">
            <a:spLocks noGrp="1"/>
          </p:cNvSpPr>
          <p:nvPr>
            <p:ph type="title" idx="2"/>
          </p:nvPr>
        </p:nvSpPr>
        <p:spPr>
          <a:xfrm>
            <a:off x="716308" y="1768825"/>
            <a:ext cx="1837200" cy="593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ID"/>
              <a:t>04</a:t>
            </a:r>
            <a:endParaRPr/>
          </a:p>
        </p:txBody>
      </p:sp>
      <p:sp>
        <p:nvSpPr>
          <p:cNvPr id="287" name="Google Shape;287;p11"/>
          <p:cNvSpPr txBox="1">
            <a:spLocks noGrp="1"/>
          </p:cNvSpPr>
          <p:nvPr>
            <p:ph type="subTitle" idx="1"/>
          </p:nvPr>
        </p:nvSpPr>
        <p:spPr>
          <a:xfrm>
            <a:off x="716308" y="3005165"/>
            <a:ext cx="1976092" cy="48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ID"/>
              <a:t>Hak kegiatan jual beli hak memiliki pekerjaan yang pantas</a:t>
            </a:r>
            <a:endParaRPr/>
          </a:p>
        </p:txBody>
      </p:sp>
      <p:sp>
        <p:nvSpPr>
          <p:cNvPr id="288" name="Google Shape;288;p11"/>
          <p:cNvSpPr txBox="1">
            <a:spLocks noGrp="1"/>
          </p:cNvSpPr>
          <p:nvPr>
            <p:ph type="title" idx="3"/>
          </p:nvPr>
        </p:nvSpPr>
        <p:spPr>
          <a:xfrm>
            <a:off x="3651554" y="2421784"/>
            <a:ext cx="1894146"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a:t>Hak asasi peradilan</a:t>
            </a:r>
            <a:endParaRPr/>
          </a:p>
        </p:txBody>
      </p:sp>
      <p:sp>
        <p:nvSpPr>
          <p:cNvPr id="289" name="Google Shape;289;p11"/>
          <p:cNvSpPr txBox="1">
            <a:spLocks noGrp="1"/>
          </p:cNvSpPr>
          <p:nvPr>
            <p:ph type="title" idx="4"/>
          </p:nvPr>
        </p:nvSpPr>
        <p:spPr>
          <a:xfrm>
            <a:off x="3653400" y="1797095"/>
            <a:ext cx="1837200" cy="593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ID"/>
              <a:t>05</a:t>
            </a:r>
            <a:endParaRPr/>
          </a:p>
        </p:txBody>
      </p:sp>
      <p:sp>
        <p:nvSpPr>
          <p:cNvPr id="290" name="Google Shape;290;p11"/>
          <p:cNvSpPr txBox="1">
            <a:spLocks noGrp="1"/>
          </p:cNvSpPr>
          <p:nvPr>
            <p:ph type="subTitle" idx="5"/>
          </p:nvPr>
        </p:nvSpPr>
        <p:spPr>
          <a:xfrm>
            <a:off x="3651554" y="3005165"/>
            <a:ext cx="1837200" cy="48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ID"/>
              <a:t>Hak mendapatkan pembelaan hukum di pengadilan</a:t>
            </a:r>
            <a:endParaRPr/>
          </a:p>
        </p:txBody>
      </p:sp>
      <p:sp>
        <p:nvSpPr>
          <p:cNvPr id="291" name="Google Shape;291;p11"/>
          <p:cNvSpPr txBox="1">
            <a:spLocks noGrp="1"/>
          </p:cNvSpPr>
          <p:nvPr>
            <p:ph type="title" idx="6"/>
          </p:nvPr>
        </p:nvSpPr>
        <p:spPr>
          <a:xfrm>
            <a:off x="6324466" y="2405168"/>
            <a:ext cx="2361867"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a:t>Hak asasi sosial budaya</a:t>
            </a:r>
            <a:endParaRPr/>
          </a:p>
        </p:txBody>
      </p:sp>
      <p:sp>
        <p:nvSpPr>
          <p:cNvPr id="292" name="Google Shape;292;p11"/>
          <p:cNvSpPr txBox="1">
            <a:spLocks noGrp="1"/>
          </p:cNvSpPr>
          <p:nvPr>
            <p:ph type="title" idx="7"/>
          </p:nvPr>
        </p:nvSpPr>
        <p:spPr>
          <a:xfrm>
            <a:off x="6586800" y="1797095"/>
            <a:ext cx="1837200" cy="593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ID"/>
              <a:t>06</a:t>
            </a:r>
            <a:endParaRPr/>
          </a:p>
        </p:txBody>
      </p:sp>
      <p:sp>
        <p:nvSpPr>
          <p:cNvPr id="293" name="Google Shape;293;p11"/>
          <p:cNvSpPr txBox="1">
            <a:spLocks noGrp="1"/>
          </p:cNvSpPr>
          <p:nvPr>
            <p:ph type="subTitle" idx="8"/>
          </p:nvPr>
        </p:nvSpPr>
        <p:spPr>
          <a:xfrm>
            <a:off x="6447908" y="3005165"/>
            <a:ext cx="2099534" cy="48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ID"/>
              <a:t>Hal mengembangkan budaya yangs sesuai dengan minat dan bakat</a:t>
            </a:r>
            <a:endParaRPr/>
          </a:p>
        </p:txBody>
      </p:sp>
      <p:sp>
        <p:nvSpPr>
          <p:cNvPr id="294" name="Google Shape;294;p11"/>
          <p:cNvSpPr txBox="1">
            <a:spLocks noGrp="1"/>
          </p:cNvSpPr>
          <p:nvPr>
            <p:ph type="title" idx="15"/>
          </p:nvPr>
        </p:nvSpPr>
        <p:spPr>
          <a:xfrm>
            <a:off x="716308" y="2421784"/>
            <a:ext cx="18372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a:t>Hak asasi ekonomi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2"/>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2"/>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a:t>Landasan hukum ham di INDONESIA</a:t>
            </a:r>
            <a:endParaRPr/>
          </a:p>
        </p:txBody>
      </p:sp>
      <p:sp>
        <p:nvSpPr>
          <p:cNvPr id="301" name="Google Shape;301;p12"/>
          <p:cNvSpPr/>
          <p:nvPr/>
        </p:nvSpPr>
        <p:spPr>
          <a:xfrm>
            <a:off x="8025294" y="445033"/>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2"/>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2"/>
          <p:cNvSpPr/>
          <p:nvPr/>
        </p:nvSpPr>
        <p:spPr>
          <a:xfrm>
            <a:off x="7883459" y="94296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2"/>
          <p:cNvSpPr txBox="1">
            <a:spLocks noGrp="1"/>
          </p:cNvSpPr>
          <p:nvPr>
            <p:ph type="subTitle" idx="1"/>
          </p:nvPr>
        </p:nvSpPr>
        <p:spPr>
          <a:xfrm>
            <a:off x="720000" y="1410116"/>
            <a:ext cx="7406858" cy="484800"/>
          </a:xfrm>
          <a:prstGeom prst="rect">
            <a:avLst/>
          </a:prstGeom>
          <a:noFill/>
          <a:ln>
            <a:noFill/>
          </a:ln>
        </p:spPr>
        <p:txBody>
          <a:bodyPr spcFirstLastPara="1" wrap="square" lIns="91425" tIns="91425" rIns="91425" bIns="91425" anchor="ctr" anchorCtr="0">
            <a:noAutofit/>
          </a:bodyPr>
          <a:lstStyle/>
          <a:p>
            <a:pPr marL="457200" lvl="0" indent="-317500" algn="just" rtl="0">
              <a:lnSpc>
                <a:spcPct val="150000"/>
              </a:lnSpc>
              <a:spcBef>
                <a:spcPts val="0"/>
              </a:spcBef>
              <a:spcAft>
                <a:spcPts val="0"/>
              </a:spcAft>
              <a:buSzPts val="1400"/>
              <a:buFont typeface="Arial"/>
              <a:buChar char="•"/>
            </a:pPr>
            <a:r>
              <a:rPr lang="en-ID" b="1"/>
              <a:t>Undang-Undang No.39 Tahun 1999 </a:t>
            </a:r>
            <a:r>
              <a:rPr lang="en-ID"/>
              <a:t>tentang Hak Asasi Manusia ialah seperangkat hak yang melekat pada keberadaan manusia sebagai makhluk ciptaan Tuhan Yang Maha Esa, yang wajib dihormati, dijunjung tinggi serta dilindungi oleh negara.</a:t>
            </a:r>
            <a:endParaRPr/>
          </a:p>
        </p:txBody>
      </p:sp>
      <p:sp>
        <p:nvSpPr>
          <p:cNvPr id="305" name="Google Shape;305;p12"/>
          <p:cNvSpPr txBox="1">
            <a:spLocks noGrp="1"/>
          </p:cNvSpPr>
          <p:nvPr>
            <p:ph type="subTitle" idx="1"/>
          </p:nvPr>
        </p:nvSpPr>
        <p:spPr>
          <a:xfrm>
            <a:off x="720000" y="2674213"/>
            <a:ext cx="7406858" cy="484800"/>
          </a:xfrm>
          <a:prstGeom prst="rect">
            <a:avLst/>
          </a:prstGeom>
          <a:noFill/>
          <a:ln>
            <a:noFill/>
          </a:ln>
        </p:spPr>
        <p:txBody>
          <a:bodyPr spcFirstLastPara="1" wrap="square" lIns="91425" tIns="91425" rIns="91425" bIns="91425" anchor="ctr" anchorCtr="0">
            <a:noAutofit/>
          </a:bodyPr>
          <a:lstStyle/>
          <a:p>
            <a:pPr marL="457200" lvl="0" indent="-317500" algn="just" rtl="0">
              <a:lnSpc>
                <a:spcPct val="150000"/>
              </a:lnSpc>
              <a:spcBef>
                <a:spcPts val="0"/>
              </a:spcBef>
              <a:spcAft>
                <a:spcPts val="0"/>
              </a:spcAft>
              <a:buSzPts val="1400"/>
              <a:buFont typeface="Arial"/>
              <a:buChar char="•"/>
            </a:pPr>
            <a:r>
              <a:rPr lang="en-ID" b="1"/>
              <a:t>Pancasila sila ke-2 </a:t>
            </a:r>
            <a:r>
              <a:rPr lang="en-ID"/>
              <a:t>dinyatakan kemanusiaan yang adil dan beradab disini menjelaskan bahwa Pancasila sangat menjunjung tinggi harkat dan martabat manusia sebagai makhluk ciptaan tuhan, maka setiap manusia wajib menghormati hak asasi manusia tanpa terkecuali</a:t>
            </a:r>
            <a:endParaRPr/>
          </a:p>
        </p:txBody>
      </p:sp>
      <p:sp>
        <p:nvSpPr>
          <p:cNvPr id="306" name="Google Shape;306;p12"/>
          <p:cNvSpPr txBox="1">
            <a:spLocks noGrp="1"/>
          </p:cNvSpPr>
          <p:nvPr>
            <p:ph type="subTitle" idx="1"/>
          </p:nvPr>
        </p:nvSpPr>
        <p:spPr>
          <a:xfrm>
            <a:off x="720000" y="3938311"/>
            <a:ext cx="7406858" cy="484800"/>
          </a:xfrm>
          <a:prstGeom prst="rect">
            <a:avLst/>
          </a:prstGeom>
          <a:noFill/>
          <a:ln>
            <a:noFill/>
          </a:ln>
        </p:spPr>
        <p:txBody>
          <a:bodyPr spcFirstLastPara="1" wrap="square" lIns="91425" tIns="91425" rIns="91425" bIns="91425" anchor="ctr" anchorCtr="0">
            <a:noAutofit/>
          </a:bodyPr>
          <a:lstStyle/>
          <a:p>
            <a:pPr marL="457200" lvl="0" indent="-317500" algn="just" rtl="0">
              <a:lnSpc>
                <a:spcPct val="150000"/>
              </a:lnSpc>
              <a:spcBef>
                <a:spcPts val="0"/>
              </a:spcBef>
              <a:spcAft>
                <a:spcPts val="0"/>
              </a:spcAft>
              <a:buSzPts val="1400"/>
              <a:buFont typeface="Arial"/>
              <a:buChar char="•"/>
            </a:pPr>
            <a:r>
              <a:rPr lang="en-ID" b="1"/>
              <a:t>UUD 1945, pada pasal 28 A -28 J </a:t>
            </a:r>
            <a:r>
              <a:rPr lang="en-ID"/>
              <a:t>menjelaskan tentang Hak Asasi Manusia untuk seluruh warga negara. </a:t>
            </a:r>
            <a:endParaRPr/>
          </a:p>
          <a:p>
            <a:pPr marL="457200" lvl="0" indent="-228600" algn="just" rtl="0">
              <a:lnSpc>
                <a:spcPct val="150000"/>
              </a:lnSpc>
              <a:spcBef>
                <a:spcPts val="0"/>
              </a:spcBef>
              <a:spcAft>
                <a:spcPts val="0"/>
              </a:spcAft>
              <a:buSzPts val="1400"/>
              <a:buFont typeface="Arial"/>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13"/>
          <p:cNvSpPr txBox="1">
            <a:spLocks noGrp="1"/>
          </p:cNvSpPr>
          <p:nvPr>
            <p:ph type="title"/>
          </p:nvPr>
        </p:nvSpPr>
        <p:spPr>
          <a:xfrm>
            <a:off x="1252684" y="1835490"/>
            <a:ext cx="5200500" cy="84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ID" sz="5400"/>
              <a:t>Isu dan Upaya Tentang </a:t>
            </a:r>
            <a:br>
              <a:rPr lang="en-ID" sz="5400"/>
            </a:br>
            <a:r>
              <a:rPr lang="en-ID" sz="5400"/>
              <a:t>Hak dan Kewajiban</a:t>
            </a:r>
            <a:br>
              <a:rPr lang="en-ID" sz="5400"/>
            </a:br>
            <a:r>
              <a:rPr lang="en-ID" sz="5400"/>
              <a:t>Warga Negara di Indonesia</a:t>
            </a:r>
            <a:endParaRPr sz="5400"/>
          </a:p>
        </p:txBody>
      </p:sp>
      <p:sp>
        <p:nvSpPr>
          <p:cNvPr id="312" name="Google Shape;312;p13"/>
          <p:cNvSpPr txBox="1">
            <a:spLocks noGrp="1"/>
          </p:cNvSpPr>
          <p:nvPr>
            <p:ph type="title" idx="2"/>
          </p:nvPr>
        </p:nvSpPr>
        <p:spPr>
          <a:xfrm>
            <a:off x="196042" y="1478197"/>
            <a:ext cx="1270800" cy="1116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ID" sz="5400"/>
              <a:t>03.</a:t>
            </a:r>
            <a:endParaRPr sz="5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4"/>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4"/>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b="1"/>
              <a:t>Kasus Pelanggaran Hak</a:t>
            </a:r>
            <a:endParaRPr/>
          </a:p>
        </p:txBody>
      </p:sp>
      <p:sp>
        <p:nvSpPr>
          <p:cNvPr id="319" name="Google Shape;319;p14"/>
          <p:cNvSpPr/>
          <p:nvPr/>
        </p:nvSpPr>
        <p:spPr>
          <a:xfrm>
            <a:off x="8025294" y="445033"/>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4"/>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4"/>
          <p:cNvSpPr/>
          <p:nvPr/>
        </p:nvSpPr>
        <p:spPr>
          <a:xfrm>
            <a:off x="7883459" y="94296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4"/>
          <p:cNvSpPr txBox="1">
            <a:spLocks noGrp="1"/>
          </p:cNvSpPr>
          <p:nvPr>
            <p:ph type="subTitle" idx="1"/>
          </p:nvPr>
        </p:nvSpPr>
        <p:spPr>
          <a:xfrm>
            <a:off x="720000" y="1128170"/>
            <a:ext cx="7406858" cy="984440"/>
          </a:xfrm>
          <a:prstGeom prst="rect">
            <a:avLst/>
          </a:prstGeom>
          <a:noFill/>
          <a:ln>
            <a:noFill/>
          </a:ln>
        </p:spPr>
        <p:txBody>
          <a:bodyPr spcFirstLastPara="1" wrap="square" lIns="91425" tIns="91425" rIns="91425" bIns="91425" anchor="ctr" anchorCtr="0">
            <a:noAutofit/>
          </a:bodyPr>
          <a:lstStyle/>
          <a:p>
            <a:pPr marL="457200" lvl="0" indent="-317500" algn="just" rtl="0">
              <a:lnSpc>
                <a:spcPct val="150000"/>
              </a:lnSpc>
              <a:spcBef>
                <a:spcPts val="0"/>
              </a:spcBef>
              <a:spcAft>
                <a:spcPts val="0"/>
              </a:spcAft>
              <a:buSzPts val="1400"/>
              <a:buFont typeface="Arial"/>
              <a:buChar char="•"/>
            </a:pPr>
            <a:r>
              <a:rPr lang="en-ID"/>
              <a:t>Tingginya angka kemiskinan dan angka penganguran di Indonesia, padahal ada </a:t>
            </a:r>
            <a:r>
              <a:rPr lang="en-ID" b="1"/>
              <a:t>pasal 27 ayat 2 UUD </a:t>
            </a:r>
            <a:r>
              <a:rPr lang="en-ID"/>
              <a:t>Negara Republik Indonesia Tahun 1945 yang berbunyi </a:t>
            </a:r>
            <a:r>
              <a:rPr lang="en-ID" b="1"/>
              <a:t>"tiap-tiap warga negara berhak atas pekerjaan dan penhidupan yang layak bagi kemanusiaan"</a:t>
            </a:r>
            <a:r>
              <a:rPr lang="en-ID"/>
              <a:t> belum sepenuhnya terlaksanakan juga</a:t>
            </a:r>
            <a:endParaRPr/>
          </a:p>
        </p:txBody>
      </p:sp>
      <p:sp>
        <p:nvSpPr>
          <p:cNvPr id="323" name="Google Shape;323;p14"/>
          <p:cNvSpPr txBox="1">
            <a:spLocks noGrp="1"/>
          </p:cNvSpPr>
          <p:nvPr>
            <p:ph type="subTitle" idx="1"/>
          </p:nvPr>
        </p:nvSpPr>
        <p:spPr>
          <a:xfrm>
            <a:off x="720000" y="2440948"/>
            <a:ext cx="7406858" cy="1273996"/>
          </a:xfrm>
          <a:prstGeom prst="rect">
            <a:avLst/>
          </a:prstGeom>
          <a:noFill/>
          <a:ln>
            <a:noFill/>
          </a:ln>
        </p:spPr>
        <p:txBody>
          <a:bodyPr spcFirstLastPara="1" wrap="square" lIns="91425" tIns="91425" rIns="91425" bIns="91425" anchor="ctr" anchorCtr="0">
            <a:noAutofit/>
          </a:bodyPr>
          <a:lstStyle/>
          <a:p>
            <a:pPr marL="457200" lvl="0" indent="-317500" algn="just" rtl="0">
              <a:lnSpc>
                <a:spcPct val="150000"/>
              </a:lnSpc>
              <a:spcBef>
                <a:spcPts val="0"/>
              </a:spcBef>
              <a:spcAft>
                <a:spcPts val="0"/>
              </a:spcAft>
              <a:buSzPts val="1400"/>
              <a:buFont typeface="Arial"/>
              <a:buChar char="•"/>
            </a:pPr>
            <a:r>
              <a:rPr lang="en-ID"/>
              <a:t>Tingginya angka putus sekolah, kasus ini sering terjadi di desa-desa yang terpencil karena faktor biaya, mengidentifikasi belum terlaksananya secara sepenuhnya amanat </a:t>
            </a:r>
            <a:r>
              <a:rPr lang="en-ID" b="1"/>
              <a:t>pasal 31 ayat 1 </a:t>
            </a:r>
            <a:r>
              <a:rPr lang="en-ID"/>
              <a:t>UUD Negara Republik Indonesia Tahun 1945 yang berbunyi </a:t>
            </a:r>
            <a:r>
              <a:rPr lang="en-ID" b="1"/>
              <a:t>"Setiap warga negara berhak mendapat pendidikan". </a:t>
            </a:r>
            <a:endParaRPr b="1"/>
          </a:p>
          <a:p>
            <a:pPr marL="457200" lvl="0" indent="-228600" algn="just" rtl="0">
              <a:lnSpc>
                <a:spcPct val="150000"/>
              </a:lnSpc>
              <a:spcBef>
                <a:spcPts val="0"/>
              </a:spcBef>
              <a:spcAft>
                <a:spcPts val="0"/>
              </a:spcAft>
              <a:buSzPts val="1400"/>
              <a:buFont typeface="Arial"/>
              <a:buNone/>
            </a:pPr>
            <a:endParaRPr/>
          </a:p>
        </p:txBody>
      </p:sp>
      <p:sp>
        <p:nvSpPr>
          <p:cNvPr id="324" name="Google Shape;324;p14"/>
          <p:cNvSpPr txBox="1">
            <a:spLocks noGrp="1"/>
          </p:cNvSpPr>
          <p:nvPr>
            <p:ph type="subTitle" idx="1"/>
          </p:nvPr>
        </p:nvSpPr>
        <p:spPr>
          <a:xfrm>
            <a:off x="720000" y="3938311"/>
            <a:ext cx="7406858" cy="484800"/>
          </a:xfrm>
          <a:prstGeom prst="rect">
            <a:avLst/>
          </a:prstGeom>
          <a:noFill/>
          <a:ln>
            <a:noFill/>
          </a:ln>
        </p:spPr>
        <p:txBody>
          <a:bodyPr spcFirstLastPara="1" wrap="square" lIns="91425" tIns="91425" rIns="91425" bIns="91425" anchor="ctr" anchorCtr="0">
            <a:noAutofit/>
          </a:bodyPr>
          <a:lstStyle/>
          <a:p>
            <a:pPr marL="457200" lvl="0" indent="-317500" algn="just" rtl="0">
              <a:lnSpc>
                <a:spcPct val="150000"/>
              </a:lnSpc>
              <a:spcBef>
                <a:spcPts val="0"/>
              </a:spcBef>
              <a:spcAft>
                <a:spcPts val="0"/>
              </a:spcAft>
              <a:buSzPts val="1400"/>
              <a:buFont typeface="Arial"/>
              <a:buChar char="•"/>
            </a:pPr>
            <a:r>
              <a:rPr lang="en-ID" b="1"/>
              <a:t>UUD 1945, pada pasal 28 A -28 J </a:t>
            </a:r>
            <a:r>
              <a:rPr lang="en-ID"/>
              <a:t>menjelaskan tentang Hak Asasi Manusia untuk seluruh warga negara. </a:t>
            </a:r>
            <a:endParaRPr/>
          </a:p>
          <a:p>
            <a:pPr marL="457200" lvl="0" indent="-228600" algn="just" rtl="0">
              <a:lnSpc>
                <a:spcPct val="150000"/>
              </a:lnSpc>
              <a:spcBef>
                <a:spcPts val="0"/>
              </a:spcBef>
              <a:spcAft>
                <a:spcPts val="0"/>
              </a:spcAft>
              <a:buSzPts val="1400"/>
              <a:buFont typeface="Arial"/>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5"/>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b="1"/>
              <a:t>Kasus Pelanggaran Hak</a:t>
            </a:r>
            <a:endParaRPr/>
          </a:p>
        </p:txBody>
      </p:sp>
      <p:sp>
        <p:nvSpPr>
          <p:cNvPr id="331" name="Google Shape;331;p15"/>
          <p:cNvSpPr/>
          <p:nvPr/>
        </p:nvSpPr>
        <p:spPr>
          <a:xfrm>
            <a:off x="8025294" y="445033"/>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5"/>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5"/>
          <p:cNvSpPr/>
          <p:nvPr/>
        </p:nvSpPr>
        <p:spPr>
          <a:xfrm>
            <a:off x="7883459" y="94296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5"/>
          <p:cNvSpPr txBox="1">
            <a:spLocks noGrp="1"/>
          </p:cNvSpPr>
          <p:nvPr>
            <p:ph type="subTitle" idx="1"/>
          </p:nvPr>
        </p:nvSpPr>
        <p:spPr>
          <a:xfrm>
            <a:off x="720000" y="1667823"/>
            <a:ext cx="7406858" cy="1172585"/>
          </a:xfrm>
          <a:prstGeom prst="rect">
            <a:avLst/>
          </a:prstGeom>
          <a:noFill/>
          <a:ln>
            <a:noFill/>
          </a:ln>
        </p:spPr>
        <p:txBody>
          <a:bodyPr spcFirstLastPara="1" wrap="square" lIns="91425" tIns="91425" rIns="91425" bIns="91425" anchor="ctr" anchorCtr="0">
            <a:noAutofit/>
          </a:bodyPr>
          <a:lstStyle/>
          <a:p>
            <a:pPr marL="457200" lvl="0" indent="-317500" algn="just" rtl="0">
              <a:lnSpc>
                <a:spcPct val="150000"/>
              </a:lnSpc>
              <a:spcBef>
                <a:spcPts val="0"/>
              </a:spcBef>
              <a:spcAft>
                <a:spcPts val="0"/>
              </a:spcAft>
              <a:buSzPts val="1400"/>
              <a:buFont typeface="Arial"/>
              <a:buChar char="•"/>
            </a:pPr>
            <a:r>
              <a:rPr lang="en-ID"/>
              <a:t>Tindakan kekerasan mengatas namakan agama, misalnya penyerangan tempat peribadahan. Padahal pasal </a:t>
            </a:r>
            <a:r>
              <a:rPr lang="en-ID" b="1"/>
              <a:t>29 ayat 2</a:t>
            </a:r>
            <a:r>
              <a:rPr lang="en-ID"/>
              <a:t> UUD Negara Republik Indonesia Tahun 1945 menegaskan bahwa negara menjamin kemerdekaan tiap-tiap penduduk untuk memeluk agamnya masing-masing dan beribadah menurut agamanya dan kepercayaannya itu.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3"/>
          <p:cNvSpPr txBox="1">
            <a:spLocks noGrp="1"/>
          </p:cNvSpPr>
          <p:nvPr>
            <p:ph type="title"/>
          </p:nvPr>
        </p:nvSpPr>
        <p:spPr>
          <a:xfrm>
            <a:off x="1242410" y="2123166"/>
            <a:ext cx="5200500" cy="84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ID" sz="5400"/>
              <a:t>Sumber Historis, Sosiologis, Politik Kewajiban dan Hak Warga Negara Indonesia </a:t>
            </a:r>
            <a:endParaRPr sz="5400"/>
          </a:p>
        </p:txBody>
      </p:sp>
      <p:sp>
        <p:nvSpPr>
          <p:cNvPr id="196" name="Google Shape;196;p3"/>
          <p:cNvSpPr txBox="1">
            <a:spLocks noGrp="1"/>
          </p:cNvSpPr>
          <p:nvPr>
            <p:ph type="title" idx="2"/>
          </p:nvPr>
        </p:nvSpPr>
        <p:spPr>
          <a:xfrm>
            <a:off x="267962" y="1848066"/>
            <a:ext cx="1270800" cy="1116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ID" sz="5400"/>
              <a:t>01.</a:t>
            </a:r>
            <a:endParaRPr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6"/>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6"/>
          <p:cNvSpPr txBox="1">
            <a:spLocks noGrp="1"/>
          </p:cNvSpPr>
          <p:nvPr>
            <p:ph type="title"/>
          </p:nvPr>
        </p:nvSpPr>
        <p:spPr>
          <a:xfrm>
            <a:off x="724900" y="341772"/>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b="1"/>
              <a:t>Kasus Pengingkaran Kewajiban</a:t>
            </a:r>
            <a:endParaRPr/>
          </a:p>
        </p:txBody>
      </p:sp>
      <p:sp>
        <p:nvSpPr>
          <p:cNvPr id="341" name="Google Shape;341;p16"/>
          <p:cNvSpPr/>
          <p:nvPr/>
        </p:nvSpPr>
        <p:spPr>
          <a:xfrm>
            <a:off x="8025294" y="445033"/>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6"/>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6"/>
          <p:cNvSpPr/>
          <p:nvPr/>
        </p:nvSpPr>
        <p:spPr>
          <a:xfrm>
            <a:off x="7883459" y="94296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6"/>
          <p:cNvSpPr txBox="1">
            <a:spLocks noGrp="1"/>
          </p:cNvSpPr>
          <p:nvPr>
            <p:ph type="subTitle" idx="1"/>
          </p:nvPr>
        </p:nvSpPr>
        <p:spPr>
          <a:xfrm>
            <a:off x="819046" y="2426339"/>
            <a:ext cx="7406858" cy="1330456"/>
          </a:xfrm>
          <a:prstGeom prst="rect">
            <a:avLst/>
          </a:prstGeom>
          <a:noFill/>
          <a:ln>
            <a:noFill/>
          </a:ln>
        </p:spPr>
        <p:txBody>
          <a:bodyPr spcFirstLastPara="1" wrap="square" lIns="91425" tIns="91425" rIns="91425" bIns="91425" anchor="ctr" anchorCtr="0">
            <a:noAutofit/>
          </a:bodyPr>
          <a:lstStyle/>
          <a:p>
            <a:pPr marL="482600" lvl="0" indent="-342900" algn="just" rtl="0">
              <a:lnSpc>
                <a:spcPct val="150000"/>
              </a:lnSpc>
              <a:spcBef>
                <a:spcPts val="0"/>
              </a:spcBef>
              <a:spcAft>
                <a:spcPts val="0"/>
              </a:spcAft>
              <a:buSzPts val="1400"/>
              <a:buAutoNum type="arabicPeriod"/>
            </a:pPr>
            <a:r>
              <a:rPr lang="en-ID"/>
              <a:t>Membuang sampah sembarangan </a:t>
            </a:r>
            <a:endParaRPr/>
          </a:p>
          <a:p>
            <a:pPr marL="482600" lvl="0" indent="-342900" algn="just" rtl="0">
              <a:lnSpc>
                <a:spcPct val="150000"/>
              </a:lnSpc>
              <a:spcBef>
                <a:spcPts val="0"/>
              </a:spcBef>
              <a:spcAft>
                <a:spcPts val="0"/>
              </a:spcAft>
              <a:buSzPts val="1400"/>
              <a:buAutoNum type="arabicPeriod"/>
            </a:pPr>
            <a:r>
              <a:rPr lang="en-ID"/>
              <a:t>Melanggar aturan berlalu lintas, </a:t>
            </a:r>
            <a:endParaRPr/>
          </a:p>
          <a:p>
            <a:pPr marL="482600" lvl="0" indent="-342900" algn="just" rtl="0">
              <a:lnSpc>
                <a:spcPct val="150000"/>
              </a:lnSpc>
              <a:spcBef>
                <a:spcPts val="0"/>
              </a:spcBef>
              <a:spcAft>
                <a:spcPts val="0"/>
              </a:spcAft>
              <a:buSzPts val="1400"/>
              <a:buAutoNum type="arabicPeriod"/>
            </a:pPr>
            <a:r>
              <a:rPr lang="en-ID"/>
              <a:t>Merusak fasilitas negara, misalnya mencorat-coret bangunan milik umum, merusak jaringan telepon</a:t>
            </a:r>
            <a:endParaRPr/>
          </a:p>
          <a:p>
            <a:pPr marL="482600" lvl="0" indent="-342900" algn="just" rtl="0">
              <a:lnSpc>
                <a:spcPct val="150000"/>
              </a:lnSpc>
              <a:spcBef>
                <a:spcPts val="0"/>
              </a:spcBef>
              <a:spcAft>
                <a:spcPts val="0"/>
              </a:spcAft>
              <a:buSzPts val="1400"/>
              <a:buAutoNum type="arabicPeriod"/>
            </a:pPr>
            <a:r>
              <a:rPr lang="en-ID"/>
              <a:t>Tidak membayar pajak kepada negara, seperti pajak bumi dan bangunan, pajak kendaraan bermotor, retribusi parkir dan sebaganya. </a:t>
            </a:r>
            <a:endParaRPr/>
          </a:p>
          <a:p>
            <a:pPr marL="482600" lvl="0" indent="-342900" algn="just" rtl="0">
              <a:lnSpc>
                <a:spcPct val="150000"/>
              </a:lnSpc>
              <a:spcBef>
                <a:spcPts val="0"/>
              </a:spcBef>
              <a:spcAft>
                <a:spcPts val="0"/>
              </a:spcAft>
              <a:buSzPts val="1400"/>
              <a:buAutoNum type="arabicPeriod"/>
            </a:pPr>
            <a:r>
              <a:rPr lang="en-ID"/>
              <a:t>Tidak berpartisipasi dalam usaha pertahanan dan keamanan negara, misalnya mangkir dari kegiatan siskamling.</a:t>
            </a:r>
            <a:endParaRPr/>
          </a:p>
          <a:p>
            <a:pPr marL="482600" lvl="0" indent="-342900" algn="just" rtl="0">
              <a:lnSpc>
                <a:spcPct val="150000"/>
              </a:lnSpc>
              <a:spcBef>
                <a:spcPts val="0"/>
              </a:spcBef>
              <a:spcAft>
                <a:spcPts val="0"/>
              </a:spcAft>
              <a:buSzPts val="1400"/>
              <a:buFont typeface="Barlow"/>
              <a:buAutoNum type="arabicPeriod"/>
            </a:pPr>
            <a:r>
              <a:rPr lang="en-ID"/>
              <a:t>Melakukan pelanggaran hukum. </a:t>
            </a:r>
            <a:endParaRPr/>
          </a:p>
          <a:p>
            <a:pPr marL="482600" lvl="0" indent="-342900" algn="just" rtl="0">
              <a:lnSpc>
                <a:spcPct val="150000"/>
              </a:lnSpc>
              <a:spcBef>
                <a:spcPts val="0"/>
              </a:spcBef>
              <a:spcAft>
                <a:spcPts val="0"/>
              </a:spcAft>
              <a:buSzPts val="1400"/>
              <a:buFont typeface="Barlow"/>
              <a:buAutoNum type="arabicPeriod"/>
            </a:pPr>
            <a:r>
              <a:rPr lang="en-ID"/>
              <a:t>Pengingkaran kewajiban untuk membela negara dalam bentuk terlibat tawuran dan merusak fasilitas umum. </a:t>
            </a:r>
            <a:endParaRPr/>
          </a:p>
          <a:p>
            <a:pPr marL="482600" lvl="0" indent="-254000" algn="just" rtl="0">
              <a:lnSpc>
                <a:spcPct val="150000"/>
              </a:lnSpc>
              <a:spcBef>
                <a:spcPts val="0"/>
              </a:spcBef>
              <a:spcAft>
                <a:spcPts val="0"/>
              </a:spcAft>
              <a:buSzPts val="1400"/>
              <a:buFont typeface="Barlow"/>
              <a:buNone/>
            </a:pPr>
            <a:endParaRPr/>
          </a:p>
          <a:p>
            <a:pPr marL="482600" lvl="0" indent="-254000" algn="just" rtl="0">
              <a:lnSpc>
                <a:spcPct val="150000"/>
              </a:lnSpc>
              <a:spcBef>
                <a:spcPts val="0"/>
              </a:spcBef>
              <a:spcAft>
                <a:spcPts val="0"/>
              </a:spcAft>
              <a:buSzPts val="1400"/>
              <a:buNone/>
            </a:pPr>
            <a:endParaRPr/>
          </a:p>
          <a:p>
            <a:pPr marL="482600" lvl="0" indent="-254000" algn="just" rtl="0">
              <a:lnSpc>
                <a:spcPct val="150000"/>
              </a:lnSpc>
              <a:spcBef>
                <a:spcPts val="0"/>
              </a:spcBef>
              <a:spcAft>
                <a:spcPts val="0"/>
              </a:spcAft>
              <a:buSzPts val="1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7"/>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7"/>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ID" b="1"/>
              <a:t>Kasus Pengingkaran Kewajiban</a:t>
            </a:r>
            <a:endParaRPr/>
          </a:p>
        </p:txBody>
      </p:sp>
      <p:sp>
        <p:nvSpPr>
          <p:cNvPr id="351" name="Google Shape;351;p17"/>
          <p:cNvSpPr/>
          <p:nvPr/>
        </p:nvSpPr>
        <p:spPr>
          <a:xfrm>
            <a:off x="8025294" y="445033"/>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7"/>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7"/>
          <p:cNvSpPr/>
          <p:nvPr/>
        </p:nvSpPr>
        <p:spPr>
          <a:xfrm>
            <a:off x="7883459" y="94296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7"/>
          <p:cNvSpPr txBox="1">
            <a:spLocks noGrp="1"/>
          </p:cNvSpPr>
          <p:nvPr>
            <p:ph type="subTitle" idx="1"/>
          </p:nvPr>
        </p:nvSpPr>
        <p:spPr>
          <a:xfrm>
            <a:off x="819046" y="1464629"/>
            <a:ext cx="7406858" cy="2624486"/>
          </a:xfrm>
          <a:prstGeom prst="rect">
            <a:avLst/>
          </a:prstGeom>
          <a:noFill/>
          <a:ln>
            <a:noFill/>
          </a:ln>
        </p:spPr>
        <p:txBody>
          <a:bodyPr spcFirstLastPara="1" wrap="square" lIns="91425" tIns="91425" rIns="91425" bIns="91425" anchor="ctr" anchorCtr="0">
            <a:noAutofit/>
          </a:bodyPr>
          <a:lstStyle/>
          <a:p>
            <a:pPr marL="482600" lvl="0" indent="-342900" algn="just" rtl="0">
              <a:lnSpc>
                <a:spcPct val="150000"/>
              </a:lnSpc>
              <a:spcBef>
                <a:spcPts val="0"/>
              </a:spcBef>
              <a:spcAft>
                <a:spcPts val="0"/>
              </a:spcAft>
              <a:buSzPts val="1400"/>
              <a:buAutoNum type="arabicPeriod" startAt="8"/>
            </a:pPr>
            <a:r>
              <a:rPr lang="en-ID"/>
              <a:t>Pengingkaran kewajiban menghormati hak asasi manusia orang lain dengan</a:t>
            </a:r>
            <a:endParaRPr/>
          </a:p>
          <a:p>
            <a:pPr marL="139700" lvl="0" indent="0" algn="just" rtl="0">
              <a:lnSpc>
                <a:spcPct val="150000"/>
              </a:lnSpc>
              <a:spcBef>
                <a:spcPts val="0"/>
              </a:spcBef>
              <a:spcAft>
                <a:spcPts val="0"/>
              </a:spcAft>
              <a:buSzPts val="1400"/>
              <a:buNone/>
            </a:pPr>
            <a:r>
              <a:rPr lang="en-ID"/>
              <a:t>           melakukan bullying, penipuan, pemerkosaan, pembunuhan, perampokan, dan lain-lain. </a:t>
            </a:r>
            <a:endParaRPr/>
          </a:p>
          <a:p>
            <a:pPr marL="482600" lvl="0" indent="-342900" algn="just" rtl="0">
              <a:lnSpc>
                <a:spcPct val="150000"/>
              </a:lnSpc>
              <a:spcBef>
                <a:spcPts val="0"/>
              </a:spcBef>
              <a:spcAft>
                <a:spcPts val="0"/>
              </a:spcAft>
              <a:buSzPts val="1400"/>
              <a:buAutoNum type="arabicPeriod" startAt="9"/>
            </a:pPr>
            <a:r>
              <a:rPr lang="en-ID"/>
              <a:t>Pengingkaran kewajiban untuk ikut serta dalam usaha pertahanan dan keamanan negara</a:t>
            </a:r>
            <a:endParaRPr/>
          </a:p>
          <a:p>
            <a:pPr marL="139700" lvl="0" indent="0" algn="just" rtl="0">
              <a:lnSpc>
                <a:spcPct val="150000"/>
              </a:lnSpc>
              <a:spcBef>
                <a:spcPts val="0"/>
              </a:spcBef>
              <a:spcAft>
                <a:spcPts val="0"/>
              </a:spcAft>
              <a:buSzPts val="1400"/>
              <a:buNone/>
            </a:pPr>
            <a:r>
              <a:rPr lang="en-ID"/>
              <a:t>          dengan tidak membayar pajak pada waktunya atau bahkan tidak membayar pajak, tidak      </a:t>
            </a:r>
            <a:endParaRPr/>
          </a:p>
          <a:p>
            <a:pPr marL="139700" lvl="0" indent="0" algn="just" rtl="0">
              <a:lnSpc>
                <a:spcPct val="150000"/>
              </a:lnSpc>
              <a:spcBef>
                <a:spcPts val="0"/>
              </a:spcBef>
              <a:spcAft>
                <a:spcPts val="0"/>
              </a:spcAft>
              <a:buSzPts val="1400"/>
              <a:buNone/>
            </a:pPr>
            <a:r>
              <a:rPr lang="en-ID"/>
              <a:t>           mengikuti aturan sekolah, melakukan aksi terorisme, melakukan kekerasan berbau</a:t>
            </a:r>
            <a:endParaRPr/>
          </a:p>
          <a:p>
            <a:pPr marL="139700" lvl="0" indent="0" algn="just" rtl="0">
              <a:lnSpc>
                <a:spcPct val="150000"/>
              </a:lnSpc>
              <a:spcBef>
                <a:spcPts val="0"/>
              </a:spcBef>
              <a:spcAft>
                <a:spcPts val="0"/>
              </a:spcAft>
              <a:buSzPts val="1400"/>
              <a:buNone/>
            </a:pPr>
            <a:r>
              <a:rPr lang="en-ID"/>
              <a:t>           SARA, merusak lingkungan, korupsi, dll</a:t>
            </a:r>
            <a:endParaRPr/>
          </a:p>
          <a:p>
            <a:pPr marL="482600" lvl="0" indent="-342900" algn="just" rtl="0">
              <a:lnSpc>
                <a:spcPct val="150000"/>
              </a:lnSpc>
              <a:spcBef>
                <a:spcPts val="0"/>
              </a:spcBef>
              <a:spcAft>
                <a:spcPts val="0"/>
              </a:spcAft>
              <a:buSzPts val="1400"/>
              <a:buAutoNum type="arabicPeriod" startAt="10"/>
            </a:pPr>
            <a:r>
              <a:rPr lang="en-ID"/>
              <a:t>Pengingkaran kewajiban untuk mengikuti pendidikan dasar antara lain tindakan</a:t>
            </a:r>
            <a:endParaRPr/>
          </a:p>
          <a:p>
            <a:pPr marL="139700" lvl="0" indent="0" algn="just" rtl="0">
              <a:lnSpc>
                <a:spcPct val="150000"/>
              </a:lnSpc>
              <a:spcBef>
                <a:spcPts val="0"/>
              </a:spcBef>
              <a:spcAft>
                <a:spcPts val="0"/>
              </a:spcAft>
              <a:buSzPts val="1400"/>
              <a:buNone/>
            </a:pPr>
            <a:r>
              <a:rPr lang="en-ID"/>
              <a:t>          membolos sekolah, drop out, malas sekolah, dan lain-lain.</a:t>
            </a:r>
            <a:endParaRPr/>
          </a:p>
          <a:p>
            <a:pPr marL="482600" lvl="0" indent="-254000" algn="just" rtl="0">
              <a:lnSpc>
                <a:spcPct val="150000"/>
              </a:lnSpc>
              <a:spcBef>
                <a:spcPts val="0"/>
              </a:spcBef>
              <a:spcAft>
                <a:spcPts val="0"/>
              </a:spcAft>
              <a:buSzPts val="1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8"/>
          <p:cNvSpPr txBox="1">
            <a:spLocks noGrp="1"/>
          </p:cNvSpPr>
          <p:nvPr>
            <p:ph type="title"/>
          </p:nvPr>
        </p:nvSpPr>
        <p:spPr>
          <a:xfrm>
            <a:off x="565887" y="490628"/>
            <a:ext cx="7704000" cy="1164635"/>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ID" sz="3200" b="1"/>
              <a:t>Faktor-faktor Terjadinya Kasus-kasus Pelanggaran Hak dan Pengingkaran Kewajiban Warga Negara</a:t>
            </a:r>
            <a:r>
              <a:rPr lang="en-ID" sz="3200"/>
              <a:t> </a:t>
            </a:r>
            <a:endParaRPr sz="3200"/>
          </a:p>
        </p:txBody>
      </p:sp>
      <p:sp>
        <p:nvSpPr>
          <p:cNvPr id="360" name="Google Shape;360;p18"/>
          <p:cNvSpPr txBox="1"/>
          <p:nvPr/>
        </p:nvSpPr>
        <p:spPr>
          <a:xfrm>
            <a:off x="700630" y="1413717"/>
            <a:ext cx="6815857" cy="3061188"/>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None/>
            </a:pPr>
            <a:r>
              <a:rPr lang="en-ID" sz="1600" b="0" i="0" u="none" strike="noStrike" cap="none">
                <a:solidFill>
                  <a:schemeClr val="accent3"/>
                </a:solidFill>
                <a:latin typeface="Barlow"/>
                <a:ea typeface="Barlow"/>
                <a:cs typeface="Barlow"/>
                <a:sym typeface="Barlow"/>
              </a:rPr>
              <a:t>1. Bersikap egois </a:t>
            </a:r>
            <a:endParaRPr/>
          </a:p>
          <a:p>
            <a:pPr marL="0" marR="0" lvl="0" indent="0" algn="l" rtl="0">
              <a:lnSpc>
                <a:spcPct val="150000"/>
              </a:lnSpc>
              <a:spcBef>
                <a:spcPts val="0"/>
              </a:spcBef>
              <a:spcAft>
                <a:spcPts val="0"/>
              </a:spcAft>
              <a:buNone/>
            </a:pPr>
            <a:r>
              <a:rPr lang="en-ID" sz="1600" b="0" i="0" u="none" strike="noStrike" cap="none">
                <a:solidFill>
                  <a:schemeClr val="accent3"/>
                </a:solidFill>
                <a:latin typeface="Barlow"/>
                <a:ea typeface="Barlow"/>
                <a:cs typeface="Barlow"/>
                <a:sym typeface="Barlow"/>
              </a:rPr>
              <a:t>2. Rendahnya kesadaran berbangsa dan bernegara </a:t>
            </a:r>
            <a:endParaRPr/>
          </a:p>
          <a:p>
            <a:pPr marL="0" marR="0" lvl="0" indent="0" algn="l" rtl="0">
              <a:lnSpc>
                <a:spcPct val="150000"/>
              </a:lnSpc>
              <a:spcBef>
                <a:spcPts val="0"/>
              </a:spcBef>
              <a:spcAft>
                <a:spcPts val="0"/>
              </a:spcAft>
              <a:buNone/>
            </a:pPr>
            <a:r>
              <a:rPr lang="en-ID" sz="1600" b="0" i="0" u="none" strike="noStrike" cap="none">
                <a:solidFill>
                  <a:schemeClr val="accent3"/>
                </a:solidFill>
                <a:latin typeface="Barlow"/>
                <a:ea typeface="Barlow"/>
                <a:cs typeface="Barlow"/>
                <a:sym typeface="Barlow"/>
              </a:rPr>
              <a:t>3. Sikap tidak toleran </a:t>
            </a:r>
            <a:endParaRPr/>
          </a:p>
          <a:p>
            <a:pPr marL="0" marR="0" lvl="0" indent="0" algn="l" rtl="0">
              <a:lnSpc>
                <a:spcPct val="150000"/>
              </a:lnSpc>
              <a:spcBef>
                <a:spcPts val="0"/>
              </a:spcBef>
              <a:spcAft>
                <a:spcPts val="0"/>
              </a:spcAft>
              <a:buNone/>
            </a:pPr>
            <a:r>
              <a:rPr lang="en-ID" sz="1600" b="0" i="0" u="none" strike="noStrike" cap="none">
                <a:solidFill>
                  <a:schemeClr val="accent3"/>
                </a:solidFill>
                <a:latin typeface="Barlow"/>
                <a:ea typeface="Barlow"/>
                <a:cs typeface="Barlow"/>
                <a:sym typeface="Barlow"/>
              </a:rPr>
              <a:t>4. Penyalahgunaan kekuasaan </a:t>
            </a:r>
            <a:endParaRPr/>
          </a:p>
          <a:p>
            <a:pPr marL="0" marR="0" lvl="0" indent="0" algn="l" rtl="0">
              <a:lnSpc>
                <a:spcPct val="150000"/>
              </a:lnSpc>
              <a:spcBef>
                <a:spcPts val="0"/>
              </a:spcBef>
              <a:spcAft>
                <a:spcPts val="0"/>
              </a:spcAft>
              <a:buNone/>
            </a:pPr>
            <a:r>
              <a:rPr lang="en-ID" sz="1600" b="0" i="0" u="none" strike="noStrike" cap="none">
                <a:solidFill>
                  <a:schemeClr val="accent3"/>
                </a:solidFill>
                <a:latin typeface="Barlow"/>
                <a:ea typeface="Barlow"/>
                <a:cs typeface="Barlow"/>
                <a:sym typeface="Barlow"/>
              </a:rPr>
              <a:t>5. Ketidaktegasan aparat penegak hukum </a:t>
            </a:r>
            <a:endParaRPr/>
          </a:p>
          <a:p>
            <a:pPr marL="0" marR="0" lvl="0" indent="0" algn="l" rtl="0">
              <a:lnSpc>
                <a:spcPct val="150000"/>
              </a:lnSpc>
              <a:spcBef>
                <a:spcPts val="0"/>
              </a:spcBef>
              <a:spcAft>
                <a:spcPts val="0"/>
              </a:spcAft>
              <a:buNone/>
            </a:pPr>
            <a:r>
              <a:rPr lang="en-ID" sz="1600" b="0" i="0" u="none" strike="noStrike" cap="none">
                <a:solidFill>
                  <a:schemeClr val="accent3"/>
                </a:solidFill>
                <a:latin typeface="Barlow"/>
                <a:ea typeface="Barlow"/>
                <a:cs typeface="Barlow"/>
                <a:sym typeface="Barlow"/>
              </a:rPr>
              <a:t>6. Penyalahgunaan teknologi</a:t>
            </a:r>
            <a:endParaRPr/>
          </a:p>
        </p:txBody>
      </p:sp>
      <p:sp>
        <p:nvSpPr>
          <p:cNvPr id="361" name="Google Shape;361;p18"/>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8"/>
          <p:cNvSpPr/>
          <p:nvPr/>
        </p:nvSpPr>
        <p:spPr>
          <a:xfrm>
            <a:off x="8025294" y="445033"/>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8"/>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8"/>
          <p:cNvSpPr/>
          <p:nvPr/>
        </p:nvSpPr>
        <p:spPr>
          <a:xfrm>
            <a:off x="7844109" y="94001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9"/>
          <p:cNvSpPr txBox="1">
            <a:spLocks noGrp="1"/>
          </p:cNvSpPr>
          <p:nvPr>
            <p:ph type="title"/>
          </p:nvPr>
        </p:nvSpPr>
        <p:spPr>
          <a:xfrm>
            <a:off x="724900" y="226174"/>
            <a:ext cx="7704000" cy="1101091"/>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ID" b="1"/>
              <a:t>Upaya Penanganan Pelanggaran Hak dan Pengingkaran Kewajiban Warga Negara</a:t>
            </a:r>
            <a:endParaRPr/>
          </a:p>
        </p:txBody>
      </p:sp>
      <p:sp>
        <p:nvSpPr>
          <p:cNvPr id="370" name="Google Shape;370;p19"/>
          <p:cNvSpPr txBox="1"/>
          <p:nvPr/>
        </p:nvSpPr>
        <p:spPr>
          <a:xfrm>
            <a:off x="724900" y="1466526"/>
            <a:ext cx="6815857" cy="3061188"/>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None/>
            </a:pPr>
            <a:r>
              <a:rPr lang="en-ID" sz="1400" b="0" i="0" u="none" strike="noStrike" cap="none">
                <a:solidFill>
                  <a:schemeClr val="accent3"/>
                </a:solidFill>
                <a:latin typeface="Barlow"/>
                <a:ea typeface="Barlow"/>
                <a:cs typeface="Barlow"/>
                <a:sym typeface="Barlow"/>
              </a:rPr>
              <a:t>1. Supremasi hukum dan demokrasi harus ditegakkan. </a:t>
            </a:r>
            <a:endParaRPr/>
          </a:p>
          <a:p>
            <a:pPr marL="0" marR="0" lvl="0" indent="0" algn="l" rtl="0">
              <a:lnSpc>
                <a:spcPct val="150000"/>
              </a:lnSpc>
              <a:spcBef>
                <a:spcPts val="0"/>
              </a:spcBef>
              <a:spcAft>
                <a:spcPts val="0"/>
              </a:spcAft>
              <a:buNone/>
            </a:pPr>
            <a:r>
              <a:rPr lang="en-ID" sz="1400" b="0" i="0" u="none" strike="noStrike" cap="none">
                <a:solidFill>
                  <a:schemeClr val="accent3"/>
                </a:solidFill>
                <a:latin typeface="Barlow"/>
                <a:ea typeface="Barlow"/>
                <a:cs typeface="Barlow"/>
                <a:sym typeface="Barlow"/>
              </a:rPr>
              <a:t>2. Meningkatkan kualitas pelayanan publik. </a:t>
            </a:r>
            <a:endParaRPr/>
          </a:p>
          <a:p>
            <a:pPr marL="0" marR="0" lvl="0" indent="0" algn="l" rtl="0">
              <a:lnSpc>
                <a:spcPct val="150000"/>
              </a:lnSpc>
              <a:spcBef>
                <a:spcPts val="0"/>
              </a:spcBef>
              <a:spcAft>
                <a:spcPts val="0"/>
              </a:spcAft>
              <a:buNone/>
            </a:pPr>
            <a:r>
              <a:rPr lang="en-ID" sz="1400" b="0" i="0" u="none" strike="noStrike" cap="none">
                <a:solidFill>
                  <a:schemeClr val="accent3"/>
                </a:solidFill>
                <a:latin typeface="Barlow"/>
                <a:ea typeface="Barlow"/>
                <a:cs typeface="Barlow"/>
                <a:sym typeface="Barlow"/>
              </a:rPr>
              <a:t>3. Meningkatkan pengawasan masyarakat dan lembaga politik terhadap penegakan</a:t>
            </a:r>
            <a:endParaRPr/>
          </a:p>
          <a:p>
            <a:pPr marL="0" marR="0" lvl="0" indent="0" algn="l" rtl="0">
              <a:lnSpc>
                <a:spcPct val="150000"/>
              </a:lnSpc>
              <a:spcBef>
                <a:spcPts val="0"/>
              </a:spcBef>
              <a:spcAft>
                <a:spcPts val="0"/>
              </a:spcAft>
              <a:buNone/>
            </a:pPr>
            <a:r>
              <a:rPr lang="en-ID" sz="1400" b="0" i="0" u="none" strike="noStrike" cap="none">
                <a:solidFill>
                  <a:schemeClr val="accent3"/>
                </a:solidFill>
                <a:latin typeface="Barlow"/>
                <a:ea typeface="Barlow"/>
                <a:cs typeface="Barlow"/>
                <a:sym typeface="Barlow"/>
              </a:rPr>
              <a:t>     HAM oleh pemerintah. </a:t>
            </a:r>
            <a:endParaRPr/>
          </a:p>
          <a:p>
            <a:pPr marL="0" marR="0" lvl="0" indent="0" algn="l" rtl="0">
              <a:lnSpc>
                <a:spcPct val="150000"/>
              </a:lnSpc>
              <a:spcBef>
                <a:spcPts val="0"/>
              </a:spcBef>
              <a:spcAft>
                <a:spcPts val="0"/>
              </a:spcAft>
              <a:buNone/>
            </a:pPr>
            <a:r>
              <a:rPr lang="en-ID" sz="1400" b="0" i="0" u="none" strike="noStrike" cap="none">
                <a:solidFill>
                  <a:schemeClr val="accent3"/>
                </a:solidFill>
                <a:latin typeface="Barlow"/>
                <a:ea typeface="Barlow"/>
                <a:cs typeface="Barlow"/>
                <a:sym typeface="Barlow"/>
              </a:rPr>
              <a:t>4. Meningkatkan penyebarluasan prinsip-prinsip HAM kepada masyarakat melalui</a:t>
            </a:r>
            <a:endParaRPr/>
          </a:p>
          <a:p>
            <a:pPr marL="0" marR="0" lvl="0" indent="0" algn="l" rtl="0">
              <a:lnSpc>
                <a:spcPct val="150000"/>
              </a:lnSpc>
              <a:spcBef>
                <a:spcPts val="0"/>
              </a:spcBef>
              <a:spcAft>
                <a:spcPts val="0"/>
              </a:spcAft>
              <a:buNone/>
            </a:pPr>
            <a:r>
              <a:rPr lang="en-ID" sz="1400" b="0" i="0" u="none" strike="noStrike" cap="none">
                <a:solidFill>
                  <a:schemeClr val="accent3"/>
                </a:solidFill>
                <a:latin typeface="Barlow"/>
                <a:ea typeface="Barlow"/>
                <a:cs typeface="Barlow"/>
                <a:sym typeface="Barlow"/>
              </a:rPr>
              <a:t>     lembaga pendidikan formal maupun non formal. </a:t>
            </a:r>
            <a:endParaRPr/>
          </a:p>
          <a:p>
            <a:pPr marL="0" marR="0" lvl="0" indent="0" algn="l" rtl="0">
              <a:lnSpc>
                <a:spcPct val="150000"/>
              </a:lnSpc>
              <a:spcBef>
                <a:spcPts val="0"/>
              </a:spcBef>
              <a:spcAft>
                <a:spcPts val="0"/>
              </a:spcAft>
              <a:buNone/>
            </a:pPr>
            <a:r>
              <a:rPr lang="en-ID" sz="1400" b="0" i="0" u="none" strike="noStrike" cap="none">
                <a:solidFill>
                  <a:schemeClr val="accent3"/>
                </a:solidFill>
                <a:latin typeface="Barlow"/>
                <a:ea typeface="Barlow"/>
                <a:cs typeface="Barlow"/>
                <a:sym typeface="Barlow"/>
              </a:rPr>
              <a:t>5. Meningkatkan profesionalisme lembaga pertahanan dan keamanan. </a:t>
            </a:r>
            <a:endParaRPr/>
          </a:p>
          <a:p>
            <a:pPr marL="0" marR="0" lvl="0" indent="0" algn="l" rtl="0">
              <a:lnSpc>
                <a:spcPct val="150000"/>
              </a:lnSpc>
              <a:spcBef>
                <a:spcPts val="0"/>
              </a:spcBef>
              <a:spcAft>
                <a:spcPts val="0"/>
              </a:spcAft>
              <a:buNone/>
            </a:pPr>
            <a:r>
              <a:rPr lang="en-ID" sz="1400" b="0" i="0" u="none" strike="noStrike" cap="none">
                <a:solidFill>
                  <a:schemeClr val="accent3"/>
                </a:solidFill>
                <a:latin typeface="Barlow"/>
                <a:ea typeface="Barlow"/>
                <a:cs typeface="Barlow"/>
                <a:sym typeface="Barlow"/>
              </a:rPr>
              <a:t>6. Meningkatkan kerjasama antarkelompok atau golongan </a:t>
            </a:r>
            <a:endParaRPr/>
          </a:p>
          <a:p>
            <a:pPr marL="0" marR="0" lvl="0" indent="0" algn="l" rtl="0">
              <a:lnSpc>
                <a:spcPct val="150000"/>
              </a:lnSpc>
              <a:spcBef>
                <a:spcPts val="0"/>
              </a:spcBef>
              <a:spcAft>
                <a:spcPts val="0"/>
              </a:spcAft>
              <a:buNone/>
            </a:pPr>
            <a:r>
              <a:rPr lang="en-ID" sz="1400" b="0" i="0" u="none" strike="noStrike" cap="none">
                <a:solidFill>
                  <a:schemeClr val="accent3"/>
                </a:solidFill>
                <a:latin typeface="Barlow"/>
                <a:ea typeface="Barlow"/>
                <a:cs typeface="Barlow"/>
                <a:sym typeface="Barlow"/>
              </a:rPr>
              <a:t>7. Memberi jaminan hak asasi manusia dengan meratifikasi instrumen hak asasi</a:t>
            </a:r>
            <a:endParaRPr/>
          </a:p>
          <a:p>
            <a:pPr marL="0" marR="0" lvl="0" indent="0" algn="l" rtl="0">
              <a:lnSpc>
                <a:spcPct val="150000"/>
              </a:lnSpc>
              <a:spcBef>
                <a:spcPts val="0"/>
              </a:spcBef>
              <a:spcAft>
                <a:spcPts val="0"/>
              </a:spcAft>
              <a:buNone/>
            </a:pPr>
            <a:r>
              <a:rPr lang="en-ID" sz="1400" b="0" i="0" u="none" strike="noStrike" cap="none">
                <a:solidFill>
                  <a:schemeClr val="accent3"/>
                </a:solidFill>
                <a:latin typeface="Barlow"/>
                <a:ea typeface="Barlow"/>
                <a:cs typeface="Barlow"/>
                <a:sym typeface="Barlow"/>
              </a:rPr>
              <a:t>     manusia internasional.</a:t>
            </a:r>
            <a:endParaRPr/>
          </a:p>
        </p:txBody>
      </p:sp>
      <p:sp>
        <p:nvSpPr>
          <p:cNvPr id="371" name="Google Shape;371;p19"/>
          <p:cNvSpPr/>
          <p:nvPr/>
        </p:nvSpPr>
        <p:spPr>
          <a:xfrm>
            <a:off x="8025294" y="445033"/>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9"/>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9"/>
          <p:cNvSpPr/>
          <p:nvPr/>
        </p:nvSpPr>
        <p:spPr>
          <a:xfrm>
            <a:off x="7844109" y="94001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0C7D2D-1DCC-4C55-AF6D-DA9A7188611E}"/>
              </a:ext>
            </a:extLst>
          </p:cNvPr>
          <p:cNvSpPr>
            <a:spLocks noGrp="1"/>
          </p:cNvSpPr>
          <p:nvPr>
            <p:ph type="title"/>
          </p:nvPr>
        </p:nvSpPr>
        <p:spPr>
          <a:xfrm>
            <a:off x="720000" y="738939"/>
            <a:ext cx="7704000" cy="495000"/>
          </a:xfrm>
        </p:spPr>
        <p:txBody>
          <a:bodyPr/>
          <a:lstStyle/>
          <a:p>
            <a:pPr algn="l"/>
            <a:br>
              <a:rPr lang="en-ID" sz="2000" i="1" u="none" strike="noStrike" baseline="0" dirty="0">
                <a:latin typeface="TimesNewRomanPS-ItalicMT"/>
              </a:rPr>
            </a:br>
            <a:br>
              <a:rPr lang="en-ID" sz="2000" i="1" u="none" strike="noStrike" baseline="0" dirty="0">
                <a:latin typeface="TimesNewRomanPS-ItalicMT"/>
              </a:rPr>
            </a:br>
            <a:br>
              <a:rPr lang="en-ID" sz="2000" i="1" u="none" strike="noStrike" baseline="0" dirty="0">
                <a:latin typeface="TimesNewRomanPS-ItalicMT"/>
              </a:rPr>
            </a:br>
            <a:br>
              <a:rPr lang="en-ID" sz="2000" i="1" u="none" strike="noStrike" baseline="0" dirty="0">
                <a:latin typeface="TimesNewRomanPS-ItalicMT"/>
              </a:rPr>
            </a:br>
            <a:br>
              <a:rPr lang="en-ID" sz="2000" i="1" u="none" strike="noStrike" baseline="0" dirty="0">
                <a:latin typeface="TimesNewRomanPS-ItalicMT"/>
              </a:rPr>
            </a:br>
            <a:br>
              <a:rPr lang="en-ID" sz="2000" i="1" u="none" strike="noStrike" baseline="0" dirty="0">
                <a:latin typeface="TimesNewRomanPS-ItalicMT"/>
              </a:rPr>
            </a:br>
            <a:br>
              <a:rPr lang="en-ID" sz="2000" i="1" u="none" strike="noStrike" baseline="0" dirty="0">
                <a:latin typeface="TimesNewRomanPS-ItalicMT"/>
              </a:rPr>
            </a:br>
            <a:br>
              <a:rPr lang="en-ID" sz="2400" i="1" u="none" strike="noStrike" baseline="0" dirty="0">
                <a:latin typeface="TimesNewRomanPS-ItalicMT"/>
              </a:rPr>
            </a:br>
            <a:r>
              <a:rPr lang="en-ID" sz="2400" b="1" i="1" u="none" strike="noStrike" baseline="0" dirty="0" err="1">
                <a:latin typeface="TimesNewRomanPS-ItalicMT"/>
              </a:rPr>
              <a:t>Tugas</a:t>
            </a:r>
            <a:r>
              <a:rPr lang="en-ID" sz="2400" b="1" i="1" u="none" strike="noStrike" baseline="0" dirty="0">
                <a:latin typeface="TimesNewRomanPS-ItalicMT"/>
              </a:rPr>
              <a:t> dan </a:t>
            </a:r>
            <a:r>
              <a:rPr lang="en-ID" sz="2400" b="1" i="1" u="none" strike="noStrike" baseline="0" dirty="0" err="1">
                <a:latin typeface="TimesNewRomanPS-ItalicMT"/>
              </a:rPr>
              <a:t>Analisis</a:t>
            </a:r>
            <a:r>
              <a:rPr lang="en-ID" sz="2400" b="1" i="1" u="none" strike="noStrike" baseline="0" dirty="0">
                <a:latin typeface="TimesNewRomanPS-ItalicMT"/>
              </a:rPr>
              <a:t>…</a:t>
            </a:r>
            <a:br>
              <a:rPr lang="en-ID" sz="2000" i="1" u="none" strike="noStrike" baseline="0" dirty="0">
                <a:latin typeface="TimesNewRomanPS-ItalicMT"/>
              </a:rPr>
            </a:br>
            <a:br>
              <a:rPr lang="en-ID" sz="2000" i="1" dirty="0">
                <a:latin typeface="TimesNewRomanPS-ItalicMT"/>
              </a:rPr>
            </a:br>
            <a:br>
              <a:rPr lang="en-ID" sz="2000" i="1" dirty="0">
                <a:latin typeface="TimesNewRomanPS-ItalicMT"/>
              </a:rPr>
            </a:br>
            <a:br>
              <a:rPr lang="en-ID" sz="2000" i="1" u="none" strike="noStrike" baseline="0" dirty="0">
                <a:latin typeface="TimesNewRomanPS-ItalicMT"/>
              </a:rPr>
            </a:br>
            <a:r>
              <a:rPr lang="en-ID" sz="2000" i="1" u="none" strike="noStrike" baseline="0" dirty="0" err="1">
                <a:latin typeface="TimesNewRomanPS-ItalicMT"/>
              </a:rPr>
              <a:t>Pasal</a:t>
            </a:r>
            <a:r>
              <a:rPr lang="en-ID" sz="2000" i="1" u="none" strike="noStrike" baseline="0" dirty="0">
                <a:latin typeface="TimesNewRomanPS-ItalicMT"/>
              </a:rPr>
              <a:t> 28 J UUD NRI </a:t>
            </a:r>
            <a:r>
              <a:rPr lang="en-ID" sz="2000" i="1" u="none" strike="noStrike" baseline="0" dirty="0" err="1">
                <a:latin typeface="TimesNewRomanPS-ItalicMT"/>
              </a:rPr>
              <a:t>adalah</a:t>
            </a:r>
            <a:r>
              <a:rPr lang="en-ID" sz="2000" i="1" u="none" strike="noStrike" baseline="0" dirty="0">
                <a:latin typeface="TimesNewRomanPS-ItalicMT"/>
              </a:rPr>
              <a:t> </a:t>
            </a:r>
            <a:r>
              <a:rPr lang="en-ID" sz="2000" i="1" u="none" strike="noStrike" baseline="0" dirty="0" err="1">
                <a:latin typeface="TimesNewRomanPS-ItalicMT"/>
              </a:rPr>
              <a:t>pasal</a:t>
            </a:r>
            <a:r>
              <a:rPr lang="en-ID" sz="2000" i="1" u="none" strike="noStrike" baseline="0" dirty="0">
                <a:latin typeface="TimesNewRomanPS-ItalicMT"/>
              </a:rPr>
              <a:t> yang </a:t>
            </a:r>
            <a:r>
              <a:rPr lang="en-ID" sz="2000" i="1" u="none" strike="noStrike" baseline="0" dirty="0" err="1">
                <a:latin typeface="TimesNewRomanPS-ItalicMT"/>
              </a:rPr>
              <a:t>secara</a:t>
            </a:r>
            <a:r>
              <a:rPr lang="en-ID" sz="2000" i="1" u="none" strike="noStrike" baseline="0" dirty="0">
                <a:latin typeface="TimesNewRomanPS-ItalicMT"/>
              </a:rPr>
              <a:t> </a:t>
            </a:r>
            <a:r>
              <a:rPr lang="en-ID" sz="2000" i="1" u="none" strike="noStrike" baseline="0" dirty="0" err="1">
                <a:latin typeface="TimesNewRomanPS-ItalicMT"/>
              </a:rPr>
              <a:t>khusus</a:t>
            </a:r>
            <a:r>
              <a:rPr lang="en-ID" sz="2000" i="1" u="none" strike="noStrike" baseline="0" dirty="0">
                <a:latin typeface="TimesNewRomanPS-ItalicMT"/>
              </a:rPr>
              <a:t> yang</a:t>
            </a:r>
            <a:br>
              <a:rPr lang="en-ID" sz="2000" i="1" u="none" strike="noStrike" baseline="0" dirty="0">
                <a:latin typeface="TimesNewRomanPS-ItalicMT"/>
              </a:rPr>
            </a:br>
            <a:r>
              <a:rPr lang="en-ID" sz="2000" i="1" u="none" strike="noStrike" baseline="0" dirty="0" err="1">
                <a:latin typeface="TimesNewRomanPS-ItalicMT"/>
              </a:rPr>
              <a:t>menyatakan</a:t>
            </a:r>
            <a:r>
              <a:rPr lang="en-ID" sz="2000" i="1" u="none" strike="noStrike" baseline="0" dirty="0">
                <a:latin typeface="TimesNewRomanPS-ItalicMT"/>
              </a:rPr>
              <a:t> </a:t>
            </a:r>
            <a:r>
              <a:rPr lang="en-ID" sz="2000" i="1" u="none" strike="noStrike" baseline="0" dirty="0" err="1">
                <a:latin typeface="TimesNewRomanPS-ItalicMT"/>
              </a:rPr>
              <a:t>adanya</a:t>
            </a:r>
            <a:r>
              <a:rPr lang="en-ID" sz="2000" i="1" u="none" strike="noStrike" baseline="0" dirty="0">
                <a:latin typeface="TimesNewRomanPS-ItalicMT"/>
              </a:rPr>
              <a:t> </a:t>
            </a:r>
            <a:r>
              <a:rPr lang="en-ID" sz="2000" i="1" u="none" strike="noStrike" baseline="0" dirty="0" err="1">
                <a:latin typeface="TimesNewRomanPS-ItalicMT"/>
              </a:rPr>
              <a:t>kewajiban</a:t>
            </a:r>
            <a:r>
              <a:rPr lang="en-ID" sz="2000" i="1" u="none" strike="noStrike" baseline="0" dirty="0">
                <a:latin typeface="TimesNewRomanPS-ItalicMT"/>
              </a:rPr>
              <a:t> </a:t>
            </a:r>
            <a:r>
              <a:rPr lang="en-ID" sz="2000" i="1" u="none" strike="noStrike" baseline="0" dirty="0" err="1">
                <a:latin typeface="TimesNewRomanPS-ItalicMT"/>
              </a:rPr>
              <a:t>dasar</a:t>
            </a:r>
            <a:r>
              <a:rPr lang="en-ID" sz="2000" i="1" u="none" strike="noStrike" baseline="0" dirty="0">
                <a:latin typeface="TimesNewRomanPS-ItalicMT"/>
              </a:rPr>
              <a:t> </a:t>
            </a:r>
            <a:r>
              <a:rPr lang="en-ID" sz="2000" i="1" u="none" strike="noStrike" baseline="0" dirty="0" err="1">
                <a:latin typeface="TimesNewRomanPS-ItalicMT"/>
              </a:rPr>
              <a:t>manusia</a:t>
            </a:r>
            <a:r>
              <a:rPr lang="en-ID" sz="2000" i="1" u="none" strike="noStrike" baseline="0" dirty="0">
                <a:latin typeface="TimesNewRomanPS-ItalicMT"/>
              </a:rPr>
              <a:t>. </a:t>
            </a:r>
            <a:r>
              <a:rPr lang="en-ID" sz="2000" i="1" u="none" strike="noStrike" baseline="0" dirty="0" err="1">
                <a:latin typeface="TimesNewRomanPS-ItalicMT"/>
              </a:rPr>
              <a:t>Apa</a:t>
            </a:r>
            <a:r>
              <a:rPr lang="en-ID" sz="2000" i="1" u="none" strike="noStrike" baseline="0" dirty="0">
                <a:latin typeface="TimesNewRomanPS-ItalicMT"/>
              </a:rPr>
              <a:t> </a:t>
            </a:r>
            <a:r>
              <a:rPr lang="en-ID" sz="2000" i="1" u="none" strike="noStrike" baseline="0" dirty="0" err="1">
                <a:latin typeface="TimesNewRomanPS-ItalicMT"/>
              </a:rPr>
              <a:t>sajakah</a:t>
            </a:r>
            <a:r>
              <a:rPr lang="en-ID" sz="2000" i="1" u="none" strike="noStrike" baseline="0" dirty="0">
                <a:latin typeface="TimesNewRomanPS-ItalicMT"/>
              </a:rPr>
              <a:t> </a:t>
            </a:r>
            <a:r>
              <a:rPr lang="en-ID" sz="2000" i="1" u="none" strike="noStrike" baseline="0" dirty="0" err="1">
                <a:latin typeface="TimesNewRomanPS-ItalicMT"/>
              </a:rPr>
              <a:t>kewajiban</a:t>
            </a:r>
            <a:br>
              <a:rPr lang="en-ID" sz="2000" i="1" u="none" strike="noStrike" baseline="0" dirty="0">
                <a:latin typeface="TimesNewRomanPS-ItalicMT"/>
              </a:rPr>
            </a:br>
            <a:r>
              <a:rPr lang="en-ID" sz="2000" i="1" u="none" strike="noStrike" baseline="0" dirty="0" err="1">
                <a:latin typeface="TimesNewRomanPS-ItalicMT"/>
              </a:rPr>
              <a:t>dasar</a:t>
            </a:r>
            <a:r>
              <a:rPr lang="en-ID" sz="2000" i="1" u="none" strike="noStrike" baseline="0" dirty="0">
                <a:latin typeface="TimesNewRomanPS-ItalicMT"/>
              </a:rPr>
              <a:t> </a:t>
            </a:r>
            <a:r>
              <a:rPr lang="en-ID" sz="2000" i="1" u="none" strike="noStrike" baseline="0" dirty="0" err="1">
                <a:latin typeface="TimesNewRomanPS-ItalicMT"/>
              </a:rPr>
              <a:t>manusia</a:t>
            </a:r>
            <a:r>
              <a:rPr lang="en-ID" sz="2000" i="1" u="none" strike="noStrike" baseline="0" dirty="0">
                <a:latin typeface="TimesNewRomanPS-ItalicMT"/>
              </a:rPr>
              <a:t> </a:t>
            </a:r>
            <a:r>
              <a:rPr lang="en-ID" sz="2000" i="1" u="none" strike="noStrike" baseline="0" dirty="0" err="1">
                <a:latin typeface="TimesNewRomanPS-ItalicMT"/>
              </a:rPr>
              <a:t>itu</a:t>
            </a:r>
            <a:r>
              <a:rPr lang="en-ID" sz="2000" i="1" u="none" strike="noStrike" baseline="0" dirty="0">
                <a:latin typeface="TimesNewRomanPS-ItalicMT"/>
              </a:rPr>
              <a:t>? </a:t>
            </a:r>
            <a:r>
              <a:rPr lang="en-ID" sz="2000" i="1" u="none" strike="noStrike" baseline="0" dirty="0" err="1">
                <a:latin typeface="TimesNewRomanPS-ItalicMT"/>
              </a:rPr>
              <a:t>Apakah</a:t>
            </a:r>
            <a:r>
              <a:rPr lang="en-ID" sz="2000" i="1" u="none" strike="noStrike" baseline="0" dirty="0">
                <a:latin typeface="TimesNewRomanPS-ItalicMT"/>
              </a:rPr>
              <a:t> </a:t>
            </a:r>
            <a:r>
              <a:rPr lang="en-ID" sz="2000" i="1" u="none" strike="noStrike" baseline="0" dirty="0" err="1">
                <a:latin typeface="TimesNewRomanPS-ItalicMT"/>
              </a:rPr>
              <a:t>dengan</a:t>
            </a:r>
            <a:r>
              <a:rPr lang="en-ID" sz="2000" i="1" u="none" strike="noStrike" baseline="0" dirty="0">
                <a:latin typeface="TimesNewRomanPS-ItalicMT"/>
              </a:rPr>
              <a:t> </a:t>
            </a:r>
            <a:r>
              <a:rPr lang="en-ID" sz="2000" i="1" u="none" strike="noStrike" baseline="0" dirty="0" err="1">
                <a:latin typeface="TimesNewRomanPS-ItalicMT"/>
              </a:rPr>
              <a:t>adanya</a:t>
            </a:r>
            <a:r>
              <a:rPr lang="en-ID" sz="2000" i="1" u="none" strike="noStrike" baseline="0" dirty="0">
                <a:latin typeface="TimesNewRomanPS-ItalicMT"/>
              </a:rPr>
              <a:t> </a:t>
            </a:r>
            <a:r>
              <a:rPr lang="en-ID" sz="2000" i="1" u="none" strike="noStrike" baseline="0" dirty="0" err="1">
                <a:latin typeface="TimesNewRomanPS-ItalicMT"/>
              </a:rPr>
              <a:t>kewajiban</a:t>
            </a:r>
            <a:r>
              <a:rPr lang="en-ID" sz="2000" i="1" u="none" strike="noStrike" baseline="0" dirty="0">
                <a:latin typeface="TimesNewRomanPS-ItalicMT"/>
              </a:rPr>
              <a:t> </a:t>
            </a:r>
            <a:r>
              <a:rPr lang="en-ID" sz="2000" i="1" u="none" strike="noStrike" baseline="0" dirty="0" err="1">
                <a:latin typeface="TimesNewRomanPS-ItalicMT"/>
              </a:rPr>
              <a:t>dasar</a:t>
            </a:r>
            <a:r>
              <a:rPr lang="en-ID" sz="2000" i="1" u="none" strike="noStrike" baseline="0" dirty="0">
                <a:latin typeface="TimesNewRomanPS-ItalicMT"/>
              </a:rPr>
              <a:t> </a:t>
            </a:r>
            <a:r>
              <a:rPr lang="en-ID" sz="2000" i="1" u="none" strike="noStrike" baseline="0" dirty="0" err="1">
                <a:latin typeface="TimesNewRomanPS-ItalicMT"/>
              </a:rPr>
              <a:t>manusia</a:t>
            </a:r>
            <a:br>
              <a:rPr lang="en-ID" sz="2000" i="1" u="none" strike="noStrike" baseline="0" dirty="0">
                <a:latin typeface="TimesNewRomanPS-ItalicMT"/>
              </a:rPr>
            </a:br>
            <a:r>
              <a:rPr lang="en-ID" sz="2000" i="1" u="none" strike="noStrike" baseline="0" dirty="0" err="1">
                <a:latin typeface="TimesNewRomanPS-ItalicMT"/>
              </a:rPr>
              <a:t>menjadikan</a:t>
            </a:r>
            <a:r>
              <a:rPr lang="en-ID" sz="2000" i="1" u="none" strike="noStrike" baseline="0" dirty="0">
                <a:latin typeface="TimesNewRomanPS-ItalicMT"/>
              </a:rPr>
              <a:t> HAM </a:t>
            </a:r>
            <a:r>
              <a:rPr lang="en-ID" sz="2000" i="1" u="none" strike="noStrike" baseline="0" dirty="0" err="1">
                <a:latin typeface="TimesNewRomanPS-ItalicMT"/>
              </a:rPr>
              <a:t>itu</a:t>
            </a:r>
            <a:r>
              <a:rPr lang="en-ID" sz="2000" i="1" u="none" strike="noStrike" baseline="0" dirty="0">
                <a:latin typeface="TimesNewRomanPS-ItalicMT"/>
              </a:rPr>
              <a:t> </a:t>
            </a:r>
            <a:r>
              <a:rPr lang="en-ID" sz="2000" i="1" u="none" strike="noStrike" baseline="0" dirty="0" err="1">
                <a:latin typeface="TimesNewRomanPS-ItalicMT"/>
              </a:rPr>
              <a:t>dibatasi</a:t>
            </a:r>
            <a:r>
              <a:rPr lang="en-ID" sz="2000" i="1" u="none" strike="noStrike" baseline="0" dirty="0">
                <a:latin typeface="TimesNewRomanPS-ItalicMT"/>
              </a:rPr>
              <a:t>? </a:t>
            </a:r>
            <a:r>
              <a:rPr lang="en-ID" sz="2000" i="1" u="none" strike="noStrike" baseline="0" dirty="0" err="1">
                <a:latin typeface="TimesNewRomanPS-ItalicMT"/>
              </a:rPr>
              <a:t>Diskusikan</a:t>
            </a:r>
            <a:r>
              <a:rPr lang="en-ID" sz="2000" i="1" u="none" strike="noStrike" baseline="0" dirty="0">
                <a:latin typeface="TimesNewRomanPS-ItalicMT"/>
              </a:rPr>
              <a:t> </a:t>
            </a:r>
            <a:r>
              <a:rPr lang="en-ID" sz="2000" i="1" u="none" strike="noStrike" baseline="0" dirty="0" err="1">
                <a:latin typeface="TimesNewRomanPS-ItalicMT"/>
              </a:rPr>
              <a:t>masalah</a:t>
            </a:r>
            <a:r>
              <a:rPr lang="en-ID" sz="2000" i="1" u="none" strike="noStrike" baseline="0" dirty="0">
                <a:latin typeface="TimesNewRomanPS-ItalicMT"/>
              </a:rPr>
              <a:t> </a:t>
            </a:r>
            <a:r>
              <a:rPr lang="en-ID" sz="2000" i="1" u="none" strike="noStrike" baseline="0" dirty="0" err="1">
                <a:latin typeface="TimesNewRomanPS-ItalicMT"/>
              </a:rPr>
              <a:t>ini</a:t>
            </a:r>
            <a:r>
              <a:rPr lang="en-ID" sz="2000" i="1" u="none" strike="noStrike" baseline="0" dirty="0">
                <a:latin typeface="TimesNewRomanPS-ItalicMT"/>
              </a:rPr>
              <a:t> </a:t>
            </a:r>
            <a:r>
              <a:rPr lang="en-ID" sz="2000" i="1" u="none" strike="noStrike" baseline="0" dirty="0" err="1">
                <a:latin typeface="TimesNewRomanPS-ItalicMT"/>
              </a:rPr>
              <a:t>dengan</a:t>
            </a:r>
            <a:r>
              <a:rPr lang="en-ID" sz="2000" i="1" u="none" strike="noStrike" baseline="0" dirty="0">
                <a:latin typeface="TimesNewRomanPS-ItalicMT"/>
              </a:rPr>
              <a:t> </a:t>
            </a:r>
            <a:r>
              <a:rPr lang="en-ID" sz="2000" i="1" u="none" strike="noStrike" baseline="0" dirty="0" err="1">
                <a:latin typeface="TimesNewRomanPS-ItalicMT"/>
              </a:rPr>
              <a:t>mengacu</a:t>
            </a:r>
            <a:br>
              <a:rPr lang="en-ID" sz="2000" i="1" u="none" strike="noStrike" baseline="0" dirty="0">
                <a:latin typeface="TimesNewRomanPS-ItalicMT"/>
              </a:rPr>
            </a:br>
            <a:r>
              <a:rPr lang="en-ID" sz="2000" i="1" u="none" strike="noStrike" baseline="0" dirty="0">
                <a:latin typeface="TimesNewRomanPS-ItalicMT"/>
              </a:rPr>
              <a:t>pada </a:t>
            </a:r>
            <a:r>
              <a:rPr lang="en-ID" sz="2000" i="1" u="none" strike="noStrike" baseline="0" dirty="0" err="1">
                <a:latin typeface="TimesNewRomanPS-ItalicMT"/>
              </a:rPr>
              <a:t>isi</a:t>
            </a:r>
            <a:r>
              <a:rPr lang="en-ID" sz="2000" i="1" u="none" strike="noStrike" baseline="0" dirty="0">
                <a:latin typeface="TimesNewRomanPS-ItalicMT"/>
              </a:rPr>
              <a:t> </a:t>
            </a:r>
            <a:r>
              <a:rPr lang="en-ID" sz="2000" i="1" u="none" strike="noStrike" baseline="0" dirty="0" err="1">
                <a:latin typeface="TimesNewRomanPS-ItalicMT"/>
              </a:rPr>
              <a:t>pasal</a:t>
            </a:r>
            <a:r>
              <a:rPr lang="en-ID" sz="2000" i="1" u="none" strike="noStrike" baseline="0" dirty="0">
                <a:latin typeface="TimesNewRomanPS-ItalicMT"/>
              </a:rPr>
              <a:t> 28 J UUD NRI 1945. </a:t>
            </a:r>
            <a:r>
              <a:rPr lang="en-ID" sz="2000" i="1" u="none" strike="noStrike" baseline="0" dirty="0" err="1">
                <a:latin typeface="TimesNewRomanPS-ItalicMT"/>
              </a:rPr>
              <a:t>Apa</a:t>
            </a:r>
            <a:r>
              <a:rPr lang="en-ID" sz="2000" i="1" u="none" strike="noStrike" baseline="0" dirty="0">
                <a:latin typeface="TimesNewRomanPS-ItalicMT"/>
              </a:rPr>
              <a:t> </a:t>
            </a:r>
            <a:r>
              <a:rPr lang="en-ID" sz="2000" i="1" u="none" strike="noStrike" baseline="0" dirty="0" err="1">
                <a:latin typeface="TimesNewRomanPS-ItalicMT"/>
              </a:rPr>
              <a:t>pendapat</a:t>
            </a:r>
            <a:r>
              <a:rPr lang="en-ID" sz="2000" i="1" u="none" strike="noStrike" baseline="0" dirty="0">
                <a:latin typeface="TimesNewRomanPS-ItalicMT"/>
              </a:rPr>
              <a:t> </a:t>
            </a:r>
            <a:r>
              <a:rPr lang="en-ID" sz="2000" i="1" u="none" strike="noStrike" baseline="0" dirty="0" err="1">
                <a:latin typeface="TimesNewRomanPS-ItalicMT"/>
              </a:rPr>
              <a:t>kelompok</a:t>
            </a:r>
            <a:r>
              <a:rPr lang="en-ID" sz="2000" i="1" u="none" strike="noStrike" baseline="0" dirty="0">
                <a:latin typeface="TimesNewRomanPS-ItalicMT"/>
              </a:rPr>
              <a:t> Anda?</a:t>
            </a:r>
            <a:endParaRPr lang="en-ID" sz="3600" dirty="0"/>
          </a:p>
        </p:txBody>
      </p:sp>
    </p:spTree>
    <p:extLst>
      <p:ext uri="{BB962C8B-B14F-4D97-AF65-F5344CB8AC3E}">
        <p14:creationId xmlns:p14="http://schemas.microsoft.com/office/powerpoint/2010/main" val="4009459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2"/>
          <p:cNvSpPr txBox="1">
            <a:spLocks noGrp="1"/>
          </p:cNvSpPr>
          <p:nvPr>
            <p:ph type="ctrTitle"/>
          </p:nvPr>
        </p:nvSpPr>
        <p:spPr>
          <a:xfrm>
            <a:off x="711875" y="535000"/>
            <a:ext cx="7713900" cy="846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ID"/>
              <a:t>thanks!</a:t>
            </a:r>
            <a:endParaRPr/>
          </a:p>
        </p:txBody>
      </p:sp>
      <p:sp>
        <p:nvSpPr>
          <p:cNvPr id="391" name="Google Shape;391;p22"/>
          <p:cNvSpPr txBox="1">
            <a:spLocks noGrp="1"/>
          </p:cNvSpPr>
          <p:nvPr>
            <p:ph type="subTitle" idx="1"/>
          </p:nvPr>
        </p:nvSpPr>
        <p:spPr>
          <a:xfrm>
            <a:off x="2425075" y="1704550"/>
            <a:ext cx="4293900" cy="114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ID" b="1"/>
              <a:t>Do you have any questions?</a:t>
            </a:r>
            <a:endParaRPr b="1"/>
          </a:p>
          <a:p>
            <a:pPr marL="0" lvl="0" indent="0" algn="ctr" rtl="0">
              <a:lnSpc>
                <a:spcPct val="100000"/>
              </a:lnSpc>
              <a:spcBef>
                <a:spcPts val="0"/>
              </a:spcBef>
              <a:spcAft>
                <a:spcPts val="0"/>
              </a:spcAft>
              <a:buSzPts val="1400"/>
              <a:buNone/>
            </a:pPr>
            <a:endParaRPr/>
          </a:p>
        </p:txBody>
      </p:sp>
      <p:sp>
        <p:nvSpPr>
          <p:cNvPr id="392" name="Google Shape;392;p22"/>
          <p:cNvSpPr txBox="1"/>
          <p:nvPr/>
        </p:nvSpPr>
        <p:spPr>
          <a:xfrm>
            <a:off x="3158600" y="4317200"/>
            <a:ext cx="2631600" cy="29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00"/>
              </a:spcBef>
              <a:spcAft>
                <a:spcPts val="0"/>
              </a:spcAft>
              <a:buClr>
                <a:srgbClr val="000000"/>
              </a:buClr>
              <a:buSzPts val="1200"/>
              <a:buFont typeface="Arial"/>
              <a:buNone/>
            </a:pPr>
            <a:r>
              <a:rPr lang="en-ID" sz="1200" b="1" i="0" u="none" strike="noStrike" cap="none">
                <a:solidFill>
                  <a:schemeClr val="accent3"/>
                </a:solidFill>
                <a:latin typeface="Barlow"/>
                <a:ea typeface="Barlow"/>
                <a:cs typeface="Barlow"/>
                <a:sym typeface="Barlow"/>
              </a:rPr>
              <a:t>Please keep this slide for attribution</a:t>
            </a:r>
            <a:endParaRPr sz="1400" b="1" i="0" u="none" strike="noStrike" cap="none">
              <a:solidFill>
                <a:schemeClr val="accent3"/>
              </a:solidFill>
              <a:latin typeface="Barlow"/>
              <a:ea typeface="Barlow"/>
              <a:cs typeface="Barlow"/>
              <a:sym typeface="Barlow"/>
            </a:endParaRPr>
          </a:p>
        </p:txBody>
      </p:sp>
      <p:grpSp>
        <p:nvGrpSpPr>
          <p:cNvPr id="393" name="Google Shape;393;p22"/>
          <p:cNvGrpSpPr/>
          <p:nvPr/>
        </p:nvGrpSpPr>
        <p:grpSpPr>
          <a:xfrm>
            <a:off x="4390397" y="3028882"/>
            <a:ext cx="356865" cy="356498"/>
            <a:chOff x="3314750" y="3817357"/>
            <a:chExt cx="356865" cy="356498"/>
          </a:xfrm>
        </p:grpSpPr>
        <p:sp>
          <p:nvSpPr>
            <p:cNvPr id="394" name="Google Shape;394;p22"/>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5" name="Google Shape;395;p22"/>
            <p:cNvGrpSpPr/>
            <p:nvPr/>
          </p:nvGrpSpPr>
          <p:grpSpPr>
            <a:xfrm>
              <a:off x="3394986" y="3894612"/>
              <a:ext cx="202339" cy="202323"/>
              <a:chOff x="935197" y="1793977"/>
              <a:chExt cx="256451" cy="256430"/>
            </a:xfrm>
          </p:grpSpPr>
          <p:sp>
            <p:nvSpPr>
              <p:cNvPr id="396" name="Google Shape;396;p22"/>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2"/>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98" name="Google Shape;398;p22"/>
          <p:cNvGrpSpPr/>
          <p:nvPr/>
        </p:nvGrpSpPr>
        <p:grpSpPr>
          <a:xfrm>
            <a:off x="3821801" y="3028882"/>
            <a:ext cx="356865" cy="356866"/>
            <a:chOff x="2866317" y="3817357"/>
            <a:chExt cx="356865" cy="356866"/>
          </a:xfrm>
        </p:grpSpPr>
        <p:sp>
          <p:nvSpPr>
            <p:cNvPr id="399" name="Google Shape;399;p22"/>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2"/>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1" name="Google Shape;401;p22"/>
          <p:cNvGrpSpPr/>
          <p:nvPr/>
        </p:nvGrpSpPr>
        <p:grpSpPr>
          <a:xfrm>
            <a:off x="4958967" y="3025160"/>
            <a:ext cx="363282" cy="364324"/>
            <a:chOff x="1190200" y="238125"/>
            <a:chExt cx="5212075" cy="5212075"/>
          </a:xfrm>
        </p:grpSpPr>
        <p:sp>
          <p:nvSpPr>
            <p:cNvPr id="402" name="Google Shape;402;p22"/>
            <p:cNvSpPr/>
            <p:nvPr/>
          </p:nvSpPr>
          <p:spPr>
            <a:xfrm>
              <a:off x="1190200" y="238125"/>
              <a:ext cx="5212075" cy="5212075"/>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2"/>
            <p:cNvSpPr/>
            <p:nvPr/>
          </p:nvSpPr>
          <p:spPr>
            <a:xfrm>
              <a:off x="2368338" y="1220419"/>
              <a:ext cx="2856522" cy="3247339"/>
            </a:xfrm>
            <a:custGeom>
              <a:avLst/>
              <a:gdLst/>
              <a:ahLst/>
              <a:cxnLst/>
              <a:rect l="l" t="t" r="r" b="b"/>
              <a:pathLst>
                <a:path w="130928" h="148841" extrusionOk="0">
                  <a:moveTo>
                    <a:pt x="70184" y="0"/>
                  </a:moveTo>
                  <a:cubicBezTo>
                    <a:pt x="67749" y="0"/>
                    <a:pt x="65781" y="1968"/>
                    <a:pt x="65781" y="4370"/>
                  </a:cubicBezTo>
                  <a:lnTo>
                    <a:pt x="65781" y="100105"/>
                  </a:lnTo>
                  <a:cubicBezTo>
                    <a:pt x="65781" y="106844"/>
                    <a:pt x="61744" y="112915"/>
                    <a:pt x="55507" y="115483"/>
                  </a:cubicBezTo>
                  <a:cubicBezTo>
                    <a:pt x="53445" y="116348"/>
                    <a:pt x="51279" y="116767"/>
                    <a:pt x="49132" y="116767"/>
                  </a:cubicBezTo>
                  <a:cubicBezTo>
                    <a:pt x="44819" y="116767"/>
                    <a:pt x="40578" y="115076"/>
                    <a:pt x="37394" y="111914"/>
                  </a:cubicBezTo>
                  <a:cubicBezTo>
                    <a:pt x="32624" y="107177"/>
                    <a:pt x="31156" y="100039"/>
                    <a:pt x="33691" y="93801"/>
                  </a:cubicBezTo>
                  <a:cubicBezTo>
                    <a:pt x="36260" y="87563"/>
                    <a:pt x="42297" y="83493"/>
                    <a:pt x="49035" y="83460"/>
                  </a:cubicBezTo>
                  <a:cubicBezTo>
                    <a:pt x="51437" y="83460"/>
                    <a:pt x="53405" y="81492"/>
                    <a:pt x="53405" y="79090"/>
                  </a:cubicBezTo>
                  <a:lnTo>
                    <a:pt x="53405" y="55740"/>
                  </a:lnTo>
                  <a:cubicBezTo>
                    <a:pt x="53405" y="53305"/>
                    <a:pt x="51437" y="51370"/>
                    <a:pt x="49035" y="51370"/>
                  </a:cubicBezTo>
                  <a:cubicBezTo>
                    <a:pt x="21983" y="51370"/>
                    <a:pt x="0" y="73253"/>
                    <a:pt x="0" y="100105"/>
                  </a:cubicBezTo>
                  <a:cubicBezTo>
                    <a:pt x="0" y="126991"/>
                    <a:pt x="21949" y="148840"/>
                    <a:pt x="49002" y="148840"/>
                  </a:cubicBezTo>
                  <a:cubicBezTo>
                    <a:pt x="76021" y="148840"/>
                    <a:pt x="98037" y="126991"/>
                    <a:pt x="98037" y="100105"/>
                  </a:cubicBezTo>
                  <a:lnTo>
                    <a:pt x="98037" y="57742"/>
                  </a:lnTo>
                  <a:cubicBezTo>
                    <a:pt x="106751" y="62347"/>
                    <a:pt x="116484" y="64780"/>
                    <a:pt x="126356" y="64780"/>
                  </a:cubicBezTo>
                  <a:cubicBezTo>
                    <a:pt x="126423" y="64780"/>
                    <a:pt x="126490" y="64780"/>
                    <a:pt x="126557" y="64780"/>
                  </a:cubicBezTo>
                  <a:cubicBezTo>
                    <a:pt x="128959" y="64780"/>
                    <a:pt x="130927" y="62812"/>
                    <a:pt x="130927" y="60410"/>
                  </a:cubicBezTo>
                  <a:lnTo>
                    <a:pt x="130927" y="37094"/>
                  </a:lnTo>
                  <a:cubicBezTo>
                    <a:pt x="130927" y="34658"/>
                    <a:pt x="128959" y="32724"/>
                    <a:pt x="126557" y="32724"/>
                  </a:cubicBezTo>
                  <a:cubicBezTo>
                    <a:pt x="110813" y="32724"/>
                    <a:pt x="98037" y="19981"/>
                    <a:pt x="98037" y="4370"/>
                  </a:cubicBezTo>
                  <a:cubicBezTo>
                    <a:pt x="98037" y="1968"/>
                    <a:pt x="96069" y="0"/>
                    <a:pt x="936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
          <p:cNvSpPr txBox="1">
            <a:spLocks noGrp="1"/>
          </p:cNvSpPr>
          <p:nvPr>
            <p:ph type="title"/>
          </p:nvPr>
        </p:nvSpPr>
        <p:spPr>
          <a:xfrm>
            <a:off x="724800" y="294290"/>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ID"/>
              <a:t>SECARA HISTORIS</a:t>
            </a:r>
            <a:endParaRPr/>
          </a:p>
        </p:txBody>
      </p:sp>
      <p:sp>
        <p:nvSpPr>
          <p:cNvPr id="203" name="Google Shape;203;p4"/>
          <p:cNvSpPr txBox="1">
            <a:spLocks noGrp="1"/>
          </p:cNvSpPr>
          <p:nvPr>
            <p:ph type="body" idx="1"/>
          </p:nvPr>
        </p:nvSpPr>
        <p:spPr>
          <a:xfrm>
            <a:off x="560819" y="730825"/>
            <a:ext cx="7708800" cy="4294861"/>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400"/>
              <a:buNone/>
            </a:pPr>
            <a:r>
              <a:rPr lang="en-ID">
                <a:latin typeface="Barlow"/>
                <a:ea typeface="Barlow"/>
                <a:cs typeface="Barlow"/>
                <a:sym typeface="Barlow"/>
              </a:rPr>
              <a:t>Secara historis perjuangan menegakkan HAM terjadi di dunia Barat (Eropa). Filsuf Inggris, John Locke pada abad ke-17, pertama kali yang merumuskan hak alamiah (natural rights), yaitu hak atas hidup, hak kebebasan, dan hak milik. Kemudian Perkembangan selanjutnya ditandai adanya tiga peristiwa penting di dunia Barat, yaitu:</a:t>
            </a:r>
            <a:endParaRPr/>
          </a:p>
          <a:p>
            <a:pPr marL="228600" lvl="0" indent="-228600" algn="l" rtl="0">
              <a:lnSpc>
                <a:spcPct val="150000"/>
              </a:lnSpc>
              <a:spcBef>
                <a:spcPts val="0"/>
              </a:spcBef>
              <a:spcAft>
                <a:spcPts val="0"/>
              </a:spcAft>
              <a:buSzPts val="1400"/>
              <a:buAutoNum type="arabicPeriod"/>
            </a:pPr>
            <a:r>
              <a:rPr lang="en-ID" b="1">
                <a:latin typeface="Barlow"/>
                <a:ea typeface="Barlow"/>
                <a:cs typeface="Barlow"/>
                <a:sym typeface="Barlow"/>
              </a:rPr>
              <a:t>Magna Charta (1215) </a:t>
            </a:r>
            <a:endParaRPr/>
          </a:p>
          <a:p>
            <a:pPr marL="0" lvl="0" indent="0" algn="l" rtl="0">
              <a:lnSpc>
                <a:spcPct val="150000"/>
              </a:lnSpc>
              <a:spcBef>
                <a:spcPts val="0"/>
              </a:spcBef>
              <a:spcAft>
                <a:spcPts val="0"/>
              </a:spcAft>
              <a:buSzPts val="1400"/>
              <a:buNone/>
            </a:pPr>
            <a:r>
              <a:rPr lang="en-ID">
                <a:latin typeface="Barlow"/>
                <a:ea typeface="Barlow"/>
                <a:cs typeface="Barlow"/>
                <a:sym typeface="Barlow"/>
              </a:rPr>
              <a:t>      Peristiwa Piagam perjanjian antara Raja John (Inggris) dengan para bangsawan</a:t>
            </a:r>
            <a:endParaRPr>
              <a:latin typeface="Barlow"/>
              <a:ea typeface="Barlow"/>
              <a:cs typeface="Barlow"/>
              <a:sym typeface="Barlow"/>
            </a:endParaRPr>
          </a:p>
          <a:p>
            <a:pPr marL="0" lvl="0" indent="0" algn="l" rtl="0">
              <a:lnSpc>
                <a:spcPct val="150000"/>
              </a:lnSpc>
              <a:spcBef>
                <a:spcPts val="0"/>
              </a:spcBef>
              <a:spcAft>
                <a:spcPts val="0"/>
              </a:spcAft>
              <a:buSzPts val="1400"/>
              <a:buNone/>
            </a:pPr>
            <a:r>
              <a:rPr lang="en-ID" b="1">
                <a:latin typeface="Barlow"/>
                <a:ea typeface="Barlow"/>
                <a:cs typeface="Barlow"/>
                <a:sym typeface="Barlow"/>
              </a:rPr>
              <a:t>2. Revolusi Amerika (1276)</a:t>
            </a:r>
            <a:endParaRPr/>
          </a:p>
          <a:p>
            <a:pPr marL="0" lvl="0" indent="0" algn="l" rtl="0">
              <a:lnSpc>
                <a:spcPct val="150000"/>
              </a:lnSpc>
              <a:spcBef>
                <a:spcPts val="0"/>
              </a:spcBef>
              <a:spcAft>
                <a:spcPts val="0"/>
              </a:spcAft>
              <a:buSzPts val="1400"/>
              <a:buNone/>
            </a:pPr>
            <a:r>
              <a:rPr lang="en-ID">
                <a:latin typeface="Barlow"/>
                <a:ea typeface="Barlow"/>
                <a:cs typeface="Barlow"/>
                <a:sym typeface="Barlow"/>
              </a:rPr>
              <a:t>      Peristiwa Perang kemerdekaan antara rakyat Amerika Serikat melawan penjajahan Inggris. </a:t>
            </a:r>
            <a:endParaRPr>
              <a:latin typeface="Barlow"/>
              <a:ea typeface="Barlow"/>
              <a:cs typeface="Barlow"/>
              <a:sym typeface="Barlow"/>
            </a:endParaRPr>
          </a:p>
          <a:p>
            <a:pPr marL="0" lvl="0" indent="0" algn="l" rtl="0">
              <a:lnSpc>
                <a:spcPct val="150000"/>
              </a:lnSpc>
              <a:spcBef>
                <a:spcPts val="0"/>
              </a:spcBef>
              <a:spcAft>
                <a:spcPts val="0"/>
              </a:spcAft>
              <a:buSzPts val="1400"/>
              <a:buNone/>
            </a:pPr>
            <a:r>
              <a:rPr lang="en-ID">
                <a:latin typeface="Barlow"/>
                <a:ea typeface="Barlow"/>
                <a:cs typeface="Barlow"/>
                <a:sym typeface="Barlow"/>
              </a:rPr>
              <a:t>      Hasil dari revolusi = Declaration of Independence (Deklarasi Kemerdekaan)</a:t>
            </a:r>
            <a:endParaRPr>
              <a:latin typeface="Barlow"/>
              <a:ea typeface="Barlow"/>
              <a:cs typeface="Barlow"/>
              <a:sym typeface="Barlow"/>
            </a:endParaRPr>
          </a:p>
          <a:p>
            <a:pPr marL="0" lvl="0" indent="0" algn="l" rtl="0">
              <a:lnSpc>
                <a:spcPct val="150000"/>
              </a:lnSpc>
              <a:spcBef>
                <a:spcPts val="0"/>
              </a:spcBef>
              <a:spcAft>
                <a:spcPts val="0"/>
              </a:spcAft>
              <a:buSzPts val="1400"/>
              <a:buNone/>
            </a:pPr>
            <a:r>
              <a:rPr lang="en-ID" b="1">
                <a:latin typeface="Barlow"/>
                <a:ea typeface="Barlow"/>
                <a:cs typeface="Barlow"/>
                <a:sym typeface="Barlow"/>
              </a:rPr>
              <a:t>3. Revolusi Prancis (1789)</a:t>
            </a:r>
            <a:endParaRPr/>
          </a:p>
          <a:p>
            <a:pPr marL="0" lvl="0" indent="0" algn="l" rtl="0">
              <a:lnSpc>
                <a:spcPct val="150000"/>
              </a:lnSpc>
              <a:spcBef>
                <a:spcPts val="0"/>
              </a:spcBef>
              <a:spcAft>
                <a:spcPts val="0"/>
              </a:spcAft>
              <a:buSzPts val="1400"/>
              <a:buNone/>
            </a:pPr>
            <a:r>
              <a:rPr lang="en-ID">
                <a:latin typeface="Barlow"/>
                <a:ea typeface="Barlow"/>
                <a:cs typeface="Barlow"/>
                <a:sym typeface="Barlow"/>
              </a:rPr>
              <a:t>    Bentuk perlawanan rakyat Prancis kepada rajanya mereka (Louis XVI) atas tindakannya yang </a:t>
            </a:r>
            <a:endParaRPr/>
          </a:p>
          <a:p>
            <a:pPr marL="0" lvl="0" indent="0" algn="l" rtl="0">
              <a:lnSpc>
                <a:spcPct val="150000"/>
              </a:lnSpc>
              <a:spcBef>
                <a:spcPts val="0"/>
              </a:spcBef>
              <a:spcAft>
                <a:spcPts val="0"/>
              </a:spcAft>
              <a:buSzPts val="1400"/>
              <a:buNone/>
            </a:pPr>
            <a:r>
              <a:rPr lang="en-ID">
                <a:latin typeface="Barlow"/>
                <a:ea typeface="Barlow"/>
                <a:cs typeface="Barlow"/>
                <a:sym typeface="Barlow"/>
              </a:rPr>
              <a:t>    sewenang-wenang dan absolut</a:t>
            </a:r>
            <a:endParaRPr>
              <a:latin typeface="Barlow"/>
              <a:ea typeface="Barlow"/>
              <a:cs typeface="Barlow"/>
              <a:sym typeface="Barlow"/>
            </a:endParaRPr>
          </a:p>
          <a:p>
            <a:pPr marL="0" lvl="0" indent="0" algn="l" rtl="0">
              <a:lnSpc>
                <a:spcPct val="150000"/>
              </a:lnSpc>
              <a:spcBef>
                <a:spcPts val="0"/>
              </a:spcBef>
              <a:spcAft>
                <a:spcPts val="0"/>
              </a:spcAft>
              <a:buSzPts val="1400"/>
              <a:buNone/>
            </a:pPr>
            <a:endParaRPr b="1">
              <a:latin typeface="Barlow"/>
              <a:ea typeface="Barlow"/>
              <a:cs typeface="Barlow"/>
              <a:sym typeface="Barlow"/>
            </a:endParaRPr>
          </a:p>
          <a:p>
            <a:pPr marL="0" lvl="0" indent="0" algn="l" rtl="0">
              <a:lnSpc>
                <a:spcPct val="150000"/>
              </a:lnSpc>
              <a:spcBef>
                <a:spcPts val="0"/>
              </a:spcBef>
              <a:spcAft>
                <a:spcPts val="0"/>
              </a:spcAft>
              <a:buSzPts val="1400"/>
              <a:buNone/>
            </a:pPr>
            <a:endParaRPr b="1">
              <a:latin typeface="Barlow"/>
              <a:ea typeface="Barlow"/>
              <a:cs typeface="Barlow"/>
              <a:sym typeface="Barlow"/>
            </a:endParaRPr>
          </a:p>
        </p:txBody>
      </p:sp>
      <p:sp>
        <p:nvSpPr>
          <p:cNvPr id="204" name="Google Shape;204;p4"/>
          <p:cNvSpPr/>
          <p:nvPr/>
        </p:nvSpPr>
        <p:spPr>
          <a:xfrm>
            <a:off x="8025194" y="352761"/>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
          <p:cNvSpPr/>
          <p:nvPr/>
        </p:nvSpPr>
        <p:spPr>
          <a:xfrm>
            <a:off x="7844109" y="94001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5"/>
          <p:cNvSpPr txBox="1">
            <a:spLocks noGrp="1"/>
          </p:cNvSpPr>
          <p:nvPr>
            <p:ph type="title"/>
          </p:nvPr>
        </p:nvSpPr>
        <p:spPr>
          <a:xfrm>
            <a:off x="724800" y="294290"/>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ID"/>
              <a:t>SECARA SOSIOLOGIS</a:t>
            </a:r>
            <a:endParaRPr/>
          </a:p>
        </p:txBody>
      </p:sp>
      <p:sp>
        <p:nvSpPr>
          <p:cNvPr id="213" name="Google Shape;213;p5"/>
          <p:cNvSpPr txBox="1">
            <a:spLocks noGrp="1"/>
          </p:cNvSpPr>
          <p:nvPr>
            <p:ph type="body" idx="1"/>
          </p:nvPr>
        </p:nvSpPr>
        <p:spPr>
          <a:xfrm>
            <a:off x="560819" y="730825"/>
            <a:ext cx="7708800" cy="4294861"/>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400"/>
              <a:buNone/>
            </a:pPr>
            <a:endParaRPr b="1">
              <a:latin typeface="Barlow"/>
              <a:ea typeface="Barlow"/>
              <a:cs typeface="Barlow"/>
              <a:sym typeface="Barlow"/>
            </a:endParaRPr>
          </a:p>
          <a:p>
            <a:pPr marL="285750" lvl="0" indent="-285750" algn="just" rtl="0">
              <a:lnSpc>
                <a:spcPct val="150000"/>
              </a:lnSpc>
              <a:spcBef>
                <a:spcPts val="0"/>
              </a:spcBef>
              <a:spcAft>
                <a:spcPts val="0"/>
              </a:spcAft>
              <a:buSzPts val="1400"/>
              <a:buChar char="●"/>
            </a:pPr>
            <a:r>
              <a:rPr lang="en-ID" sz="1600"/>
              <a:t>Sumber sosiologis hak dan kewajiban negara terjadi dari berbagai gejolak dalam masyarakat.</a:t>
            </a:r>
            <a:endParaRPr sz="1600"/>
          </a:p>
          <a:p>
            <a:pPr marL="0" lvl="0" indent="0" algn="just" rtl="0">
              <a:lnSpc>
                <a:spcPct val="150000"/>
              </a:lnSpc>
              <a:spcBef>
                <a:spcPts val="0"/>
              </a:spcBef>
              <a:spcAft>
                <a:spcPts val="0"/>
              </a:spcAft>
              <a:buSzPts val="1400"/>
              <a:buNone/>
            </a:pPr>
            <a:r>
              <a:rPr lang="en-ID" sz="1600" b="1">
                <a:latin typeface="Barlow"/>
                <a:ea typeface="Barlow"/>
                <a:cs typeface="Barlow"/>
                <a:sym typeface="Barlow"/>
              </a:rPr>
              <a:t>Pertama, </a:t>
            </a:r>
            <a:r>
              <a:rPr lang="en-ID" sz="1600">
                <a:latin typeface="Calibri"/>
                <a:ea typeface="Calibri"/>
                <a:cs typeface="Calibri"/>
                <a:sym typeface="Calibri"/>
              </a:rPr>
              <a:t>Tumbangnya struktur kekuasaan “otokrasi” yang dimainkan Rezim Orde Baru</a:t>
            </a:r>
            <a:endParaRPr sz="1600">
              <a:latin typeface="Calibri"/>
              <a:ea typeface="Calibri"/>
              <a:cs typeface="Calibri"/>
              <a:sym typeface="Calibri"/>
            </a:endParaRPr>
          </a:p>
          <a:p>
            <a:pPr marL="0" lvl="0" indent="0" algn="just" rtl="0">
              <a:lnSpc>
                <a:spcPct val="150000"/>
              </a:lnSpc>
              <a:spcBef>
                <a:spcPts val="0"/>
              </a:spcBef>
              <a:spcAft>
                <a:spcPts val="0"/>
              </a:spcAft>
              <a:buSzPts val="1400"/>
              <a:buNone/>
            </a:pPr>
            <a:r>
              <a:rPr lang="en-ID" sz="1600">
                <a:latin typeface="Calibri"/>
                <a:ea typeface="Calibri"/>
                <a:cs typeface="Calibri"/>
                <a:sym typeface="Calibri"/>
              </a:rPr>
              <a:t>                   ternyata bukan demokrasi yang diperoleh melainkan oligarki*</a:t>
            </a:r>
            <a:endParaRPr/>
          </a:p>
          <a:p>
            <a:pPr marL="0" lvl="0" indent="0" algn="just" rtl="0">
              <a:lnSpc>
                <a:spcPct val="150000"/>
              </a:lnSpc>
              <a:spcBef>
                <a:spcPts val="0"/>
              </a:spcBef>
              <a:spcAft>
                <a:spcPts val="0"/>
              </a:spcAft>
              <a:buSzPts val="1400"/>
              <a:buNone/>
            </a:pPr>
            <a:r>
              <a:rPr lang="en-ID" sz="1600" b="1">
                <a:latin typeface="Barlow"/>
                <a:ea typeface="Barlow"/>
                <a:cs typeface="Barlow"/>
                <a:sym typeface="Barlow"/>
              </a:rPr>
              <a:t>Kedua, </a:t>
            </a:r>
            <a:r>
              <a:rPr lang="en-ID" sz="1600">
                <a:latin typeface="Calibri"/>
                <a:ea typeface="Calibri"/>
                <a:cs typeface="Calibri"/>
                <a:sym typeface="Calibri"/>
              </a:rPr>
              <a:t>Munculnya kebencian sosial budaya terselubung (sociocultural animosity), terjadi     </a:t>
            </a:r>
            <a:endParaRPr/>
          </a:p>
          <a:p>
            <a:pPr marL="0" lvl="0" indent="0" algn="just" rtl="0">
              <a:lnSpc>
                <a:spcPct val="150000"/>
              </a:lnSpc>
              <a:spcBef>
                <a:spcPts val="0"/>
              </a:spcBef>
              <a:spcAft>
                <a:spcPts val="0"/>
              </a:spcAft>
              <a:buSzPts val="1400"/>
              <a:buNone/>
            </a:pPr>
            <a:r>
              <a:rPr lang="en-ID" sz="1600">
                <a:latin typeface="Calibri"/>
                <a:ea typeface="Calibri"/>
                <a:cs typeface="Calibri"/>
                <a:sym typeface="Calibri"/>
              </a:rPr>
              <a:t>               pasca runtuhnya rezim Orde Baru</a:t>
            </a:r>
            <a:endParaRPr sz="1600">
              <a:latin typeface="Calibri"/>
              <a:ea typeface="Calibri"/>
              <a:cs typeface="Calibri"/>
              <a:sym typeface="Calibri"/>
            </a:endParaRPr>
          </a:p>
          <a:p>
            <a:pPr marL="0" lvl="0" indent="0" algn="just" rtl="0">
              <a:lnSpc>
                <a:spcPct val="150000"/>
              </a:lnSpc>
              <a:spcBef>
                <a:spcPts val="0"/>
              </a:spcBef>
              <a:spcAft>
                <a:spcPts val="0"/>
              </a:spcAft>
              <a:buSzPts val="1400"/>
              <a:buNone/>
            </a:pPr>
            <a:endParaRPr b="1">
              <a:latin typeface="Barlow"/>
              <a:ea typeface="Barlow"/>
              <a:cs typeface="Barlow"/>
              <a:sym typeface="Barlow"/>
            </a:endParaRPr>
          </a:p>
          <a:p>
            <a:pPr marL="0" lvl="0" indent="0" algn="just" rtl="0">
              <a:lnSpc>
                <a:spcPct val="150000"/>
              </a:lnSpc>
              <a:spcBef>
                <a:spcPts val="0"/>
              </a:spcBef>
              <a:spcAft>
                <a:spcPts val="0"/>
              </a:spcAft>
              <a:buSzPts val="1400"/>
              <a:buNone/>
            </a:pPr>
            <a:r>
              <a:rPr lang="en-ID" b="1">
                <a:latin typeface="Barlow"/>
                <a:ea typeface="Barlow"/>
                <a:cs typeface="Barlow"/>
                <a:sym typeface="Barlow"/>
              </a:rPr>
              <a:t>*Oligarki = </a:t>
            </a:r>
            <a:r>
              <a:rPr lang="en-ID">
                <a:latin typeface="Calibri"/>
                <a:ea typeface="Calibri"/>
                <a:cs typeface="Calibri"/>
                <a:sym typeface="Calibri"/>
              </a:rPr>
              <a:t>Kekuasaan terpusat pada sekelompok kecil elit, sementara sebagian besar rakyat (demos) tetap jauh dari sumber-sumber kekuasaan (wewenang, uang, hukum, informasi, pendidikan, dan sebagainya).</a:t>
            </a:r>
            <a:endParaRPr b="1">
              <a:latin typeface="Barlow"/>
              <a:ea typeface="Barlow"/>
              <a:cs typeface="Barlow"/>
              <a:sym typeface="Barlow"/>
            </a:endParaRPr>
          </a:p>
        </p:txBody>
      </p:sp>
      <p:sp>
        <p:nvSpPr>
          <p:cNvPr id="214" name="Google Shape;214;p5"/>
          <p:cNvSpPr/>
          <p:nvPr/>
        </p:nvSpPr>
        <p:spPr>
          <a:xfrm>
            <a:off x="8025194" y="352761"/>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5"/>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5"/>
          <p:cNvSpPr/>
          <p:nvPr/>
        </p:nvSpPr>
        <p:spPr>
          <a:xfrm>
            <a:off x="7844109" y="94001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6"/>
          <p:cNvSpPr txBox="1">
            <a:spLocks noGrp="1"/>
          </p:cNvSpPr>
          <p:nvPr>
            <p:ph type="title"/>
          </p:nvPr>
        </p:nvSpPr>
        <p:spPr>
          <a:xfrm>
            <a:off x="724800" y="294290"/>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ID"/>
              <a:t>Sumber politik</a:t>
            </a:r>
            <a:endParaRPr/>
          </a:p>
        </p:txBody>
      </p:sp>
      <p:sp>
        <p:nvSpPr>
          <p:cNvPr id="223" name="Google Shape;223;p6"/>
          <p:cNvSpPr txBox="1">
            <a:spLocks noGrp="1"/>
          </p:cNvSpPr>
          <p:nvPr>
            <p:ph type="body" idx="1"/>
          </p:nvPr>
        </p:nvSpPr>
        <p:spPr>
          <a:xfrm>
            <a:off x="632739" y="1031525"/>
            <a:ext cx="7708800" cy="4294861"/>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SzPts val="1400"/>
              <a:buChar char="●"/>
            </a:pPr>
            <a:r>
              <a:rPr lang="en-ID"/>
              <a:t>Sumber politik adanya kewajiban dan hak negara dan warga negara Indonesia dimulai dari proses dan hasil perubahan UUD NRI 1945 yang terjadi pada era reformasi.</a:t>
            </a:r>
            <a:endParaRPr/>
          </a:p>
          <a:p>
            <a:pPr marL="285750" lvl="0" indent="-285750" algn="l" rtl="0">
              <a:lnSpc>
                <a:spcPct val="150000"/>
              </a:lnSpc>
              <a:spcBef>
                <a:spcPts val="0"/>
              </a:spcBef>
              <a:spcAft>
                <a:spcPts val="0"/>
              </a:spcAft>
              <a:buSzPts val="1400"/>
              <a:buChar char="●"/>
            </a:pPr>
            <a:r>
              <a:rPr lang="en-ID"/>
              <a:t>Tuntutan perubahan UUD NRI 1945 merupakan suatu terobosan yang sangat besar, karena pada era sebelumnya tidak dikehendaki adanya perubahan tersebut.</a:t>
            </a:r>
            <a:endParaRPr/>
          </a:p>
          <a:p>
            <a:pPr marL="285750" lvl="0" indent="-285750" algn="l" rtl="0">
              <a:lnSpc>
                <a:spcPct val="150000"/>
              </a:lnSpc>
              <a:spcBef>
                <a:spcPts val="0"/>
              </a:spcBef>
              <a:spcAft>
                <a:spcPts val="0"/>
              </a:spcAft>
              <a:buSzPts val="1400"/>
              <a:buChar char="●"/>
            </a:pPr>
            <a:r>
              <a:rPr lang="en-ID"/>
              <a:t>MPR hasil Pemilu 1999, sesuai dengan kewenangannya yang diatur dalam Pasal 3 dan Pasal 37 UUD NRI  1945 melakukan perubahan secara bertahap dan sistematis dalam empat kali perubahan</a:t>
            </a:r>
            <a:endParaRPr/>
          </a:p>
          <a:p>
            <a:pPr marL="285750" lvl="0" indent="-285750" algn="l" rtl="0">
              <a:lnSpc>
                <a:spcPct val="150000"/>
              </a:lnSpc>
              <a:spcBef>
                <a:spcPts val="0"/>
              </a:spcBef>
              <a:spcAft>
                <a:spcPts val="0"/>
              </a:spcAft>
              <a:buSzPts val="1400"/>
              <a:buChar char="●"/>
            </a:pPr>
            <a:r>
              <a:rPr lang="en-ID"/>
              <a:t>Aturan dasar yang baru, termasuk tentang hak dan kewajiban asasi manusia yang diatur dalam pasal 28 A sampai dengan 28 J. </a:t>
            </a:r>
            <a:endParaRPr/>
          </a:p>
          <a:p>
            <a:pPr marL="285750" lvl="0" indent="-196850" algn="l" rtl="0">
              <a:lnSpc>
                <a:spcPct val="150000"/>
              </a:lnSpc>
              <a:spcBef>
                <a:spcPts val="0"/>
              </a:spcBef>
              <a:spcAft>
                <a:spcPts val="0"/>
              </a:spcAft>
              <a:buSzPts val="1400"/>
              <a:buNone/>
            </a:pPr>
            <a:endParaRPr/>
          </a:p>
          <a:p>
            <a:pPr marL="285750" lvl="0" indent="-196850" algn="l" rtl="0">
              <a:lnSpc>
                <a:spcPct val="150000"/>
              </a:lnSpc>
              <a:spcBef>
                <a:spcPts val="0"/>
              </a:spcBef>
              <a:spcAft>
                <a:spcPts val="0"/>
              </a:spcAft>
              <a:buSzPts val="1400"/>
              <a:buNone/>
            </a:pPr>
            <a:endParaRPr/>
          </a:p>
          <a:p>
            <a:pPr marL="285750" lvl="0" indent="-196850" algn="l" rtl="0">
              <a:lnSpc>
                <a:spcPct val="150000"/>
              </a:lnSpc>
              <a:spcBef>
                <a:spcPts val="0"/>
              </a:spcBef>
              <a:spcAft>
                <a:spcPts val="0"/>
              </a:spcAft>
              <a:buSzPts val="1400"/>
              <a:buNone/>
            </a:pPr>
            <a:endParaRPr b="1">
              <a:latin typeface="Barlow"/>
              <a:ea typeface="Barlow"/>
              <a:cs typeface="Barlow"/>
              <a:sym typeface="Barlow"/>
            </a:endParaRPr>
          </a:p>
        </p:txBody>
      </p:sp>
      <p:sp>
        <p:nvSpPr>
          <p:cNvPr id="224" name="Google Shape;224;p6"/>
          <p:cNvSpPr/>
          <p:nvPr/>
        </p:nvSpPr>
        <p:spPr>
          <a:xfrm>
            <a:off x="8025194" y="352761"/>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6"/>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
          <p:cNvSpPr/>
          <p:nvPr/>
        </p:nvSpPr>
        <p:spPr>
          <a:xfrm>
            <a:off x="7844109" y="94001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7"/>
          <p:cNvSpPr txBox="1">
            <a:spLocks noGrp="1"/>
          </p:cNvSpPr>
          <p:nvPr>
            <p:ph type="title"/>
          </p:nvPr>
        </p:nvSpPr>
        <p:spPr>
          <a:xfrm>
            <a:off x="720000" y="445025"/>
            <a:ext cx="7704000" cy="49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ID"/>
              <a:t>Hak dan kewajiban warga negara</a:t>
            </a:r>
            <a:endParaRPr sz="3500"/>
          </a:p>
        </p:txBody>
      </p:sp>
      <p:sp>
        <p:nvSpPr>
          <p:cNvPr id="232" name="Google Shape;232;p7"/>
          <p:cNvSpPr/>
          <p:nvPr/>
        </p:nvSpPr>
        <p:spPr>
          <a:xfrm flipH="1">
            <a:off x="4573045" y="232650"/>
            <a:ext cx="4581656" cy="240222"/>
          </a:xfrm>
          <a:custGeom>
            <a:avLst/>
            <a:gdLst/>
            <a:ahLst/>
            <a:cxnLst/>
            <a:rect l="l" t="t" r="r" b="b"/>
            <a:pathLst>
              <a:path w="139962" h="8561" extrusionOk="0">
                <a:moveTo>
                  <a:pt x="0" y="0"/>
                </a:moveTo>
                <a:lnTo>
                  <a:pt x="0" y="8560"/>
                </a:lnTo>
                <a:cubicBezTo>
                  <a:pt x="0" y="8560"/>
                  <a:pt x="138215" y="6307"/>
                  <a:pt x="139088" y="3154"/>
                </a:cubicBezTo>
                <a:cubicBezTo>
                  <a:pt x="139962" y="0"/>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7"/>
          <p:cNvSpPr/>
          <p:nvPr/>
        </p:nvSpPr>
        <p:spPr>
          <a:xfrm>
            <a:off x="1058150" y="1806150"/>
            <a:ext cx="3154200" cy="2369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7"/>
          <p:cNvSpPr txBox="1">
            <a:spLocks noGrp="1"/>
          </p:cNvSpPr>
          <p:nvPr>
            <p:ph type="subTitle" idx="1"/>
          </p:nvPr>
        </p:nvSpPr>
        <p:spPr>
          <a:xfrm>
            <a:off x="1423800" y="2096700"/>
            <a:ext cx="2422800" cy="71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ID"/>
              <a:t>HAK </a:t>
            </a:r>
            <a:endParaRPr/>
          </a:p>
          <a:p>
            <a:pPr marL="0" lvl="0" indent="0" algn="ctr" rtl="0">
              <a:lnSpc>
                <a:spcPct val="100000"/>
              </a:lnSpc>
              <a:spcBef>
                <a:spcPts val="0"/>
              </a:spcBef>
              <a:spcAft>
                <a:spcPts val="0"/>
              </a:spcAft>
              <a:buSzPts val="2500"/>
              <a:buNone/>
            </a:pPr>
            <a:r>
              <a:rPr lang="en-ID"/>
              <a:t>WARGA NEGARA</a:t>
            </a:r>
            <a:endParaRPr/>
          </a:p>
        </p:txBody>
      </p:sp>
      <p:sp>
        <p:nvSpPr>
          <p:cNvPr id="235" name="Google Shape;235;p7"/>
          <p:cNvSpPr txBox="1">
            <a:spLocks noGrp="1"/>
          </p:cNvSpPr>
          <p:nvPr>
            <p:ph type="subTitle" idx="3"/>
          </p:nvPr>
        </p:nvSpPr>
        <p:spPr>
          <a:xfrm>
            <a:off x="1423800" y="2810107"/>
            <a:ext cx="2422800" cy="1074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ID"/>
              <a:t>suatu kewenangan yang dimiliki oleh warga negara guna melakukan sesuatu sesuai peraturan perundangundangan. </a:t>
            </a:r>
            <a:endParaRPr/>
          </a:p>
        </p:txBody>
      </p:sp>
      <p:sp>
        <p:nvSpPr>
          <p:cNvPr id="236" name="Google Shape;236;p7"/>
          <p:cNvSpPr/>
          <p:nvPr/>
        </p:nvSpPr>
        <p:spPr>
          <a:xfrm>
            <a:off x="8025294" y="445033"/>
            <a:ext cx="807212" cy="807212"/>
          </a:xfrm>
          <a:custGeom>
            <a:avLst/>
            <a:gdLst/>
            <a:ahLst/>
            <a:cxnLst/>
            <a:rect l="l" t="t" r="r" b="b"/>
            <a:pathLst>
              <a:path w="95106" h="95106" extrusionOk="0">
                <a:moveTo>
                  <a:pt x="47553" y="1"/>
                </a:moveTo>
                <a:cubicBezTo>
                  <a:pt x="34941" y="1"/>
                  <a:pt x="22846" y="5011"/>
                  <a:pt x="13928" y="13929"/>
                </a:cubicBezTo>
                <a:cubicBezTo>
                  <a:pt x="5009" y="22846"/>
                  <a:pt x="1" y="34942"/>
                  <a:pt x="1" y="47553"/>
                </a:cubicBezTo>
                <a:cubicBezTo>
                  <a:pt x="1" y="60166"/>
                  <a:pt x="5009" y="72261"/>
                  <a:pt x="13928" y="81179"/>
                </a:cubicBezTo>
                <a:cubicBezTo>
                  <a:pt x="22846" y="90097"/>
                  <a:pt x="34941" y="95106"/>
                  <a:pt x="47553" y="95106"/>
                </a:cubicBezTo>
                <a:cubicBezTo>
                  <a:pt x="60164" y="95106"/>
                  <a:pt x="72261" y="90097"/>
                  <a:pt x="81178" y="81179"/>
                </a:cubicBezTo>
                <a:cubicBezTo>
                  <a:pt x="90096" y="72261"/>
                  <a:pt x="95106" y="60166"/>
                  <a:pt x="95106" y="47553"/>
                </a:cubicBezTo>
                <a:cubicBezTo>
                  <a:pt x="95106" y="34942"/>
                  <a:pt x="90096" y="22846"/>
                  <a:pt x="81178" y="13929"/>
                </a:cubicBezTo>
                <a:cubicBezTo>
                  <a:pt x="72261" y="5011"/>
                  <a:pt x="60164" y="1"/>
                  <a:pt x="47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7"/>
          <p:cNvSpPr/>
          <p:nvPr/>
        </p:nvSpPr>
        <p:spPr>
          <a:xfrm>
            <a:off x="7966089" y="1017722"/>
            <a:ext cx="1030298" cy="110448"/>
          </a:xfrm>
          <a:custGeom>
            <a:avLst/>
            <a:gdLst/>
            <a:ahLst/>
            <a:cxnLst/>
            <a:rect l="l" t="t" r="r" b="b"/>
            <a:pathLst>
              <a:path w="121390" h="13013" extrusionOk="0">
                <a:moveTo>
                  <a:pt x="91142" y="1"/>
                </a:moveTo>
                <a:cubicBezTo>
                  <a:pt x="73615" y="1"/>
                  <a:pt x="68808" y="2162"/>
                  <a:pt x="75811" y="2761"/>
                </a:cubicBezTo>
                <a:cubicBezTo>
                  <a:pt x="82812" y="3361"/>
                  <a:pt x="95344" y="7055"/>
                  <a:pt x="57186" y="7055"/>
                </a:cubicBezTo>
                <a:cubicBezTo>
                  <a:pt x="41599" y="7055"/>
                  <a:pt x="1" y="13013"/>
                  <a:pt x="63716" y="13013"/>
                </a:cubicBezTo>
                <a:lnTo>
                  <a:pt x="104134" y="13013"/>
                </a:lnTo>
                <a:cubicBezTo>
                  <a:pt x="121390" y="13013"/>
                  <a:pt x="112208" y="8027"/>
                  <a:pt x="100347" y="8027"/>
                </a:cubicBezTo>
                <a:cubicBezTo>
                  <a:pt x="94710" y="8027"/>
                  <a:pt x="119564" y="1"/>
                  <a:pt x="9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7"/>
          <p:cNvSpPr/>
          <p:nvPr/>
        </p:nvSpPr>
        <p:spPr>
          <a:xfrm>
            <a:off x="7844109" y="940013"/>
            <a:ext cx="684890" cy="91512"/>
          </a:xfrm>
          <a:custGeom>
            <a:avLst/>
            <a:gdLst/>
            <a:ahLst/>
            <a:cxnLst/>
            <a:rect l="l" t="t" r="r" b="b"/>
            <a:pathLst>
              <a:path w="80694" h="10782" extrusionOk="0">
                <a:moveTo>
                  <a:pt x="17112" y="0"/>
                </a:moveTo>
                <a:cubicBezTo>
                  <a:pt x="1" y="0"/>
                  <a:pt x="13695" y="10530"/>
                  <a:pt x="13695" y="10530"/>
                </a:cubicBezTo>
                <a:cubicBezTo>
                  <a:pt x="13695" y="10530"/>
                  <a:pt x="28045" y="10782"/>
                  <a:pt x="42988" y="10782"/>
                </a:cubicBezTo>
                <a:cubicBezTo>
                  <a:pt x="61391" y="10782"/>
                  <a:pt x="80694" y="10400"/>
                  <a:pt x="75194" y="8697"/>
                </a:cubicBezTo>
                <a:cubicBezTo>
                  <a:pt x="65231" y="5611"/>
                  <a:pt x="30655" y="5219"/>
                  <a:pt x="33435" y="4024"/>
                </a:cubicBezTo>
                <a:cubicBezTo>
                  <a:pt x="36216" y="2831"/>
                  <a:pt x="39834" y="981"/>
                  <a:pt x="19350" y="54"/>
                </a:cubicBezTo>
                <a:cubicBezTo>
                  <a:pt x="18552" y="18"/>
                  <a:pt x="17806" y="0"/>
                  <a:pt x="171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7"/>
          <p:cNvSpPr/>
          <p:nvPr/>
        </p:nvSpPr>
        <p:spPr>
          <a:xfrm>
            <a:off x="4713000" y="1806150"/>
            <a:ext cx="3154200" cy="2369400"/>
          </a:xfrm>
          <a:prstGeom prst="rect">
            <a:avLst/>
          </a:prstGeom>
          <a:solidFill>
            <a:srgbClr val="F9C2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7"/>
          <p:cNvSpPr txBox="1">
            <a:spLocks noGrp="1"/>
          </p:cNvSpPr>
          <p:nvPr>
            <p:ph type="subTitle" idx="2"/>
          </p:nvPr>
        </p:nvSpPr>
        <p:spPr>
          <a:xfrm>
            <a:off x="5078700" y="2096700"/>
            <a:ext cx="2422800" cy="71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ID"/>
              <a:t>KEWAJIBAN</a:t>
            </a:r>
            <a:endParaRPr/>
          </a:p>
          <a:p>
            <a:pPr marL="0" lvl="0" indent="0" algn="ctr" rtl="0">
              <a:lnSpc>
                <a:spcPct val="100000"/>
              </a:lnSpc>
              <a:spcBef>
                <a:spcPts val="0"/>
              </a:spcBef>
              <a:spcAft>
                <a:spcPts val="0"/>
              </a:spcAft>
              <a:buSzPts val="2500"/>
              <a:buNone/>
            </a:pPr>
            <a:r>
              <a:rPr lang="en-ID"/>
              <a:t>WARGA NEGARA</a:t>
            </a:r>
            <a:endParaRPr/>
          </a:p>
        </p:txBody>
      </p:sp>
      <p:sp>
        <p:nvSpPr>
          <p:cNvPr id="241" name="Google Shape;241;p7"/>
          <p:cNvSpPr txBox="1">
            <a:spLocks noGrp="1"/>
          </p:cNvSpPr>
          <p:nvPr>
            <p:ph type="subTitle" idx="4"/>
          </p:nvPr>
        </p:nvSpPr>
        <p:spPr>
          <a:xfrm>
            <a:off x="5078700" y="2810100"/>
            <a:ext cx="2422800" cy="1074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ID"/>
              <a:t>suatu keharusan yang tidak boleh ditinggalkan oleh warga negara dalam kehidupan bermasyarkat berbangsa dan bernegara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DBFB37-594A-418E-AA8A-47E0737F3D20}"/>
              </a:ext>
            </a:extLst>
          </p:cNvPr>
          <p:cNvSpPr>
            <a:spLocks noGrp="1"/>
          </p:cNvSpPr>
          <p:nvPr>
            <p:ph type="subTitle" idx="1"/>
          </p:nvPr>
        </p:nvSpPr>
        <p:spPr>
          <a:xfrm>
            <a:off x="1423800" y="1258493"/>
            <a:ext cx="6520050" cy="3191043"/>
          </a:xfrm>
        </p:spPr>
        <p:txBody>
          <a:bodyPr/>
          <a:lstStyle/>
          <a:p>
            <a:pPr algn="l"/>
            <a:r>
              <a:rPr lang="en-US" sz="2400" dirty="0"/>
              <a:t>1. </a:t>
            </a:r>
            <a:r>
              <a:rPr lang="en-ID" sz="1600" b="0" i="0" u="none" strike="noStrike" baseline="0" dirty="0" err="1">
                <a:latin typeface="HP#20Simplified#20Light"/>
              </a:rPr>
              <a:t>Aturan</a:t>
            </a:r>
            <a:r>
              <a:rPr lang="en-ID" sz="1600" b="0" i="0" u="none" strike="noStrike" baseline="0" dirty="0">
                <a:latin typeface="HP#20Simplified#20Light"/>
              </a:rPr>
              <a:t> Dasar </a:t>
            </a:r>
            <a:r>
              <a:rPr lang="en-ID" sz="1600" b="0" i="0" u="none" strike="noStrike" baseline="0" dirty="0" err="1">
                <a:latin typeface="HP#20Simplified#20Light"/>
              </a:rPr>
              <a:t>Ihwal</a:t>
            </a:r>
            <a:r>
              <a:rPr lang="en-ID" sz="1600" b="0" i="0" u="none" strike="noStrike" baseline="0" dirty="0">
                <a:latin typeface="HP#20Simplified#20Light"/>
              </a:rPr>
              <a:t> Pendidikan dan </a:t>
            </a:r>
            <a:r>
              <a:rPr lang="en-ID" sz="1600" b="0" i="0" u="none" strike="noStrike" baseline="0" dirty="0" err="1">
                <a:latin typeface="HP#20Simplified#20Light"/>
              </a:rPr>
              <a:t>Kebudayaan</a:t>
            </a:r>
            <a:r>
              <a:rPr lang="en-ID" sz="1600" b="0" i="0" u="none" strike="noStrike" baseline="0" dirty="0">
                <a:latin typeface="HP#20Simplified#20Light"/>
              </a:rPr>
              <a:t>, Serta </a:t>
            </a:r>
            <a:r>
              <a:rPr lang="en-ID" sz="1600" b="0" i="0" u="none" strike="noStrike" baseline="0" dirty="0" err="1">
                <a:latin typeface="HP#20Simplified#20Light"/>
              </a:rPr>
              <a:t>Ilmu</a:t>
            </a:r>
            <a:endParaRPr lang="en-ID" sz="1600" b="0" i="0" u="none" strike="noStrike" baseline="0" dirty="0">
              <a:latin typeface="HP#20Simplified#20Light"/>
            </a:endParaRPr>
          </a:p>
          <a:p>
            <a:pPr algn="l"/>
            <a:r>
              <a:rPr lang="en-ID" sz="1600" b="0" i="0" u="none" strike="noStrike" baseline="0" dirty="0" err="1">
                <a:latin typeface="HP#20Simplified#20Light"/>
              </a:rPr>
              <a:t>Pengetahuan</a:t>
            </a:r>
            <a:r>
              <a:rPr lang="en-ID" sz="1600" b="0" i="0" u="none" strike="noStrike" baseline="0" dirty="0">
                <a:latin typeface="HP#20Simplified#20Light"/>
              </a:rPr>
              <a:t> dan </a:t>
            </a:r>
            <a:r>
              <a:rPr lang="en-ID" sz="1600" b="0" i="0" u="none" strike="noStrike" baseline="0" dirty="0" err="1">
                <a:latin typeface="HP#20Simplified#20Light"/>
              </a:rPr>
              <a:t>Teknologi</a:t>
            </a:r>
            <a:r>
              <a:rPr lang="en-ID" sz="1600" b="0" i="0" u="none" strike="noStrike" baseline="0" dirty="0">
                <a:latin typeface="HP#20Simplified#20Light"/>
              </a:rPr>
              <a:t>.</a:t>
            </a:r>
          </a:p>
          <a:p>
            <a:pPr algn="l"/>
            <a:endParaRPr lang="en-ID" sz="1600" b="0" i="0" u="none" strike="noStrike" baseline="0" dirty="0">
              <a:latin typeface="HP#20Simplified#20Light"/>
            </a:endParaRPr>
          </a:p>
          <a:p>
            <a:pPr algn="l"/>
            <a:r>
              <a:rPr lang="en-ID" sz="1600" dirty="0">
                <a:latin typeface="HP#20Simplified#20Light"/>
              </a:rPr>
              <a:t>S</a:t>
            </a:r>
            <a:r>
              <a:rPr lang="en-ID" sz="1600" b="0" i="0" u="none" strike="noStrike" baseline="0" dirty="0">
                <a:latin typeface="HP#20Simplified#20Light"/>
              </a:rPr>
              <a:t>trategi </a:t>
            </a:r>
            <a:r>
              <a:rPr lang="en-ID" sz="1600" b="0" i="0" u="none" strike="noStrike" baseline="0" dirty="0" err="1">
                <a:latin typeface="HP#20Simplified#20Light"/>
              </a:rPr>
              <a:t>kebudayaan</a:t>
            </a:r>
            <a:r>
              <a:rPr lang="en-ID" sz="1600" b="0" i="0" u="none" strike="noStrike" baseline="0" dirty="0">
                <a:latin typeface="HP#20Simplified#20Light"/>
              </a:rPr>
              <a:t> </a:t>
            </a:r>
            <a:r>
              <a:rPr lang="en-ID" sz="1600" b="0" i="0" u="none" strike="noStrike" baseline="0" dirty="0" err="1">
                <a:latin typeface="HP#20Simplified#20Light"/>
              </a:rPr>
              <a:t>nasional</a:t>
            </a:r>
            <a:r>
              <a:rPr lang="en-ID" sz="1600" b="0" i="0" u="none" strike="noStrike" baseline="0" dirty="0">
                <a:latin typeface="HP#20Simplified#20Light"/>
              </a:rPr>
              <a:t> Indonesia yang </a:t>
            </a:r>
            <a:r>
              <a:rPr lang="en-ID" sz="1600" b="0" i="0" u="none" strike="noStrike" baseline="0" dirty="0" err="1">
                <a:latin typeface="HP#20Simplified#20Light"/>
              </a:rPr>
              <a:t>kita</a:t>
            </a:r>
            <a:r>
              <a:rPr lang="en-ID" sz="1600" b="0" i="0" u="none" strike="noStrike" baseline="0" dirty="0">
                <a:latin typeface="HP#20Simplified#20Light"/>
              </a:rPr>
              <a:t> </a:t>
            </a:r>
            <a:r>
              <a:rPr lang="en-ID" sz="1600" b="0" i="0" u="none" strike="noStrike" baseline="0" dirty="0" err="1">
                <a:latin typeface="HP#20Simplified#20Light"/>
              </a:rPr>
              <a:t>pilih</a:t>
            </a:r>
            <a:endParaRPr lang="en-ID" sz="1600" b="0" i="0" u="none" strike="noStrike" baseline="0" dirty="0">
              <a:latin typeface="HP#20Simplified#20Light"/>
            </a:endParaRPr>
          </a:p>
          <a:p>
            <a:pPr algn="l"/>
            <a:r>
              <a:rPr lang="en-ID" sz="1600" b="0" i="0" u="none" strike="noStrike" baseline="0" dirty="0" err="1">
                <a:latin typeface="HP#20Simplified#20Light"/>
              </a:rPr>
              <a:t>adalah</a:t>
            </a:r>
            <a:r>
              <a:rPr lang="en-ID" sz="1600" b="0" i="0" u="none" strike="noStrike" baseline="0" dirty="0">
                <a:latin typeface="HP#20Simplified#20Light"/>
              </a:rPr>
              <a:t> </a:t>
            </a:r>
            <a:r>
              <a:rPr lang="en-ID" sz="1600" b="0" i="0" u="none" strike="noStrike" baseline="0" dirty="0" err="1">
                <a:latin typeface="HP#20Simplified#20Light"/>
              </a:rPr>
              <a:t>sebagai</a:t>
            </a:r>
            <a:r>
              <a:rPr lang="en-ID" sz="1600" b="0" i="0" u="none" strike="noStrike" baseline="0" dirty="0">
                <a:latin typeface="HP#20Simplified#20Light"/>
              </a:rPr>
              <a:t> </a:t>
            </a:r>
            <a:r>
              <a:rPr lang="en-ID" sz="1600" b="0" i="0" u="none" strike="noStrike" baseline="0" dirty="0" err="1">
                <a:latin typeface="HP#20Simplified#20Light"/>
              </a:rPr>
              <a:t>berikut</a:t>
            </a:r>
            <a:r>
              <a:rPr lang="en-ID" sz="1600" b="0" i="0" u="none" strike="noStrike" baseline="0" dirty="0">
                <a:latin typeface="HP#20Simplified#20Light"/>
              </a:rPr>
              <a:t>:</a:t>
            </a:r>
          </a:p>
          <a:p>
            <a:pPr marL="358775" indent="-179388" algn="l"/>
            <a:r>
              <a:rPr lang="en-ID" sz="1600" b="0" i="0" u="none" strike="noStrike" baseline="0" dirty="0">
                <a:latin typeface="HP#20Simplified#20Light"/>
              </a:rPr>
              <a:t>a. </a:t>
            </a:r>
            <a:r>
              <a:rPr lang="en-ID" sz="1600" dirty="0" err="1">
                <a:latin typeface="HP#20Simplified#20Light"/>
              </a:rPr>
              <a:t>M</a:t>
            </a:r>
            <a:r>
              <a:rPr lang="en-ID" sz="1600" b="0" i="0" u="none" strike="noStrike" baseline="0" dirty="0" err="1">
                <a:latin typeface="HP#20Simplified#20Light"/>
              </a:rPr>
              <a:t>enerima</a:t>
            </a:r>
            <a:r>
              <a:rPr lang="en-ID" sz="1600" b="0" i="0" u="none" strike="noStrike" baseline="0" dirty="0">
                <a:latin typeface="HP#20Simplified#20Light"/>
              </a:rPr>
              <a:t> </a:t>
            </a:r>
            <a:r>
              <a:rPr lang="en-ID" sz="1600" b="0" i="0" u="none" strike="noStrike" baseline="0" dirty="0" err="1">
                <a:latin typeface="HP#20Simplified#20Light"/>
              </a:rPr>
              <a:t>sepenuhnya</a:t>
            </a:r>
            <a:r>
              <a:rPr lang="en-ID" sz="1600" b="0" i="0" u="none" strike="noStrike" baseline="0" dirty="0">
                <a:latin typeface="HP#20Simplified#20Light"/>
              </a:rPr>
              <a:t>: </a:t>
            </a:r>
            <a:r>
              <a:rPr lang="en-ID" sz="1600" b="0" i="0" u="none" strike="noStrike" baseline="0" dirty="0" err="1">
                <a:latin typeface="HP#20Simplified#20Light"/>
              </a:rPr>
              <a:t>unsur-unsur</a:t>
            </a:r>
            <a:r>
              <a:rPr lang="en-ID" sz="1600" b="0" i="0" u="none" strike="noStrike" baseline="0" dirty="0">
                <a:latin typeface="HP#20Simplified#20Light"/>
              </a:rPr>
              <a:t> </a:t>
            </a:r>
            <a:r>
              <a:rPr lang="en-ID" sz="1600" b="0" i="0" u="none" strike="noStrike" baseline="0" dirty="0" err="1">
                <a:latin typeface="HP#20Simplified#20Light"/>
              </a:rPr>
              <a:t>budaya</a:t>
            </a:r>
            <a:r>
              <a:rPr lang="en-ID" sz="1600" b="0" i="0" u="none" strike="noStrike" baseline="0" dirty="0">
                <a:latin typeface="HP#20Simplified#20Light"/>
              </a:rPr>
              <a:t> </a:t>
            </a:r>
            <a:r>
              <a:rPr lang="en-ID" sz="1600" b="0" i="0" u="none" strike="noStrike" baseline="0" dirty="0" err="1">
                <a:latin typeface="HP#20Simplified#20Light"/>
              </a:rPr>
              <a:t>asing</a:t>
            </a:r>
            <a:r>
              <a:rPr lang="en-ID" sz="1600" b="0" i="0" u="none" strike="noStrike" baseline="0" dirty="0">
                <a:latin typeface="HP#20Simplified#20Light"/>
              </a:rPr>
              <a:t> yang </a:t>
            </a:r>
            <a:r>
              <a:rPr lang="en-ID" sz="1600" b="0" i="0" u="none" strike="noStrike" baseline="0" dirty="0" err="1">
                <a:latin typeface="HP#20Simplified#20Light"/>
              </a:rPr>
              <a:t>sesuai</a:t>
            </a:r>
            <a:r>
              <a:rPr lang="en-ID" sz="1600" b="0" i="0" u="none" strike="noStrike" baseline="0" dirty="0">
                <a:latin typeface="HP#20Simplified#20Light"/>
              </a:rPr>
              <a:t> </a:t>
            </a:r>
            <a:r>
              <a:rPr lang="en-ID" sz="1600" b="0" i="0" u="none" strike="noStrike" baseline="0" dirty="0" err="1">
                <a:latin typeface="HP#20Simplified#20Light"/>
              </a:rPr>
              <a:t>dengan</a:t>
            </a:r>
            <a:r>
              <a:rPr lang="en-ID" sz="1600" dirty="0">
                <a:latin typeface="HP#20Simplified#20Light"/>
              </a:rPr>
              <a:t> </a:t>
            </a:r>
            <a:r>
              <a:rPr lang="en-ID" sz="1600" b="0" i="0" u="none" strike="noStrike" baseline="0" dirty="0" err="1">
                <a:latin typeface="HP#20Simplified#20Light"/>
              </a:rPr>
              <a:t>kepribadian</a:t>
            </a:r>
            <a:r>
              <a:rPr lang="en-ID" sz="1600" b="0" i="0" u="none" strike="noStrike" baseline="0" dirty="0">
                <a:latin typeface="HP#20Simplified#20Light"/>
              </a:rPr>
              <a:t> </a:t>
            </a:r>
            <a:r>
              <a:rPr lang="en-ID" sz="1600" b="0" i="0" u="none" strike="noStrike" baseline="0" dirty="0" err="1">
                <a:latin typeface="HP#20Simplified#20Light"/>
              </a:rPr>
              <a:t>bangsa</a:t>
            </a:r>
            <a:r>
              <a:rPr lang="en-ID" sz="1600" b="0" i="0" u="none" strike="noStrike" baseline="0" dirty="0">
                <a:latin typeface="HP#20Simplified#20Light"/>
              </a:rPr>
              <a:t>;</a:t>
            </a:r>
          </a:p>
          <a:p>
            <a:pPr marL="358775" indent="-219075" algn="l"/>
            <a:r>
              <a:rPr lang="en-ID" sz="1600" b="0" i="0" u="none" strike="noStrike" baseline="0" dirty="0">
                <a:latin typeface="HP#20Simplified#20Light"/>
              </a:rPr>
              <a:t>b. </a:t>
            </a:r>
            <a:r>
              <a:rPr lang="en-ID" sz="1600" dirty="0" err="1">
                <a:latin typeface="HP#20Simplified#20Light"/>
              </a:rPr>
              <a:t>M</a:t>
            </a:r>
            <a:r>
              <a:rPr lang="en-ID" sz="1600" b="0" i="0" u="none" strike="noStrike" baseline="0" dirty="0" err="1">
                <a:latin typeface="HP#20Simplified#20Light"/>
              </a:rPr>
              <a:t>enolak</a:t>
            </a:r>
            <a:r>
              <a:rPr lang="en-ID" sz="1600" b="0" i="0" u="none" strike="noStrike" baseline="0" dirty="0">
                <a:latin typeface="HP#20Simplified#20Light"/>
              </a:rPr>
              <a:t> </a:t>
            </a:r>
            <a:r>
              <a:rPr lang="en-ID" sz="1600" b="0" i="0" u="none" strike="noStrike" baseline="0" dirty="0" err="1">
                <a:latin typeface="HP#20Simplified#20Light"/>
              </a:rPr>
              <a:t>sepenuhnya</a:t>
            </a:r>
            <a:r>
              <a:rPr lang="en-ID" sz="1600" b="0" i="0" u="none" strike="noStrike" baseline="0" dirty="0">
                <a:latin typeface="HP#20Simplified#20Light"/>
              </a:rPr>
              <a:t>: </a:t>
            </a:r>
            <a:r>
              <a:rPr lang="en-ID" sz="1600" b="0" i="0" u="none" strike="noStrike" baseline="0" dirty="0" err="1">
                <a:latin typeface="HP#20Simplified#20Light"/>
              </a:rPr>
              <a:t>unsur-unsur</a:t>
            </a:r>
            <a:r>
              <a:rPr lang="en-ID" sz="1600" b="0" i="0" u="none" strike="noStrike" baseline="0" dirty="0">
                <a:latin typeface="HP#20Simplified#20Light"/>
              </a:rPr>
              <a:t> </a:t>
            </a:r>
            <a:r>
              <a:rPr lang="en-ID" sz="1600" b="0" i="0" u="none" strike="noStrike" baseline="0" dirty="0" err="1">
                <a:latin typeface="HP#20Simplified#20Light"/>
              </a:rPr>
              <a:t>budaya</a:t>
            </a:r>
            <a:r>
              <a:rPr lang="en-ID" sz="1600" b="0" i="0" u="none" strike="noStrike" baseline="0" dirty="0">
                <a:latin typeface="HP#20Simplified#20Light"/>
              </a:rPr>
              <a:t> </a:t>
            </a:r>
            <a:r>
              <a:rPr lang="en-ID" sz="1600" b="0" i="0" u="none" strike="noStrike" baseline="0" dirty="0" err="1">
                <a:latin typeface="HP#20Simplified#20Light"/>
              </a:rPr>
              <a:t>asing</a:t>
            </a:r>
            <a:r>
              <a:rPr lang="en-ID" sz="1600" b="0" i="0" u="none" strike="noStrike" baseline="0" dirty="0">
                <a:latin typeface="HP#20Simplified#20Light"/>
              </a:rPr>
              <a:t> yang </a:t>
            </a:r>
            <a:r>
              <a:rPr lang="en-ID" sz="1600" b="0" i="0" u="none" strike="noStrike" baseline="0" dirty="0" err="1">
                <a:latin typeface="HP#20Simplified#20Light"/>
              </a:rPr>
              <a:t>tidak</a:t>
            </a:r>
            <a:r>
              <a:rPr lang="en-ID" sz="1600" b="0" i="0" u="none" strike="noStrike" baseline="0" dirty="0">
                <a:latin typeface="HP#20Simplified#20Light"/>
              </a:rPr>
              <a:t> </a:t>
            </a:r>
            <a:r>
              <a:rPr lang="en-ID" sz="1600" b="0" i="0" u="none" strike="noStrike" baseline="0" dirty="0" err="1">
                <a:latin typeface="HP#20Simplified#20Light"/>
              </a:rPr>
              <a:t>sesuai</a:t>
            </a:r>
            <a:r>
              <a:rPr lang="en-ID" sz="1600" b="0" i="0" u="none" strike="noStrike" baseline="0" dirty="0">
                <a:latin typeface="HP#20Simplified#20Light"/>
              </a:rPr>
              <a:t> </a:t>
            </a:r>
            <a:r>
              <a:rPr lang="en-ID" sz="1600" b="0" i="0" u="none" strike="noStrike" baseline="0" dirty="0" err="1">
                <a:latin typeface="HP#20Simplified#20Light"/>
              </a:rPr>
              <a:t>dengan</a:t>
            </a:r>
            <a:r>
              <a:rPr lang="en-ID" sz="1600" b="0" i="0" u="none" strike="noStrike" baseline="0" dirty="0">
                <a:latin typeface="HP#20Simplified#20Light"/>
              </a:rPr>
              <a:t> </a:t>
            </a:r>
            <a:r>
              <a:rPr lang="en-ID" sz="1600" b="0" i="0" u="none" strike="noStrike" baseline="0" dirty="0" err="1">
                <a:latin typeface="HP#20Simplified#20Light"/>
              </a:rPr>
              <a:t>kepribadian</a:t>
            </a:r>
            <a:r>
              <a:rPr lang="en-ID" sz="1600" b="0" i="0" u="none" strike="noStrike" baseline="0" dirty="0">
                <a:latin typeface="HP#20Simplified#20Light"/>
              </a:rPr>
              <a:t> </a:t>
            </a:r>
            <a:r>
              <a:rPr lang="en-ID" sz="1600" b="0" i="0" u="none" strike="noStrike" baseline="0" dirty="0" err="1">
                <a:latin typeface="HP#20Simplified#20Light"/>
              </a:rPr>
              <a:t>bangsa</a:t>
            </a:r>
            <a:r>
              <a:rPr lang="en-ID" sz="1600" b="0" i="0" u="none" strike="noStrike" baseline="0" dirty="0">
                <a:latin typeface="HP#20Simplified#20Light"/>
              </a:rPr>
              <a:t>;</a:t>
            </a:r>
          </a:p>
          <a:p>
            <a:pPr algn="l"/>
            <a:r>
              <a:rPr lang="en-ID" sz="1600" b="0" i="0" u="none" strike="noStrike" baseline="0" dirty="0">
                <a:latin typeface="HP#20Simplified#20Light"/>
              </a:rPr>
              <a:t>c. </a:t>
            </a:r>
            <a:r>
              <a:rPr lang="en-ID" sz="1600" dirty="0" err="1">
                <a:latin typeface="HP#20Simplified#20Light"/>
              </a:rPr>
              <a:t>M</a:t>
            </a:r>
            <a:r>
              <a:rPr lang="en-ID" sz="1600" b="0" i="0" u="none" strike="noStrike" baseline="0" dirty="0" err="1">
                <a:latin typeface="HP#20Simplified#20Light"/>
              </a:rPr>
              <a:t>enerima</a:t>
            </a:r>
            <a:r>
              <a:rPr lang="en-ID" sz="1600" b="0" i="0" u="none" strike="noStrike" baseline="0" dirty="0">
                <a:latin typeface="HP#20Simplified#20Light"/>
              </a:rPr>
              <a:t> </a:t>
            </a:r>
            <a:r>
              <a:rPr lang="en-ID" sz="1600" b="0" i="0" u="none" strike="noStrike" baseline="0" dirty="0" err="1">
                <a:latin typeface="HP#20Simplified#20Light"/>
              </a:rPr>
              <a:t>secara</a:t>
            </a:r>
            <a:r>
              <a:rPr lang="en-ID" sz="1600" b="0" i="0" u="none" strike="noStrike" baseline="0" dirty="0">
                <a:latin typeface="HP#20Simplified#20Light"/>
              </a:rPr>
              <a:t> </a:t>
            </a:r>
            <a:r>
              <a:rPr lang="en-ID" sz="1600" b="0" i="0" u="none" strike="noStrike" baseline="0" dirty="0" err="1">
                <a:latin typeface="HP#20Simplified#20Light"/>
              </a:rPr>
              <a:t>selektif</a:t>
            </a:r>
            <a:r>
              <a:rPr lang="en-ID" sz="1600" b="0" i="0" u="none" strike="noStrike" baseline="0" dirty="0">
                <a:latin typeface="HP#20Simplified#20Light"/>
              </a:rPr>
              <a:t>: </a:t>
            </a:r>
            <a:r>
              <a:rPr lang="en-ID" sz="1600" b="0" i="0" u="none" strike="noStrike" baseline="0" dirty="0" err="1">
                <a:latin typeface="HP#20Simplified#20Light"/>
              </a:rPr>
              <a:t>unsur</a:t>
            </a:r>
            <a:r>
              <a:rPr lang="en-ID" sz="1600" b="0" i="0" u="none" strike="noStrike" baseline="0" dirty="0">
                <a:latin typeface="HP#20Simplified#20Light"/>
              </a:rPr>
              <a:t> </a:t>
            </a:r>
            <a:r>
              <a:rPr lang="en-ID" sz="1600" b="0" i="0" u="none" strike="noStrike" baseline="0" dirty="0" err="1">
                <a:latin typeface="HP#20Simplified#20Light"/>
              </a:rPr>
              <a:t>budaya</a:t>
            </a:r>
            <a:r>
              <a:rPr lang="en-ID" sz="1600" b="0" i="0" u="none" strike="noStrike" baseline="0" dirty="0">
                <a:latin typeface="HP#20Simplified#20Light"/>
              </a:rPr>
              <a:t> </a:t>
            </a:r>
            <a:r>
              <a:rPr lang="en-ID" sz="1600" b="0" i="0" u="none" strike="noStrike" baseline="0" dirty="0" err="1">
                <a:latin typeface="HP#20Simplified#20Light"/>
              </a:rPr>
              <a:t>asing</a:t>
            </a:r>
            <a:r>
              <a:rPr lang="en-ID" sz="1600" b="0" i="0" u="none" strike="noStrike" baseline="0" dirty="0">
                <a:latin typeface="HP#20Simplified#20Light"/>
              </a:rPr>
              <a:t> yang </a:t>
            </a:r>
            <a:r>
              <a:rPr lang="en-ID" sz="1600" b="0" i="0" u="none" strike="noStrike" baseline="0" dirty="0" err="1">
                <a:latin typeface="HP#20Simplified#20Light"/>
              </a:rPr>
              <a:t>belum</a:t>
            </a:r>
            <a:r>
              <a:rPr lang="en-ID" sz="1600" b="0" i="0" u="none" strike="noStrike" baseline="0" dirty="0">
                <a:latin typeface="HP#20Simplified#20Light"/>
              </a:rPr>
              <a:t> </a:t>
            </a:r>
            <a:r>
              <a:rPr lang="en-ID" sz="1600" b="0" i="0" u="none" strike="noStrike" baseline="0" dirty="0" err="1">
                <a:latin typeface="HP#20Simplified#20Light"/>
              </a:rPr>
              <a:t>jelas</a:t>
            </a:r>
            <a:r>
              <a:rPr lang="en-ID" sz="1600" b="0" i="0" u="none" strike="noStrike" baseline="0" dirty="0">
                <a:latin typeface="HP#20Simplified#20Light"/>
              </a:rPr>
              <a:t> </a:t>
            </a:r>
            <a:r>
              <a:rPr lang="en-ID" sz="1600" b="0" i="0" u="none" strike="noStrike" baseline="0" dirty="0" err="1">
                <a:latin typeface="HP#20Simplified#20Light"/>
              </a:rPr>
              <a:t>apakah</a:t>
            </a:r>
            <a:endParaRPr lang="en-ID" sz="1600" b="0" i="0" u="none" strike="noStrike" baseline="0" dirty="0">
              <a:latin typeface="HP#20Simplified#20Light"/>
            </a:endParaRPr>
          </a:p>
          <a:p>
            <a:pPr indent="-98425" algn="l"/>
            <a:r>
              <a:rPr lang="en-ID" sz="1600" b="0" i="0" u="none" strike="noStrike" baseline="0" dirty="0" err="1">
                <a:latin typeface="HP#20Simplified#20Light"/>
              </a:rPr>
              <a:t>sesuai</a:t>
            </a:r>
            <a:r>
              <a:rPr lang="en-ID" sz="1600" b="0" i="0" u="none" strike="noStrike" baseline="0" dirty="0">
                <a:latin typeface="HP#20Simplified#20Light"/>
              </a:rPr>
              <a:t> </a:t>
            </a:r>
            <a:r>
              <a:rPr lang="en-ID" sz="1600" b="0" i="0" u="none" strike="noStrike" baseline="0" dirty="0" err="1">
                <a:latin typeface="HP#20Simplified#20Light"/>
              </a:rPr>
              <a:t>atau</a:t>
            </a:r>
            <a:r>
              <a:rPr lang="en-ID" sz="1600" b="0" i="0" u="none" strike="noStrike" baseline="0" dirty="0">
                <a:latin typeface="HP#20Simplified#20Light"/>
              </a:rPr>
              <a:t> </a:t>
            </a:r>
            <a:r>
              <a:rPr lang="en-ID" sz="1600" b="0" i="0" u="none" strike="noStrike" baseline="0" dirty="0" err="1">
                <a:latin typeface="HP#20Simplified#20Light"/>
              </a:rPr>
              <a:t>bertentangan</a:t>
            </a:r>
            <a:r>
              <a:rPr lang="en-ID" sz="1600" b="0" i="0" u="none" strike="noStrike" baseline="0" dirty="0">
                <a:latin typeface="HP#20Simplified#20Light"/>
              </a:rPr>
              <a:t> </a:t>
            </a:r>
            <a:r>
              <a:rPr lang="en-ID" sz="1600" b="0" i="0" u="none" strike="noStrike" baseline="0" dirty="0" err="1">
                <a:latin typeface="HP#20Simplified#20Light"/>
              </a:rPr>
              <a:t>dengan</a:t>
            </a:r>
            <a:r>
              <a:rPr lang="en-ID" sz="1600" b="0" i="0" u="none" strike="noStrike" baseline="0" dirty="0">
                <a:latin typeface="HP#20Simplified#20Light"/>
              </a:rPr>
              <a:t> </a:t>
            </a:r>
            <a:r>
              <a:rPr lang="en-ID" sz="1600" b="0" i="0" u="none" strike="noStrike" baseline="0" dirty="0" err="1">
                <a:latin typeface="HP#20Simplified#20Light"/>
              </a:rPr>
              <a:t>kepribadian</a:t>
            </a:r>
            <a:r>
              <a:rPr lang="en-ID" sz="1600" b="0" i="0" u="none" strike="noStrike" baseline="0" dirty="0">
                <a:latin typeface="HP#20Simplified#20Light"/>
              </a:rPr>
              <a:t> </a:t>
            </a:r>
            <a:r>
              <a:rPr lang="en-ID" sz="1600" b="0" i="0" u="none" strike="noStrike" baseline="0" dirty="0" err="1">
                <a:latin typeface="HP#20Simplified#20Light"/>
              </a:rPr>
              <a:t>bangsa</a:t>
            </a:r>
            <a:r>
              <a:rPr lang="en-ID" sz="1600" b="0" i="0" u="none" strike="noStrike" baseline="0" dirty="0">
                <a:latin typeface="HP#20Simplified#20Light"/>
              </a:rPr>
              <a:t>.</a:t>
            </a:r>
            <a:endParaRPr lang="en-ID" sz="2400" dirty="0"/>
          </a:p>
        </p:txBody>
      </p:sp>
      <p:sp>
        <p:nvSpPr>
          <p:cNvPr id="6" name="Title 5">
            <a:extLst>
              <a:ext uri="{FF2B5EF4-FFF2-40B4-BE49-F238E27FC236}">
                <a16:creationId xmlns:a16="http://schemas.microsoft.com/office/drawing/2014/main" id="{67D8C7A9-6FEF-4E09-BD0F-4D953A470EDE}"/>
              </a:ext>
            </a:extLst>
          </p:cNvPr>
          <p:cNvSpPr>
            <a:spLocks noGrp="1"/>
          </p:cNvSpPr>
          <p:nvPr>
            <p:ph type="title"/>
          </p:nvPr>
        </p:nvSpPr>
        <p:spPr>
          <a:xfrm>
            <a:off x="720000" y="445025"/>
            <a:ext cx="7704000" cy="813468"/>
          </a:xfrm>
        </p:spPr>
        <p:txBody>
          <a:bodyPr/>
          <a:lstStyle/>
          <a:p>
            <a:r>
              <a:rPr lang="en-ID" sz="1800" b="1" i="0" u="none" strike="noStrike" baseline="0" dirty="0" err="1">
                <a:latin typeface="Lucida Bright" panose="02040602050505020304" pitchFamily="18" charset="0"/>
              </a:rPr>
              <a:t>Membangun</a:t>
            </a:r>
            <a:r>
              <a:rPr lang="en-ID" sz="1800" b="1" i="0" u="none" strike="noStrike" baseline="0" dirty="0">
                <a:latin typeface="Lucida Bright" panose="02040602050505020304" pitchFamily="18" charset="0"/>
              </a:rPr>
              <a:t> </a:t>
            </a:r>
            <a:r>
              <a:rPr lang="en-ID" sz="1800" b="1" i="0" u="none" strike="noStrike" baseline="0" dirty="0" err="1">
                <a:latin typeface="Lucida Bright" panose="02040602050505020304" pitchFamily="18" charset="0"/>
              </a:rPr>
              <a:t>Argumen</a:t>
            </a:r>
            <a:r>
              <a:rPr lang="en-ID" sz="1800" b="1" i="0" u="none" strike="noStrike" baseline="0" dirty="0">
                <a:latin typeface="Lucida Bright" panose="02040602050505020304" pitchFamily="18" charset="0"/>
              </a:rPr>
              <a:t> </a:t>
            </a:r>
            <a:r>
              <a:rPr lang="en-ID" sz="1800" b="1" i="0" u="none" strike="noStrike" baseline="0" dirty="0" err="1">
                <a:latin typeface="Lucida Bright" panose="02040602050505020304" pitchFamily="18" charset="0"/>
              </a:rPr>
              <a:t>tentang</a:t>
            </a:r>
            <a:r>
              <a:rPr lang="en-ID" sz="1800" b="1" i="0" u="none" strike="noStrike" baseline="0" dirty="0">
                <a:latin typeface="Lucida Bright" panose="02040602050505020304" pitchFamily="18" charset="0"/>
              </a:rPr>
              <a:t> </a:t>
            </a:r>
            <a:r>
              <a:rPr lang="en-ID" sz="1800" b="1" i="0" u="none" strike="noStrike" baseline="0" dirty="0" err="1">
                <a:latin typeface="Lucida Bright" panose="02040602050505020304" pitchFamily="18" charset="0"/>
              </a:rPr>
              <a:t>Dinamika</a:t>
            </a:r>
            <a:r>
              <a:rPr lang="en-ID" sz="1800" b="1" i="0" u="none" strike="noStrike" baseline="0" dirty="0">
                <a:latin typeface="Lucida Bright" panose="02040602050505020304" pitchFamily="18" charset="0"/>
              </a:rPr>
              <a:t> dan </a:t>
            </a:r>
            <a:r>
              <a:rPr lang="en-ID" sz="1800" b="1" i="0" u="none" strike="noStrike" baseline="0" dirty="0" err="1">
                <a:latin typeface="Lucida Bright" panose="02040602050505020304" pitchFamily="18" charset="0"/>
              </a:rPr>
              <a:t>Tantangan</a:t>
            </a:r>
            <a:br>
              <a:rPr lang="en-ID" sz="1800" b="1" i="0" u="none" strike="noStrike" baseline="0" dirty="0">
                <a:latin typeface="Lucida Bright" panose="02040602050505020304" pitchFamily="18" charset="0"/>
              </a:rPr>
            </a:br>
            <a:r>
              <a:rPr lang="en-ID" sz="1800" b="1" i="0" u="none" strike="noStrike" baseline="0" dirty="0">
                <a:latin typeface="Lucida Bright" panose="02040602050505020304" pitchFamily="18" charset="0"/>
              </a:rPr>
              <a:t>Harmoni </a:t>
            </a:r>
            <a:r>
              <a:rPr lang="en-ID" sz="1800" b="1" i="0" u="none" strike="noStrike" baseline="0" dirty="0" err="1">
                <a:latin typeface="Lucida Bright" panose="02040602050505020304" pitchFamily="18" charset="0"/>
              </a:rPr>
              <a:t>Kewajiban</a:t>
            </a:r>
            <a:r>
              <a:rPr lang="en-ID" sz="1800" b="1" i="0" u="none" strike="noStrike" baseline="0" dirty="0">
                <a:latin typeface="Lucida Bright" panose="02040602050505020304" pitchFamily="18" charset="0"/>
              </a:rPr>
              <a:t> dan </a:t>
            </a:r>
            <a:r>
              <a:rPr lang="en-ID" sz="1800" b="1" i="0" u="none" strike="noStrike" baseline="0" dirty="0" err="1">
                <a:latin typeface="Lucida Bright" panose="02040602050505020304" pitchFamily="18" charset="0"/>
              </a:rPr>
              <a:t>Hak</a:t>
            </a:r>
            <a:r>
              <a:rPr lang="en-ID" sz="1800" b="1" i="0" u="none" strike="noStrike" baseline="0" dirty="0">
                <a:latin typeface="Lucida Bright" panose="02040602050505020304" pitchFamily="18" charset="0"/>
              </a:rPr>
              <a:t> Negara dan </a:t>
            </a:r>
            <a:r>
              <a:rPr lang="en-ID" sz="1800" b="1" i="0" u="none" strike="noStrike" baseline="0" dirty="0" err="1">
                <a:latin typeface="Lucida Bright" panose="02040602050505020304" pitchFamily="18" charset="0"/>
              </a:rPr>
              <a:t>Warga</a:t>
            </a:r>
            <a:r>
              <a:rPr lang="en-ID" sz="1800" b="1" i="0" u="none" strike="noStrike" baseline="0" dirty="0">
                <a:latin typeface="Lucida Bright" panose="02040602050505020304" pitchFamily="18" charset="0"/>
              </a:rPr>
              <a:t> Negara</a:t>
            </a:r>
            <a:endParaRPr lang="en-ID" b="1" dirty="0">
              <a:latin typeface="Lucida Bright" panose="02040602050505020304" pitchFamily="18" charset="0"/>
            </a:endParaRPr>
          </a:p>
        </p:txBody>
      </p:sp>
    </p:spTree>
    <p:extLst>
      <p:ext uri="{BB962C8B-B14F-4D97-AF65-F5344CB8AC3E}">
        <p14:creationId xmlns:p14="http://schemas.microsoft.com/office/powerpoint/2010/main" val="395571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499B093-0803-487C-8158-0C0AA7778906}"/>
              </a:ext>
            </a:extLst>
          </p:cNvPr>
          <p:cNvSpPr>
            <a:spLocks noGrp="1"/>
          </p:cNvSpPr>
          <p:nvPr>
            <p:ph type="subTitle" idx="1"/>
          </p:nvPr>
        </p:nvSpPr>
        <p:spPr>
          <a:xfrm>
            <a:off x="1007420" y="1036864"/>
            <a:ext cx="5524008" cy="1074900"/>
          </a:xfrm>
        </p:spPr>
        <p:txBody>
          <a:bodyPr/>
          <a:lstStyle/>
          <a:p>
            <a:r>
              <a:rPr lang="en-US" b="1" dirty="0"/>
              <a:t>2. </a:t>
            </a:r>
            <a:r>
              <a:rPr lang="en-ID" sz="1800" b="1" i="0" u="none" strike="noStrike" baseline="0" dirty="0" err="1">
                <a:latin typeface="HP#20Simplified#20Light"/>
              </a:rPr>
              <a:t>Aturan</a:t>
            </a:r>
            <a:r>
              <a:rPr lang="en-ID" sz="1800" b="1" i="0" u="none" strike="noStrike" baseline="0" dirty="0">
                <a:latin typeface="HP#20Simplified#20Light"/>
              </a:rPr>
              <a:t> Dasar </a:t>
            </a:r>
            <a:r>
              <a:rPr lang="en-ID" sz="1800" b="1" i="0" u="none" strike="noStrike" baseline="0" dirty="0" err="1">
                <a:latin typeface="HP#20Simplified#20Light"/>
              </a:rPr>
              <a:t>Ihwal</a:t>
            </a:r>
            <a:r>
              <a:rPr lang="en-ID" sz="1800" b="1" i="0" u="none" strike="noStrike" baseline="0" dirty="0">
                <a:latin typeface="HP#20Simplified#20Light"/>
              </a:rPr>
              <a:t> </a:t>
            </a:r>
            <a:r>
              <a:rPr lang="en-ID" sz="1800" b="1" i="0" u="none" strike="noStrike" baseline="0" dirty="0" err="1">
                <a:latin typeface="HP#20Simplified#20Light"/>
              </a:rPr>
              <a:t>Perekonomian</a:t>
            </a:r>
            <a:r>
              <a:rPr lang="en-ID" sz="1800" b="1" i="0" u="none" strike="noStrike" baseline="0" dirty="0">
                <a:latin typeface="HP#20Simplified#20Light"/>
              </a:rPr>
              <a:t> Nasional dan </a:t>
            </a:r>
            <a:r>
              <a:rPr lang="en-ID" sz="1800" b="1" i="0" u="none" strike="noStrike" baseline="0" dirty="0" err="1">
                <a:latin typeface="HP#20Simplified#20Light"/>
              </a:rPr>
              <a:t>Kesejahteraan</a:t>
            </a:r>
            <a:r>
              <a:rPr lang="en-ID" sz="1800" b="1" i="0" u="none" strike="noStrike" baseline="0" dirty="0">
                <a:latin typeface="HP#20Simplified#20Light"/>
              </a:rPr>
              <a:t> Sosial</a:t>
            </a:r>
          </a:p>
          <a:p>
            <a:endParaRPr lang="en-ID" b="1" dirty="0"/>
          </a:p>
        </p:txBody>
      </p:sp>
      <p:sp>
        <p:nvSpPr>
          <p:cNvPr id="5" name="Subtitle 4">
            <a:extLst>
              <a:ext uri="{FF2B5EF4-FFF2-40B4-BE49-F238E27FC236}">
                <a16:creationId xmlns:a16="http://schemas.microsoft.com/office/drawing/2014/main" id="{68AC6622-253B-43A3-8690-9B3736FFFF95}"/>
              </a:ext>
            </a:extLst>
          </p:cNvPr>
          <p:cNvSpPr>
            <a:spLocks noGrp="1"/>
          </p:cNvSpPr>
          <p:nvPr>
            <p:ph type="subTitle" idx="4"/>
          </p:nvPr>
        </p:nvSpPr>
        <p:spPr>
          <a:xfrm>
            <a:off x="-407700" y="-257078"/>
            <a:ext cx="2422800" cy="1074900"/>
          </a:xfrm>
        </p:spPr>
        <p:txBody>
          <a:bodyPr/>
          <a:lstStyle/>
          <a:p>
            <a:r>
              <a:rPr lang="en-US" sz="2000" i="1" dirty="0"/>
              <a:t>NEXT……</a:t>
            </a:r>
            <a:endParaRPr lang="en-ID" sz="2000" i="1" dirty="0"/>
          </a:p>
        </p:txBody>
      </p:sp>
      <p:sp>
        <p:nvSpPr>
          <p:cNvPr id="9" name="Subtitle 4">
            <a:extLst>
              <a:ext uri="{FF2B5EF4-FFF2-40B4-BE49-F238E27FC236}">
                <a16:creationId xmlns:a16="http://schemas.microsoft.com/office/drawing/2014/main" id="{DEFD5DCA-4BCE-4D2E-86EE-500C2D10412C}"/>
              </a:ext>
            </a:extLst>
          </p:cNvPr>
          <p:cNvSpPr txBox="1">
            <a:spLocks/>
          </p:cNvSpPr>
          <p:nvPr/>
        </p:nvSpPr>
        <p:spPr>
          <a:xfrm>
            <a:off x="1007420" y="1352485"/>
            <a:ext cx="6038358" cy="15185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1pPr>
            <a:lvl2pPr marL="914400" marR="0" lvl="1"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2pPr>
            <a:lvl3pPr marL="1371600" marR="0" lvl="2"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3pPr>
            <a:lvl4pPr marL="1828800" marR="0" lvl="3"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4pPr>
            <a:lvl5pPr marL="2286000" marR="0" lvl="4"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5pPr>
            <a:lvl6pPr marL="2743200" marR="0" lvl="5"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6pPr>
            <a:lvl7pPr marL="3200400" marR="0" lvl="6"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7pPr>
            <a:lvl8pPr marL="3657600" marR="0" lvl="7"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8pPr>
            <a:lvl9pPr marL="4114800" marR="0" lvl="8"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9pPr>
          </a:lstStyle>
          <a:p>
            <a:pPr marL="317500" indent="41275" algn="l"/>
            <a:endParaRPr lang="en-ID" sz="1800" b="0" i="0" u="none" strike="noStrike" baseline="0" dirty="0">
              <a:latin typeface="HP#20Simplified#20Light"/>
            </a:endParaRPr>
          </a:p>
          <a:p>
            <a:pPr marL="317500" indent="41275" algn="l"/>
            <a:endParaRPr lang="en-ID" sz="1800" dirty="0">
              <a:latin typeface="HP#20Simplified#20Light"/>
            </a:endParaRPr>
          </a:p>
          <a:p>
            <a:pPr marL="317500" indent="41275" algn="l"/>
            <a:endParaRPr lang="en-ID" sz="1800" dirty="0">
              <a:latin typeface="HP#20Simplified#20Light"/>
            </a:endParaRPr>
          </a:p>
          <a:p>
            <a:pPr marL="317500" indent="41275" algn="l"/>
            <a:endParaRPr lang="en-ID" sz="1800" dirty="0">
              <a:latin typeface="HP#20Simplified#20Light"/>
            </a:endParaRPr>
          </a:p>
          <a:p>
            <a:pPr marL="317500" indent="41275" algn="l"/>
            <a:endParaRPr lang="en-ID" sz="1800" dirty="0">
              <a:latin typeface="HP#20Simplified#20Light"/>
            </a:endParaRPr>
          </a:p>
          <a:p>
            <a:pPr marL="317500" indent="41275" algn="l"/>
            <a:endParaRPr lang="en-ID" sz="1800" dirty="0">
              <a:latin typeface="HP#20Simplified#20Light"/>
            </a:endParaRPr>
          </a:p>
          <a:p>
            <a:pPr marL="317500" indent="41275" algn="l"/>
            <a:endParaRPr lang="en-ID" sz="1800" dirty="0">
              <a:latin typeface="HP#20Simplified#20Light"/>
            </a:endParaRPr>
          </a:p>
          <a:p>
            <a:pPr marL="317500" indent="41275" algn="l"/>
            <a:endParaRPr lang="en-ID" sz="1800" dirty="0">
              <a:latin typeface="HP#20Simplified#20Light"/>
            </a:endParaRPr>
          </a:p>
          <a:p>
            <a:pPr marL="317500" indent="-47625" algn="l"/>
            <a:r>
              <a:rPr lang="en-ID" sz="1600" b="0" i="0" u="none" strike="noStrike" baseline="0" dirty="0">
                <a:latin typeface="HP#20Simplified#20Light"/>
              </a:rPr>
              <a:t>Salah </a:t>
            </a:r>
            <a:r>
              <a:rPr lang="en-ID" sz="1600" b="0" i="0" u="none" strike="noStrike" baseline="0" dirty="0" err="1">
                <a:latin typeface="HP#20Simplified#20Light"/>
              </a:rPr>
              <a:t>satu</a:t>
            </a:r>
            <a:r>
              <a:rPr lang="en-ID" sz="1600" b="0" i="0" u="none" strike="noStrike" baseline="0" dirty="0">
                <a:latin typeface="HP#20Simplified#20Light"/>
              </a:rPr>
              <a:t> </a:t>
            </a:r>
            <a:r>
              <a:rPr lang="en-ID" sz="1600" b="0" i="0" u="none" strike="noStrike" baseline="0" dirty="0" err="1">
                <a:latin typeface="HP#20Simplified#20Light"/>
              </a:rPr>
              <a:t>perubahan</a:t>
            </a:r>
            <a:r>
              <a:rPr lang="en-ID" sz="1600" b="0" i="0" u="none" strike="noStrike" baseline="0" dirty="0">
                <a:latin typeface="HP#20Simplified#20Light"/>
              </a:rPr>
              <a:t> </a:t>
            </a:r>
            <a:r>
              <a:rPr lang="en-ID" sz="1600" b="0" i="0" u="none" strike="noStrike" baseline="0" dirty="0" err="1">
                <a:latin typeface="HP#20Simplified#20Light"/>
              </a:rPr>
              <a:t>penting</a:t>
            </a:r>
            <a:r>
              <a:rPr lang="en-ID" sz="1600" b="0" i="0" u="none" strike="noStrike" baseline="0" dirty="0">
                <a:latin typeface="HP#20Simplified#20Light"/>
              </a:rPr>
              <a:t> </a:t>
            </a:r>
            <a:r>
              <a:rPr lang="en-ID" sz="1600" b="0" i="0" u="none" strike="noStrike" baseline="0" dirty="0" err="1">
                <a:latin typeface="HP#20Simplified#20Light"/>
              </a:rPr>
              <a:t>untuk</a:t>
            </a:r>
            <a:r>
              <a:rPr lang="en-ID" sz="1600" b="0" i="0" u="none" strike="noStrike" baseline="0" dirty="0">
                <a:latin typeface="HP#20Simplified#20Light"/>
              </a:rPr>
              <a:t> </a:t>
            </a:r>
            <a:r>
              <a:rPr lang="en-ID" sz="1600" b="0" i="0" u="none" strike="noStrike" baseline="0" dirty="0" err="1">
                <a:latin typeface="HP#20Simplified#20Light"/>
              </a:rPr>
              <a:t>Pasal</a:t>
            </a:r>
            <a:r>
              <a:rPr lang="en-ID" sz="1600" b="0" i="0" u="none" strike="noStrike" baseline="0" dirty="0">
                <a:latin typeface="HP#20Simplified#20Light"/>
              </a:rPr>
              <a:t> 33 </a:t>
            </a:r>
            <a:r>
              <a:rPr lang="en-ID" sz="1600" b="0" i="0" u="none" strike="noStrike" baseline="0" dirty="0" err="1">
                <a:latin typeface="HP#20Simplified#20Light"/>
              </a:rPr>
              <a:t>terutama</a:t>
            </a:r>
            <a:r>
              <a:rPr lang="en-ID" sz="1600" dirty="0">
                <a:latin typeface="HP#20Simplified#20Light"/>
              </a:rPr>
              <a:t> </a:t>
            </a:r>
            <a:r>
              <a:rPr lang="en-ID" sz="1600" b="0" i="0" u="none" strike="noStrike" baseline="0" dirty="0" err="1">
                <a:latin typeface="HP#20Simplified#20Light"/>
              </a:rPr>
              <a:t>dimaksudkan</a:t>
            </a:r>
            <a:r>
              <a:rPr lang="en-ID" sz="1600" b="0" i="0" u="none" strike="noStrike" baseline="0" dirty="0">
                <a:latin typeface="HP#20Simplified#20Light"/>
              </a:rPr>
              <a:t> </a:t>
            </a:r>
            <a:r>
              <a:rPr lang="en-ID" sz="1600" b="0" i="0" u="none" strike="noStrike" baseline="0" dirty="0" err="1">
                <a:latin typeface="HP#20Simplified#20Light"/>
              </a:rPr>
              <a:t>untuk</a:t>
            </a:r>
            <a:r>
              <a:rPr lang="en-ID" sz="1600" dirty="0">
                <a:latin typeface="HP#20Simplified#20Light"/>
              </a:rPr>
              <a:t> </a:t>
            </a:r>
            <a:r>
              <a:rPr lang="en-ID" sz="1600" b="0" i="0" u="none" strike="noStrike" baseline="0" dirty="0" err="1">
                <a:latin typeface="HP#20Simplified#20Light"/>
              </a:rPr>
              <a:t>melengkapi</a:t>
            </a:r>
            <a:r>
              <a:rPr lang="en-ID" sz="1600" b="0" i="0" u="none" strike="noStrike" baseline="0" dirty="0">
                <a:latin typeface="HP#20Simplified#20Light"/>
              </a:rPr>
              <a:t> </a:t>
            </a:r>
            <a:r>
              <a:rPr lang="en-ID" sz="1600" b="0" i="0" u="none" strike="noStrike" baseline="0" dirty="0" err="1">
                <a:latin typeface="HP#20Simplified#20Light"/>
              </a:rPr>
              <a:t>aturan</a:t>
            </a:r>
            <a:r>
              <a:rPr lang="en-ID" sz="1600" b="0" i="0" u="none" strike="noStrike" baseline="0" dirty="0">
                <a:latin typeface="HP#20Simplified#20Light"/>
              </a:rPr>
              <a:t> yang </a:t>
            </a:r>
            <a:r>
              <a:rPr lang="en-ID" sz="1600" b="0" i="0" u="none" strike="noStrike" baseline="0" dirty="0" err="1">
                <a:latin typeface="HP#20Simplified#20Light"/>
              </a:rPr>
              <a:t>sudah</a:t>
            </a:r>
            <a:r>
              <a:rPr lang="en-ID" sz="1600" b="0" i="0" u="none" strike="noStrike" baseline="0" dirty="0">
                <a:latin typeface="HP#20Simplified#20Light"/>
              </a:rPr>
              <a:t> </a:t>
            </a:r>
            <a:r>
              <a:rPr lang="en-ID" sz="1600" b="0" i="0" u="none" strike="noStrike" baseline="0" dirty="0" err="1">
                <a:latin typeface="HP#20Simplified#20Light"/>
              </a:rPr>
              <a:t>diatur</a:t>
            </a:r>
            <a:r>
              <a:rPr lang="en-ID" sz="1600" b="0" i="0" u="none" strike="noStrike" baseline="0" dirty="0">
                <a:latin typeface="HP#20Simplified#20Light"/>
              </a:rPr>
              <a:t> </a:t>
            </a:r>
            <a:r>
              <a:rPr lang="en-ID" sz="1600" b="0" i="0" u="none" strike="noStrike" baseline="0" dirty="0" err="1">
                <a:latin typeface="HP#20Simplified#20Light"/>
              </a:rPr>
              <a:t>sebelum</a:t>
            </a:r>
            <a:r>
              <a:rPr lang="en-ID" sz="1600" b="0" i="0" u="none" strike="noStrike" baseline="0" dirty="0">
                <a:latin typeface="HP#20Simplified#20Light"/>
              </a:rPr>
              <a:t> </a:t>
            </a:r>
            <a:r>
              <a:rPr lang="en-ID" sz="1600" b="0" i="0" u="none" strike="noStrike" baseline="0" dirty="0" err="1">
                <a:latin typeface="HP#20Simplified#20Light"/>
              </a:rPr>
              <a:t>perubahan</a:t>
            </a:r>
            <a:r>
              <a:rPr lang="en-ID" sz="1600" b="0" i="0" u="none" strike="noStrike" baseline="0" dirty="0">
                <a:latin typeface="HP#20Simplified#20Light"/>
              </a:rPr>
              <a:t> UUD NRI 1945, </a:t>
            </a:r>
            <a:r>
              <a:rPr lang="en-ID" sz="1600" b="0" i="0" u="none" strike="noStrike" baseline="0" dirty="0" err="1">
                <a:latin typeface="HP#20Simplified#20Light"/>
              </a:rPr>
              <a:t>sebagai</a:t>
            </a:r>
            <a:r>
              <a:rPr lang="en-ID" sz="1600" b="0" i="0" u="none" strike="noStrike" baseline="0" dirty="0">
                <a:latin typeface="HP#20Simplified#20Light"/>
              </a:rPr>
              <a:t> </a:t>
            </a:r>
            <a:r>
              <a:rPr lang="en-ID" sz="1600" b="0" i="0" u="none" strike="noStrike" baseline="0" dirty="0" err="1">
                <a:latin typeface="HP#20Simplified#20Light"/>
              </a:rPr>
              <a:t>berikut</a:t>
            </a:r>
            <a:r>
              <a:rPr lang="en-ID" sz="1600" b="0" i="0" u="none" strike="noStrike" baseline="0" dirty="0">
                <a:latin typeface="HP#20Simplified#20Light"/>
              </a:rPr>
              <a:t>:</a:t>
            </a:r>
          </a:p>
          <a:p>
            <a:pPr marL="317500" indent="41275" algn="l"/>
            <a:endParaRPr lang="en-ID" sz="1600" dirty="0">
              <a:latin typeface="HP#20Simplified#20Light"/>
            </a:endParaRPr>
          </a:p>
          <a:p>
            <a:pPr marL="358775" indent="-219075" algn="l"/>
            <a:r>
              <a:rPr lang="en-ID" sz="1600" b="0" i="0" u="none" strike="noStrike" baseline="0" dirty="0">
                <a:latin typeface="HP#20Simplified#20Light"/>
              </a:rPr>
              <a:t>a. </a:t>
            </a:r>
            <a:r>
              <a:rPr lang="en-ID" sz="1600" b="0" i="0" u="none" strike="noStrike" baseline="0" dirty="0" err="1">
                <a:latin typeface="HP#20Simplified#20Light"/>
              </a:rPr>
              <a:t>Pasal</a:t>
            </a:r>
            <a:r>
              <a:rPr lang="en-ID" sz="1600" b="0" i="0" u="none" strike="noStrike" baseline="0" dirty="0">
                <a:latin typeface="HP#20Simplified#20Light"/>
              </a:rPr>
              <a:t> 33 Ayat (1) UUD NRI 1945: </a:t>
            </a:r>
            <a:r>
              <a:rPr lang="en-ID" sz="1600" b="0" i="0" u="none" strike="noStrike" baseline="0" dirty="0" err="1">
                <a:latin typeface="HP#20Simplified#20Light"/>
              </a:rPr>
              <a:t>menegaskan</a:t>
            </a:r>
            <a:r>
              <a:rPr lang="en-ID" sz="1600" b="0" i="0" u="none" strike="noStrike" baseline="0" dirty="0">
                <a:latin typeface="HP#20Simplified#20Light"/>
              </a:rPr>
              <a:t> </a:t>
            </a:r>
            <a:r>
              <a:rPr lang="en-ID" sz="1600" b="0" i="0" u="none" strike="noStrike" baseline="0" dirty="0" err="1">
                <a:latin typeface="HP#20Simplified#20Light"/>
              </a:rPr>
              <a:t>asas</a:t>
            </a:r>
            <a:r>
              <a:rPr lang="en-ID" sz="1600" dirty="0">
                <a:latin typeface="HP#20Simplified#20Light"/>
              </a:rPr>
              <a:t> </a:t>
            </a:r>
            <a:r>
              <a:rPr lang="en-ID" sz="1600" b="0" i="0" u="none" strike="noStrike" baseline="0" dirty="0" err="1">
                <a:latin typeface="HP#20Simplified#20Light"/>
              </a:rPr>
              <a:t>kekeluargaan</a:t>
            </a:r>
            <a:r>
              <a:rPr lang="en-ID" sz="1600" b="0" i="0" u="none" strike="noStrike" baseline="0" dirty="0">
                <a:latin typeface="HP#20Simplified#20Light"/>
              </a:rPr>
              <a:t>;</a:t>
            </a:r>
          </a:p>
          <a:p>
            <a:pPr marL="358775" indent="-219075" algn="l"/>
            <a:r>
              <a:rPr lang="en-ID" sz="1600" b="0" i="0" u="none" strike="noStrike" baseline="0" dirty="0">
                <a:latin typeface="HP#20Simplified#20Light"/>
              </a:rPr>
              <a:t>b. </a:t>
            </a:r>
            <a:r>
              <a:rPr lang="en-ID" sz="1600" b="0" i="0" u="none" strike="noStrike" baseline="0" dirty="0" err="1">
                <a:latin typeface="HP#20Simplified#20Light"/>
              </a:rPr>
              <a:t>Pasal</a:t>
            </a:r>
            <a:r>
              <a:rPr lang="en-ID" sz="1600" b="0" i="0" u="none" strike="noStrike" baseline="0" dirty="0">
                <a:latin typeface="HP#20Simplified#20Light"/>
              </a:rPr>
              <a:t> 33 Ayat (2) UUD NRI 1945: </a:t>
            </a:r>
            <a:r>
              <a:rPr lang="en-ID" sz="1600" b="0" i="0" u="none" strike="noStrike" baseline="0" dirty="0" err="1">
                <a:latin typeface="HP#20Simplified#20Light"/>
              </a:rPr>
              <a:t>menegaskan</a:t>
            </a:r>
            <a:r>
              <a:rPr lang="en-ID" sz="1600" b="0" i="0" u="none" strike="noStrike" baseline="0" dirty="0">
                <a:latin typeface="HP#20Simplified#20Light"/>
              </a:rPr>
              <a:t> </a:t>
            </a:r>
            <a:r>
              <a:rPr lang="en-ID" sz="1600" b="0" i="0" u="none" strike="noStrike" baseline="0" dirty="0" err="1">
                <a:latin typeface="HP#20Simplified#20Light"/>
              </a:rPr>
              <a:t>bahwa</a:t>
            </a:r>
            <a:r>
              <a:rPr lang="en-ID" sz="1600" b="0" i="0" u="none" strike="noStrike" baseline="0" dirty="0">
                <a:latin typeface="HP#20Simplified#20Light"/>
              </a:rPr>
              <a:t> </a:t>
            </a:r>
            <a:r>
              <a:rPr lang="en-ID" sz="1600" b="0" i="0" u="none" strike="noStrike" baseline="0" dirty="0" err="1">
                <a:latin typeface="HP#20Simplified#20Light"/>
              </a:rPr>
              <a:t>cabang-cabang</a:t>
            </a:r>
            <a:r>
              <a:rPr lang="en-ID" sz="1600" dirty="0">
                <a:latin typeface="HP#20Simplified#20Light"/>
              </a:rPr>
              <a:t> </a:t>
            </a:r>
            <a:r>
              <a:rPr lang="en-ID" sz="1600" b="0" i="0" u="none" strike="noStrike" baseline="0" dirty="0" err="1">
                <a:latin typeface="HP#20Simplified#20Light"/>
              </a:rPr>
              <a:t>produksi</a:t>
            </a:r>
            <a:r>
              <a:rPr lang="en-ID" sz="1600" b="0" i="0" u="none" strike="noStrike" baseline="0" dirty="0">
                <a:latin typeface="HP#20Simplified#20Light"/>
              </a:rPr>
              <a:t> yang </a:t>
            </a:r>
            <a:r>
              <a:rPr lang="en-ID" sz="1600" b="0" i="0" u="none" strike="noStrike" baseline="0" dirty="0" err="1">
                <a:latin typeface="HP#20Simplified#20Light"/>
              </a:rPr>
              <a:t>penting</a:t>
            </a:r>
            <a:r>
              <a:rPr lang="en-ID" sz="1600" b="0" i="0" u="none" strike="noStrike" baseline="0" dirty="0">
                <a:latin typeface="HP#20Simplified#20Light"/>
              </a:rPr>
              <a:t> </a:t>
            </a:r>
            <a:r>
              <a:rPr lang="en-ID" sz="1600" b="0" i="0" u="none" strike="noStrike" baseline="0" dirty="0" err="1">
                <a:latin typeface="HP#20Simplified#20Light"/>
              </a:rPr>
              <a:t>bagi</a:t>
            </a:r>
            <a:r>
              <a:rPr lang="en-ID" sz="1600" b="0" i="0" u="none" strike="noStrike" baseline="0" dirty="0">
                <a:latin typeface="HP#20Simplified#20Light"/>
              </a:rPr>
              <a:t> negara dan yang </a:t>
            </a:r>
            <a:r>
              <a:rPr lang="en-ID" sz="1600" b="0" i="0" u="none" strike="noStrike" baseline="0" dirty="0" err="1">
                <a:latin typeface="HP#20Simplified#20Light"/>
              </a:rPr>
              <a:t>menguasai</a:t>
            </a:r>
            <a:r>
              <a:rPr lang="en-ID" sz="1600" b="0" i="0" u="none" strike="noStrike" baseline="0" dirty="0">
                <a:latin typeface="HP#20Simplified#20Light"/>
              </a:rPr>
              <a:t> </a:t>
            </a:r>
            <a:r>
              <a:rPr lang="en-ID" sz="1600" b="0" i="0" u="none" strike="noStrike" baseline="0" dirty="0" err="1">
                <a:latin typeface="HP#20Simplified#20Light"/>
              </a:rPr>
              <a:t>hajat</a:t>
            </a:r>
            <a:r>
              <a:rPr lang="en-ID" sz="1600" b="0" i="0" u="none" strike="noStrike" baseline="0" dirty="0">
                <a:latin typeface="HP#20Simplified#20Light"/>
              </a:rPr>
              <a:t> </a:t>
            </a:r>
            <a:r>
              <a:rPr lang="en-ID" sz="1600" b="0" i="0" u="none" strike="noStrike" baseline="0" dirty="0" err="1">
                <a:latin typeface="HP#20Simplified#20Light"/>
              </a:rPr>
              <a:t>hidup</a:t>
            </a:r>
            <a:r>
              <a:rPr lang="en-ID" sz="1600" dirty="0">
                <a:latin typeface="HP#20Simplified#20Light"/>
              </a:rPr>
              <a:t> </a:t>
            </a:r>
            <a:r>
              <a:rPr lang="en-ID" sz="1600" b="0" i="0" u="none" strike="noStrike" baseline="0" dirty="0">
                <a:latin typeface="HP#20Simplified#20Light"/>
              </a:rPr>
              <a:t>orang </a:t>
            </a:r>
            <a:r>
              <a:rPr lang="en-ID" sz="1600" b="0" i="0" u="none" strike="noStrike" baseline="0" dirty="0" err="1">
                <a:latin typeface="HP#20Simplified#20Light"/>
              </a:rPr>
              <a:t>banyak</a:t>
            </a:r>
            <a:r>
              <a:rPr lang="en-ID" sz="1600" b="0" i="0" u="none" strike="noStrike" baseline="0" dirty="0">
                <a:latin typeface="HP#20Simplified#20Light"/>
              </a:rPr>
              <a:t> </a:t>
            </a:r>
            <a:r>
              <a:rPr lang="en-ID" sz="1600" b="0" i="0" u="none" strike="noStrike" baseline="0" dirty="0" err="1">
                <a:latin typeface="HP#20Simplified#20Light"/>
              </a:rPr>
              <a:t>harus</a:t>
            </a:r>
            <a:r>
              <a:rPr lang="en-ID" sz="1600" b="0" i="0" u="none" strike="noStrike" baseline="0" dirty="0">
                <a:latin typeface="HP#20Simplified#20Light"/>
              </a:rPr>
              <a:t> </a:t>
            </a:r>
            <a:r>
              <a:rPr lang="en-ID" sz="1600" b="0" i="0" u="none" strike="noStrike" baseline="0" dirty="0" err="1">
                <a:latin typeface="HP#20Simplified#20Light"/>
              </a:rPr>
              <a:t>dikuasai</a:t>
            </a:r>
            <a:r>
              <a:rPr lang="en-ID" sz="1600" b="0" i="0" u="none" strike="noStrike" baseline="0" dirty="0">
                <a:latin typeface="HP#20Simplified#20Light"/>
              </a:rPr>
              <a:t> negara;</a:t>
            </a:r>
          </a:p>
          <a:p>
            <a:pPr marL="358775" indent="-179388" algn="l"/>
            <a:r>
              <a:rPr lang="en-ID" dirty="0">
                <a:latin typeface="HP#20Simplified#20Light"/>
              </a:rPr>
              <a:t>C</a:t>
            </a:r>
            <a:r>
              <a:rPr lang="en-ID" sz="1600" dirty="0">
                <a:latin typeface="HP#20Simplified#20Light"/>
              </a:rPr>
              <a:t>. </a:t>
            </a:r>
            <a:r>
              <a:rPr lang="en-ID" sz="1600" b="0" i="0" u="none" strike="noStrike" baseline="0" dirty="0" err="1">
                <a:latin typeface="HP#20Simplified#20Light"/>
              </a:rPr>
              <a:t>Pasal</a:t>
            </a:r>
            <a:r>
              <a:rPr lang="en-ID" sz="1600" b="0" i="0" u="none" strike="noStrike" baseline="0" dirty="0">
                <a:latin typeface="HP#20Simplified#20Light"/>
              </a:rPr>
              <a:t> 33 Ayat (3) UUD NRI 1945: </a:t>
            </a:r>
            <a:r>
              <a:rPr lang="en-ID" sz="1600" b="0" i="0" u="none" strike="noStrike" baseline="0" dirty="0" err="1">
                <a:latin typeface="HP#20Simplified#20Light"/>
              </a:rPr>
              <a:t>menegaskan</a:t>
            </a:r>
            <a:r>
              <a:rPr lang="en-ID" sz="1600" b="0" i="0" u="none" strike="noStrike" baseline="0" dirty="0">
                <a:latin typeface="HP#20Simplified#20Light"/>
              </a:rPr>
              <a:t> </a:t>
            </a:r>
            <a:r>
              <a:rPr lang="en-ID" sz="1600" b="0" i="0" u="none" strike="noStrike" baseline="0" dirty="0" err="1">
                <a:latin typeface="HP#20Simplified#20Light"/>
              </a:rPr>
              <a:t>bahwa</a:t>
            </a:r>
            <a:r>
              <a:rPr lang="en-ID" sz="1600" b="0" i="0" u="none" strike="noStrike" baseline="0" dirty="0">
                <a:latin typeface="HP#20Simplified#20Light"/>
              </a:rPr>
              <a:t> </a:t>
            </a:r>
            <a:r>
              <a:rPr lang="en-ID" sz="1600" b="0" i="0" u="none" strike="noStrike" baseline="0" dirty="0" err="1">
                <a:latin typeface="HP#20Simplified#20Light"/>
              </a:rPr>
              <a:t>bumi</a:t>
            </a:r>
            <a:r>
              <a:rPr lang="en-ID" sz="1600" b="0" i="0" u="none" strike="noStrike" baseline="0" dirty="0">
                <a:latin typeface="HP#20Simplified#20Light"/>
              </a:rPr>
              <a:t> dan air dan </a:t>
            </a:r>
            <a:r>
              <a:rPr lang="en-ID" sz="1600" b="0" i="0" u="none" strike="noStrike" baseline="0" dirty="0" err="1">
                <a:latin typeface="HP#20Simplified#20Light"/>
              </a:rPr>
              <a:t>kekayaan</a:t>
            </a:r>
            <a:r>
              <a:rPr lang="en-ID" sz="1600" b="0" i="0" u="none" strike="noStrike" baseline="0" dirty="0">
                <a:latin typeface="HP#20Simplified#20Light"/>
              </a:rPr>
              <a:t> </a:t>
            </a:r>
            <a:r>
              <a:rPr lang="en-ID" sz="1600" b="0" i="0" u="none" strike="noStrike" baseline="0" dirty="0" err="1">
                <a:latin typeface="HP#20Simplified#20Light"/>
              </a:rPr>
              <a:t>alam</a:t>
            </a:r>
            <a:r>
              <a:rPr lang="en-ID" sz="1600" b="0" i="0" u="none" strike="noStrike" baseline="0" dirty="0">
                <a:latin typeface="HP#20Simplified#20Light"/>
              </a:rPr>
              <a:t> yang </a:t>
            </a:r>
            <a:r>
              <a:rPr lang="en-ID" sz="1600" b="0" i="0" u="none" strike="noStrike" baseline="0" dirty="0" err="1">
                <a:latin typeface="HP#20Simplified#20Light"/>
              </a:rPr>
              <a:t>terkandung</a:t>
            </a:r>
            <a:r>
              <a:rPr lang="en-ID" sz="1600" b="0" i="0" u="none" strike="noStrike" baseline="0" dirty="0">
                <a:latin typeface="HP#20Simplified#20Light"/>
              </a:rPr>
              <a:t> di </a:t>
            </a:r>
            <a:r>
              <a:rPr lang="en-ID" sz="1600" b="0" i="0" u="none" strike="noStrike" baseline="0" dirty="0" err="1">
                <a:latin typeface="HP#20Simplified#20Light"/>
              </a:rPr>
              <a:t>dalamnya</a:t>
            </a:r>
            <a:r>
              <a:rPr lang="en-ID" sz="1600" b="0" i="0" u="none" strike="noStrike" baseline="0" dirty="0">
                <a:latin typeface="HP#20Simplified#20Light"/>
              </a:rPr>
              <a:t> </a:t>
            </a:r>
            <a:r>
              <a:rPr lang="en-ID" sz="1600" b="0" i="0" u="none" strike="noStrike" baseline="0" dirty="0" err="1">
                <a:latin typeface="HP#20Simplified#20Light"/>
              </a:rPr>
              <a:t>harus</a:t>
            </a:r>
            <a:r>
              <a:rPr lang="en-ID" sz="1600" b="0" i="0" u="none" strike="noStrike" baseline="0" dirty="0">
                <a:latin typeface="HP#20Simplified#20Light"/>
              </a:rPr>
              <a:t> </a:t>
            </a:r>
            <a:r>
              <a:rPr lang="en-ID" sz="1600" b="0" i="0" u="none" strike="noStrike" baseline="0" dirty="0" err="1">
                <a:latin typeface="HP#20Simplified#20Light"/>
              </a:rPr>
              <a:t>dikuasai</a:t>
            </a:r>
            <a:r>
              <a:rPr lang="en-ID" sz="1600" b="0" i="0" u="none" strike="noStrike" baseline="0" dirty="0">
                <a:latin typeface="HP#20Simplified#20Light"/>
              </a:rPr>
              <a:t> negara.</a:t>
            </a:r>
            <a:endParaRPr lang="en-ID" sz="1800" i="1" dirty="0"/>
          </a:p>
        </p:txBody>
      </p:sp>
    </p:spTree>
    <p:extLst>
      <p:ext uri="{BB962C8B-B14F-4D97-AF65-F5344CB8AC3E}">
        <p14:creationId xmlns:p14="http://schemas.microsoft.com/office/powerpoint/2010/main" val="2220286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499B093-0803-487C-8158-0C0AA7778906}"/>
              </a:ext>
            </a:extLst>
          </p:cNvPr>
          <p:cNvSpPr>
            <a:spLocks noGrp="1"/>
          </p:cNvSpPr>
          <p:nvPr>
            <p:ph type="subTitle" idx="1"/>
          </p:nvPr>
        </p:nvSpPr>
        <p:spPr>
          <a:xfrm>
            <a:off x="1264595" y="280372"/>
            <a:ext cx="5524008" cy="689850"/>
          </a:xfrm>
        </p:spPr>
        <p:txBody>
          <a:bodyPr/>
          <a:lstStyle/>
          <a:p>
            <a:r>
              <a:rPr lang="en-US" sz="2400" b="1" dirty="0"/>
              <a:t>3. </a:t>
            </a:r>
            <a:r>
              <a:rPr lang="es-ES" sz="1600" b="1" i="0" u="none" strike="noStrike" baseline="0" dirty="0">
                <a:latin typeface="HP#20Simplified#20Light"/>
              </a:rPr>
              <a:t>Aturan </a:t>
            </a:r>
            <a:r>
              <a:rPr lang="es-ES" sz="1600" b="1" i="0" u="none" strike="noStrike" baseline="0" dirty="0" err="1">
                <a:latin typeface="HP#20Simplified#20Light"/>
              </a:rPr>
              <a:t>Dasar</a:t>
            </a:r>
            <a:r>
              <a:rPr lang="es-ES" sz="1600" b="1" i="0" u="none" strike="noStrike" baseline="0" dirty="0">
                <a:latin typeface="HP#20Simplified#20Light"/>
              </a:rPr>
              <a:t> </a:t>
            </a:r>
            <a:r>
              <a:rPr lang="es-ES" sz="1600" b="1" i="0" u="none" strike="noStrike" baseline="0" dirty="0" err="1">
                <a:latin typeface="HP#20Simplified#20Light"/>
              </a:rPr>
              <a:t>Ihwal</a:t>
            </a:r>
            <a:r>
              <a:rPr lang="es-ES" sz="1600" b="1" i="0" u="none" strike="noStrike" baseline="0" dirty="0">
                <a:latin typeface="HP#20Simplified#20Light"/>
              </a:rPr>
              <a:t> </a:t>
            </a:r>
            <a:r>
              <a:rPr lang="es-ES" sz="1600" b="1" i="0" u="none" strike="noStrike" baseline="0" dirty="0" err="1">
                <a:latin typeface="HP#20Simplified#20Light"/>
              </a:rPr>
              <a:t>Usaha</a:t>
            </a:r>
            <a:r>
              <a:rPr lang="es-ES" sz="1600" b="1" i="0" u="none" strike="noStrike" baseline="0" dirty="0">
                <a:latin typeface="HP#20Simplified#20Light"/>
              </a:rPr>
              <a:t> </a:t>
            </a:r>
            <a:r>
              <a:rPr lang="es-ES" sz="1600" b="1" i="0" u="none" strike="noStrike" baseline="0" dirty="0" err="1">
                <a:latin typeface="HP#20Simplified#20Light"/>
              </a:rPr>
              <a:t>Pertahanan</a:t>
            </a:r>
            <a:r>
              <a:rPr lang="es-ES" sz="1600" b="1" i="0" u="none" strike="noStrike" baseline="0" dirty="0">
                <a:latin typeface="HP#20Simplified#20Light"/>
              </a:rPr>
              <a:t> dan </a:t>
            </a:r>
            <a:r>
              <a:rPr lang="es-ES" sz="1600" b="1" i="0" u="none" strike="noStrike" baseline="0" dirty="0" err="1">
                <a:latin typeface="HP#20Simplified#20Light"/>
              </a:rPr>
              <a:t>Keamanan</a:t>
            </a:r>
            <a:r>
              <a:rPr lang="es-ES" sz="1600" b="1" i="0" u="none" strike="noStrike" baseline="0" dirty="0">
                <a:latin typeface="HP#20Simplified#20Light"/>
              </a:rPr>
              <a:t> Negara</a:t>
            </a:r>
            <a:endParaRPr lang="en-ID" sz="2400" b="1" dirty="0"/>
          </a:p>
        </p:txBody>
      </p:sp>
      <p:sp>
        <p:nvSpPr>
          <p:cNvPr id="5" name="Subtitle 4">
            <a:extLst>
              <a:ext uri="{FF2B5EF4-FFF2-40B4-BE49-F238E27FC236}">
                <a16:creationId xmlns:a16="http://schemas.microsoft.com/office/drawing/2014/main" id="{68AC6622-253B-43A3-8690-9B3736FFFF95}"/>
              </a:ext>
            </a:extLst>
          </p:cNvPr>
          <p:cNvSpPr>
            <a:spLocks noGrp="1"/>
          </p:cNvSpPr>
          <p:nvPr>
            <p:ph type="subTitle" idx="4"/>
          </p:nvPr>
        </p:nvSpPr>
        <p:spPr>
          <a:xfrm>
            <a:off x="-407700" y="-257078"/>
            <a:ext cx="2422800" cy="1074900"/>
          </a:xfrm>
        </p:spPr>
        <p:txBody>
          <a:bodyPr/>
          <a:lstStyle/>
          <a:p>
            <a:r>
              <a:rPr lang="en-US" sz="1600" i="1" dirty="0"/>
              <a:t>NEXT……</a:t>
            </a:r>
            <a:endParaRPr lang="en-ID" sz="1600" i="1" dirty="0"/>
          </a:p>
        </p:txBody>
      </p:sp>
      <p:sp>
        <p:nvSpPr>
          <p:cNvPr id="9" name="Subtitle 4">
            <a:extLst>
              <a:ext uri="{FF2B5EF4-FFF2-40B4-BE49-F238E27FC236}">
                <a16:creationId xmlns:a16="http://schemas.microsoft.com/office/drawing/2014/main" id="{DEFD5DCA-4BCE-4D2E-86EE-500C2D10412C}"/>
              </a:ext>
            </a:extLst>
          </p:cNvPr>
          <p:cNvSpPr txBox="1">
            <a:spLocks/>
          </p:cNvSpPr>
          <p:nvPr/>
        </p:nvSpPr>
        <p:spPr>
          <a:xfrm>
            <a:off x="1007420" y="2122716"/>
            <a:ext cx="6038358" cy="9090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1pPr>
            <a:lvl2pPr marL="914400" marR="0" lvl="1"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2pPr>
            <a:lvl3pPr marL="1371600" marR="0" lvl="2"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3pPr>
            <a:lvl4pPr marL="1828800" marR="0" lvl="3"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4pPr>
            <a:lvl5pPr marL="2286000" marR="0" lvl="4"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5pPr>
            <a:lvl6pPr marL="2743200" marR="0" lvl="5"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6pPr>
            <a:lvl7pPr marL="3200400" marR="0" lvl="6"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7pPr>
            <a:lvl8pPr marL="3657600" marR="0" lvl="7"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8pPr>
            <a:lvl9pPr marL="4114800" marR="0" lvl="8"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9pPr>
          </a:lstStyle>
          <a:p>
            <a:pPr marL="317500" indent="41275" algn="l"/>
            <a:endParaRPr lang="en-ID" i="1" dirty="0"/>
          </a:p>
        </p:txBody>
      </p:sp>
      <p:sp>
        <p:nvSpPr>
          <p:cNvPr id="6" name="Subtitle 4">
            <a:extLst>
              <a:ext uri="{FF2B5EF4-FFF2-40B4-BE49-F238E27FC236}">
                <a16:creationId xmlns:a16="http://schemas.microsoft.com/office/drawing/2014/main" id="{82647899-9DD0-4ED4-AA0D-34084B79A646}"/>
              </a:ext>
            </a:extLst>
          </p:cNvPr>
          <p:cNvSpPr txBox="1">
            <a:spLocks/>
          </p:cNvSpPr>
          <p:nvPr/>
        </p:nvSpPr>
        <p:spPr>
          <a:xfrm>
            <a:off x="1264595" y="843708"/>
            <a:ext cx="6038358" cy="2958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1pPr>
            <a:lvl2pPr marL="914400" marR="0" lvl="1"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2pPr>
            <a:lvl3pPr marL="1371600" marR="0" lvl="2"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3pPr>
            <a:lvl4pPr marL="1828800" marR="0" lvl="3"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4pPr>
            <a:lvl5pPr marL="2286000" marR="0" lvl="4"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5pPr>
            <a:lvl6pPr marL="2743200" marR="0" lvl="5"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6pPr>
            <a:lvl7pPr marL="3200400" marR="0" lvl="6"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7pPr>
            <a:lvl8pPr marL="3657600" marR="0" lvl="7"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8pPr>
            <a:lvl9pPr marL="4114800" marR="0" lvl="8" indent="-317500" algn="ctr" rtl="0">
              <a:lnSpc>
                <a:spcPct val="100000"/>
              </a:lnSpc>
              <a:spcBef>
                <a:spcPts val="0"/>
              </a:spcBef>
              <a:spcAft>
                <a:spcPts val="0"/>
              </a:spcAft>
              <a:buClr>
                <a:schemeClr val="accent3"/>
              </a:buClr>
              <a:buSzPts val="1400"/>
              <a:buFont typeface="Barlow"/>
              <a:buNone/>
              <a:defRPr sz="1400" b="0" i="0" u="none" strike="noStrike" cap="none">
                <a:solidFill>
                  <a:schemeClr val="accent3"/>
                </a:solidFill>
                <a:latin typeface="Barlow"/>
                <a:ea typeface="Barlow"/>
                <a:cs typeface="Barlow"/>
                <a:sym typeface="Barlow"/>
              </a:defRPr>
            </a:lvl9pPr>
          </a:lstStyle>
          <a:p>
            <a:pPr algn="just"/>
            <a:r>
              <a:rPr lang="en-ID" sz="1600" b="1" i="0" u="none" strike="noStrike" baseline="0" dirty="0" err="1">
                <a:latin typeface="HP#20Simplified#20Light"/>
              </a:rPr>
              <a:t>Pasal</a:t>
            </a:r>
            <a:r>
              <a:rPr lang="en-ID" sz="1600" b="1" i="0" u="none" strike="noStrike" baseline="0" dirty="0">
                <a:latin typeface="HP#20Simplified#20Light"/>
              </a:rPr>
              <a:t> 30 </a:t>
            </a:r>
            <a:r>
              <a:rPr lang="fi-FI" sz="1600" b="1" i="0" u="none" strike="noStrike" baseline="0" dirty="0">
                <a:latin typeface="HP#20Simplified#20Light"/>
              </a:rPr>
              <a:t>Ayat (2) UUD NRI 1945 </a:t>
            </a:r>
            <a:r>
              <a:rPr lang="fi-FI" sz="1600" b="0" i="0" u="none" strike="noStrike" baseline="0" dirty="0">
                <a:latin typeface="HP#20Simplified#20Light"/>
              </a:rPr>
              <a:t>menegaskan sebagai berikut: “Usah pertahanan dan keamanan negara dilaksanakan melalui sistem pertahanan dan keamanan rakyat semesta oleh Tentara Nasional Indonesia dan Kepolisian </a:t>
            </a:r>
            <a:r>
              <a:rPr lang="en-ID" sz="1600" b="0" i="0" u="none" strike="noStrike" baseline="0" dirty="0">
                <a:latin typeface="HP#20Simplified#20Light"/>
              </a:rPr>
              <a:t>Negara </a:t>
            </a:r>
            <a:r>
              <a:rPr lang="en-ID" sz="1600" b="0" i="0" u="none" strike="noStrike" baseline="0" dirty="0" err="1">
                <a:latin typeface="HP#20Simplified#20Light"/>
              </a:rPr>
              <a:t>Republik</a:t>
            </a:r>
            <a:r>
              <a:rPr lang="en-ID" sz="1600" b="0" i="0" u="none" strike="noStrike" baseline="0" dirty="0">
                <a:latin typeface="HP#20Simplified#20Light"/>
              </a:rPr>
              <a:t> Indonesia, </a:t>
            </a:r>
            <a:r>
              <a:rPr lang="en-ID" sz="1600" b="0" i="0" u="none" strike="noStrike" baseline="0" dirty="0" err="1">
                <a:latin typeface="HP#20Simplified#20Light"/>
              </a:rPr>
              <a:t>sebagai</a:t>
            </a:r>
            <a:r>
              <a:rPr lang="en-ID" sz="1600" b="0" i="0" u="none" strike="noStrike" baseline="0" dirty="0">
                <a:latin typeface="HP#20Simplified#20Light"/>
              </a:rPr>
              <a:t> </a:t>
            </a:r>
            <a:r>
              <a:rPr lang="en-ID" sz="1600" b="0" i="0" u="none" strike="noStrike" baseline="0" dirty="0" err="1">
                <a:latin typeface="HP#20Simplified#20Light"/>
              </a:rPr>
              <a:t>komponen</a:t>
            </a:r>
            <a:r>
              <a:rPr lang="en-ID" sz="1600" b="0" i="0" u="none" strike="noStrike" baseline="0" dirty="0">
                <a:latin typeface="HP#20Simplified#20Light"/>
              </a:rPr>
              <a:t> </a:t>
            </a:r>
            <a:r>
              <a:rPr lang="en-ID" sz="1600" b="0" i="0" u="none" strike="noStrike" baseline="0" dirty="0" err="1">
                <a:latin typeface="HP#20Simplified#20Light"/>
              </a:rPr>
              <a:t>utama</a:t>
            </a:r>
            <a:r>
              <a:rPr lang="en-ID" sz="1600" b="0" i="0" u="none" strike="noStrike" baseline="0" dirty="0">
                <a:latin typeface="HP#20Simplified#20Light"/>
              </a:rPr>
              <a:t>, dan </a:t>
            </a:r>
            <a:r>
              <a:rPr lang="en-ID" sz="1600" b="0" i="0" u="none" strike="noStrike" baseline="0" dirty="0" err="1">
                <a:latin typeface="HP#20Simplified#20Light"/>
              </a:rPr>
              <a:t>rakyat</a:t>
            </a:r>
            <a:r>
              <a:rPr lang="en-ID" sz="1600" b="0" i="0" u="none" strike="noStrike" baseline="0" dirty="0">
                <a:latin typeface="HP#20Simplified#20Light"/>
              </a:rPr>
              <a:t>, </a:t>
            </a:r>
            <a:r>
              <a:rPr lang="en-ID" sz="1600" b="0" i="0" u="none" strike="noStrike" baseline="0" dirty="0" err="1">
                <a:latin typeface="HP#20Simplified#20Light"/>
              </a:rPr>
              <a:t>sebagai</a:t>
            </a:r>
            <a:r>
              <a:rPr lang="en-ID" sz="1600" dirty="0">
                <a:latin typeface="HP#20Simplified#20Light"/>
              </a:rPr>
              <a:t> </a:t>
            </a:r>
            <a:r>
              <a:rPr lang="fi-FI" sz="1600" b="0" i="0" u="none" strike="noStrike" baseline="0" dirty="0">
                <a:latin typeface="HP#20Simplified#20Light"/>
              </a:rPr>
              <a:t>kekuatan pendukung”. Dipilihnya sistem pertahanan dan keamanan rakyat </a:t>
            </a:r>
            <a:r>
              <a:rPr lang="en-ID" sz="1600" b="0" i="0" u="none" strike="noStrike" baseline="0" dirty="0" err="1">
                <a:latin typeface="HP#20Simplified#20Light"/>
              </a:rPr>
              <a:t>semesta</a:t>
            </a:r>
            <a:r>
              <a:rPr lang="en-ID" sz="1600" b="0" i="0" u="none" strike="noStrike" baseline="0" dirty="0">
                <a:latin typeface="HP#20Simplified#20Light"/>
              </a:rPr>
              <a:t> (</a:t>
            </a:r>
            <a:r>
              <a:rPr lang="en-ID" sz="1600" b="0" i="0" u="none" strike="noStrike" baseline="0" dirty="0" err="1">
                <a:latin typeface="HP#20Simplified#20Light"/>
              </a:rPr>
              <a:t>Sishankamrata</a:t>
            </a:r>
            <a:r>
              <a:rPr lang="en-ID" sz="1600" b="0" i="0" u="none" strike="noStrike" baseline="0" dirty="0">
                <a:latin typeface="HP#20Simplified#20Light"/>
              </a:rPr>
              <a:t>) </a:t>
            </a:r>
            <a:r>
              <a:rPr lang="en-ID" sz="1600" b="0" i="0" u="none" strike="noStrike" baseline="0" dirty="0" err="1">
                <a:latin typeface="HP#20Simplified#20Light"/>
              </a:rPr>
              <a:t>dilatarbelakangi</a:t>
            </a:r>
            <a:r>
              <a:rPr lang="en-ID" sz="1600" b="0" i="0" u="none" strike="noStrike" baseline="0" dirty="0">
                <a:latin typeface="HP#20Simplified#20Light"/>
              </a:rPr>
              <a:t> oleh </a:t>
            </a:r>
            <a:r>
              <a:rPr lang="en-ID" sz="1600" b="0" i="0" u="none" strike="noStrike" baseline="0" dirty="0" err="1">
                <a:latin typeface="HP#20Simplified#20Light"/>
              </a:rPr>
              <a:t>pengalaman</a:t>
            </a:r>
            <a:r>
              <a:rPr lang="en-ID" sz="1600" b="0" i="0" u="none" strike="noStrike" baseline="0" dirty="0">
                <a:latin typeface="HP#20Simplified#20Light"/>
              </a:rPr>
              <a:t> </a:t>
            </a:r>
            <a:r>
              <a:rPr lang="en-ID" sz="1600" b="0" i="0" u="none" strike="noStrike" baseline="0" dirty="0" err="1">
                <a:latin typeface="HP#20Simplified#20Light"/>
              </a:rPr>
              <a:t>sejarah</a:t>
            </a:r>
            <a:r>
              <a:rPr lang="en-ID" sz="1600" dirty="0">
                <a:latin typeface="HP#20Simplified#20Light"/>
              </a:rPr>
              <a:t> </a:t>
            </a:r>
            <a:r>
              <a:rPr lang="en-ID" sz="1600" b="0" i="0" u="none" strike="noStrike" baseline="0" dirty="0" err="1">
                <a:latin typeface="HP#20Simplified#20Light"/>
              </a:rPr>
              <a:t>bangsa</a:t>
            </a:r>
            <a:r>
              <a:rPr lang="en-ID" sz="1600" b="0" i="0" u="none" strike="noStrike" baseline="0" dirty="0">
                <a:latin typeface="HP#20Simplified#20Light"/>
              </a:rPr>
              <a:t> Indonesia </a:t>
            </a:r>
            <a:r>
              <a:rPr lang="en-ID" sz="1600" b="0" i="0" u="none" strike="noStrike" baseline="0" dirty="0" err="1">
                <a:latin typeface="HP#20Simplified#20Light"/>
              </a:rPr>
              <a:t>sendiri</a:t>
            </a:r>
            <a:r>
              <a:rPr lang="en-ID" sz="1600" b="0" i="0" u="none" strike="noStrike" baseline="0" dirty="0">
                <a:latin typeface="HP#20Simplified#20Light"/>
              </a:rPr>
              <a:t>.</a:t>
            </a:r>
            <a:endParaRPr lang="en-ID" sz="1600" i="1" dirty="0"/>
          </a:p>
        </p:txBody>
      </p:sp>
    </p:spTree>
    <p:extLst>
      <p:ext uri="{BB962C8B-B14F-4D97-AF65-F5344CB8AC3E}">
        <p14:creationId xmlns:p14="http://schemas.microsoft.com/office/powerpoint/2010/main" val="204741463"/>
      </p:ext>
    </p:extLst>
  </p:cSld>
  <p:clrMapOvr>
    <a:masterClrMapping/>
  </p:clrMapOvr>
</p:sld>
</file>

<file path=ppt/theme/theme1.xml><?xml version="1.0" encoding="utf-8"?>
<a:theme xmlns:a="http://schemas.openxmlformats.org/drawingml/2006/main" name="Spaghetti Western Style for Business by Slidesgo">
  <a:themeElements>
    <a:clrScheme name="Simple Light">
      <a:dk1>
        <a:srgbClr val="FFE661"/>
      </a:dk1>
      <a:lt1>
        <a:srgbClr val="F9CE4B"/>
      </a:lt1>
      <a:dk2>
        <a:srgbClr val="E68A3D"/>
      </a:dk2>
      <a:lt2>
        <a:srgbClr val="BE6D2F"/>
      </a:lt2>
      <a:accent1>
        <a:srgbClr val="95451F"/>
      </a:accent1>
      <a:accent2>
        <a:srgbClr val="7B3115"/>
      </a:accent2>
      <a:accent3>
        <a:srgbClr val="4E231D"/>
      </a:accent3>
      <a:accent4>
        <a:srgbClr val="F8EEE5"/>
      </a:accent4>
      <a:accent5>
        <a:srgbClr val="EBDDD1"/>
      </a:accent5>
      <a:accent6>
        <a:srgbClr val="FFFFFF"/>
      </a:accent6>
      <a:hlink>
        <a:srgbClr val="4915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1869</Words>
  <Application>Microsoft Office PowerPoint</Application>
  <PresentationFormat>On-screen Show (16:9)</PresentationFormat>
  <Paragraphs>155</Paragraphs>
  <Slides>25</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Calibri</vt:lpstr>
      <vt:lpstr>Lucida Bright</vt:lpstr>
      <vt:lpstr>Aharoni</vt:lpstr>
      <vt:lpstr>Arial</vt:lpstr>
      <vt:lpstr>Barlow Medium</vt:lpstr>
      <vt:lpstr>Barlow</vt:lpstr>
      <vt:lpstr>TimesNewRomanPS-ItalicMT</vt:lpstr>
      <vt:lpstr>Bahiana</vt:lpstr>
      <vt:lpstr>HP#20Simplified#20Light,Italic</vt:lpstr>
      <vt:lpstr>Bebas Neue</vt:lpstr>
      <vt:lpstr>HP#20Simplified#20Light</vt:lpstr>
      <vt:lpstr>Spaghetti Western Style for Business by Slidesgo</vt:lpstr>
      <vt:lpstr>HAK &amp; KEWAJIBAN WARGA NEGARA sub 2</vt:lpstr>
      <vt:lpstr>Sumber Historis, Sosiologis, Politik Kewajiban dan Hak Warga Negara Indonesia </vt:lpstr>
      <vt:lpstr>SECARA HISTORIS</vt:lpstr>
      <vt:lpstr>SECARA SOSIOLOGIS</vt:lpstr>
      <vt:lpstr>Sumber politik</vt:lpstr>
      <vt:lpstr>Hak dan kewajiban warga negara</vt:lpstr>
      <vt:lpstr>Membangun Argumen tentang Dinamika dan Tantangan Harmoni Kewajiban dan Hak Negara dan Warga Negara</vt:lpstr>
      <vt:lpstr>PowerPoint Presentation</vt:lpstr>
      <vt:lpstr>PowerPoint Presentation</vt:lpstr>
      <vt:lpstr>PowerPoint Presentation</vt:lpstr>
      <vt:lpstr>Mendeskripsikan Esensi dan Urgensi Harmoni Kewajiban dan Hak Negara dan Warga Negara</vt:lpstr>
      <vt:lpstr>MENGENAL HAM DI INDONESIA</vt:lpstr>
      <vt:lpstr>HAK ASASI MANUSIA</vt:lpstr>
      <vt:lpstr>MACAM MACAM HAM</vt:lpstr>
      <vt:lpstr>MACAM MACAM HAM</vt:lpstr>
      <vt:lpstr>Landasan hukum ham di INDONESIA</vt:lpstr>
      <vt:lpstr>Isu dan Upaya Tentang  Hak dan Kewajiban Warga Negara di Indonesia</vt:lpstr>
      <vt:lpstr>Kasus Pelanggaran Hak</vt:lpstr>
      <vt:lpstr>Kasus Pelanggaran Hak</vt:lpstr>
      <vt:lpstr>Kasus Pengingkaran Kewajiban</vt:lpstr>
      <vt:lpstr>Kasus Pengingkaran Kewajiban</vt:lpstr>
      <vt:lpstr>Faktor-faktor Terjadinya Kasus-kasus Pelanggaran Hak dan Pengingkaran Kewajiban Warga Negara </vt:lpstr>
      <vt:lpstr>Upaya Penanganan Pelanggaran Hak dan Pengingkaran Kewajiban Warga Negara</vt:lpstr>
      <vt:lpstr>        Tugas dan Analisis…    Pasal 28 J UUD NRI adalah pasal yang secara khusus yang menyatakan adanya kewajiban dasar manusia. Apa sajakah kewajiban dasar manusia itu? Apakah dengan adanya kewajiban dasar manusia menjadikan HAM itu dibatasi? Diskusikan masalah ini dengan mengacu pada isi pasal 28 J UUD NRI 1945. Apa pendapat kelompok Anda?</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 &amp; KEWAJIBAN WARGA NEGARA sub 2</dc:title>
  <cp:lastModifiedBy>nur aini</cp:lastModifiedBy>
  <cp:revision>4</cp:revision>
  <dcterms:modified xsi:type="dcterms:W3CDTF">2022-01-25T18:15:36Z</dcterms:modified>
</cp:coreProperties>
</file>