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Hukum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 dan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Ria wierma putri</a:t>
            </a:r>
          </a:p>
        </p:txBody>
      </p:sp>
    </p:spTree>
    <p:extLst>
      <p:ext uri="{BB962C8B-B14F-4D97-AF65-F5344CB8AC3E}">
        <p14:creationId xmlns:p14="http://schemas.microsoft.com/office/powerpoint/2010/main" val="1527518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Apa</a:t>
            </a:r>
            <a:r>
              <a:rPr lang="en-GB" dirty="0"/>
              <a:t>, </a:t>
            </a:r>
            <a:r>
              <a:rPr lang="en-GB" dirty="0" err="1"/>
              <a:t>sejak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- </a:t>
            </a:r>
            <a:br>
              <a:rPr lang="en-GB" dirty="0"/>
            </a:br>
            <a:r>
              <a:rPr lang="en-GB" dirty="0" err="1"/>
              <a:t>perkembangan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APA?</a:t>
            </a:r>
          </a:p>
          <a:p>
            <a:pPr marL="0" indent="0">
              <a:buNone/>
            </a:pPr>
            <a:r>
              <a:rPr lang="en-GB" dirty="0" err="1"/>
              <a:t>Organisasi</a:t>
            </a:r>
            <a:r>
              <a:rPr lang="en-GB" dirty="0"/>
              <a:t> yang </a:t>
            </a:r>
            <a:r>
              <a:rPr lang="en-GB" dirty="0" err="1"/>
              <a:t>keanggotaan-ruang</a:t>
            </a:r>
            <a:r>
              <a:rPr lang="en-GB" dirty="0"/>
              <a:t> </a:t>
            </a:r>
            <a:r>
              <a:rPr lang="en-GB" dirty="0" err="1"/>
              <a:t>lingkup-keberadaannya</a:t>
            </a:r>
            <a:r>
              <a:rPr lang="en-GB" dirty="0"/>
              <a:t> </a:t>
            </a:r>
            <a:r>
              <a:rPr lang="en-GB" dirty="0" err="1"/>
              <a:t>diakui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r>
              <a:rPr lang="en-GB" dirty="0"/>
              <a:t>- IGOs, NGOs (private-non </a:t>
            </a:r>
            <a:r>
              <a:rPr lang="en-GB" dirty="0" err="1"/>
              <a:t>provit</a:t>
            </a:r>
            <a:r>
              <a:rPr lang="en-GB" dirty="0"/>
              <a:t>) </a:t>
            </a:r>
            <a:r>
              <a:rPr lang="en-GB" dirty="0" err="1"/>
              <a:t>dan</a:t>
            </a:r>
            <a:r>
              <a:rPr lang="en-GB" dirty="0"/>
              <a:t> MNCs (profit firms)</a:t>
            </a:r>
          </a:p>
          <a:p>
            <a:pPr marL="0" indent="0">
              <a:buNone/>
            </a:pPr>
            <a:r>
              <a:rPr lang="en-GB" dirty="0"/>
              <a:t>SIAPA?</a:t>
            </a:r>
          </a:p>
          <a:p>
            <a:pPr marL="0" indent="0">
              <a:buNone/>
            </a:pPr>
            <a:r>
              <a:rPr lang="en-GB" dirty="0"/>
              <a:t>Negara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Bukan</a:t>
            </a:r>
            <a:r>
              <a:rPr lang="en-GB" dirty="0"/>
              <a:t> Negara, </a:t>
            </a:r>
            <a:r>
              <a:rPr lang="en-GB" dirty="0" err="1"/>
              <a:t>dimana</a:t>
            </a:r>
            <a:r>
              <a:rPr lang="en-GB" dirty="0"/>
              <a:t> </a:t>
            </a:r>
            <a:r>
              <a:rPr lang="en-GB" dirty="0" err="1"/>
              <a:t>peran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lingkup</a:t>
            </a:r>
            <a:r>
              <a:rPr lang="en-GB" dirty="0"/>
              <a:t> </a:t>
            </a:r>
            <a:r>
              <a:rPr lang="en-GB" dirty="0" err="1"/>
              <a:t>kepentingannya</a:t>
            </a:r>
            <a:r>
              <a:rPr lang="en-GB" dirty="0"/>
              <a:t> </a:t>
            </a:r>
            <a:r>
              <a:rPr lang="en-GB" dirty="0" err="1"/>
              <a:t>berkembang</a:t>
            </a:r>
            <a:r>
              <a:rPr lang="en-GB" dirty="0"/>
              <a:t> </a:t>
            </a:r>
            <a:r>
              <a:rPr lang="en-GB" dirty="0" err="1"/>
              <a:t>sangat</a:t>
            </a:r>
            <a:r>
              <a:rPr lang="en-GB" dirty="0"/>
              <a:t> </a:t>
            </a:r>
            <a:r>
              <a:rPr lang="en-GB" dirty="0" err="1"/>
              <a:t>pesat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MENGAPA?</a:t>
            </a:r>
          </a:p>
          <a:p>
            <a:pPr marL="0" indent="0">
              <a:buNone/>
            </a:pPr>
            <a:r>
              <a:rPr lang="en-GB" dirty="0" err="1"/>
              <a:t>Kerjasama</a:t>
            </a:r>
            <a:r>
              <a:rPr lang="en-GB" dirty="0"/>
              <a:t>, </a:t>
            </a:r>
            <a:r>
              <a:rPr lang="en-GB" dirty="0" err="1"/>
              <a:t>mengurangi</a:t>
            </a:r>
            <a:r>
              <a:rPr lang="en-GB" dirty="0"/>
              <a:t> gap </a:t>
            </a:r>
            <a:r>
              <a:rPr lang="en-GB" dirty="0" err="1"/>
              <a:t>antar</a:t>
            </a:r>
            <a:r>
              <a:rPr lang="en-GB" dirty="0"/>
              <a:t> </a:t>
            </a:r>
            <a:r>
              <a:rPr lang="en-GB" dirty="0" err="1"/>
              <a:t>anggota</a:t>
            </a:r>
            <a:r>
              <a:rPr lang="en-GB" dirty="0"/>
              <a:t>, </a:t>
            </a:r>
            <a:r>
              <a:rPr lang="en-GB" dirty="0" err="1"/>
              <a:t>perdamaian</a:t>
            </a:r>
            <a:r>
              <a:rPr lang="en-GB" dirty="0"/>
              <a:t>, </a:t>
            </a:r>
            <a:r>
              <a:rPr lang="en-GB" dirty="0" err="1"/>
              <a:t>ipoleksosbudhankam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6908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history- How IO existence’s becomes so crucial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IGOs- </a:t>
            </a:r>
          </a:p>
          <a:p>
            <a:r>
              <a:rPr lang="en-GB" dirty="0" err="1"/>
              <a:t>institusi</a:t>
            </a:r>
            <a:r>
              <a:rPr lang="en-GB" dirty="0"/>
              <a:t> formal, </a:t>
            </a:r>
            <a:r>
              <a:rPr lang="en-GB" dirty="0" err="1"/>
              <a:t>dibentuk</a:t>
            </a:r>
            <a:r>
              <a:rPr lang="en-GB" dirty="0"/>
              <a:t> </a:t>
            </a:r>
            <a:r>
              <a:rPr lang="en-GB" dirty="0" err="1"/>
              <a:t>biasanya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negara</a:t>
            </a:r>
            <a:r>
              <a:rPr lang="en-GB" dirty="0"/>
              <a:t> </a:t>
            </a:r>
            <a:r>
              <a:rPr lang="en-GB" dirty="0" err="1"/>
              <a:t>berdaulat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IGOs lain ( UN, NATO, G8)</a:t>
            </a:r>
          </a:p>
          <a:p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tujuan</a:t>
            </a:r>
            <a:r>
              <a:rPr lang="en-GB" dirty="0"/>
              <a:t> multilateral (UN)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spesifik</a:t>
            </a:r>
            <a:r>
              <a:rPr lang="en-GB" dirty="0"/>
              <a:t>  (ILO) </a:t>
            </a:r>
            <a:r>
              <a:rPr lang="en-GB" dirty="0" err="1"/>
              <a:t>tapi</a:t>
            </a:r>
            <a:r>
              <a:rPr lang="en-GB" dirty="0"/>
              <a:t> </a:t>
            </a:r>
            <a:r>
              <a:rPr lang="en-GB" dirty="0" err="1"/>
              <a:t>bisa</a:t>
            </a:r>
            <a:r>
              <a:rPr lang="en-GB" dirty="0"/>
              <a:t> juga </a:t>
            </a:r>
            <a:r>
              <a:rPr lang="en-GB" dirty="0" err="1"/>
              <a:t>saling</a:t>
            </a:r>
            <a:r>
              <a:rPr lang="en-GB" dirty="0"/>
              <a:t> </a:t>
            </a:r>
            <a:r>
              <a:rPr lang="en-GB" dirty="0" err="1"/>
              <a:t>mempengaruhi</a:t>
            </a:r>
            <a:r>
              <a:rPr lang="en-GB" dirty="0"/>
              <a:t> (NATO-EU)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286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Sejak</a:t>
            </a:r>
            <a:r>
              <a:rPr lang="en-GB" dirty="0"/>
              <a:t>…..,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Concert of Europe (1815-1914)- The Balance of power to WW1</a:t>
            </a:r>
          </a:p>
          <a:p>
            <a:r>
              <a:rPr lang="en-GB" dirty="0"/>
              <a:t>The Congress of Vienna- </a:t>
            </a:r>
            <a:r>
              <a:rPr lang="en-GB" dirty="0" err="1"/>
              <a:t>mengembalikan</a:t>
            </a:r>
            <a:r>
              <a:rPr lang="en-GB" dirty="0"/>
              <a:t> </a:t>
            </a:r>
            <a:r>
              <a:rPr lang="en-GB" dirty="0" err="1"/>
              <a:t>kestabilan</a:t>
            </a:r>
            <a:r>
              <a:rPr lang="en-GB" dirty="0"/>
              <a:t> </a:t>
            </a:r>
            <a:r>
              <a:rPr lang="en-GB" dirty="0" err="1"/>
              <a:t>setelah</a:t>
            </a:r>
            <a:r>
              <a:rPr lang="en-GB" dirty="0"/>
              <a:t> </a:t>
            </a:r>
            <a:r>
              <a:rPr lang="en-GB" dirty="0" err="1"/>
              <a:t>perang</a:t>
            </a:r>
            <a:r>
              <a:rPr lang="en-GB" dirty="0"/>
              <a:t> Napoleon</a:t>
            </a:r>
          </a:p>
          <a:p>
            <a:r>
              <a:rPr lang="en-GB" dirty="0"/>
              <a:t>The League of Nations- 1919-1939- WW1- WW2 </a:t>
            </a:r>
          </a:p>
          <a:p>
            <a:pPr marL="0" indent="0">
              <a:buNone/>
            </a:pPr>
            <a:r>
              <a:rPr lang="en-GB" dirty="0"/>
              <a:t> Failure, challenged by China vs Japan – Italy vs Ethiopia </a:t>
            </a:r>
          </a:p>
          <a:p>
            <a:pPr marL="0" indent="0">
              <a:buNone/>
            </a:pPr>
            <a:r>
              <a:rPr lang="en-GB" dirty="0"/>
              <a:t>League of Nations to UN- 1945</a:t>
            </a:r>
          </a:p>
          <a:p>
            <a:pPr marL="0" indent="0">
              <a:buNone/>
            </a:pPr>
            <a:r>
              <a:rPr lang="en-GB" dirty="0"/>
              <a:t>Multilateral </a:t>
            </a:r>
            <a:r>
              <a:rPr lang="en-GB" dirty="0" err="1"/>
              <a:t>diplomasi</a:t>
            </a:r>
            <a:r>
              <a:rPr lang="en-GB" dirty="0"/>
              <a:t>, universal membership, 6 Bahasa </a:t>
            </a:r>
            <a:r>
              <a:rPr lang="en-GB" dirty="0" err="1"/>
              <a:t>resmi</a:t>
            </a:r>
            <a:r>
              <a:rPr lang="en-GB" dirty="0"/>
              <a:t>, 5 organ </a:t>
            </a:r>
            <a:r>
              <a:rPr lang="en-GB" dirty="0" err="1"/>
              <a:t>utama</a:t>
            </a:r>
            <a:r>
              <a:rPr lang="en-GB" dirty="0"/>
              <a:t>, </a:t>
            </a:r>
            <a:r>
              <a:rPr lang="en-GB" dirty="0" err="1"/>
              <a:t>agensi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badan</a:t>
            </a:r>
            <a:r>
              <a:rPr lang="en-GB" dirty="0"/>
              <a:t> </a:t>
            </a:r>
            <a:r>
              <a:rPr lang="en-GB" dirty="0" err="1"/>
              <a:t>mandiri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972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Tantangan</a:t>
            </a:r>
            <a:r>
              <a:rPr lang="en-GB" dirty="0"/>
              <a:t> PBB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Kegagalan</a:t>
            </a:r>
            <a:r>
              <a:rPr lang="en-GB" dirty="0"/>
              <a:t> </a:t>
            </a:r>
            <a:r>
              <a:rPr lang="en-GB" dirty="0" err="1"/>
              <a:t>pengambilan</a:t>
            </a:r>
            <a:r>
              <a:rPr lang="en-GB" dirty="0"/>
              <a:t> </a:t>
            </a:r>
            <a:r>
              <a:rPr lang="en-GB" dirty="0" err="1"/>
              <a:t>keputusan</a:t>
            </a:r>
            <a:r>
              <a:rPr lang="en-GB" dirty="0"/>
              <a:t> DK </a:t>
            </a:r>
            <a:r>
              <a:rPr lang="en-GB" dirty="0" err="1"/>
              <a:t>karena</a:t>
            </a:r>
            <a:r>
              <a:rPr lang="en-GB" dirty="0"/>
              <a:t> </a:t>
            </a:r>
            <a:r>
              <a:rPr lang="en-GB" dirty="0" err="1"/>
              <a:t>adanya</a:t>
            </a:r>
            <a:r>
              <a:rPr lang="en-GB" dirty="0"/>
              <a:t> DK</a:t>
            </a:r>
          </a:p>
          <a:p>
            <a:r>
              <a:rPr lang="en-GB" dirty="0" err="1"/>
              <a:t>Tensi</a:t>
            </a:r>
            <a:r>
              <a:rPr lang="en-GB" dirty="0"/>
              <a:t> </a:t>
            </a:r>
            <a:r>
              <a:rPr lang="en-GB" dirty="0" err="1"/>
              <a:t>antara</a:t>
            </a:r>
            <a:r>
              <a:rPr lang="en-GB" dirty="0"/>
              <a:t> US </a:t>
            </a:r>
            <a:r>
              <a:rPr lang="en-GB" dirty="0" err="1"/>
              <a:t>dan</a:t>
            </a:r>
            <a:r>
              <a:rPr lang="en-GB" dirty="0"/>
              <a:t> UN</a:t>
            </a:r>
          </a:p>
          <a:p>
            <a:r>
              <a:rPr lang="en-GB" dirty="0" err="1"/>
              <a:t>Terbaru</a:t>
            </a:r>
            <a:r>
              <a:rPr lang="en-GB" dirty="0"/>
              <a:t> US vs China</a:t>
            </a:r>
          </a:p>
        </p:txBody>
      </p:sp>
    </p:spTree>
    <p:extLst>
      <p:ext uri="{BB962C8B-B14F-4D97-AF65-F5344CB8AC3E}">
        <p14:creationId xmlns:p14="http://schemas.microsoft.com/office/powerpoint/2010/main" val="103327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Pencapaian-tantangan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Meningkatkan</a:t>
            </a:r>
            <a:r>
              <a:rPr lang="en-GB" dirty="0"/>
              <a:t> </a:t>
            </a:r>
            <a:r>
              <a:rPr lang="en-GB" dirty="0" err="1"/>
              <a:t>kerjasama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komunikasi</a:t>
            </a:r>
            <a:endParaRPr lang="en-GB" dirty="0"/>
          </a:p>
          <a:p>
            <a:r>
              <a:rPr lang="en-GB" dirty="0" err="1"/>
              <a:t>Mendorong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Perdamaian</a:t>
            </a:r>
            <a:endParaRPr lang="en-GB" dirty="0"/>
          </a:p>
          <a:p>
            <a:r>
              <a:rPr lang="en-GB" dirty="0" err="1"/>
              <a:t>Belum</a:t>
            </a:r>
            <a:r>
              <a:rPr lang="en-GB" dirty="0"/>
              <a:t> </a:t>
            </a:r>
            <a:r>
              <a:rPr lang="en-GB" dirty="0" err="1"/>
              <a:t>mampu</a:t>
            </a:r>
            <a:r>
              <a:rPr lang="en-GB" dirty="0"/>
              <a:t> </a:t>
            </a:r>
            <a:r>
              <a:rPr lang="en-GB" dirty="0" err="1"/>
              <a:t>mengatasi</a:t>
            </a:r>
            <a:r>
              <a:rPr lang="en-GB" dirty="0"/>
              <a:t> </a:t>
            </a:r>
            <a:r>
              <a:rPr lang="en-GB" dirty="0" err="1"/>
              <a:t>konflik</a:t>
            </a:r>
            <a:r>
              <a:rPr lang="en-GB" dirty="0"/>
              <a:t> regional</a:t>
            </a:r>
          </a:p>
          <a:p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Rgeional</a:t>
            </a:r>
            <a:r>
              <a:rPr lang="en-GB" dirty="0"/>
              <a:t>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memiliki</a:t>
            </a:r>
            <a:r>
              <a:rPr lang="en-GB" dirty="0"/>
              <a:t> </a:t>
            </a:r>
            <a:r>
              <a:rPr lang="en-GB" dirty="0" err="1"/>
              <a:t>lembaga</a:t>
            </a:r>
            <a:r>
              <a:rPr lang="en-GB" dirty="0"/>
              <a:t> </a:t>
            </a:r>
            <a:r>
              <a:rPr lang="en-GB" dirty="0" err="1"/>
              <a:t>penyelesaian</a:t>
            </a:r>
            <a:r>
              <a:rPr lang="en-GB" dirty="0"/>
              <a:t> </a:t>
            </a:r>
            <a:r>
              <a:rPr lang="en-GB" dirty="0" err="1"/>
              <a:t>sengketa</a:t>
            </a:r>
            <a:r>
              <a:rPr lang="en-GB" dirty="0"/>
              <a:t> </a:t>
            </a:r>
            <a:r>
              <a:rPr lang="en-GB" dirty="0" err="1"/>
              <a:t>secara</a:t>
            </a:r>
            <a:r>
              <a:rPr lang="en-GB" dirty="0"/>
              <a:t> </a:t>
            </a:r>
            <a:r>
              <a:rPr lang="en-GB" dirty="0" err="1"/>
              <a:t>litigasi</a:t>
            </a:r>
            <a:endParaRPr lang="en-GB" dirty="0"/>
          </a:p>
          <a:p>
            <a:r>
              <a:rPr lang="en-GB" dirty="0" err="1"/>
              <a:t>Sulit</a:t>
            </a:r>
            <a:r>
              <a:rPr lang="en-GB" dirty="0"/>
              <a:t> </a:t>
            </a:r>
            <a:r>
              <a:rPr lang="en-GB" dirty="0" err="1"/>
              <a:t>mencapai</a:t>
            </a:r>
            <a:r>
              <a:rPr lang="en-GB" dirty="0"/>
              <a:t> ‘</a:t>
            </a:r>
            <a:r>
              <a:rPr lang="en-GB" dirty="0" err="1"/>
              <a:t>kepatuhan</a:t>
            </a:r>
            <a:r>
              <a:rPr lang="en-GB" dirty="0"/>
              <a:t>’ </a:t>
            </a:r>
            <a:r>
              <a:rPr lang="en-GB" dirty="0" err="1"/>
              <a:t>bersama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07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Apa</a:t>
            </a:r>
            <a:r>
              <a:rPr lang="en-GB" dirty="0"/>
              <a:t>, </a:t>
            </a:r>
            <a:r>
              <a:rPr lang="en-GB" dirty="0" err="1"/>
              <a:t>sejak</a:t>
            </a:r>
            <a:r>
              <a:rPr lang="en-GB" dirty="0"/>
              <a:t> </a:t>
            </a:r>
            <a:r>
              <a:rPr lang="en-GB" dirty="0" err="1"/>
              <a:t>dan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- </a:t>
            </a:r>
            <a:br>
              <a:rPr lang="en-GB" dirty="0"/>
            </a:br>
            <a:r>
              <a:rPr lang="en-GB" dirty="0" err="1"/>
              <a:t>perkembangan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Regional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APA?</a:t>
            </a:r>
          </a:p>
          <a:p>
            <a:pPr marL="0" indent="0">
              <a:buNone/>
            </a:pPr>
            <a:r>
              <a:rPr lang="en-GB" dirty="0" err="1"/>
              <a:t>Organisasi</a:t>
            </a:r>
            <a:r>
              <a:rPr lang="en-GB" dirty="0"/>
              <a:t> yang </a:t>
            </a:r>
            <a:r>
              <a:rPr lang="en-GB" dirty="0" err="1"/>
              <a:t>keanggotaan-ruang</a:t>
            </a:r>
            <a:r>
              <a:rPr lang="en-GB" dirty="0"/>
              <a:t> </a:t>
            </a:r>
            <a:r>
              <a:rPr lang="en-GB" dirty="0" err="1"/>
              <a:t>lingkup-keberadaannya</a:t>
            </a:r>
            <a:r>
              <a:rPr lang="en-GB" dirty="0"/>
              <a:t> </a:t>
            </a:r>
            <a:r>
              <a:rPr lang="en-GB" dirty="0" err="1"/>
              <a:t>diakui</a:t>
            </a:r>
            <a:r>
              <a:rPr lang="en-GB" dirty="0"/>
              <a:t> di regional – EU, ASEAN, African Union </a:t>
            </a:r>
            <a:r>
              <a:rPr lang="en-GB"/>
              <a:t>dst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SIAPA?</a:t>
            </a:r>
          </a:p>
          <a:p>
            <a:pPr marL="0" indent="0">
              <a:buNone/>
            </a:pPr>
            <a:r>
              <a:rPr lang="en-GB" dirty="0"/>
              <a:t>Negara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satu</a:t>
            </a:r>
            <a:r>
              <a:rPr lang="en-GB" dirty="0"/>
              <a:t> </a:t>
            </a:r>
            <a:r>
              <a:rPr lang="en-GB" dirty="0" err="1"/>
              <a:t>wilayah</a:t>
            </a:r>
            <a:r>
              <a:rPr lang="en-GB" dirty="0"/>
              <a:t> regional</a:t>
            </a:r>
          </a:p>
          <a:p>
            <a:pPr marL="0" indent="0">
              <a:buNone/>
            </a:pPr>
            <a:r>
              <a:rPr lang="en-GB" dirty="0"/>
              <a:t>MENGAPA?</a:t>
            </a:r>
          </a:p>
          <a:p>
            <a:pPr marL="0" indent="0">
              <a:buNone/>
            </a:pP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menciptakan</a:t>
            </a:r>
            <a:r>
              <a:rPr lang="en-GB" dirty="0"/>
              <a:t> IPOLEKSOSBUDHANKAM regional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0471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Diskusi</a:t>
            </a:r>
            <a:r>
              <a:rPr lang="en-GB" dirty="0"/>
              <a:t>- COVID 19 &amp;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internasional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Menurut</a:t>
            </a:r>
            <a:r>
              <a:rPr lang="en-GB" dirty="0"/>
              <a:t> </a:t>
            </a:r>
            <a:r>
              <a:rPr lang="en-GB" dirty="0" err="1"/>
              <a:t>anda</a:t>
            </a:r>
            <a:r>
              <a:rPr lang="en-GB" dirty="0"/>
              <a:t> IO mana yang </a:t>
            </a:r>
            <a:r>
              <a:rPr lang="en-GB" dirty="0" err="1"/>
              <a:t>punya</a:t>
            </a:r>
            <a:r>
              <a:rPr lang="en-GB" dirty="0"/>
              <a:t> </a:t>
            </a:r>
            <a:r>
              <a:rPr lang="en-GB" dirty="0" err="1"/>
              <a:t>pernan</a:t>
            </a:r>
            <a:r>
              <a:rPr lang="en-GB" dirty="0"/>
              <a:t> </a:t>
            </a:r>
            <a:r>
              <a:rPr lang="en-GB" dirty="0" err="1"/>
              <a:t>penting</a:t>
            </a:r>
            <a:r>
              <a:rPr lang="en-GB" dirty="0"/>
              <a:t>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? Dan </a:t>
            </a:r>
            <a:r>
              <a:rPr lang="en-GB" dirty="0" err="1"/>
              <a:t>apakah</a:t>
            </a:r>
            <a:r>
              <a:rPr lang="en-GB" dirty="0"/>
              <a:t> </a:t>
            </a:r>
            <a:r>
              <a:rPr lang="en-GB" dirty="0" err="1"/>
              <a:t>peran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 </a:t>
            </a:r>
            <a:r>
              <a:rPr lang="en-GB" dirty="0" err="1"/>
              <a:t>masih</a:t>
            </a:r>
            <a:r>
              <a:rPr lang="en-GB" dirty="0"/>
              <a:t> </a:t>
            </a:r>
            <a:r>
              <a:rPr lang="en-GB" dirty="0" err="1"/>
              <a:t>penting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tergantikan</a:t>
            </a:r>
            <a:r>
              <a:rPr lang="en-GB" dirty="0"/>
              <a:t> </a:t>
            </a:r>
            <a:r>
              <a:rPr lang="en-GB" dirty="0" err="1"/>
              <a:t>oleh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lain?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892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119</TotalTime>
  <Words>301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Tw Cen MT</vt:lpstr>
      <vt:lpstr>Circuit</vt:lpstr>
      <vt:lpstr>Hukum penyelesaian sengketa internasional dan organisasi internasional</vt:lpstr>
      <vt:lpstr>Apa, sejak dan bagaimana-  perkembangan organisasi internasional </vt:lpstr>
      <vt:lpstr>The history- How IO existence’s becomes so crucial</vt:lpstr>
      <vt:lpstr>Sejak…..,</vt:lpstr>
      <vt:lpstr>Tantangan PBB</vt:lpstr>
      <vt:lpstr>Pencapaian-tantangan</vt:lpstr>
      <vt:lpstr>Apa, sejak dan bagaimana-  perkembangan organisasi Regional </vt:lpstr>
      <vt:lpstr>Diskusi- COVID 19 &amp; Organisasi internasional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penyelesaian sengketa internasional</dc:title>
  <dc:creator>Putri Ria</dc:creator>
  <cp:lastModifiedBy>yoga mulya</cp:lastModifiedBy>
  <cp:revision>7</cp:revision>
  <dcterms:created xsi:type="dcterms:W3CDTF">2020-09-21T06:08:15Z</dcterms:created>
  <dcterms:modified xsi:type="dcterms:W3CDTF">2020-09-21T08:56:23Z</dcterms:modified>
</cp:coreProperties>
</file>