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C097-1170-4E03-AF2A-F72A1111D06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F6C5-65AA-4545-9BA4-FA6120B06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C097-1170-4E03-AF2A-F72A1111D06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F6C5-65AA-4545-9BA4-FA6120B06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C097-1170-4E03-AF2A-F72A1111D06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F6C5-65AA-4545-9BA4-FA6120B06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C097-1170-4E03-AF2A-F72A1111D06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F6C5-65AA-4545-9BA4-FA6120B06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C097-1170-4E03-AF2A-F72A1111D06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F6C5-65AA-4545-9BA4-FA6120B06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C097-1170-4E03-AF2A-F72A1111D06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F6C5-65AA-4545-9BA4-FA6120B06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C097-1170-4E03-AF2A-F72A1111D06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F6C5-65AA-4545-9BA4-FA6120B06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C097-1170-4E03-AF2A-F72A1111D06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F6C5-65AA-4545-9BA4-FA6120B06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C097-1170-4E03-AF2A-F72A1111D06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F6C5-65AA-4545-9BA4-FA6120B06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C097-1170-4E03-AF2A-F72A1111D06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F6C5-65AA-4545-9BA4-FA6120B06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C097-1170-4E03-AF2A-F72A1111D06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F6C5-65AA-4545-9BA4-FA6120B06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CC097-1170-4E03-AF2A-F72A1111D06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1F6C5-65AA-4545-9BA4-FA6120B062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2511" t="13672" r="18740" b="13086"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2511" t="13672" r="18740" b="12109"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2511" t="13672" r="18740" b="12109"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1962" t="13672" r="19290" b="12109"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2511" t="13672" r="18740" b="12109"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3060" t="13672" r="18741" b="12109"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2511" t="13672" r="18741" b="11132"/>
          <a:stretch>
            <a:fillRect/>
          </a:stretch>
        </p:blipFill>
        <p:spPr bwMode="auto">
          <a:xfrm>
            <a:off x="-32" y="-25"/>
            <a:ext cx="9144032" cy="68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2511" t="12695" r="18740" b="11133"/>
          <a:stretch>
            <a:fillRect/>
          </a:stretch>
        </p:blipFill>
        <p:spPr bwMode="auto">
          <a:xfrm>
            <a:off x="-32" y="-25"/>
            <a:ext cx="9144032" cy="68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2511" t="12695" r="18191" b="12109"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2511" t="13672" r="19290" b="12109"/>
          <a:stretch>
            <a:fillRect/>
          </a:stretch>
        </p:blipFill>
        <p:spPr bwMode="auto">
          <a:xfrm>
            <a:off x="-32" y="-71462"/>
            <a:ext cx="9144032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2511" t="14648" r="19290" b="12109"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2511" t="13672" r="18740" b="12109"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3060" t="14648" r="19839" b="12109"/>
          <a:stretch>
            <a:fillRect/>
          </a:stretch>
        </p:blipFill>
        <p:spPr bwMode="auto">
          <a:xfrm>
            <a:off x="-32" y="-26"/>
            <a:ext cx="9144032" cy="68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BETTY</dc:creator>
  <cp:lastModifiedBy>BETTY</cp:lastModifiedBy>
  <cp:revision>1</cp:revision>
  <dcterms:created xsi:type="dcterms:W3CDTF">2019-11-13T11:08:00Z</dcterms:created>
  <dcterms:modified xsi:type="dcterms:W3CDTF">2019-11-13T13:19:48Z</dcterms:modified>
</cp:coreProperties>
</file>