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3" d="100"/>
          <a:sy n="33" d="100"/>
        </p:scale>
        <p:origin x="-1566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1CEB879-3FE7-4AA1-AECA-6A835ECE2D97}" type="datetimeFigureOut">
              <a:rPr lang="en-US" smtClean="0"/>
              <a:pPr/>
              <a:t>12/22/2013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465DB3-EEC3-4CDB-8BDC-0E64B7327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file:///D:\DOCUMENT\video%20download\inspiring%20session%20MAHASISWA%20KEDOKTERAN%20MEMBANGUN%20USAHA%20TAKSI.av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800100"/>
            <a:ext cx="4648200" cy="762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KEWIRAUSAHAAN</a:t>
            </a:r>
            <a:endParaRPr lang="en-US" dirty="0"/>
          </a:p>
        </p:txBody>
      </p:sp>
      <p:sp>
        <p:nvSpPr>
          <p:cNvPr id="19460" name="AutoShape 4" descr="data:image/jpeg;base64,/9j/4AAQSkZJRgABAQAAAQABAAD/2wCEAAkGBxQTEhUUExMVFBQXFBUYFBUUFxcaGhUYFhcXGBgXFx4ZHSggGBolHRcXITQhJSkrLi4uFx8zODMsNygtLisBCgoKDg0OGhAQGywlHyQsLCwsLywtLCw0LC0sLCwsLCwsLCwsLCwsLCw0LCwsLDQsLCwsLCwsLCwsLCwsLCwsLP/AABEIAMIBBAMBIgACEQEDEQH/xAAcAAEAAQUBAQAAAAAAAAAAAAAABwEEBQYIAgP/xABFEAABAwIEBAMEBgcHAgcAAAABAAIDBBEFEiExBgdBYRNRcSIygZEUI0KhscFSYpKi0eHwCBVDcoKE8TPCJTQ1U2Nkc//EABkBAQADAQEAAAAAAAAAAAAAAAACAwQBBf/EACsRAQACAgEDBAAFBQEAAAAAAAABAgMRBBIhMRNBUWEiMkJxoSORsdHwFP/aAAwDAQACEQMRAD8AnFERAREQEREBERAREQEREBERBr/HmMmkoJ5mm0gZli//AEkORlvQkH4LV+TVW8RSwPc5+XLI0uNzd9xINdbZgD6uKwvPDEy6opaXdjfrnj9JxJZGCO1n/tLMcuWBlU5rdjA69upDma+qwZc0xnpWFM2/HEJKRWmJYlFA3PK9rB3NlGD+MaivxKKnpJSyASAudH9trfaeSSL2sCOgWi/IrW3R5n4/2tmUtIiK90REQEREBERAREQEREBERAREQEREBERAREQEREBERAREQEREHP3HxM2L1JzWMRhay/SzGH8SVm+CsWZSmoqpXFwihs6x0dI94yMb3OUrUeM5D/edd+tUW+DWW/NXHEVEYaampzo54NTOOrc3sxMPXMGhxsdbvK8jJExm6vhn1+LbE8S8RT10jpJXHKTo0aNA6NA8h/NS5yb4W+j0/wBJkH1s4GT9WLcftb+gatS4O5bGWRktXJHHECCKfO10jwNbPsbMv8TuNFOTQANNullswY/1StqqiItaYiIgIiICIiAiIgIiICIiAiIgIiICIiAiIgIiICIiAsa/H6YXvURDLe4zC4tvpuruuq2xRvlebMY1znHyDRcqAjj0+JYiGxRt+tdYDbKwfacR0aNSevyWfkZL010RufhG06SS3j41c30fDIfHcPfnluyGIbZjpmd2G5+atsS4QxSQOecUdn3bFGx0bL+V2v8AxC1PHOHqrD3GVjpYh1npi7Kbf+4ALW/zi3dXeBc2ZIWOFWWVDQxxZLHZr8wbdokYPZcCdMzbW8iqaZYv2yRMT/3hHe/LSpsAqHSudM8k53eI52rs4NnZiTqf4LeOGuVAmjbLPUPGYlwaxrQS0nQkuvYn0V5T4Mw1NPR53SPkpop6mRpBa5zs2d7T0z5XbbXClSNgaAALAAAAdANgquPhyTkt6niO0ff2jSs7naM8S5RMIJgqXh3QTAOB7EtsR62K1CCtrsGqmCbMIifaaCXRysv7WTpmA9CNL6HWfVjeIcDhrIHQTtu12xGjmO6PYejh/VwtduNXzXtKya/DIRvDgHDUEAg+YOoXpfKlgEbGsb7rWtaL+TRYfgvqtCQiIgIiICIiAiIgIiICIiAiIgIiICIiAiIgIiICIiDF8UFgo6h0jQ9jYZHlp2dkaXWPmNFqnKXhQUlN9JlFp52hxv8A4ce7WdifePew6LdMWrI4YXyS28NrTmBF730y263va3dc2cx+NZ655bnLIBtC0kN/1/pn108rKq01i0fKMzEOjocbpnuyNqIHP2yNlYXelgbrS+YHA1FUOp2iEQzVFSIzLCA02EcsryQPZccsRFyL6rnGioJJntiijdJI42axjSSfgOndTI7CMQpqaigrp/Yc+qcZGvvLSsbSTF0QebhxMfiWcL5dQCRa0/JE7anhHGL8KnqmR5aqVlqaCZ5ORsUTiNGjVwvawzADXUq5puaWJvfc1FgfssiisPS7SfvX34S5RSVtFDVNqmxGQPPhuiJsGvc0EODxuG326rPYfyOma67q5gF/swuJ+94sq70tNdQjMWbLwfzCfIQyraNQfrWAgAj9NuthY3uO/qpGa64uNQdiFrOCcGMpwLTzPdpcktAcAbltgNj8+62YC2yhx65axMZEqRaI7qoiLSkIiICIiAiIgIiICIiAiIgIiICIiAiIgIiICIiAiIgjXm/V1JdTU9PTyzNcXPf4bHu1aWhgJaLDd+/YrXKPlNNVyNkqCaSP7TQWulf6Wuxnqb+im1FV6Nevr90emN7YfhvheloWZKaFrNPafu9/d7jq78PJaZz/AGn+7A8OLXMnbYg2uJGSRPb6Fr3D0UlqJv7Rk5+hU8Q3fUg+uSN/5uCtSb7wPSeFh1HH1bTQ39SwE/eSs4vEMYa1rRs0AD0AsvaAiKgcDex2Nj2NgfwI+aCqKjnAbm3T4nQKPa7m7RR1v0Uhwa18jJp3EBkZjz6AC5fcsA0/T8xZBIa1/ifjSioP/Mzta+1xE32pCDoCGjWx11NhoVDPEfOitke8UvhwRZniN2TNI5t/ZJz3aHWsbW6qNsVr5aiV808niSv1c91vasABtoNAALaaBd07p0DhXO2hlnET2yQscGZZX2yhzgLtfY+wATbNqNCdAr/ifmzRUcxhc2WVwY12eHw3M9ptwCc9w7bS2zgVzJbQefqEaAN9h95TTjtSiqWyxskYbtexr2nUXDgCN9divsuTKLmDXw0ppYZjHEXuc1zb52NcLGKNxPsMG4tYg7FbPwhzoqqZjYaiMVTGkAPc7LIGbWuRZ9vM2Pmeq4OjEWH4f4kgrIWTQOzNcASLjMwkateL6ELJ+OO4+Ch6lN627qX1RUBvsqqbgiIgIiIMfiWKNiIb7zzs3yHmeytmVb3al9uwAA/io6j4hElRKXO18R49AHEAfAABZdmN+RXm5cmS1vp6dONWKx8txbVvH2r9iB+SuqTEA/Q+y77j6LVqd8jxe1h30VzCxw3VNeTelvO4+y/GrMfbbEWv0E/hOcbucHkEhznGxAt7FzZo02Giso+Y+HmofTOqAyRhykyDKwu9kZQ46F13Wt2PkvSw565I7MOTFanltqLnbmfzUqJKl0VBUFlPHYeJFoZHWGYh25aDexFvjorCbmzVvw00TmAyOYY31LnOc90ZFje5/wCpvdxPwurlTozFsUhponTTyNjjbu5x07AeZPQDUq0wnielqcngTCTxI3yMs1wDmRvEbzcgDRxAtvqOhXKkvFNS6iFCZM0Al8SzrudcDRgJJsy/tZQNySsS2R32XEW2AcRbW5A8hfX4IO2EUFcD80JarFGCqqfo9NkeGREsyF+Voa2R5aDqQ91zbWw66/HmFzlMkc1LSMbZxlifUXuHR5i0GLu5n2jtc26FBM+IcR0kEgjmqYY5CWgMfI0OOYgDQm/UKG/7SNW/xKNlh4fhyua4EXc8uZmuOgDQ2x65z5KGaioc9xe9znuJu5ziSSe5OpSoqHyOzPe57rAZnEk2AsBc+QQSjifPCrldIGMbDG6KRjQw3e17g8MkDzsQXNO32NLXWs1nMvEJaN9JLNnY913SEHxSLh2TMD7tx5XsSL20WnqqDZcK42r4hEyKok+qLvCBJdkDoxHlANxlAAIbawOqtaziKqklfM+plMsjQ17mvLczQ0NAOSwtYbdfisK1xGxsveY2810Xb8Sk8MRZ3eECHCO7sgdrqG3sD7Ttf1j5q3LzbcfLReLn+h/Vkc4aBcdHOJ0XtmW2u/4KjhoBpfc7fIH8l4yrrj34lr6W3F7nrcH7lRx6fzVHAbX+S+tLQvle2ONpe95sxjdXE+iDyG9Gn+aznC3BlVXu+ojJbezpX3bG093W19G3KkThDlH4boXV7S/xHEeFE72Y7NLrzuGrrkBtm6X3JUz0lKyJjWRsaxjQA1rQAAB0AGyzzm3OqJzEVjco94J5ZfQXeIat/iFpDvBaGgtP2SXZiRfXpqAVINNAGsDA55A2LnEn9om5+JX1LV8TcdVky0tvcp1mLRqFwL9DY/1uvr9Kt7wt3GoVhNPZWL8SDQ6531/4UI5E4vCyuC1myscCLggjzCqtTosWaXey7KT5dfh1WfoqwuOUgbXuP4Lbi5Nb9vEoZOPai9REWhQ595l8LVFBUSVMQL6WWQvzN18Fzzctf5NuTZ22w33uuAKoSjxJNbGzQfvKnWaMOaWkAggggi4IPQg7hcvUOMeBI9lsmV7w5o0DXBxDgB0AN9Oiy8jHuvZ6HFzT4snunrG5dxdPpQ3UZ4bxQDb2lsNNiwd1WGcXbUNXRHls5rwTso0455X/AEh76ikeBI45nRSbOPXK7p6HTuFvEMzSLgg/kvuXusCCRY3IFvaHlqo45tjndTJiraNOZMRw6SCR0c0b4pG7tcPvHmO40Vr/AKl0JzG4TFfACwATxj2HHqOrT2K59qqd8b3MeC1zTZwPQhephzepH28zNhnHP08h/wDQ/iqvfpt8fyXzS6vUKEqiqi4KIqkKiAiIgKuZUXoIPcZ9O/8ARS/UL5hfQN03HYaoD3Enb5Lzf1ul1QD4oLjDqCSeRsULDJI82axu5O/4XN+gBXQfLjll9AcJ5pQ+Yt1a0eyw+Qde576WOmmisuTnAJph9KqGjxXN+qHWMOGt/wBbVSuAs029WZiPH+UrTOP91GtVXDohdZfIyq2OnHGlURa0qlytpn7q3rK0NvqtcrsdDeqx5sk27Vb8HH13lnZagEH0WqY9K6xsvlVY+0MNyvnguIsnu0kGxWeI1PVLZWNeFlhhfmvqpC4bqCXgH9A/ksLBhmXpus5gMVpR/lP5KyJictdfKOWf6c7bIiIvUeSLROKuVVHWzOnLpYZX2zGItDXEC2Ytc06nS5G63tEdidOVeMeHKjC5/Dku6Mn6mYCzZB/2uHVv5arxhfEJFrldP4zhENVE6GojbJG7drvuII1a4dCNQuceZXLqXDXeLGTLSOdZr/tRE7Mkt8g7Y9jvXbHWWnHyLR5ZzDeJr7lbdheMh1tVAdNWlp3WxYdxCW9VnyYZ03UzVt5TpDOJHBoPqfILSOZHAr6uZkkIa2zLP6XsdDbrudfRe+GuIGlhB+1+C3Klr2u0WWbWw/lStji/nw5vxzh2ame5r2HTqNvP7liCF0vxTwzHWw+G4luoIINjcedtx2K53xakyzSNYCQxxGgI0bpe3QaE3W7j5/Ujv5ednwdE7jwx6XQhegtDM82VF6svKAiqhQAVW6oFV/n06IEdr63t1sqvkv2HkP61VAbG+69NaD1tv/wg8tbc2W18ssPZNiMLZRma27rbi7NRm8hf8lrLm26i/kpF5KYNJLUvkaPq2tDXO13Jvb7lVnnWOZXYI3kjaf6SW40GiuHPIC+RcGgAdrK0fM4nssmO3pV17pTT1Lb9n3kqfgrKrrw0alW+IVoA1O3f7lH/ABRxKGggFRmZtOttNMUVjcwvOKuJA29nKOcQ4mc47rC4tirpXXJWNButNMMa7o3za7Qy1XjD39VdcPY46GUOvpfVa9I6y8tlsrJxVmNK65piXSOBcSxztFiL21W04PKDJp5Fcv4Pjj4nAtJspp5X8TCoqBHfXw3n5Zf4rFTBNMkfu05LVtjmY+EqIiL0nliIiAvjW0jJY3RyND43tLXtcLhwO4K+yIOeeP8Ak9NTZpqHNPBqXRbyxj9W3/UaO3teu6i4Eg2NwQbEHcEdD5LtdaPx1yypcQD5A0QVR1EzB7xAtaRuzxtrvpv0ROtphzzhuKlttVu+CcRnTVaHxJw7UUExhqYyx2uVw1ZIP0mO+0PvHUBWtLWlvVZ8mHq8N2Lke0p9oMaDmgFY3E8ChEFQWNbnka4+6DrlIHchR1hOPEblbdQ8QAtsT0WXomk9mqem8IbqoHRuLHe802Pqvm1y3bj6kY4iSNoB+18tz3WQ4K5ZOmDZasmOM2LYxo9w83E+4O2/otduRSteqzzJ49uvpqj+mhfI7IxrnuOzWgkn0AF1s+G8tsQm/wADwx5ykN+4Xd9ymjD5KGj+piayMhtzlHwGd25PqehV+eKIBtb7lR/6bW/LGv3Xxw9ee6KKbkvVn35oW+ge78gr9nJB9tawX7RaD99SWOK4zsQvJxkHUKF82SPE/wAQnXjR71/mUTYjyaqWC8Usc36pBYfxIWHpOV+ISWJjZHe9s7wNuns3U5RYsCbHbRZOCqYd9uijHKyRHdy3FrHfX9nPU3LWrbJHHeNxkNrjPlbqR7Ti0Abbdx5rbaPkXIR7VY1ptpliJF+5Ltvgpha+LrY+oB8vP0X1dXMHUKccm0+6m2KP01lHOF8kaNljPLLMeouGNJ+Avb4rf6ChhpoxFAxsUY2a0aevc9yratxlo+18Fr1dj+/tfyChNrXnflbTj2nz2bcZgeqxlfiIaN1qbuJwNLrF1WOZrm+n4pq1p1ZfXDWvdc8U43Zp116KI8WxBz3HVZjibEy4kLVrEla8OOIhRmv7QoBde5LNHdVc7L6q1c660Msyo5115JRy8og+jHqTOQkhOKW/+vL+LFF6kr+z8f8AxX/by/ixDqnTpZEREBERAREQEREGM4hwCnrYTDUxiRh1F/eYf0mHdru4XNnMXl7Nhj8wvLSuNo5ratJ2ZLb3Xd9j22HUy+VVTMkY6ORjXscLOY8AtcD0IOhCOxOnF8MxCyUGJEKSuZvKMQNdVUAe5lxnpg0uLAb3dGb5i0aezYkam9tFEBFlGaxPlfTLMJB4UlY92aUBzY7Oseruny3+SymNcZHZhso4o61zWOaDa51+S+ck5KyTxYtfct1OTFa9vLLV+NPcb5j81Zf3q8faKx7nLzIei1VxViNaUW5Np92cpMbeD7xW4YHjV7Zioxa5XcFcW9VC+KJ8JU5HymGfE27h3yXwPEluu3fZRecWcba7Kj8UKq9Cfdd68Qk5/F3k5WlRxgT9oqNHVzvM2XydVE9VOOPCE8lvtVxWf0lhKziRzjutZMhXnMrIxRCq3IlmXYu7zK9txcga3WCzL23VPSqh60rmeUvK8ONvVC62g36rdOAOXE+IHOT4VODrK4XzHq2MXGY+Z2HropeIVzO2iFpK9CnXUXDXLKgpCHCPxpAPfns63+VtsoPe1+63AQtAsGi3lYWTurm0OK3wr5uYuuq/gbDpr+JRQEnctYGO+bLFadj3JOlkuaWV9O7o131rP3iHj9o+i73c3DnMtUkf2fv/AFX/AG8v4sVlxLywxCluTB40Y/xKe7xbzLffHyt3WQ5Btti3+3m/Fibcl0miIuoiIiAiIgIiICIiAtL4u5Y0VfI6V4fFM62aSFwBdYWGZrgWnQWva/dboiDmHjHlhWUGaQN+kU418WIG7R/8jN2+ouO4WkF4Xaqj/jDlNRVhdJGPos51L4gMjj5vj0B9RY91xKLOZzJ2Xkyea23i7l5W0F3SxeJCP8eK7mW/W6s/1C3crUi1dSM4ReS1AEHoL0Grxcryb+ZR3b65FXIvkAmVDb6Fi82VBfuvbShtQNV5TtsL9eiYfQyzSNihjL5HGzWMFyf5dzoFO3L7lEyDLPX2mmGrYd44/LN0kd+6O+65Pc3ENW5ZcsXVWWpq2llPuxh0dP382x99z001U+U8DY2tYxoYxoAa1oADQNgANgvYCqkQhNtiIi6iIiICxTeHaYVQq2xNbUZXNMjRYva6189tHHQanVZVEBERAREQEREBERAREQEREBERBQhRnxzyfp6rNLSEU05uS0D6qQ92j3D3b8ipNRBx3xDw7U0Unh1MLo3a5SdWv7scNHD0+NlirLszGcJhqoXwzxiSN4sQfxB3a4bgjULmnj/lzU4c9zwDNS39iZouWjoJgPdPf3T2vYE4s0lUsvYWW4c4aqa6Tw6aIyOFi46BrAer3HQem5sbAokxAastgfDFXVm1NTySjYuaLMB8i91mg9rqZeEuScUZbJXSeM4a+DHcR38nO954/ZHqpYpaZkTGsjY1jGizWMAa1oHQAaAIjNvhz1hfJGvfbxXwQDrdxe4fBgy/vLdcF5HUkdjUTSznq1tomfJt3fvKVURHqlisD4cpaMEU0EcV/eLR7TrfpOPtO+JWVREcEREBERAREQEREBERAREQEREBERAREQEREBERAREQFQi+h2REEFczMHp46shkELAdTljYLk7k2Cl/hShiipYmxRsjBaCRG1rQSRqSGjU90RRjylPhl0RFJEREQEREBERAREQEREBERAREQf/Z"/>
          <p:cNvSpPr>
            <a:spLocks noChangeAspect="1" noChangeArrowheads="1"/>
          </p:cNvSpPr>
          <p:nvPr/>
        </p:nvSpPr>
        <p:spPr bwMode="auto">
          <a:xfrm>
            <a:off x="155575" y="-1790700"/>
            <a:ext cx="50196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2" name="AutoShape 6" descr="data:image/jpeg;base64,/9j/4AAQSkZJRgABAQAAAQABAAD/2wCEAAkGBxQTEhUUExMVFBQXFBUYFBUUFxcaGhUYFhcXGBgXFx4ZHSggGBolHRcXITQhJSkrLi4uFx8zODMsNygtLisBCgoKDg0OGhAQGywlHyQsLCwsLywtLCw0LC0sLCwsLCwsLCwsLCwsLCw0LCwsLDQsLCwsLCwsLCwsLCwsLCwsLP/AABEIAMIBBAMBIgACEQEDEQH/xAAcAAEAAQUBAQAAAAAAAAAAAAAABwEEBQYIAgP/xABFEAABAwIEBAMEBgcHAgcAAAABAAIDBBEFEiExBgdBYRNRcSIygZEUI0KhscFSYpKi0eHwCBVDcoKE8TPCJTQ1U2Nkc//EABkBAQADAQEAAAAAAAAAAAAAAAACAwQBBf/EACsRAQACAgEDBAAFBQEAAAAAAAABAgMRBBIhMRNBUWEiMkJxoSORsdHwFP/aAAwDAQACEQMRAD8AnFERAREQEREBERAREQEREBERBr/HmMmkoJ5mm0gZli//AEkORlvQkH4LV+TVW8RSwPc5+XLI0uNzd9xINdbZgD6uKwvPDEy6opaXdjfrnj9JxJZGCO1n/tLMcuWBlU5rdjA69upDma+qwZc0xnpWFM2/HEJKRWmJYlFA3PK9rB3NlGD+MaivxKKnpJSyASAudH9trfaeSSL2sCOgWi/IrW3R5n4/2tmUtIiK90REQEREBERAREQEREBERAREQEREBERAREQEREBERAREQEREHP3HxM2L1JzWMRhay/SzGH8SVm+CsWZSmoqpXFwihs6x0dI94yMb3OUrUeM5D/edd+tUW+DWW/NXHEVEYaampzo54NTOOrc3sxMPXMGhxsdbvK8jJExm6vhn1+LbE8S8RT10jpJXHKTo0aNA6NA8h/NS5yb4W+j0/wBJkH1s4GT9WLcftb+gatS4O5bGWRktXJHHECCKfO10jwNbPsbMv8TuNFOTQANNullswY/1StqqiItaYiIgIiICIiAiIgIiICIiAiIgIiICIiAiIgIiICIiAsa/H6YXvURDLe4zC4tvpuruuq2xRvlebMY1znHyDRcqAjj0+JYiGxRt+tdYDbKwfacR0aNSevyWfkZL010RufhG06SS3j41c30fDIfHcPfnluyGIbZjpmd2G5+atsS4QxSQOecUdn3bFGx0bL+V2v8AxC1PHOHqrD3GVjpYh1npi7Kbf+4ALW/zi3dXeBc2ZIWOFWWVDQxxZLHZr8wbdokYPZcCdMzbW8iqaZYv2yRMT/3hHe/LSpsAqHSudM8k53eI52rs4NnZiTqf4LeOGuVAmjbLPUPGYlwaxrQS0nQkuvYn0V5T4Mw1NPR53SPkpop6mRpBa5zs2d7T0z5XbbXClSNgaAALAAAAdANgquPhyTkt6niO0ff2jSs7naM8S5RMIJgqXh3QTAOB7EtsR62K1CCtrsGqmCbMIifaaCXRysv7WTpmA9CNL6HWfVjeIcDhrIHQTtu12xGjmO6PYejh/VwtduNXzXtKya/DIRvDgHDUEAg+YOoXpfKlgEbGsb7rWtaL+TRYfgvqtCQiIgIiICIiAiIgIiICIiAiIgIiICIiAiIgIiICIiDF8UFgo6h0jQ9jYZHlp2dkaXWPmNFqnKXhQUlN9JlFp52hxv8A4ce7WdifePew6LdMWrI4YXyS28NrTmBF730y263va3dc2cx+NZ655bnLIBtC0kN/1/pn108rKq01i0fKMzEOjocbpnuyNqIHP2yNlYXelgbrS+YHA1FUOp2iEQzVFSIzLCA02EcsryQPZccsRFyL6rnGioJJntiijdJI42axjSSfgOndTI7CMQpqaigrp/Yc+qcZGvvLSsbSTF0QebhxMfiWcL5dQCRa0/JE7anhHGL8KnqmR5aqVlqaCZ5ORsUTiNGjVwvawzADXUq5puaWJvfc1FgfssiisPS7SfvX34S5RSVtFDVNqmxGQPPhuiJsGvc0EODxuG326rPYfyOma67q5gF/swuJ+94sq70tNdQjMWbLwfzCfIQyraNQfrWAgAj9NuthY3uO/qpGa64uNQdiFrOCcGMpwLTzPdpcktAcAbltgNj8+62YC2yhx65axMZEqRaI7qoiLSkIiICIiAiIgIiICIiAiIgIiICIiAiIgIiICIiAiIgjXm/V1JdTU9PTyzNcXPf4bHu1aWhgJaLDd+/YrXKPlNNVyNkqCaSP7TQWulf6Wuxnqb+im1FV6Nevr90emN7YfhvheloWZKaFrNPafu9/d7jq78PJaZz/AGn+7A8OLXMnbYg2uJGSRPb6Fr3D0UlqJv7Rk5+hU8Q3fUg+uSN/5uCtSb7wPSeFh1HH1bTQ39SwE/eSs4vEMYa1rRs0AD0AsvaAiKgcDex2Nj2NgfwI+aCqKjnAbm3T4nQKPa7m7RR1v0Uhwa18jJp3EBkZjz6AC5fcsA0/T8xZBIa1/ifjSioP/Mzta+1xE32pCDoCGjWx11NhoVDPEfOitke8UvhwRZniN2TNI5t/ZJz3aHWsbW6qNsVr5aiV808niSv1c91vasABtoNAALaaBd07p0DhXO2hlnET2yQscGZZX2yhzgLtfY+wATbNqNCdAr/ifmzRUcxhc2WVwY12eHw3M9ptwCc9w7bS2zgVzJbQefqEaAN9h95TTjtSiqWyxskYbtexr2nUXDgCN9divsuTKLmDXw0ppYZjHEXuc1zb52NcLGKNxPsMG4tYg7FbPwhzoqqZjYaiMVTGkAPc7LIGbWuRZ9vM2Pmeq4OjEWH4f4kgrIWTQOzNcASLjMwkateL6ELJ+OO4+Ch6lN627qX1RUBvsqqbgiIgIiIMfiWKNiIb7zzs3yHmeytmVb3al9uwAA/io6j4hElRKXO18R49AHEAfAABZdmN+RXm5cmS1vp6dONWKx8txbVvH2r9iB+SuqTEA/Q+y77j6LVqd8jxe1h30VzCxw3VNeTelvO4+y/GrMfbbEWv0E/hOcbucHkEhznGxAt7FzZo02Giso+Y+HmofTOqAyRhykyDKwu9kZQ46F13Wt2PkvSw565I7MOTFanltqLnbmfzUqJKl0VBUFlPHYeJFoZHWGYh25aDexFvjorCbmzVvw00TmAyOYY31LnOc90ZFje5/wCpvdxPwurlTozFsUhponTTyNjjbu5x07AeZPQDUq0wnielqcngTCTxI3yMs1wDmRvEbzcgDRxAtvqOhXKkvFNS6iFCZM0Al8SzrudcDRgJJsy/tZQNySsS2R32XEW2AcRbW5A8hfX4IO2EUFcD80JarFGCqqfo9NkeGREsyF+Voa2R5aDqQ91zbWw66/HmFzlMkc1LSMbZxlifUXuHR5i0GLu5n2jtc26FBM+IcR0kEgjmqYY5CWgMfI0OOYgDQm/UKG/7SNW/xKNlh4fhyua4EXc8uZmuOgDQ2x65z5KGaioc9xe9znuJu5ziSSe5OpSoqHyOzPe57rAZnEk2AsBc+QQSjifPCrldIGMbDG6KRjQw3e17g8MkDzsQXNO32NLXWs1nMvEJaN9JLNnY913SEHxSLh2TMD7tx5XsSL20WnqqDZcK42r4hEyKok+qLvCBJdkDoxHlANxlAAIbawOqtaziKqklfM+plMsjQ17mvLczQ0NAOSwtYbdfisK1xGxsveY2810Xb8Sk8MRZ3eECHCO7sgdrqG3sD7Ttf1j5q3LzbcfLReLn+h/Vkc4aBcdHOJ0XtmW2u/4KjhoBpfc7fIH8l4yrrj34lr6W3F7nrcH7lRx6fzVHAbX+S+tLQvle2ONpe95sxjdXE+iDyG9Gn+aznC3BlVXu+ojJbezpX3bG093W19G3KkThDlH4boXV7S/xHEeFE72Y7NLrzuGrrkBtm6X3JUz0lKyJjWRsaxjQA1rQAAB0AGyzzm3OqJzEVjco94J5ZfQXeIat/iFpDvBaGgtP2SXZiRfXpqAVINNAGsDA55A2LnEn9om5+JX1LV8TcdVky0tvcp1mLRqFwL9DY/1uvr9Kt7wt3GoVhNPZWL8SDQ6531/4UI5E4vCyuC1myscCLggjzCqtTosWaXey7KT5dfh1WfoqwuOUgbXuP4Lbi5Nb9vEoZOPai9REWhQ595l8LVFBUSVMQL6WWQvzN18Fzzctf5NuTZ22w33uuAKoSjxJNbGzQfvKnWaMOaWkAggggi4IPQg7hcvUOMeBI9lsmV7w5o0DXBxDgB0AN9Oiy8jHuvZ6HFzT4snunrG5dxdPpQ3UZ4bxQDb2lsNNiwd1WGcXbUNXRHls5rwTso0455X/AEh76ikeBI45nRSbOPXK7p6HTuFvEMzSLgg/kvuXusCCRY3IFvaHlqo45tjndTJiraNOZMRw6SCR0c0b4pG7tcPvHmO40Vr/AKl0JzG4TFfACwATxj2HHqOrT2K59qqd8b3MeC1zTZwPQhephzepH28zNhnHP08h/wDQ/iqvfpt8fyXzS6vUKEqiqi4KIqkKiAiIgKuZUXoIPcZ9O/8ARS/UL5hfQN03HYaoD3Enb5Lzf1ul1QD4oLjDqCSeRsULDJI82axu5O/4XN+gBXQfLjll9AcJ5pQ+Yt1a0eyw+Qde576WOmmisuTnAJph9KqGjxXN+qHWMOGt/wBbVSuAs029WZiPH+UrTOP91GtVXDohdZfIyq2OnHGlURa0qlytpn7q3rK0NvqtcrsdDeqx5sk27Vb8HH13lnZagEH0WqY9K6xsvlVY+0MNyvnguIsnu0kGxWeI1PVLZWNeFlhhfmvqpC4bqCXgH9A/ksLBhmXpus5gMVpR/lP5KyJictdfKOWf6c7bIiIvUeSLROKuVVHWzOnLpYZX2zGItDXEC2Ytc06nS5G63tEdidOVeMeHKjC5/Dku6Mn6mYCzZB/2uHVv5arxhfEJFrldP4zhENVE6GojbJG7drvuII1a4dCNQuceZXLqXDXeLGTLSOdZr/tRE7Mkt8g7Y9jvXbHWWnHyLR5ZzDeJr7lbdheMh1tVAdNWlp3WxYdxCW9VnyYZ03UzVt5TpDOJHBoPqfILSOZHAr6uZkkIa2zLP6XsdDbrudfRe+GuIGlhB+1+C3Klr2u0WWbWw/lStji/nw5vxzh2ame5r2HTqNvP7liCF0vxTwzHWw+G4luoIINjcedtx2K53xakyzSNYCQxxGgI0bpe3QaE3W7j5/Ujv5ednwdE7jwx6XQhegtDM82VF6svKAiqhQAVW6oFV/n06IEdr63t1sqvkv2HkP61VAbG+69NaD1tv/wg8tbc2W18ssPZNiMLZRma27rbi7NRm8hf8lrLm26i/kpF5KYNJLUvkaPq2tDXO13Jvb7lVnnWOZXYI3kjaf6SW40GiuHPIC+RcGgAdrK0fM4nssmO3pV17pTT1Lb9n3kqfgrKrrw0alW+IVoA1O3f7lH/ABRxKGggFRmZtOttNMUVjcwvOKuJA29nKOcQ4mc47rC4tirpXXJWNButNMMa7o3za7Qy1XjD39VdcPY46GUOvpfVa9I6y8tlsrJxVmNK65piXSOBcSxztFiL21W04PKDJp5Fcv4Pjj4nAtJspp5X8TCoqBHfXw3n5Zf4rFTBNMkfu05LVtjmY+EqIiL0nliIiAvjW0jJY3RyND43tLXtcLhwO4K+yIOeeP8Ak9NTZpqHNPBqXRbyxj9W3/UaO3teu6i4Eg2NwQbEHcEdD5LtdaPx1yypcQD5A0QVR1EzB7xAtaRuzxtrvpv0ROtphzzhuKlttVu+CcRnTVaHxJw7UUExhqYyx2uVw1ZIP0mO+0PvHUBWtLWlvVZ8mHq8N2Lke0p9oMaDmgFY3E8ChEFQWNbnka4+6DrlIHchR1hOPEblbdQ8QAtsT0WXomk9mqem8IbqoHRuLHe802Pqvm1y3bj6kY4iSNoB+18tz3WQ4K5ZOmDZasmOM2LYxo9w83E+4O2/otduRSteqzzJ49uvpqj+mhfI7IxrnuOzWgkn0AF1s+G8tsQm/wADwx5ykN+4Xd9ymjD5KGj+piayMhtzlHwGd25PqehV+eKIBtb7lR/6bW/LGv3Xxw9ee6KKbkvVn35oW+ge78gr9nJB9tawX7RaD99SWOK4zsQvJxkHUKF82SPE/wAQnXjR71/mUTYjyaqWC8Usc36pBYfxIWHpOV+ISWJjZHe9s7wNuns3U5RYsCbHbRZOCqYd9uijHKyRHdy3FrHfX9nPU3LWrbJHHeNxkNrjPlbqR7Ti0Abbdx5rbaPkXIR7VY1ptpliJF+5Ltvgpha+LrY+oB8vP0X1dXMHUKccm0+6m2KP01lHOF8kaNljPLLMeouGNJ+Avb4rf6ChhpoxFAxsUY2a0aevc9yratxlo+18Fr1dj+/tfyChNrXnflbTj2nz2bcZgeqxlfiIaN1qbuJwNLrF1WOZrm+n4pq1p1ZfXDWvdc8U43Zp116KI8WxBz3HVZjibEy4kLVrEla8OOIhRmv7QoBde5LNHdVc7L6q1c660Msyo5115JRy8og+jHqTOQkhOKW/+vL+LFF6kr+z8f8AxX/by/ixDqnTpZEREBERAREQEREGM4hwCnrYTDUxiRh1F/eYf0mHdru4XNnMXl7Nhj8wvLSuNo5ratJ2ZLb3Xd9j22HUy+VVTMkY6ORjXscLOY8AtcD0IOhCOxOnF8MxCyUGJEKSuZvKMQNdVUAe5lxnpg0uLAb3dGb5i0aezYkam9tFEBFlGaxPlfTLMJB4UlY92aUBzY7Oseruny3+SymNcZHZhso4o61zWOaDa51+S+ck5KyTxYtfct1OTFa9vLLV+NPcb5j81Zf3q8faKx7nLzIei1VxViNaUW5Np92cpMbeD7xW4YHjV7Zioxa5XcFcW9VC+KJ8JU5HymGfE27h3yXwPEluu3fZRecWcba7Kj8UKq9Cfdd68Qk5/F3k5WlRxgT9oqNHVzvM2XydVE9VOOPCE8lvtVxWf0lhKziRzjutZMhXnMrIxRCq3IlmXYu7zK9txcga3WCzL23VPSqh60rmeUvK8ONvVC62g36rdOAOXE+IHOT4VODrK4XzHq2MXGY+Z2HropeIVzO2iFpK9CnXUXDXLKgpCHCPxpAPfns63+VtsoPe1+63AQtAsGi3lYWTurm0OK3wr5uYuuq/gbDpr+JRQEnctYGO+bLFadj3JOlkuaWV9O7o131rP3iHj9o+i73c3DnMtUkf2fv/AFX/AG8v4sVlxLywxCluTB40Y/xKe7xbzLffHyt3WQ5Btti3+3m/Fibcl0miIuoiIiAiIgIiICIiAtL4u5Y0VfI6V4fFM62aSFwBdYWGZrgWnQWva/dboiDmHjHlhWUGaQN+kU418WIG7R/8jN2+ouO4WkF4Xaqj/jDlNRVhdJGPos51L4gMjj5vj0B9RY91xKLOZzJ2Xkyea23i7l5W0F3SxeJCP8eK7mW/W6s/1C3crUi1dSM4ReS1AEHoL0Grxcryb+ZR3b65FXIvkAmVDb6Fi82VBfuvbShtQNV5TtsL9eiYfQyzSNihjL5HGzWMFyf5dzoFO3L7lEyDLPX2mmGrYd44/LN0kd+6O+65Pc3ENW5ZcsXVWWpq2llPuxh0dP382x99z001U+U8DY2tYxoYxoAa1oADQNgANgvYCqkQhNtiIi6iIiICxTeHaYVQq2xNbUZXNMjRYva6189tHHQanVZVEBERAREQEREBERAREQEREBERBQhRnxzyfp6rNLSEU05uS0D6qQ92j3D3b8ipNRBx3xDw7U0Unh1MLo3a5SdWv7scNHD0+NlirLszGcJhqoXwzxiSN4sQfxB3a4bgjULmnj/lzU4c9zwDNS39iZouWjoJgPdPf3T2vYE4s0lUsvYWW4c4aqa6Tw6aIyOFi46BrAer3HQem5sbAokxAastgfDFXVm1NTySjYuaLMB8i91mg9rqZeEuScUZbJXSeM4a+DHcR38nO954/ZHqpYpaZkTGsjY1jGizWMAa1oHQAaAIjNvhz1hfJGvfbxXwQDrdxe4fBgy/vLdcF5HUkdjUTSznq1tomfJt3fvKVURHqlisD4cpaMEU0EcV/eLR7TrfpOPtO+JWVREcEREBERAREQEREBERAREQEREBERAREQEREBERAREQFQi+h2REEFczMHp46shkELAdTljYLk7k2Cl/hShiipYmxRsjBaCRG1rQSRqSGjU90RRjylPhl0RFJEREQEREBERAREQEREBERAREQf/Z"/>
          <p:cNvSpPr>
            <a:spLocks noChangeAspect="1" noChangeArrowheads="1"/>
          </p:cNvSpPr>
          <p:nvPr/>
        </p:nvSpPr>
        <p:spPr bwMode="auto">
          <a:xfrm>
            <a:off x="155575" y="-1790700"/>
            <a:ext cx="50196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4" name="Picture 8" descr="http://careers.queensu.ca/students/jobs/entrepreneur/entrepeneurship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1304925"/>
            <a:ext cx="5019675" cy="374332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0" name="Rectangle 9"/>
          <p:cNvSpPr/>
          <p:nvPr/>
        </p:nvSpPr>
        <p:spPr>
          <a:xfrm>
            <a:off x="1106147" y="5081885"/>
            <a:ext cx="7242688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KARAKTERISTIK 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WIRAUSAHA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3.gstatic.com/images?q=tbn:ANd9GcRsJEDEV7vyvY4tvM4tZTkRr5MmiOPKQAU7D3OkIGM_vC1_UOPd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209800"/>
            <a:ext cx="2729409" cy="2362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85800" y="1295400"/>
            <a:ext cx="1922321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BERORIENTASI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PD TINDAKAN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600" y="838200"/>
            <a:ext cx="145328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BERFIKIR</a:t>
            </a:r>
          </a:p>
          <a:p>
            <a:pPr algn="ctr"/>
            <a:r>
              <a:rPr lang="en-US" b="1" dirty="0" smtClean="0"/>
              <a:t>KREATIF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1524000"/>
            <a:ext cx="1643399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TATA NILAI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42852" y="3325090"/>
            <a:ext cx="2353529" cy="461665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WIRAUSAHA</a:t>
            </a:r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3124200"/>
            <a:ext cx="1636987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BERANI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MENGAMBIL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RESIKO</a:t>
            </a:r>
            <a:endParaRPr lang="en-US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3200400"/>
            <a:ext cx="2270173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KEPEMIMPINAN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5257800"/>
            <a:ext cx="197682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MATA RANTAI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5334000"/>
            <a:ext cx="1537600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Berlin Sans FB" pitchFamily="34" charset="0"/>
              </a:rPr>
              <a:t>TEKNOLOGI</a:t>
            </a:r>
            <a:endParaRPr lang="en-US" b="1" dirty="0">
              <a:latin typeface="Berlin Sans FB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5181600"/>
            <a:ext cx="1819729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Book Antiqua" pitchFamily="18" charset="0"/>
              </a:rPr>
              <a:t>MANAJEMEN </a:t>
            </a:r>
          </a:p>
          <a:p>
            <a:pPr algn="ctr"/>
            <a:r>
              <a:rPr lang="en-US" b="1" dirty="0" smtClean="0">
                <a:latin typeface="Book Antiqua" pitchFamily="18" charset="0"/>
              </a:rPr>
              <a:t>MODERN</a:t>
            </a:r>
            <a:endParaRPr lang="en-US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RUJUKAN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 smtClean="0"/>
              <a:t>Kasali.Renald</a:t>
            </a:r>
            <a:r>
              <a:rPr lang="en-US" b="1" dirty="0" smtClean="0"/>
              <a:t>, 2010, </a:t>
            </a:r>
            <a:r>
              <a:rPr lang="en-US" b="1" i="1" dirty="0" err="1" smtClean="0"/>
              <a:t>Modul</a:t>
            </a:r>
            <a:r>
              <a:rPr lang="en-US" b="1" i="1" dirty="0" smtClean="0"/>
              <a:t> </a:t>
            </a:r>
            <a:r>
              <a:rPr lang="en-US" b="1" i="1" dirty="0" err="1" smtClean="0"/>
              <a:t>Kewirausahaa</a:t>
            </a:r>
            <a:r>
              <a:rPr lang="en-US" b="1" dirty="0" err="1" smtClean="0"/>
              <a:t>n</a:t>
            </a:r>
            <a:r>
              <a:rPr lang="en-US" b="1" dirty="0" smtClean="0"/>
              <a:t>, Jakarta, </a:t>
            </a:r>
            <a:r>
              <a:rPr lang="en-US" b="1" dirty="0" err="1" smtClean="0"/>
              <a:t>Hikmah</a:t>
            </a:r>
            <a:r>
              <a:rPr lang="en-US" b="1" dirty="0" smtClean="0"/>
              <a:t> </a:t>
            </a:r>
            <a:r>
              <a:rPr lang="en-US" b="1" dirty="0" smtClean="0"/>
              <a:t>(PT </a:t>
            </a:r>
            <a:r>
              <a:rPr lang="en-US" b="1" dirty="0" err="1" smtClean="0"/>
              <a:t>Mizan</a:t>
            </a:r>
            <a:r>
              <a:rPr lang="en-US" b="1" dirty="0" smtClean="0"/>
              <a:t> </a:t>
            </a:r>
            <a:r>
              <a:rPr lang="en-US" b="1" dirty="0" err="1" smtClean="0"/>
              <a:t>Publika</a:t>
            </a:r>
            <a:r>
              <a:rPr lang="en-US" b="1" dirty="0" smtClean="0"/>
              <a:t>)</a:t>
            </a:r>
          </a:p>
          <a:p>
            <a:r>
              <a:rPr lang="en-US" b="1" dirty="0" err="1" smtClean="0"/>
              <a:t>Suryana</a:t>
            </a:r>
            <a:r>
              <a:rPr lang="en-US" b="1" dirty="0" smtClean="0"/>
              <a:t>, 2006, </a:t>
            </a:r>
            <a:r>
              <a:rPr lang="en-US" b="1" i="1" dirty="0" err="1" smtClean="0"/>
              <a:t>Kewirausahaan</a:t>
            </a:r>
            <a:r>
              <a:rPr lang="en-US" b="1" i="1" dirty="0" smtClean="0"/>
              <a:t>: </a:t>
            </a:r>
            <a:r>
              <a:rPr lang="en-US" b="1" i="1" dirty="0" err="1" smtClean="0"/>
              <a:t>Pedoman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Praktis</a:t>
            </a:r>
            <a:r>
              <a:rPr lang="en-US" b="1" i="1" dirty="0" smtClean="0"/>
              <a:t>: </a:t>
            </a:r>
            <a:r>
              <a:rPr lang="en-US" b="1" i="1" dirty="0" err="1" smtClean="0"/>
              <a:t>Kiat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Proses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Menuju</a:t>
            </a:r>
            <a:r>
              <a:rPr lang="en-US" b="1" i="1" dirty="0" smtClean="0"/>
              <a:t> </a:t>
            </a:r>
            <a:r>
              <a:rPr lang="en-US" b="1" i="1" dirty="0" err="1" smtClean="0"/>
              <a:t>Sukses</a:t>
            </a:r>
            <a:r>
              <a:rPr lang="en-US" b="1" i="1" dirty="0" smtClean="0"/>
              <a:t>, </a:t>
            </a:r>
            <a:r>
              <a:rPr lang="en-US" b="1" dirty="0" smtClean="0"/>
              <a:t>Jakarta, </a:t>
            </a:r>
            <a:r>
              <a:rPr lang="en-US" b="1" dirty="0" err="1" smtClean="0"/>
              <a:t>Salemba</a:t>
            </a:r>
            <a:r>
              <a:rPr lang="en-US" b="1" dirty="0" smtClean="0"/>
              <a:t> </a:t>
            </a:r>
            <a:r>
              <a:rPr lang="en-US" b="1" dirty="0" err="1" smtClean="0"/>
              <a:t>Empat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Zimmerer</a:t>
            </a:r>
            <a:r>
              <a:rPr lang="en-US" b="1" dirty="0" smtClean="0"/>
              <a:t>, W. </a:t>
            </a:r>
            <a:r>
              <a:rPr lang="en-US" b="1" dirty="0" smtClean="0"/>
              <a:t>Thomas,  2008,  </a:t>
            </a:r>
            <a:r>
              <a:rPr lang="en-US" b="1" i="1" dirty="0" err="1" smtClean="0"/>
              <a:t>Kewirausahaan</a:t>
            </a:r>
            <a:r>
              <a:rPr lang="en-US" b="1" dirty="0" smtClean="0"/>
              <a:t>, Jakarta, </a:t>
            </a:r>
            <a:r>
              <a:rPr lang="en-US" b="1" dirty="0" err="1" smtClean="0"/>
              <a:t>Salemba</a:t>
            </a:r>
            <a:r>
              <a:rPr lang="en-US" b="1" dirty="0" smtClean="0"/>
              <a:t> </a:t>
            </a:r>
            <a:r>
              <a:rPr lang="en-US" b="1" dirty="0" err="1" smtClean="0"/>
              <a:t>Empat</a:t>
            </a:r>
            <a:r>
              <a:rPr lang="en-US" b="1" dirty="0" smtClean="0"/>
              <a:t>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3571" y="2195810"/>
            <a:ext cx="75328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SELAMAT BELAJAR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DAN BEKERJA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512</TotalTime>
  <Words>75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KEWIRAUSAHAAN</vt:lpstr>
      <vt:lpstr>Slide 2</vt:lpstr>
      <vt:lpstr>RUJUKAN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</dc:title>
  <dc:creator>ACER</dc:creator>
  <cp:lastModifiedBy>ACER</cp:lastModifiedBy>
  <cp:revision>53</cp:revision>
  <dcterms:created xsi:type="dcterms:W3CDTF">2013-12-21T07:25:22Z</dcterms:created>
  <dcterms:modified xsi:type="dcterms:W3CDTF">2013-12-21T22:12:32Z</dcterms:modified>
</cp:coreProperties>
</file>