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D87E4"/>
    <a:srgbClr val="FE4A12"/>
    <a:srgbClr val="49E824"/>
    <a:srgbClr val="8DF4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8DD023-DFF4-45FE-9641-6DD8999C0E79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CCF79C-FE78-4D49-B1E6-51AE40D6A7A4}">
      <dgm:prSet phldrT="[Text]"/>
      <dgm:spPr>
        <a:solidFill>
          <a:srgbClr val="8DF4F7"/>
        </a:solidFill>
        <a:ln>
          <a:solidFill>
            <a:srgbClr val="FD87E4"/>
          </a:solidFill>
        </a:ln>
      </dgm:spPr>
      <dgm:t>
        <a:bodyPr/>
        <a:lstStyle/>
        <a:p>
          <a:r>
            <a:rPr lang="en-US" b="1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Keturunan</a:t>
          </a:r>
          <a:endParaRPr lang="en-US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DA60B2C8-8B12-4E73-B117-6940ACD451AF}" type="parTrans" cxnId="{BE5A9965-B284-496B-9A21-BABDFB5F4DCB}">
      <dgm:prSet/>
      <dgm:spPr/>
      <dgm:t>
        <a:bodyPr/>
        <a:lstStyle/>
        <a:p>
          <a:endParaRPr lang="en-US"/>
        </a:p>
      </dgm:t>
    </dgm:pt>
    <dgm:pt modelId="{35572300-DDCA-45A2-B8F7-9615E250BF8E}" type="sibTrans" cxnId="{BE5A9965-B284-496B-9A21-BABDFB5F4DCB}">
      <dgm:prSet/>
      <dgm:spPr/>
      <dgm:t>
        <a:bodyPr/>
        <a:lstStyle/>
        <a:p>
          <a:endParaRPr lang="en-US"/>
        </a:p>
      </dgm:t>
    </dgm:pt>
    <dgm:pt modelId="{0E64747C-C725-4A64-A0A6-885023A4B142}">
      <dgm:prSet phldrT="[Text]" custT="1"/>
      <dgm:spPr/>
      <dgm:t>
        <a:bodyPr/>
        <a:lstStyle/>
        <a:p>
          <a:r>
            <a:rPr lang="en-US" sz="4800" dirty="0" err="1" smtClean="0">
              <a:solidFill>
                <a:srgbClr val="C00000"/>
              </a:solidFill>
              <a:latin typeface="Arial Narrow" pitchFamily="34" charset="0"/>
            </a:rPr>
            <a:t>Faktor</a:t>
          </a:r>
          <a:r>
            <a:rPr lang="en-US" sz="4800" dirty="0" smtClean="0">
              <a:solidFill>
                <a:srgbClr val="C00000"/>
              </a:solidFill>
              <a:latin typeface="Arial Narrow" pitchFamily="34" charset="0"/>
            </a:rPr>
            <a:t> </a:t>
          </a:r>
          <a:r>
            <a:rPr lang="en-US" sz="4800" dirty="0" err="1" smtClean="0">
              <a:solidFill>
                <a:srgbClr val="C00000"/>
              </a:solidFill>
              <a:latin typeface="Arial Narrow" pitchFamily="34" charset="0"/>
            </a:rPr>
            <a:t>genetis</a:t>
          </a:r>
          <a:endParaRPr lang="en-US" sz="4800" dirty="0">
            <a:solidFill>
              <a:srgbClr val="C00000"/>
            </a:solidFill>
            <a:latin typeface="Arial Narrow" pitchFamily="34" charset="0"/>
          </a:endParaRPr>
        </a:p>
      </dgm:t>
    </dgm:pt>
    <dgm:pt modelId="{AE3F15AD-7B0A-4079-96B6-3B8654CD0917}" type="parTrans" cxnId="{6E62BFDF-D936-4DE4-BD11-41C36F11A42E}">
      <dgm:prSet/>
      <dgm:spPr/>
      <dgm:t>
        <a:bodyPr/>
        <a:lstStyle/>
        <a:p>
          <a:endParaRPr lang="en-US"/>
        </a:p>
      </dgm:t>
    </dgm:pt>
    <dgm:pt modelId="{A9F90870-BCAD-457A-A4CC-853CD9EAAAC4}" type="sibTrans" cxnId="{6E62BFDF-D936-4DE4-BD11-41C36F11A42E}">
      <dgm:prSet/>
      <dgm:spPr/>
      <dgm:t>
        <a:bodyPr/>
        <a:lstStyle/>
        <a:p>
          <a:endParaRPr lang="en-US"/>
        </a:p>
      </dgm:t>
    </dgm:pt>
    <dgm:pt modelId="{BB00C890-ADD9-4FEC-A92E-C053F709BFAD}">
      <dgm:prSet phldrT="[Text]"/>
      <dgm:spPr/>
      <dgm:t>
        <a:bodyPr/>
        <a:lstStyle/>
        <a:p>
          <a:r>
            <a:rPr lang="en-US" dirty="0" err="1" smtClean="0">
              <a:solidFill>
                <a:srgbClr val="C00000"/>
              </a:solidFill>
              <a:latin typeface="Arial Narrow" pitchFamily="34" charset="0"/>
            </a:rPr>
            <a:t>Siapa</a:t>
          </a:r>
          <a:r>
            <a:rPr lang="en-US" dirty="0" smtClean="0">
              <a:solidFill>
                <a:srgbClr val="C00000"/>
              </a:solidFill>
              <a:latin typeface="Arial Narrow" pitchFamily="34" charset="0"/>
            </a:rPr>
            <a:t> </a:t>
          </a:r>
          <a:r>
            <a:rPr lang="en-US" dirty="0" err="1" smtClean="0">
              <a:solidFill>
                <a:srgbClr val="C00000"/>
              </a:solidFill>
              <a:latin typeface="Arial Narrow" pitchFamily="34" charset="0"/>
            </a:rPr>
            <a:t>orangtua</a:t>
          </a:r>
          <a:r>
            <a:rPr lang="en-US" dirty="0" smtClean="0">
              <a:solidFill>
                <a:srgbClr val="C00000"/>
              </a:solidFill>
              <a:latin typeface="Arial Narrow" pitchFamily="34" charset="0"/>
            </a:rPr>
            <a:t> </a:t>
          </a:r>
          <a:r>
            <a:rPr lang="en-US" dirty="0" err="1" smtClean="0">
              <a:solidFill>
                <a:srgbClr val="C00000"/>
              </a:solidFill>
              <a:latin typeface="Arial Narrow" pitchFamily="34" charset="0"/>
            </a:rPr>
            <a:t>anda</a:t>
          </a:r>
          <a:r>
            <a:rPr lang="en-US" dirty="0" smtClean="0">
              <a:solidFill>
                <a:srgbClr val="C00000"/>
              </a:solidFill>
              <a:latin typeface="Arial Narrow" pitchFamily="34" charset="0"/>
            </a:rPr>
            <a:t>, </a:t>
          </a:r>
          <a:r>
            <a:rPr lang="en-US" dirty="0" err="1" smtClean="0">
              <a:solidFill>
                <a:srgbClr val="C00000"/>
              </a:solidFill>
              <a:latin typeface="Arial Narrow" pitchFamily="34" charset="0"/>
            </a:rPr>
            <a:t>komposisi</a:t>
          </a:r>
          <a:r>
            <a:rPr lang="en-US" dirty="0" smtClean="0">
              <a:solidFill>
                <a:srgbClr val="C00000"/>
              </a:solidFill>
              <a:latin typeface="Arial Narrow" pitchFamily="34" charset="0"/>
            </a:rPr>
            <a:t> </a:t>
          </a:r>
          <a:r>
            <a:rPr lang="en-US" dirty="0" err="1" smtClean="0">
              <a:solidFill>
                <a:srgbClr val="C00000"/>
              </a:solidFill>
              <a:latin typeface="Arial Narrow" pitchFamily="34" charset="0"/>
            </a:rPr>
            <a:t>biologis</a:t>
          </a:r>
          <a:r>
            <a:rPr lang="en-US" dirty="0" smtClean="0">
              <a:solidFill>
                <a:srgbClr val="C00000"/>
              </a:solidFill>
              <a:latin typeface="Arial Narrow" pitchFamily="34" charset="0"/>
            </a:rPr>
            <a:t>, </a:t>
          </a:r>
          <a:r>
            <a:rPr lang="en-US" dirty="0" err="1" smtClean="0">
              <a:solidFill>
                <a:srgbClr val="C00000"/>
              </a:solidFill>
              <a:latin typeface="Arial Narrow" pitchFamily="34" charset="0"/>
            </a:rPr>
            <a:t>psikologis</a:t>
          </a:r>
          <a:r>
            <a:rPr lang="en-US" dirty="0" smtClean="0">
              <a:solidFill>
                <a:srgbClr val="C00000"/>
              </a:solidFill>
              <a:latin typeface="Arial Narrow" pitchFamily="34" charset="0"/>
            </a:rPr>
            <a:t> </a:t>
          </a:r>
          <a:r>
            <a:rPr lang="en-US" dirty="0" err="1" smtClean="0">
              <a:solidFill>
                <a:srgbClr val="C00000"/>
              </a:solidFill>
              <a:latin typeface="Arial Narrow" pitchFamily="34" charset="0"/>
            </a:rPr>
            <a:t>bawaan</a:t>
          </a:r>
          <a:r>
            <a:rPr lang="en-US" dirty="0" smtClean="0">
              <a:solidFill>
                <a:srgbClr val="C00000"/>
              </a:solidFill>
              <a:latin typeface="Arial Narrow" pitchFamily="34" charset="0"/>
            </a:rPr>
            <a:t>.</a:t>
          </a:r>
          <a:endParaRPr lang="en-US" dirty="0">
            <a:solidFill>
              <a:srgbClr val="C00000"/>
            </a:solidFill>
            <a:latin typeface="Arial Narrow" pitchFamily="34" charset="0"/>
          </a:endParaRPr>
        </a:p>
      </dgm:t>
    </dgm:pt>
    <dgm:pt modelId="{503AF1A1-9FDD-463E-A62E-D416694EF044}" type="parTrans" cxnId="{536879FD-DB3A-48A8-82E5-08A69D46AD6F}">
      <dgm:prSet/>
      <dgm:spPr/>
      <dgm:t>
        <a:bodyPr/>
        <a:lstStyle/>
        <a:p>
          <a:endParaRPr lang="en-US"/>
        </a:p>
      </dgm:t>
    </dgm:pt>
    <dgm:pt modelId="{E32C2674-A74A-449F-BE9D-7F606DE99CA1}" type="sibTrans" cxnId="{536879FD-DB3A-48A8-82E5-08A69D46AD6F}">
      <dgm:prSet/>
      <dgm:spPr/>
      <dgm:t>
        <a:bodyPr/>
        <a:lstStyle/>
        <a:p>
          <a:endParaRPr lang="en-US"/>
        </a:p>
      </dgm:t>
    </dgm:pt>
    <dgm:pt modelId="{EC076EA1-595C-4891-BC2B-24CEC837B4CF}">
      <dgm:prSet phldrT="[Text]"/>
      <dgm:spPr>
        <a:solidFill>
          <a:srgbClr val="FD87E4"/>
        </a:solidFill>
        <a:ln>
          <a:solidFill>
            <a:srgbClr val="8DF4F7"/>
          </a:solidFill>
        </a:ln>
      </dgm:spPr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en-US" b="1" cap="none" spc="0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Lingkungan</a:t>
          </a:r>
          <a:endParaRPr lang="en-US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1046F74A-DB75-40E7-BE8E-61ADCC0BE5AB}" type="parTrans" cxnId="{35E7B25C-8E98-4DF3-ABA4-2DFBDE4B5F40}">
      <dgm:prSet/>
      <dgm:spPr/>
      <dgm:t>
        <a:bodyPr/>
        <a:lstStyle/>
        <a:p>
          <a:endParaRPr lang="en-US"/>
        </a:p>
      </dgm:t>
    </dgm:pt>
    <dgm:pt modelId="{8B767029-DF4E-4EA9-9CD4-506333863096}" type="sibTrans" cxnId="{35E7B25C-8E98-4DF3-ABA4-2DFBDE4B5F40}">
      <dgm:prSet/>
      <dgm:spPr/>
      <dgm:t>
        <a:bodyPr/>
        <a:lstStyle/>
        <a:p>
          <a:endParaRPr lang="en-US"/>
        </a:p>
      </dgm:t>
    </dgm:pt>
    <dgm:pt modelId="{33ECB2B0-A60F-4155-9B67-786B61BC5A62}">
      <dgm:prSet phldrT="[Text]" custT="1"/>
      <dgm:spPr/>
      <dgm:t>
        <a:bodyPr/>
        <a:lstStyle/>
        <a:p>
          <a:r>
            <a:rPr lang="en-US" sz="3200" dirty="0" err="1" smtClean="0">
              <a:solidFill>
                <a:schemeClr val="tx2"/>
              </a:solidFill>
              <a:latin typeface="Arial Narrow" pitchFamily="34" charset="0"/>
            </a:rPr>
            <a:t>Tumbuh</a:t>
          </a:r>
          <a:r>
            <a:rPr lang="en-US" sz="3200" dirty="0" smtClean="0">
              <a:solidFill>
                <a:schemeClr val="tx2"/>
              </a:solidFill>
              <a:latin typeface="Arial Narrow" pitchFamily="34" charset="0"/>
            </a:rPr>
            <a:t> </a:t>
          </a:r>
          <a:r>
            <a:rPr lang="en-US" sz="3200" dirty="0" err="1" smtClean="0">
              <a:solidFill>
                <a:schemeClr val="tx2"/>
              </a:solidFill>
              <a:latin typeface="Arial Narrow" pitchFamily="34" charset="0"/>
            </a:rPr>
            <a:t>dan</a:t>
          </a:r>
          <a:r>
            <a:rPr lang="en-US" sz="3200" dirty="0" smtClean="0">
              <a:solidFill>
                <a:schemeClr val="tx2"/>
              </a:solidFill>
              <a:latin typeface="Arial Narrow" pitchFamily="34" charset="0"/>
            </a:rPr>
            <a:t> </a:t>
          </a:r>
          <a:r>
            <a:rPr lang="en-US" sz="3200" dirty="0" err="1" smtClean="0">
              <a:solidFill>
                <a:schemeClr val="tx2"/>
              </a:solidFill>
              <a:latin typeface="Arial Narrow" pitchFamily="34" charset="0"/>
            </a:rPr>
            <a:t>dibesarkan</a:t>
          </a:r>
          <a:endParaRPr lang="en-US" sz="3200" dirty="0">
            <a:solidFill>
              <a:schemeClr val="tx2"/>
            </a:solidFill>
            <a:latin typeface="Arial Narrow" pitchFamily="34" charset="0"/>
          </a:endParaRPr>
        </a:p>
      </dgm:t>
    </dgm:pt>
    <dgm:pt modelId="{5434B1D5-9B73-4D60-B4E4-C50E44A27140}" type="parTrans" cxnId="{E0DF24D2-A1C1-4ABA-8CFA-B8CF90B1F9E7}">
      <dgm:prSet/>
      <dgm:spPr/>
      <dgm:t>
        <a:bodyPr/>
        <a:lstStyle/>
        <a:p>
          <a:endParaRPr lang="en-US"/>
        </a:p>
      </dgm:t>
    </dgm:pt>
    <dgm:pt modelId="{4ABF4641-6CD6-4806-A398-E8FF0588A4D4}" type="sibTrans" cxnId="{E0DF24D2-A1C1-4ABA-8CFA-B8CF90B1F9E7}">
      <dgm:prSet/>
      <dgm:spPr/>
      <dgm:t>
        <a:bodyPr/>
        <a:lstStyle/>
        <a:p>
          <a:endParaRPr lang="en-US"/>
        </a:p>
      </dgm:t>
    </dgm:pt>
    <dgm:pt modelId="{128F78C3-735A-42A9-B536-5196ED275B0C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  <a:latin typeface="Arial Narrow" pitchFamily="34" charset="0"/>
            </a:rPr>
            <a:t>Norma </a:t>
          </a:r>
          <a:r>
            <a:rPr lang="en-US" dirty="0" err="1" smtClean="0">
              <a:solidFill>
                <a:schemeClr val="tx2"/>
              </a:solidFill>
              <a:latin typeface="Arial Narrow" pitchFamily="34" charset="0"/>
            </a:rPr>
            <a:t>dalam</a:t>
          </a:r>
          <a:r>
            <a:rPr lang="en-US" dirty="0" smtClean="0">
              <a:solidFill>
                <a:schemeClr val="tx2"/>
              </a:solidFill>
              <a:latin typeface="Arial Narrow" pitchFamily="34" charset="0"/>
            </a:rPr>
            <a:t> </a:t>
          </a:r>
          <a:r>
            <a:rPr lang="en-US" dirty="0" err="1" smtClean="0">
              <a:solidFill>
                <a:schemeClr val="tx2"/>
              </a:solidFill>
              <a:latin typeface="Arial Narrow" pitchFamily="34" charset="0"/>
            </a:rPr>
            <a:t>keluarga</a:t>
          </a:r>
          <a:r>
            <a:rPr lang="en-US" dirty="0" smtClean="0">
              <a:solidFill>
                <a:schemeClr val="tx2"/>
              </a:solidFill>
              <a:latin typeface="Arial Narrow" pitchFamily="34" charset="0"/>
            </a:rPr>
            <a:t>, </a:t>
          </a:r>
          <a:r>
            <a:rPr lang="en-US" dirty="0" err="1" smtClean="0">
              <a:solidFill>
                <a:schemeClr val="tx2"/>
              </a:solidFill>
              <a:latin typeface="Arial Narrow" pitchFamily="34" charset="0"/>
            </a:rPr>
            <a:t>teman-teman</a:t>
          </a:r>
          <a:r>
            <a:rPr lang="en-US" dirty="0" smtClean="0">
              <a:solidFill>
                <a:schemeClr val="tx2"/>
              </a:solidFill>
              <a:latin typeface="Arial Narrow" pitchFamily="34" charset="0"/>
            </a:rPr>
            <a:t>, </a:t>
          </a:r>
          <a:r>
            <a:rPr lang="en-US" dirty="0" err="1" smtClean="0">
              <a:solidFill>
                <a:schemeClr val="tx2"/>
              </a:solidFill>
              <a:latin typeface="Arial Narrow" pitchFamily="34" charset="0"/>
            </a:rPr>
            <a:t>dan</a:t>
          </a:r>
          <a:r>
            <a:rPr lang="en-US" dirty="0" smtClean="0">
              <a:solidFill>
                <a:schemeClr val="tx2"/>
              </a:solidFill>
              <a:latin typeface="Arial Narrow" pitchFamily="34" charset="0"/>
            </a:rPr>
            <a:t> </a:t>
          </a:r>
          <a:r>
            <a:rPr lang="en-US" dirty="0" err="1" smtClean="0">
              <a:solidFill>
                <a:schemeClr val="tx2"/>
              </a:solidFill>
              <a:latin typeface="Arial Narrow" pitchFamily="34" charset="0"/>
            </a:rPr>
            <a:t>kelompok</a:t>
          </a:r>
          <a:r>
            <a:rPr lang="en-US" dirty="0" smtClean="0">
              <a:solidFill>
                <a:schemeClr val="tx2"/>
              </a:solidFill>
              <a:latin typeface="Arial Narrow" pitchFamily="34" charset="0"/>
            </a:rPr>
            <a:t> </a:t>
          </a:r>
          <a:r>
            <a:rPr lang="en-US" dirty="0" err="1" smtClean="0">
              <a:solidFill>
                <a:schemeClr val="tx2"/>
              </a:solidFill>
              <a:latin typeface="Arial Narrow" pitchFamily="34" charset="0"/>
            </a:rPr>
            <a:t>sosial</a:t>
          </a:r>
          <a:r>
            <a:rPr lang="en-US" dirty="0" smtClean="0">
              <a:solidFill>
                <a:schemeClr val="tx2"/>
              </a:solidFill>
              <a:latin typeface="Arial Narrow" pitchFamily="34" charset="0"/>
            </a:rPr>
            <a:t>.</a:t>
          </a:r>
          <a:endParaRPr lang="en-US" dirty="0">
            <a:solidFill>
              <a:schemeClr val="tx2"/>
            </a:solidFill>
            <a:latin typeface="Arial Narrow" pitchFamily="34" charset="0"/>
          </a:endParaRPr>
        </a:p>
      </dgm:t>
    </dgm:pt>
    <dgm:pt modelId="{65CF9D53-3201-4677-A7FC-F56CE9C925A8}" type="parTrans" cxnId="{D2029998-22C4-44EC-80B2-CABF17230D98}">
      <dgm:prSet/>
      <dgm:spPr/>
      <dgm:t>
        <a:bodyPr/>
        <a:lstStyle/>
        <a:p>
          <a:endParaRPr lang="en-US"/>
        </a:p>
      </dgm:t>
    </dgm:pt>
    <dgm:pt modelId="{119B587F-ACB1-4FB7-B226-92E1DBE86794}" type="sibTrans" cxnId="{D2029998-22C4-44EC-80B2-CABF17230D98}">
      <dgm:prSet/>
      <dgm:spPr/>
      <dgm:t>
        <a:bodyPr/>
        <a:lstStyle/>
        <a:p>
          <a:endParaRPr lang="en-US"/>
        </a:p>
      </dgm:t>
    </dgm:pt>
    <dgm:pt modelId="{1FFFA184-BBA7-4578-AC35-DD46F6650171}" type="pres">
      <dgm:prSet presAssocID="{2B8DD023-DFF4-45FE-9641-6DD8999C0E7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3315C6E-CA19-4C0C-B67C-BA2D5410A337}" type="pres">
      <dgm:prSet presAssocID="{A3CCF79C-FE78-4D49-B1E6-51AE40D6A7A4}" presName="root" presStyleCnt="0"/>
      <dgm:spPr/>
    </dgm:pt>
    <dgm:pt modelId="{5EF081C6-2EA7-463B-8B59-493349C32C60}" type="pres">
      <dgm:prSet presAssocID="{A3CCF79C-FE78-4D49-B1E6-51AE40D6A7A4}" presName="rootComposite" presStyleCnt="0"/>
      <dgm:spPr/>
    </dgm:pt>
    <dgm:pt modelId="{62C4F40F-5D6E-49E2-94D6-4ED09A6131B7}" type="pres">
      <dgm:prSet presAssocID="{A3CCF79C-FE78-4D49-B1E6-51AE40D6A7A4}" presName="rootText" presStyleLbl="node1" presStyleIdx="0" presStyleCnt="2"/>
      <dgm:spPr/>
      <dgm:t>
        <a:bodyPr/>
        <a:lstStyle/>
        <a:p>
          <a:endParaRPr lang="en-US"/>
        </a:p>
      </dgm:t>
    </dgm:pt>
    <dgm:pt modelId="{0AB45882-1278-46A0-9E35-B034DB6F4EC2}" type="pres">
      <dgm:prSet presAssocID="{A3CCF79C-FE78-4D49-B1E6-51AE40D6A7A4}" presName="rootConnector" presStyleLbl="node1" presStyleIdx="0" presStyleCnt="2"/>
      <dgm:spPr/>
      <dgm:t>
        <a:bodyPr/>
        <a:lstStyle/>
        <a:p>
          <a:endParaRPr lang="en-US"/>
        </a:p>
      </dgm:t>
    </dgm:pt>
    <dgm:pt modelId="{CEF286ED-CF4E-4336-A04C-27C91C596853}" type="pres">
      <dgm:prSet presAssocID="{A3CCF79C-FE78-4D49-B1E6-51AE40D6A7A4}" presName="childShape" presStyleCnt="0"/>
      <dgm:spPr/>
    </dgm:pt>
    <dgm:pt modelId="{D74EE556-9CB5-4939-BFA5-AC44C089A3AF}" type="pres">
      <dgm:prSet presAssocID="{AE3F15AD-7B0A-4079-96B6-3B8654CD0917}" presName="Name13" presStyleLbl="parChTrans1D2" presStyleIdx="0" presStyleCnt="4"/>
      <dgm:spPr/>
      <dgm:t>
        <a:bodyPr/>
        <a:lstStyle/>
        <a:p>
          <a:endParaRPr lang="en-US"/>
        </a:p>
      </dgm:t>
    </dgm:pt>
    <dgm:pt modelId="{83EBFC0E-1CDC-4132-8A1D-C770D0048EA7}" type="pres">
      <dgm:prSet presAssocID="{0E64747C-C725-4A64-A0A6-885023A4B142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42BE71-A05D-453F-8020-E25276F3BED8}" type="pres">
      <dgm:prSet presAssocID="{503AF1A1-9FDD-463E-A62E-D416694EF044}" presName="Name13" presStyleLbl="parChTrans1D2" presStyleIdx="1" presStyleCnt="4"/>
      <dgm:spPr/>
      <dgm:t>
        <a:bodyPr/>
        <a:lstStyle/>
        <a:p>
          <a:endParaRPr lang="en-US"/>
        </a:p>
      </dgm:t>
    </dgm:pt>
    <dgm:pt modelId="{B09E7685-8A45-42F3-B297-18FCE4F82DA0}" type="pres">
      <dgm:prSet presAssocID="{BB00C890-ADD9-4FEC-A92E-C053F709BFAD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96AF31-1FCC-4B99-8EDC-5899269021F4}" type="pres">
      <dgm:prSet presAssocID="{EC076EA1-595C-4891-BC2B-24CEC837B4CF}" presName="root" presStyleCnt="0"/>
      <dgm:spPr/>
    </dgm:pt>
    <dgm:pt modelId="{3B08CDCC-03BF-4DB1-9936-2D67029D2D0D}" type="pres">
      <dgm:prSet presAssocID="{EC076EA1-595C-4891-BC2B-24CEC837B4CF}" presName="rootComposite" presStyleCnt="0"/>
      <dgm:spPr/>
    </dgm:pt>
    <dgm:pt modelId="{81651140-38B4-4B69-ADE3-95B42604DE61}" type="pres">
      <dgm:prSet presAssocID="{EC076EA1-595C-4891-BC2B-24CEC837B4CF}" presName="rootText" presStyleLbl="node1" presStyleIdx="1" presStyleCnt="2"/>
      <dgm:spPr/>
      <dgm:t>
        <a:bodyPr/>
        <a:lstStyle/>
        <a:p>
          <a:endParaRPr lang="en-US"/>
        </a:p>
      </dgm:t>
    </dgm:pt>
    <dgm:pt modelId="{9F730EB5-5AC0-4462-B177-71719407D4D2}" type="pres">
      <dgm:prSet presAssocID="{EC076EA1-595C-4891-BC2B-24CEC837B4CF}" presName="rootConnector" presStyleLbl="node1" presStyleIdx="1" presStyleCnt="2"/>
      <dgm:spPr/>
      <dgm:t>
        <a:bodyPr/>
        <a:lstStyle/>
        <a:p>
          <a:endParaRPr lang="en-US"/>
        </a:p>
      </dgm:t>
    </dgm:pt>
    <dgm:pt modelId="{E69A67A6-4233-47C4-9A9D-7E38C3378159}" type="pres">
      <dgm:prSet presAssocID="{EC076EA1-595C-4891-BC2B-24CEC837B4CF}" presName="childShape" presStyleCnt="0"/>
      <dgm:spPr/>
    </dgm:pt>
    <dgm:pt modelId="{D50E98AF-A82E-46FD-BD8C-AC2381460850}" type="pres">
      <dgm:prSet presAssocID="{5434B1D5-9B73-4D60-B4E4-C50E44A27140}" presName="Name13" presStyleLbl="parChTrans1D2" presStyleIdx="2" presStyleCnt="4"/>
      <dgm:spPr/>
      <dgm:t>
        <a:bodyPr/>
        <a:lstStyle/>
        <a:p>
          <a:endParaRPr lang="en-US"/>
        </a:p>
      </dgm:t>
    </dgm:pt>
    <dgm:pt modelId="{A32315A6-8154-414E-90E4-7B7179B0914F}" type="pres">
      <dgm:prSet presAssocID="{33ECB2B0-A60F-4155-9B67-786B61BC5A62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D19C96-FC9A-4A1B-94FE-73AB6CF6E809}" type="pres">
      <dgm:prSet presAssocID="{65CF9D53-3201-4677-A7FC-F56CE9C925A8}" presName="Name13" presStyleLbl="parChTrans1D2" presStyleIdx="3" presStyleCnt="4"/>
      <dgm:spPr/>
      <dgm:t>
        <a:bodyPr/>
        <a:lstStyle/>
        <a:p>
          <a:endParaRPr lang="en-US"/>
        </a:p>
      </dgm:t>
    </dgm:pt>
    <dgm:pt modelId="{BBE1ACE2-B959-4DC3-AD96-D9E19C27D07A}" type="pres">
      <dgm:prSet presAssocID="{128F78C3-735A-42A9-B536-5196ED275B0C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409524-12DD-44FC-8D79-DB807C6EBD65}" type="presOf" srcId="{128F78C3-735A-42A9-B536-5196ED275B0C}" destId="{BBE1ACE2-B959-4DC3-AD96-D9E19C27D07A}" srcOrd="0" destOrd="0" presId="urn:microsoft.com/office/officeart/2005/8/layout/hierarchy3"/>
    <dgm:cxn modelId="{BE5A9965-B284-496B-9A21-BABDFB5F4DCB}" srcId="{2B8DD023-DFF4-45FE-9641-6DD8999C0E79}" destId="{A3CCF79C-FE78-4D49-B1E6-51AE40D6A7A4}" srcOrd="0" destOrd="0" parTransId="{DA60B2C8-8B12-4E73-B117-6940ACD451AF}" sibTransId="{35572300-DDCA-45A2-B8F7-9615E250BF8E}"/>
    <dgm:cxn modelId="{35F28AF8-405F-4698-B42E-1859EAFEFACF}" type="presOf" srcId="{0E64747C-C725-4A64-A0A6-885023A4B142}" destId="{83EBFC0E-1CDC-4132-8A1D-C770D0048EA7}" srcOrd="0" destOrd="0" presId="urn:microsoft.com/office/officeart/2005/8/layout/hierarchy3"/>
    <dgm:cxn modelId="{62D02410-8504-42AA-A4EB-C426E1B5ABE6}" type="presOf" srcId="{65CF9D53-3201-4677-A7FC-F56CE9C925A8}" destId="{21D19C96-FC9A-4A1B-94FE-73AB6CF6E809}" srcOrd="0" destOrd="0" presId="urn:microsoft.com/office/officeart/2005/8/layout/hierarchy3"/>
    <dgm:cxn modelId="{F6881AE8-7D4D-44EB-9173-56EAAA562992}" type="presOf" srcId="{33ECB2B0-A60F-4155-9B67-786B61BC5A62}" destId="{A32315A6-8154-414E-90E4-7B7179B0914F}" srcOrd="0" destOrd="0" presId="urn:microsoft.com/office/officeart/2005/8/layout/hierarchy3"/>
    <dgm:cxn modelId="{5F9C31C7-66C4-4B56-9A2A-D65FD1F77074}" type="presOf" srcId="{A3CCF79C-FE78-4D49-B1E6-51AE40D6A7A4}" destId="{62C4F40F-5D6E-49E2-94D6-4ED09A6131B7}" srcOrd="0" destOrd="0" presId="urn:microsoft.com/office/officeart/2005/8/layout/hierarchy3"/>
    <dgm:cxn modelId="{4B30B6E5-ABAF-48C9-A38A-420087881F5A}" type="presOf" srcId="{2B8DD023-DFF4-45FE-9641-6DD8999C0E79}" destId="{1FFFA184-BBA7-4578-AC35-DD46F6650171}" srcOrd="0" destOrd="0" presId="urn:microsoft.com/office/officeart/2005/8/layout/hierarchy3"/>
    <dgm:cxn modelId="{BF993B87-CDFF-486F-887B-24DB20C0981F}" type="presOf" srcId="{BB00C890-ADD9-4FEC-A92E-C053F709BFAD}" destId="{B09E7685-8A45-42F3-B297-18FCE4F82DA0}" srcOrd="0" destOrd="0" presId="urn:microsoft.com/office/officeart/2005/8/layout/hierarchy3"/>
    <dgm:cxn modelId="{03D7F86E-17A3-4A5F-BD9E-017B6F2A605A}" type="presOf" srcId="{A3CCF79C-FE78-4D49-B1E6-51AE40D6A7A4}" destId="{0AB45882-1278-46A0-9E35-B034DB6F4EC2}" srcOrd="1" destOrd="0" presId="urn:microsoft.com/office/officeart/2005/8/layout/hierarchy3"/>
    <dgm:cxn modelId="{289CEBDA-704A-4814-9F08-070F7602C366}" type="presOf" srcId="{EC076EA1-595C-4891-BC2B-24CEC837B4CF}" destId="{81651140-38B4-4B69-ADE3-95B42604DE61}" srcOrd="0" destOrd="0" presId="urn:microsoft.com/office/officeart/2005/8/layout/hierarchy3"/>
    <dgm:cxn modelId="{D2029998-22C4-44EC-80B2-CABF17230D98}" srcId="{EC076EA1-595C-4891-BC2B-24CEC837B4CF}" destId="{128F78C3-735A-42A9-B536-5196ED275B0C}" srcOrd="1" destOrd="0" parTransId="{65CF9D53-3201-4677-A7FC-F56CE9C925A8}" sibTransId="{119B587F-ACB1-4FB7-B226-92E1DBE86794}"/>
    <dgm:cxn modelId="{E63BD9C5-C062-4CB8-B2C9-7DFB4191516D}" type="presOf" srcId="{EC076EA1-595C-4891-BC2B-24CEC837B4CF}" destId="{9F730EB5-5AC0-4462-B177-71719407D4D2}" srcOrd="1" destOrd="0" presId="urn:microsoft.com/office/officeart/2005/8/layout/hierarchy3"/>
    <dgm:cxn modelId="{0BD96083-0CB6-4433-9A24-03197460D99C}" type="presOf" srcId="{AE3F15AD-7B0A-4079-96B6-3B8654CD0917}" destId="{D74EE556-9CB5-4939-BFA5-AC44C089A3AF}" srcOrd="0" destOrd="0" presId="urn:microsoft.com/office/officeart/2005/8/layout/hierarchy3"/>
    <dgm:cxn modelId="{AABFE772-3ED3-4724-9F0B-198D638937EA}" type="presOf" srcId="{5434B1D5-9B73-4D60-B4E4-C50E44A27140}" destId="{D50E98AF-A82E-46FD-BD8C-AC2381460850}" srcOrd="0" destOrd="0" presId="urn:microsoft.com/office/officeart/2005/8/layout/hierarchy3"/>
    <dgm:cxn modelId="{536879FD-DB3A-48A8-82E5-08A69D46AD6F}" srcId="{A3CCF79C-FE78-4D49-B1E6-51AE40D6A7A4}" destId="{BB00C890-ADD9-4FEC-A92E-C053F709BFAD}" srcOrd="1" destOrd="0" parTransId="{503AF1A1-9FDD-463E-A62E-D416694EF044}" sibTransId="{E32C2674-A74A-449F-BE9D-7F606DE99CA1}"/>
    <dgm:cxn modelId="{6E62BFDF-D936-4DE4-BD11-41C36F11A42E}" srcId="{A3CCF79C-FE78-4D49-B1E6-51AE40D6A7A4}" destId="{0E64747C-C725-4A64-A0A6-885023A4B142}" srcOrd="0" destOrd="0" parTransId="{AE3F15AD-7B0A-4079-96B6-3B8654CD0917}" sibTransId="{A9F90870-BCAD-457A-A4CC-853CD9EAAAC4}"/>
    <dgm:cxn modelId="{35E7B25C-8E98-4DF3-ABA4-2DFBDE4B5F40}" srcId="{2B8DD023-DFF4-45FE-9641-6DD8999C0E79}" destId="{EC076EA1-595C-4891-BC2B-24CEC837B4CF}" srcOrd="1" destOrd="0" parTransId="{1046F74A-DB75-40E7-BE8E-61ADCC0BE5AB}" sibTransId="{8B767029-DF4E-4EA9-9CD4-506333863096}"/>
    <dgm:cxn modelId="{E0DF24D2-A1C1-4ABA-8CFA-B8CF90B1F9E7}" srcId="{EC076EA1-595C-4891-BC2B-24CEC837B4CF}" destId="{33ECB2B0-A60F-4155-9B67-786B61BC5A62}" srcOrd="0" destOrd="0" parTransId="{5434B1D5-9B73-4D60-B4E4-C50E44A27140}" sibTransId="{4ABF4641-6CD6-4806-A398-E8FF0588A4D4}"/>
    <dgm:cxn modelId="{C1CE500C-E9C1-4624-AC88-E321EEAB6D95}" type="presOf" srcId="{503AF1A1-9FDD-463E-A62E-D416694EF044}" destId="{7342BE71-A05D-453F-8020-E25276F3BED8}" srcOrd="0" destOrd="0" presId="urn:microsoft.com/office/officeart/2005/8/layout/hierarchy3"/>
    <dgm:cxn modelId="{D2D56AA3-42B6-4695-9392-A91647E436DB}" type="presParOf" srcId="{1FFFA184-BBA7-4578-AC35-DD46F6650171}" destId="{23315C6E-CA19-4C0C-B67C-BA2D5410A337}" srcOrd="0" destOrd="0" presId="urn:microsoft.com/office/officeart/2005/8/layout/hierarchy3"/>
    <dgm:cxn modelId="{70EF039A-2E83-4C05-9915-704F29EE1ED5}" type="presParOf" srcId="{23315C6E-CA19-4C0C-B67C-BA2D5410A337}" destId="{5EF081C6-2EA7-463B-8B59-493349C32C60}" srcOrd="0" destOrd="0" presId="urn:microsoft.com/office/officeart/2005/8/layout/hierarchy3"/>
    <dgm:cxn modelId="{5F4B4046-63D5-4F2B-91B4-23E61101BFB9}" type="presParOf" srcId="{5EF081C6-2EA7-463B-8B59-493349C32C60}" destId="{62C4F40F-5D6E-49E2-94D6-4ED09A6131B7}" srcOrd="0" destOrd="0" presId="urn:microsoft.com/office/officeart/2005/8/layout/hierarchy3"/>
    <dgm:cxn modelId="{513D3DCF-CBD4-422B-BA31-A0232641AFAE}" type="presParOf" srcId="{5EF081C6-2EA7-463B-8B59-493349C32C60}" destId="{0AB45882-1278-46A0-9E35-B034DB6F4EC2}" srcOrd="1" destOrd="0" presId="urn:microsoft.com/office/officeart/2005/8/layout/hierarchy3"/>
    <dgm:cxn modelId="{A15CA3B2-311B-4B56-AE0D-E936C134CF7D}" type="presParOf" srcId="{23315C6E-CA19-4C0C-B67C-BA2D5410A337}" destId="{CEF286ED-CF4E-4336-A04C-27C91C596853}" srcOrd="1" destOrd="0" presId="urn:microsoft.com/office/officeart/2005/8/layout/hierarchy3"/>
    <dgm:cxn modelId="{5207765D-CFAB-4846-AA25-050BC7FA7BEC}" type="presParOf" srcId="{CEF286ED-CF4E-4336-A04C-27C91C596853}" destId="{D74EE556-9CB5-4939-BFA5-AC44C089A3AF}" srcOrd="0" destOrd="0" presId="urn:microsoft.com/office/officeart/2005/8/layout/hierarchy3"/>
    <dgm:cxn modelId="{311C186E-B532-4DF2-9AAB-5A76AA480013}" type="presParOf" srcId="{CEF286ED-CF4E-4336-A04C-27C91C596853}" destId="{83EBFC0E-1CDC-4132-8A1D-C770D0048EA7}" srcOrd="1" destOrd="0" presId="urn:microsoft.com/office/officeart/2005/8/layout/hierarchy3"/>
    <dgm:cxn modelId="{50F3CBEF-C6BF-41ED-B289-55331F22598A}" type="presParOf" srcId="{CEF286ED-CF4E-4336-A04C-27C91C596853}" destId="{7342BE71-A05D-453F-8020-E25276F3BED8}" srcOrd="2" destOrd="0" presId="urn:microsoft.com/office/officeart/2005/8/layout/hierarchy3"/>
    <dgm:cxn modelId="{642FD37B-61A1-4453-BAF7-0790BE517661}" type="presParOf" srcId="{CEF286ED-CF4E-4336-A04C-27C91C596853}" destId="{B09E7685-8A45-42F3-B297-18FCE4F82DA0}" srcOrd="3" destOrd="0" presId="urn:microsoft.com/office/officeart/2005/8/layout/hierarchy3"/>
    <dgm:cxn modelId="{EC4012D2-6502-4318-B12B-5E5FB90CBEAB}" type="presParOf" srcId="{1FFFA184-BBA7-4578-AC35-DD46F6650171}" destId="{1996AF31-1FCC-4B99-8EDC-5899269021F4}" srcOrd="1" destOrd="0" presId="urn:microsoft.com/office/officeart/2005/8/layout/hierarchy3"/>
    <dgm:cxn modelId="{E67F9862-1EC5-4CF9-B1FE-AF9F6C900E53}" type="presParOf" srcId="{1996AF31-1FCC-4B99-8EDC-5899269021F4}" destId="{3B08CDCC-03BF-4DB1-9936-2D67029D2D0D}" srcOrd="0" destOrd="0" presId="urn:microsoft.com/office/officeart/2005/8/layout/hierarchy3"/>
    <dgm:cxn modelId="{968252D6-3465-4EF2-8467-A8FC44D218CD}" type="presParOf" srcId="{3B08CDCC-03BF-4DB1-9936-2D67029D2D0D}" destId="{81651140-38B4-4B69-ADE3-95B42604DE61}" srcOrd="0" destOrd="0" presId="urn:microsoft.com/office/officeart/2005/8/layout/hierarchy3"/>
    <dgm:cxn modelId="{A827AF89-2F01-4544-848D-8C8D59D2067B}" type="presParOf" srcId="{3B08CDCC-03BF-4DB1-9936-2D67029D2D0D}" destId="{9F730EB5-5AC0-4462-B177-71719407D4D2}" srcOrd="1" destOrd="0" presId="urn:microsoft.com/office/officeart/2005/8/layout/hierarchy3"/>
    <dgm:cxn modelId="{A6F13548-12F7-4763-BB91-D65F8A325AC8}" type="presParOf" srcId="{1996AF31-1FCC-4B99-8EDC-5899269021F4}" destId="{E69A67A6-4233-47C4-9A9D-7E38C3378159}" srcOrd="1" destOrd="0" presId="urn:microsoft.com/office/officeart/2005/8/layout/hierarchy3"/>
    <dgm:cxn modelId="{FEE11241-1452-4892-AFB8-90689D4EBD95}" type="presParOf" srcId="{E69A67A6-4233-47C4-9A9D-7E38C3378159}" destId="{D50E98AF-A82E-46FD-BD8C-AC2381460850}" srcOrd="0" destOrd="0" presId="urn:microsoft.com/office/officeart/2005/8/layout/hierarchy3"/>
    <dgm:cxn modelId="{B8E3C82B-897F-4AAF-8D73-D7EFE42C2B88}" type="presParOf" srcId="{E69A67A6-4233-47C4-9A9D-7E38C3378159}" destId="{A32315A6-8154-414E-90E4-7B7179B0914F}" srcOrd="1" destOrd="0" presId="urn:microsoft.com/office/officeart/2005/8/layout/hierarchy3"/>
    <dgm:cxn modelId="{C4D956CA-E67A-4104-B5CB-20FD3EA3F31D}" type="presParOf" srcId="{E69A67A6-4233-47C4-9A9D-7E38C3378159}" destId="{21D19C96-FC9A-4A1B-94FE-73AB6CF6E809}" srcOrd="2" destOrd="0" presId="urn:microsoft.com/office/officeart/2005/8/layout/hierarchy3"/>
    <dgm:cxn modelId="{98A3D32F-B7EF-4F3A-9CE5-CD08C397D0AA}" type="presParOf" srcId="{E69A67A6-4233-47C4-9A9D-7E38C3378159}" destId="{BBE1ACE2-B959-4DC3-AD96-D9E19C27D07A}" srcOrd="3" destOrd="0" presId="urn:microsoft.com/office/officeart/2005/8/layout/hierarchy3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20DA61-0B2A-441E-B2DD-10F11CBDE8ED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5D400E-FF6E-4E6B-A4A1-29B75FD335E9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800" dirty="0" err="1" smtClean="0">
              <a:solidFill>
                <a:schemeClr val="tx1"/>
              </a:solidFill>
              <a:latin typeface="Agency FB" pitchFamily="34" charset="0"/>
            </a:rPr>
            <a:t>Mengapa</a:t>
          </a:r>
          <a:r>
            <a:rPr lang="en-US" sz="2800" dirty="0" smtClean="0">
              <a:solidFill>
                <a:schemeClr val="tx1"/>
              </a:solidFill>
              <a:latin typeface="Agency FB" pitchFamily="34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Agency FB" pitchFamily="34" charset="0"/>
            </a:rPr>
            <a:t>sifat</a:t>
          </a:r>
          <a:r>
            <a:rPr lang="en-US" sz="2800" dirty="0" smtClean="0">
              <a:solidFill>
                <a:schemeClr val="tx1"/>
              </a:solidFill>
              <a:latin typeface="Agency FB" pitchFamily="34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Agency FB" pitchFamily="34" charset="0"/>
            </a:rPr>
            <a:t>kepribadian</a:t>
          </a:r>
          <a:r>
            <a:rPr lang="en-US" sz="2800" dirty="0" smtClean="0">
              <a:solidFill>
                <a:schemeClr val="tx1"/>
              </a:solidFill>
              <a:latin typeface="Agency FB" pitchFamily="34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Agency FB" pitchFamily="34" charset="0"/>
            </a:rPr>
            <a:t>mendapat</a:t>
          </a:r>
          <a:r>
            <a:rPr lang="en-US" sz="2800" dirty="0" smtClean="0">
              <a:solidFill>
                <a:schemeClr val="tx1"/>
              </a:solidFill>
              <a:latin typeface="Agency FB" pitchFamily="34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Agency FB" pitchFamily="34" charset="0"/>
            </a:rPr>
            <a:t>perhatian</a:t>
          </a:r>
          <a:r>
            <a:rPr lang="en-US" sz="2800" dirty="0" smtClean="0">
              <a:solidFill>
                <a:schemeClr val="tx1"/>
              </a:solidFill>
              <a:latin typeface="Agency FB" pitchFamily="34" charset="0"/>
            </a:rPr>
            <a:t> yang </a:t>
          </a:r>
          <a:r>
            <a:rPr lang="en-US" sz="2800" dirty="0" err="1" smtClean="0">
              <a:solidFill>
                <a:schemeClr val="tx1"/>
              </a:solidFill>
              <a:latin typeface="Agency FB" pitchFamily="34" charset="0"/>
            </a:rPr>
            <a:t>cukup</a:t>
          </a:r>
          <a:r>
            <a:rPr lang="en-US" sz="2800" dirty="0" smtClean="0">
              <a:solidFill>
                <a:schemeClr val="tx1"/>
              </a:solidFill>
              <a:latin typeface="Agency FB" pitchFamily="34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Agency FB" pitchFamily="34" charset="0"/>
            </a:rPr>
            <a:t>besar</a:t>
          </a:r>
          <a:r>
            <a:rPr lang="en-US" sz="2800" dirty="0" smtClean="0">
              <a:solidFill>
                <a:schemeClr val="tx1"/>
              </a:solidFill>
              <a:latin typeface="Agency FB" pitchFamily="34" charset="0"/>
            </a:rPr>
            <a:t>?</a:t>
          </a:r>
          <a:endParaRPr lang="en-US" sz="2800" dirty="0">
            <a:solidFill>
              <a:schemeClr val="tx1"/>
            </a:solidFill>
            <a:latin typeface="Agency FB" pitchFamily="34" charset="0"/>
          </a:endParaRPr>
        </a:p>
      </dgm:t>
    </dgm:pt>
    <dgm:pt modelId="{B26CA628-9912-4612-86F6-0D8011DD9179}" type="parTrans" cxnId="{C3D08490-F730-427F-8653-385F89866173}">
      <dgm:prSet/>
      <dgm:spPr/>
      <dgm:t>
        <a:bodyPr/>
        <a:lstStyle/>
        <a:p>
          <a:endParaRPr lang="en-US"/>
        </a:p>
      </dgm:t>
    </dgm:pt>
    <dgm:pt modelId="{F3593B57-0C50-491F-A6B3-0C1A0EAC77BF}" type="sibTrans" cxnId="{C3D08490-F730-427F-8653-385F89866173}">
      <dgm:prSet/>
      <dgm:spPr/>
      <dgm:t>
        <a:bodyPr/>
        <a:lstStyle/>
        <a:p>
          <a:endParaRPr lang="en-US"/>
        </a:p>
      </dgm:t>
    </dgm:pt>
    <dgm:pt modelId="{15790B39-ADFD-453B-8837-F468BD019B33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800" dirty="0" err="1" smtClean="0">
              <a:solidFill>
                <a:srgbClr val="800000"/>
              </a:solidFill>
              <a:latin typeface="Arial Narrow" pitchFamily="34" charset="0"/>
            </a:rPr>
            <a:t>proses</a:t>
          </a:r>
          <a:r>
            <a:rPr lang="en-US" sz="2800" dirty="0" smtClean="0">
              <a:solidFill>
                <a:srgbClr val="800000"/>
              </a:solidFill>
              <a:latin typeface="Arial Narrow" pitchFamily="34" charset="0"/>
            </a:rPr>
            <a:t> </a:t>
          </a:r>
          <a:r>
            <a:rPr lang="en-US" sz="2800" dirty="0" err="1" smtClean="0">
              <a:solidFill>
                <a:srgbClr val="800000"/>
              </a:solidFill>
              <a:latin typeface="Arial Narrow" pitchFamily="34" charset="0"/>
            </a:rPr>
            <a:t>seleksi</a:t>
          </a:r>
          <a:r>
            <a:rPr lang="en-US" sz="2800" dirty="0" smtClean="0">
              <a:solidFill>
                <a:srgbClr val="800000"/>
              </a:solidFill>
              <a:latin typeface="Arial Narrow" pitchFamily="34" charset="0"/>
            </a:rPr>
            <a:t> </a:t>
          </a:r>
          <a:r>
            <a:rPr lang="en-US" sz="2800" dirty="0" err="1" smtClean="0">
              <a:solidFill>
                <a:srgbClr val="800000"/>
              </a:solidFill>
              <a:latin typeface="Arial Narrow" pitchFamily="34" charset="0"/>
            </a:rPr>
            <a:t>karyawan</a:t>
          </a:r>
          <a:endParaRPr lang="en-US" sz="2800" dirty="0">
            <a:solidFill>
              <a:srgbClr val="800000"/>
            </a:solidFill>
            <a:latin typeface="Arial Narrow" pitchFamily="34" charset="0"/>
          </a:endParaRPr>
        </a:p>
      </dgm:t>
    </dgm:pt>
    <dgm:pt modelId="{FD778F68-9CC3-4FD1-B3D9-CD5E3DD4F9E7}" type="parTrans" cxnId="{1C01DCC5-FF61-4358-A3DF-BF28597E0A1C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1CADA80F-B5C4-445E-8F8B-AAEF8DF8A6E5}" type="sibTrans" cxnId="{1C01DCC5-FF61-4358-A3DF-BF28597E0A1C}">
      <dgm:prSet/>
      <dgm:spPr/>
      <dgm:t>
        <a:bodyPr/>
        <a:lstStyle/>
        <a:p>
          <a:endParaRPr lang="en-US"/>
        </a:p>
      </dgm:t>
    </dgm:pt>
    <dgm:pt modelId="{1A3596DC-C4AC-4E59-89D5-FA815CCCE4CA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err="1" smtClean="0">
              <a:solidFill>
                <a:schemeClr val="tx2">
                  <a:lumMod val="50000"/>
                </a:schemeClr>
              </a:solidFill>
              <a:latin typeface="Arial Narrow" pitchFamily="34" charset="0"/>
            </a:rPr>
            <a:t>menyesuaikan</a:t>
          </a:r>
          <a:r>
            <a:rPr lang="en-US" sz="2400" dirty="0" smtClean="0">
              <a:solidFill>
                <a:schemeClr val="tx2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en-US" sz="2400" dirty="0" err="1" smtClean="0">
              <a:solidFill>
                <a:schemeClr val="tx2">
                  <a:lumMod val="50000"/>
                </a:schemeClr>
              </a:solidFill>
              <a:latin typeface="Arial Narrow" pitchFamily="34" charset="0"/>
            </a:rPr>
            <a:t>pekerjaan</a:t>
          </a:r>
          <a:r>
            <a:rPr lang="en-US" sz="2400" dirty="0" smtClean="0">
              <a:solidFill>
                <a:schemeClr val="tx2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en-US" sz="2400" dirty="0" err="1" smtClean="0">
              <a:solidFill>
                <a:schemeClr val="tx2">
                  <a:lumMod val="50000"/>
                </a:schemeClr>
              </a:solidFill>
              <a:latin typeface="Arial Narrow" pitchFamily="34" charset="0"/>
            </a:rPr>
            <a:t>dengan</a:t>
          </a:r>
          <a:r>
            <a:rPr lang="en-US" sz="2400" dirty="0" smtClean="0">
              <a:solidFill>
                <a:schemeClr val="tx2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en-US" sz="2400" dirty="0" err="1" smtClean="0">
              <a:solidFill>
                <a:schemeClr val="tx2">
                  <a:lumMod val="50000"/>
                </a:schemeClr>
              </a:solidFill>
              <a:latin typeface="Arial Narrow" pitchFamily="34" charset="0"/>
            </a:rPr>
            <a:t>individu</a:t>
          </a:r>
          <a:endParaRPr lang="en-US" sz="2400" dirty="0">
            <a:solidFill>
              <a:schemeClr val="tx2">
                <a:lumMod val="50000"/>
              </a:schemeClr>
            </a:solidFill>
            <a:latin typeface="Arial Narrow" pitchFamily="34" charset="0"/>
          </a:endParaRPr>
        </a:p>
      </dgm:t>
    </dgm:pt>
    <dgm:pt modelId="{532F90E7-0B4F-4633-94B7-C109247B45C4}" type="parTrans" cxnId="{1F9E317A-D2D4-426C-9C8A-BF2FB1DE10B9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F6B8D694-D3D3-4CFE-9B30-C40AC6A52F26}" type="sibTrans" cxnId="{1F9E317A-D2D4-426C-9C8A-BF2FB1DE10B9}">
      <dgm:prSet/>
      <dgm:spPr/>
      <dgm:t>
        <a:bodyPr/>
        <a:lstStyle/>
        <a:p>
          <a:endParaRPr lang="en-US"/>
        </a:p>
      </dgm:t>
    </dgm:pt>
    <dgm:pt modelId="{0AF72FD3-D008-458D-B515-8F57557DB416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 smtClean="0">
              <a:solidFill>
                <a:srgbClr val="C00000"/>
              </a:solidFill>
              <a:latin typeface="Agency FB" pitchFamily="34" charset="0"/>
            </a:rPr>
            <a:t>memandu</a:t>
          </a:r>
          <a:r>
            <a:rPr lang="en-US" dirty="0" smtClean="0">
              <a:solidFill>
                <a:srgbClr val="C00000"/>
              </a:solidFill>
              <a:latin typeface="Agency FB" pitchFamily="34" charset="0"/>
            </a:rPr>
            <a:t> </a:t>
          </a:r>
          <a:r>
            <a:rPr lang="en-US" dirty="0" err="1" smtClean="0">
              <a:solidFill>
                <a:srgbClr val="C00000"/>
              </a:solidFill>
              <a:latin typeface="Agency FB" pitchFamily="34" charset="0"/>
            </a:rPr>
            <a:t>keputusan</a:t>
          </a:r>
          <a:r>
            <a:rPr lang="en-US" dirty="0" smtClean="0">
              <a:solidFill>
                <a:srgbClr val="C00000"/>
              </a:solidFill>
              <a:latin typeface="Agency FB" pitchFamily="34" charset="0"/>
            </a:rPr>
            <a:t> </a:t>
          </a:r>
          <a:r>
            <a:rPr lang="en-US" dirty="0" err="1" smtClean="0">
              <a:solidFill>
                <a:srgbClr val="C00000"/>
              </a:solidFill>
              <a:latin typeface="Agency FB" pitchFamily="34" charset="0"/>
            </a:rPr>
            <a:t>pengembangankarier</a:t>
          </a:r>
          <a:endParaRPr lang="en-US" dirty="0">
            <a:solidFill>
              <a:srgbClr val="C00000"/>
            </a:solidFill>
            <a:latin typeface="Agency FB" pitchFamily="34" charset="0"/>
          </a:endParaRPr>
        </a:p>
      </dgm:t>
    </dgm:pt>
    <dgm:pt modelId="{F5FC1AAD-4F14-4AB4-A119-B92B46A927E3}" type="parTrans" cxnId="{971424C3-4990-46E7-BFD7-4ECF926ECD31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D69AB6E0-C29C-4B7B-8763-BDA7D6FB15FE}" type="sibTrans" cxnId="{971424C3-4990-46E7-BFD7-4ECF926ECD31}">
      <dgm:prSet/>
      <dgm:spPr/>
      <dgm:t>
        <a:bodyPr/>
        <a:lstStyle/>
        <a:p>
          <a:endParaRPr lang="en-US"/>
        </a:p>
      </dgm:t>
    </dgm:pt>
    <dgm:pt modelId="{FE03BFF3-0587-4C6A-A803-30662FC274DE}" type="pres">
      <dgm:prSet presAssocID="{F220DA61-0B2A-441E-B2DD-10F11CBDE8E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F6E662-F654-4F91-B19D-7C6646DC6089}" type="pres">
      <dgm:prSet presAssocID="{C85D400E-FF6E-4E6B-A4A1-29B75FD335E9}" presName="centerShape" presStyleLbl="node0" presStyleIdx="0" presStyleCnt="1" custScaleX="118697" custScaleY="84585" custLinFactNeighborX="-2286" custLinFactNeighborY="-48348"/>
      <dgm:spPr/>
      <dgm:t>
        <a:bodyPr/>
        <a:lstStyle/>
        <a:p>
          <a:endParaRPr lang="en-US"/>
        </a:p>
      </dgm:t>
    </dgm:pt>
    <dgm:pt modelId="{825C4CBA-BA4B-48C2-B8AA-BF076FFEE2AC}" type="pres">
      <dgm:prSet presAssocID="{FD778F68-9CC3-4FD1-B3D9-CD5E3DD4F9E7}" presName="parTrans" presStyleLbl="bgSibTrans2D1" presStyleIdx="0" presStyleCnt="3" custAng="21224963" custScaleX="63317" custScaleY="62220" custLinFactNeighborX="-4375" custLinFactNeighborY="-99338"/>
      <dgm:spPr/>
      <dgm:t>
        <a:bodyPr/>
        <a:lstStyle/>
        <a:p>
          <a:endParaRPr lang="en-US"/>
        </a:p>
      </dgm:t>
    </dgm:pt>
    <dgm:pt modelId="{F69CB49C-F9CD-41C8-970D-000CB3588DF7}" type="pres">
      <dgm:prSet presAssocID="{15790B39-ADFD-453B-8837-F468BD019B33}" presName="node" presStyleLbl="node1" presStyleIdx="0" presStyleCnt="3" custScaleX="88487" custScaleY="60427" custRadScaleRad="94142" custRadScaleInc="-118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EC6550-0E1A-4739-85D2-B3E509805936}" type="pres">
      <dgm:prSet presAssocID="{532F90E7-0B4F-4633-94B7-C109247B45C4}" presName="parTrans" presStyleLbl="bgSibTrans2D1" presStyleIdx="1" presStyleCnt="3" custAng="10974538" custFlipVert="1" custFlipHor="1" custScaleX="58394" custScaleY="68428" custLinFactNeighborX="-2140" custLinFactNeighborY="-54838"/>
      <dgm:spPr/>
      <dgm:t>
        <a:bodyPr/>
        <a:lstStyle/>
        <a:p>
          <a:endParaRPr lang="en-US"/>
        </a:p>
      </dgm:t>
    </dgm:pt>
    <dgm:pt modelId="{51C0DC6F-5ECE-4BFF-8AF4-0CDC73A0EEF0}" type="pres">
      <dgm:prSet presAssocID="{1A3596DC-C4AC-4E59-89D5-FA815CCCE4CA}" presName="node" presStyleLbl="node1" presStyleIdx="1" presStyleCnt="3" custScaleX="99014" custScaleY="64211" custRadScaleRad="5712" custRadScaleInc="-134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3D6D2A-9841-4255-84B4-7E3D0172405C}" type="pres">
      <dgm:prSet presAssocID="{F5FC1AAD-4F14-4AB4-A119-B92B46A927E3}" presName="parTrans" presStyleLbl="bgSibTrans2D1" presStyleIdx="2" presStyleCnt="3" custAng="334584" custScaleX="62759" custScaleY="58479" custLinFactNeighborX="-2192" custLinFactNeighborY="-92397"/>
      <dgm:spPr/>
      <dgm:t>
        <a:bodyPr/>
        <a:lstStyle/>
        <a:p>
          <a:endParaRPr lang="en-US"/>
        </a:p>
      </dgm:t>
    </dgm:pt>
    <dgm:pt modelId="{4CAFAED5-E0F5-4DD1-9CFD-575AAD4C18E4}" type="pres">
      <dgm:prSet presAssocID="{0AF72FD3-D008-458D-B515-8F57557DB416}" presName="node" presStyleLbl="node1" presStyleIdx="2" presStyleCnt="3" custScaleX="86734" custScaleY="53422" custRadScaleRad="93969" custRadScaleInc="94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01DCC5-FF61-4358-A3DF-BF28597E0A1C}" srcId="{C85D400E-FF6E-4E6B-A4A1-29B75FD335E9}" destId="{15790B39-ADFD-453B-8837-F468BD019B33}" srcOrd="0" destOrd="0" parTransId="{FD778F68-9CC3-4FD1-B3D9-CD5E3DD4F9E7}" sibTransId="{1CADA80F-B5C4-445E-8F8B-AAEF8DF8A6E5}"/>
    <dgm:cxn modelId="{C3D08490-F730-427F-8653-385F89866173}" srcId="{F220DA61-0B2A-441E-B2DD-10F11CBDE8ED}" destId="{C85D400E-FF6E-4E6B-A4A1-29B75FD335E9}" srcOrd="0" destOrd="0" parTransId="{B26CA628-9912-4612-86F6-0D8011DD9179}" sibTransId="{F3593B57-0C50-491F-A6B3-0C1A0EAC77BF}"/>
    <dgm:cxn modelId="{4D47E8FD-7F30-4ACD-B3C3-B42BC03DB0EB}" type="presOf" srcId="{F5FC1AAD-4F14-4AB4-A119-B92B46A927E3}" destId="{3D3D6D2A-9841-4255-84B4-7E3D0172405C}" srcOrd="0" destOrd="0" presId="urn:microsoft.com/office/officeart/2005/8/layout/radial4"/>
    <dgm:cxn modelId="{0E64174C-D93B-4C05-9AFC-7AB8F7367465}" type="presOf" srcId="{F220DA61-0B2A-441E-B2DD-10F11CBDE8ED}" destId="{FE03BFF3-0587-4C6A-A803-30662FC274DE}" srcOrd="0" destOrd="0" presId="urn:microsoft.com/office/officeart/2005/8/layout/radial4"/>
    <dgm:cxn modelId="{F04F5A7E-2F1A-4408-8A67-A00461EA9C5A}" type="presOf" srcId="{FD778F68-9CC3-4FD1-B3D9-CD5E3DD4F9E7}" destId="{825C4CBA-BA4B-48C2-B8AA-BF076FFEE2AC}" srcOrd="0" destOrd="0" presId="urn:microsoft.com/office/officeart/2005/8/layout/radial4"/>
    <dgm:cxn modelId="{1F9E317A-D2D4-426C-9C8A-BF2FB1DE10B9}" srcId="{C85D400E-FF6E-4E6B-A4A1-29B75FD335E9}" destId="{1A3596DC-C4AC-4E59-89D5-FA815CCCE4CA}" srcOrd="1" destOrd="0" parTransId="{532F90E7-0B4F-4633-94B7-C109247B45C4}" sibTransId="{F6B8D694-D3D3-4CFE-9B30-C40AC6A52F26}"/>
    <dgm:cxn modelId="{BBD6DFD1-BA7C-47F2-AA40-1C0B57AC6F5E}" type="presOf" srcId="{C85D400E-FF6E-4E6B-A4A1-29B75FD335E9}" destId="{30F6E662-F654-4F91-B19D-7C6646DC6089}" srcOrd="0" destOrd="0" presId="urn:microsoft.com/office/officeart/2005/8/layout/radial4"/>
    <dgm:cxn modelId="{9C541C05-DE2A-430D-8F15-256CC23C3619}" type="presOf" srcId="{532F90E7-0B4F-4633-94B7-C109247B45C4}" destId="{10EC6550-0E1A-4739-85D2-B3E509805936}" srcOrd="0" destOrd="0" presId="urn:microsoft.com/office/officeart/2005/8/layout/radial4"/>
    <dgm:cxn modelId="{971424C3-4990-46E7-BFD7-4ECF926ECD31}" srcId="{C85D400E-FF6E-4E6B-A4A1-29B75FD335E9}" destId="{0AF72FD3-D008-458D-B515-8F57557DB416}" srcOrd="2" destOrd="0" parTransId="{F5FC1AAD-4F14-4AB4-A119-B92B46A927E3}" sibTransId="{D69AB6E0-C29C-4B7B-8763-BDA7D6FB15FE}"/>
    <dgm:cxn modelId="{2020E639-BC26-4CD5-B0AB-F271E27D95B5}" type="presOf" srcId="{1A3596DC-C4AC-4E59-89D5-FA815CCCE4CA}" destId="{51C0DC6F-5ECE-4BFF-8AF4-0CDC73A0EEF0}" srcOrd="0" destOrd="0" presId="urn:microsoft.com/office/officeart/2005/8/layout/radial4"/>
    <dgm:cxn modelId="{47D7639D-2DE2-4AB0-9A93-01C3C1DB1B64}" type="presOf" srcId="{0AF72FD3-D008-458D-B515-8F57557DB416}" destId="{4CAFAED5-E0F5-4DD1-9CFD-575AAD4C18E4}" srcOrd="0" destOrd="0" presId="urn:microsoft.com/office/officeart/2005/8/layout/radial4"/>
    <dgm:cxn modelId="{4650C3C6-0BA8-4318-A80F-4DAC76C0AAF6}" type="presOf" srcId="{15790B39-ADFD-453B-8837-F468BD019B33}" destId="{F69CB49C-F9CD-41C8-970D-000CB3588DF7}" srcOrd="0" destOrd="0" presId="urn:microsoft.com/office/officeart/2005/8/layout/radial4"/>
    <dgm:cxn modelId="{B016B00D-93A4-45F7-AF72-5CB645D12F7B}" type="presParOf" srcId="{FE03BFF3-0587-4C6A-A803-30662FC274DE}" destId="{30F6E662-F654-4F91-B19D-7C6646DC6089}" srcOrd="0" destOrd="0" presId="urn:microsoft.com/office/officeart/2005/8/layout/radial4"/>
    <dgm:cxn modelId="{A4BFB9CB-7F5E-4A57-9346-F90608D823CA}" type="presParOf" srcId="{FE03BFF3-0587-4C6A-A803-30662FC274DE}" destId="{825C4CBA-BA4B-48C2-B8AA-BF076FFEE2AC}" srcOrd="1" destOrd="0" presId="urn:microsoft.com/office/officeart/2005/8/layout/radial4"/>
    <dgm:cxn modelId="{A579FC41-96AB-4739-8952-2C60BBBF352B}" type="presParOf" srcId="{FE03BFF3-0587-4C6A-A803-30662FC274DE}" destId="{F69CB49C-F9CD-41C8-970D-000CB3588DF7}" srcOrd="2" destOrd="0" presId="urn:microsoft.com/office/officeart/2005/8/layout/radial4"/>
    <dgm:cxn modelId="{851DAAB0-B7AF-4D7D-B71F-BEA43237F229}" type="presParOf" srcId="{FE03BFF3-0587-4C6A-A803-30662FC274DE}" destId="{10EC6550-0E1A-4739-85D2-B3E509805936}" srcOrd="3" destOrd="0" presId="urn:microsoft.com/office/officeart/2005/8/layout/radial4"/>
    <dgm:cxn modelId="{80CD0F38-224F-4B4D-B7A7-F53A64A417A3}" type="presParOf" srcId="{FE03BFF3-0587-4C6A-A803-30662FC274DE}" destId="{51C0DC6F-5ECE-4BFF-8AF4-0CDC73A0EEF0}" srcOrd="4" destOrd="0" presId="urn:microsoft.com/office/officeart/2005/8/layout/radial4"/>
    <dgm:cxn modelId="{56814686-FDA6-4190-A4F8-4EB966740ACB}" type="presParOf" srcId="{FE03BFF3-0587-4C6A-A803-30662FC274DE}" destId="{3D3D6D2A-9841-4255-84B4-7E3D0172405C}" srcOrd="5" destOrd="0" presId="urn:microsoft.com/office/officeart/2005/8/layout/radial4"/>
    <dgm:cxn modelId="{EB1BE9C1-7F14-422F-BC4C-DD89641F7E22}" type="presParOf" srcId="{FE03BFF3-0587-4C6A-A803-30662FC274DE}" destId="{4CAFAED5-E0F5-4DD1-9CFD-575AAD4C18E4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F13A12-0541-4E36-ACC3-9D6A2146D4BF}" type="doc">
      <dgm:prSet loTypeId="urn:microsoft.com/office/officeart/2005/8/layout/venn1" loCatId="relationship" qsTypeId="urn:microsoft.com/office/officeart/2005/8/quickstyle/3d3" qsCatId="3D" csTypeId="urn:microsoft.com/office/officeart/2005/8/colors/colorful2" csCatId="colorful" phldr="1"/>
      <dgm:spPr/>
    </dgm:pt>
    <dgm:pt modelId="{751AC203-0E98-4AB8-A22E-A08E56E83382}">
      <dgm:prSet phldrT="[Text]"/>
      <dgm:spPr/>
      <dgm:t>
        <a:bodyPr/>
        <a:lstStyle/>
        <a:p>
          <a:r>
            <a:rPr lang="en-US" b="1" dirty="0" smtClean="0">
              <a:solidFill>
                <a:schemeClr val="tx2"/>
              </a:solidFill>
            </a:rPr>
            <a:t>Survey </a:t>
          </a:r>
          <a:r>
            <a:rPr lang="en-US" b="1" dirty="0" err="1" smtClean="0">
              <a:solidFill>
                <a:schemeClr val="tx2"/>
              </a:solidFill>
            </a:rPr>
            <a:t>mandiri</a:t>
          </a:r>
          <a:endParaRPr lang="en-US" b="1" dirty="0">
            <a:solidFill>
              <a:schemeClr val="tx2"/>
            </a:solidFill>
          </a:endParaRPr>
        </a:p>
      </dgm:t>
    </dgm:pt>
    <dgm:pt modelId="{15EEF510-DE0A-432C-95A4-E800F71BEA17}" type="parTrans" cxnId="{4226E58F-8BB2-4853-85D1-81C06810827D}">
      <dgm:prSet/>
      <dgm:spPr/>
      <dgm:t>
        <a:bodyPr/>
        <a:lstStyle/>
        <a:p>
          <a:endParaRPr lang="en-US"/>
        </a:p>
      </dgm:t>
    </dgm:pt>
    <dgm:pt modelId="{0F4F0D21-1C9A-43E5-9E3A-6386676B3485}" type="sibTrans" cxnId="{4226E58F-8BB2-4853-85D1-81C06810827D}">
      <dgm:prSet/>
      <dgm:spPr/>
      <dgm:t>
        <a:bodyPr/>
        <a:lstStyle/>
        <a:p>
          <a:endParaRPr lang="en-US"/>
        </a:p>
      </dgm:t>
    </dgm:pt>
    <dgm:pt modelId="{B604CB5B-63E7-4376-9950-7C045FD1351B}">
      <dgm:prSet phldrT="[Text]"/>
      <dgm:spPr/>
      <dgm:t>
        <a:bodyPr/>
        <a:lstStyle/>
        <a:p>
          <a:r>
            <a:rPr lang="en-US" b="1" dirty="0" err="1" smtClean="0">
              <a:solidFill>
                <a:schemeClr val="tx2"/>
              </a:solidFill>
            </a:rPr>
            <a:t>Ukuran</a:t>
          </a:r>
          <a:r>
            <a:rPr lang="en-US" b="1" dirty="0" smtClean="0">
              <a:solidFill>
                <a:schemeClr val="tx2"/>
              </a:solidFill>
            </a:rPr>
            <a:t> </a:t>
          </a:r>
          <a:r>
            <a:rPr lang="en-US" b="1" dirty="0" err="1" smtClean="0">
              <a:solidFill>
                <a:schemeClr val="tx2"/>
              </a:solidFill>
            </a:rPr>
            <a:t>proyeksi</a:t>
          </a:r>
          <a:endParaRPr lang="en-US" b="1" dirty="0">
            <a:solidFill>
              <a:schemeClr val="tx2"/>
            </a:solidFill>
          </a:endParaRPr>
        </a:p>
      </dgm:t>
    </dgm:pt>
    <dgm:pt modelId="{252AF989-FB87-40B8-9384-755948E6CFC0}" type="parTrans" cxnId="{281A9B67-23B1-45C2-B402-DCF0ECB77EE4}">
      <dgm:prSet/>
      <dgm:spPr/>
      <dgm:t>
        <a:bodyPr/>
        <a:lstStyle/>
        <a:p>
          <a:endParaRPr lang="en-US"/>
        </a:p>
      </dgm:t>
    </dgm:pt>
    <dgm:pt modelId="{573D63B7-61EE-47DD-80C8-E4E27153C872}" type="sibTrans" cxnId="{281A9B67-23B1-45C2-B402-DCF0ECB77EE4}">
      <dgm:prSet/>
      <dgm:spPr/>
      <dgm:t>
        <a:bodyPr/>
        <a:lstStyle/>
        <a:p>
          <a:endParaRPr lang="en-US"/>
        </a:p>
      </dgm:t>
    </dgm:pt>
    <dgm:pt modelId="{CB9BBC8D-8446-44C2-A022-B3E11C55DAA5}">
      <dgm:prSet phldrT="[Text]"/>
      <dgm:spPr/>
      <dgm:t>
        <a:bodyPr/>
        <a:lstStyle/>
        <a:p>
          <a:r>
            <a:rPr lang="en-US" b="1" dirty="0" smtClean="0">
              <a:solidFill>
                <a:schemeClr val="tx2"/>
              </a:solidFill>
            </a:rPr>
            <a:t>Survey </a:t>
          </a:r>
          <a:r>
            <a:rPr lang="en-US" b="1" dirty="0" err="1" smtClean="0">
              <a:solidFill>
                <a:schemeClr val="tx2"/>
              </a:solidFill>
            </a:rPr>
            <a:t>peringkat</a:t>
          </a:r>
          <a:r>
            <a:rPr lang="en-US" b="1" dirty="0" smtClean="0">
              <a:solidFill>
                <a:schemeClr val="tx2"/>
              </a:solidFill>
            </a:rPr>
            <a:t> </a:t>
          </a:r>
          <a:r>
            <a:rPr lang="en-US" b="1" dirty="0" err="1" smtClean="0">
              <a:solidFill>
                <a:schemeClr val="tx2"/>
              </a:solidFill>
            </a:rPr>
            <a:t>oleh</a:t>
          </a:r>
          <a:r>
            <a:rPr lang="en-US" b="1" dirty="0" smtClean="0">
              <a:solidFill>
                <a:schemeClr val="tx2"/>
              </a:solidFill>
            </a:rPr>
            <a:t> </a:t>
          </a:r>
          <a:r>
            <a:rPr lang="en-US" b="1" dirty="0" err="1" smtClean="0">
              <a:solidFill>
                <a:schemeClr val="tx2"/>
              </a:solidFill>
            </a:rPr>
            <a:t>pengantar</a:t>
          </a:r>
          <a:endParaRPr lang="en-US" b="1" dirty="0">
            <a:solidFill>
              <a:schemeClr val="tx2"/>
            </a:solidFill>
          </a:endParaRPr>
        </a:p>
      </dgm:t>
    </dgm:pt>
    <dgm:pt modelId="{F7C15A9D-D56E-4608-A697-2594E27D1C96}" type="parTrans" cxnId="{9637BEDF-351B-4F72-9AD4-6621FE76E445}">
      <dgm:prSet/>
      <dgm:spPr/>
      <dgm:t>
        <a:bodyPr/>
        <a:lstStyle/>
        <a:p>
          <a:endParaRPr lang="en-US"/>
        </a:p>
      </dgm:t>
    </dgm:pt>
    <dgm:pt modelId="{73F30585-E76F-4569-B833-B41E2E9E5E2C}" type="sibTrans" cxnId="{9637BEDF-351B-4F72-9AD4-6621FE76E445}">
      <dgm:prSet/>
      <dgm:spPr/>
      <dgm:t>
        <a:bodyPr/>
        <a:lstStyle/>
        <a:p>
          <a:endParaRPr lang="en-US"/>
        </a:p>
      </dgm:t>
    </dgm:pt>
    <dgm:pt modelId="{EDE44679-0DA6-474A-930F-6D52708FE887}" type="pres">
      <dgm:prSet presAssocID="{12F13A12-0541-4E36-ACC3-9D6A2146D4BF}" presName="compositeShape" presStyleCnt="0">
        <dgm:presLayoutVars>
          <dgm:chMax val="7"/>
          <dgm:dir/>
          <dgm:resizeHandles val="exact"/>
        </dgm:presLayoutVars>
      </dgm:prSet>
      <dgm:spPr/>
    </dgm:pt>
    <dgm:pt modelId="{4C564459-B6C6-408A-88DD-5C46DCD7F4FA}" type="pres">
      <dgm:prSet presAssocID="{751AC203-0E98-4AB8-A22E-A08E56E83382}" presName="circ1" presStyleLbl="vennNode1" presStyleIdx="0" presStyleCnt="3"/>
      <dgm:spPr/>
      <dgm:t>
        <a:bodyPr/>
        <a:lstStyle/>
        <a:p>
          <a:endParaRPr lang="en-US"/>
        </a:p>
      </dgm:t>
    </dgm:pt>
    <dgm:pt modelId="{5FC453E7-78D5-45D9-AE75-AAB8AB3A0AD4}" type="pres">
      <dgm:prSet presAssocID="{751AC203-0E98-4AB8-A22E-A08E56E8338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5B168C-9E8F-4975-AC59-B07CE433D5B6}" type="pres">
      <dgm:prSet presAssocID="{B604CB5B-63E7-4376-9950-7C045FD1351B}" presName="circ2" presStyleLbl="vennNode1" presStyleIdx="1" presStyleCnt="3"/>
      <dgm:spPr/>
      <dgm:t>
        <a:bodyPr/>
        <a:lstStyle/>
        <a:p>
          <a:endParaRPr lang="en-US"/>
        </a:p>
      </dgm:t>
    </dgm:pt>
    <dgm:pt modelId="{3DF02B6A-7D04-4EF4-9212-0AB055340C60}" type="pres">
      <dgm:prSet presAssocID="{B604CB5B-63E7-4376-9950-7C045FD1351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0BE270-748F-4CA4-B439-D00017AF9B36}" type="pres">
      <dgm:prSet presAssocID="{CB9BBC8D-8446-44C2-A022-B3E11C55DAA5}" presName="circ3" presStyleLbl="vennNode1" presStyleIdx="2" presStyleCnt="3"/>
      <dgm:spPr/>
      <dgm:t>
        <a:bodyPr/>
        <a:lstStyle/>
        <a:p>
          <a:endParaRPr lang="en-US"/>
        </a:p>
      </dgm:t>
    </dgm:pt>
    <dgm:pt modelId="{DB8AD0C7-57AC-482C-B73B-E821E760D441}" type="pres">
      <dgm:prSet presAssocID="{CB9BBC8D-8446-44C2-A022-B3E11C55DAA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D6F35E-9C53-4517-8591-8F8D70C50F1C}" type="presOf" srcId="{B604CB5B-63E7-4376-9950-7C045FD1351B}" destId="{0C5B168C-9E8F-4975-AC59-B07CE433D5B6}" srcOrd="0" destOrd="0" presId="urn:microsoft.com/office/officeart/2005/8/layout/venn1"/>
    <dgm:cxn modelId="{728EDA6C-4758-4992-A6E5-DE1582438EB9}" type="presOf" srcId="{B604CB5B-63E7-4376-9950-7C045FD1351B}" destId="{3DF02B6A-7D04-4EF4-9212-0AB055340C60}" srcOrd="1" destOrd="0" presId="urn:microsoft.com/office/officeart/2005/8/layout/venn1"/>
    <dgm:cxn modelId="{AF9CD518-7A45-40AD-BD3F-48A73048F624}" type="presOf" srcId="{12F13A12-0541-4E36-ACC3-9D6A2146D4BF}" destId="{EDE44679-0DA6-474A-930F-6D52708FE887}" srcOrd="0" destOrd="0" presId="urn:microsoft.com/office/officeart/2005/8/layout/venn1"/>
    <dgm:cxn modelId="{E001CEF6-A6C9-44A6-B5DC-561C6BD34D20}" type="presOf" srcId="{751AC203-0E98-4AB8-A22E-A08E56E83382}" destId="{4C564459-B6C6-408A-88DD-5C46DCD7F4FA}" srcOrd="0" destOrd="0" presId="urn:microsoft.com/office/officeart/2005/8/layout/venn1"/>
    <dgm:cxn modelId="{8A806E17-FCB3-4FA0-81C3-3BAEBD05C8D9}" type="presOf" srcId="{CB9BBC8D-8446-44C2-A022-B3E11C55DAA5}" destId="{DB8AD0C7-57AC-482C-B73B-E821E760D441}" srcOrd="1" destOrd="0" presId="urn:microsoft.com/office/officeart/2005/8/layout/venn1"/>
    <dgm:cxn modelId="{8B46C26D-9E10-4C22-BD6C-30E0159DCDB8}" type="presOf" srcId="{751AC203-0E98-4AB8-A22E-A08E56E83382}" destId="{5FC453E7-78D5-45D9-AE75-AAB8AB3A0AD4}" srcOrd="1" destOrd="0" presId="urn:microsoft.com/office/officeart/2005/8/layout/venn1"/>
    <dgm:cxn modelId="{4226E58F-8BB2-4853-85D1-81C06810827D}" srcId="{12F13A12-0541-4E36-ACC3-9D6A2146D4BF}" destId="{751AC203-0E98-4AB8-A22E-A08E56E83382}" srcOrd="0" destOrd="0" parTransId="{15EEF510-DE0A-432C-95A4-E800F71BEA17}" sibTransId="{0F4F0D21-1C9A-43E5-9E3A-6386676B3485}"/>
    <dgm:cxn modelId="{9637BEDF-351B-4F72-9AD4-6621FE76E445}" srcId="{12F13A12-0541-4E36-ACC3-9D6A2146D4BF}" destId="{CB9BBC8D-8446-44C2-A022-B3E11C55DAA5}" srcOrd="2" destOrd="0" parTransId="{F7C15A9D-D56E-4608-A697-2594E27D1C96}" sibTransId="{73F30585-E76F-4569-B833-B41E2E9E5E2C}"/>
    <dgm:cxn modelId="{281A9B67-23B1-45C2-B402-DCF0ECB77EE4}" srcId="{12F13A12-0541-4E36-ACC3-9D6A2146D4BF}" destId="{B604CB5B-63E7-4376-9950-7C045FD1351B}" srcOrd="1" destOrd="0" parTransId="{252AF989-FB87-40B8-9384-755948E6CFC0}" sibTransId="{573D63B7-61EE-47DD-80C8-E4E27153C872}"/>
    <dgm:cxn modelId="{EB7ACDAE-0D08-4D0F-8807-1DD65F2A1DB2}" type="presOf" srcId="{CB9BBC8D-8446-44C2-A022-B3E11C55DAA5}" destId="{6B0BE270-748F-4CA4-B439-D00017AF9B36}" srcOrd="0" destOrd="0" presId="urn:microsoft.com/office/officeart/2005/8/layout/venn1"/>
    <dgm:cxn modelId="{218235D6-D4F4-4262-8EFD-F496ED2D729B}" type="presParOf" srcId="{EDE44679-0DA6-474A-930F-6D52708FE887}" destId="{4C564459-B6C6-408A-88DD-5C46DCD7F4FA}" srcOrd="0" destOrd="0" presId="urn:microsoft.com/office/officeart/2005/8/layout/venn1"/>
    <dgm:cxn modelId="{A667447B-CEFB-43EB-98CD-4DF220C7C0B0}" type="presParOf" srcId="{EDE44679-0DA6-474A-930F-6D52708FE887}" destId="{5FC453E7-78D5-45D9-AE75-AAB8AB3A0AD4}" srcOrd="1" destOrd="0" presId="urn:microsoft.com/office/officeart/2005/8/layout/venn1"/>
    <dgm:cxn modelId="{6DA53999-6A26-4D8A-81D8-28FD879D4EC1}" type="presParOf" srcId="{EDE44679-0DA6-474A-930F-6D52708FE887}" destId="{0C5B168C-9E8F-4975-AC59-B07CE433D5B6}" srcOrd="2" destOrd="0" presId="urn:microsoft.com/office/officeart/2005/8/layout/venn1"/>
    <dgm:cxn modelId="{81DF9BBF-2527-4A62-8DB7-11E7BF9E473C}" type="presParOf" srcId="{EDE44679-0DA6-474A-930F-6D52708FE887}" destId="{3DF02B6A-7D04-4EF4-9212-0AB055340C60}" srcOrd="3" destOrd="0" presId="urn:microsoft.com/office/officeart/2005/8/layout/venn1"/>
    <dgm:cxn modelId="{7BC0A4B9-9076-4C67-9290-5AE02EDA2719}" type="presParOf" srcId="{EDE44679-0DA6-474A-930F-6D52708FE887}" destId="{6B0BE270-748F-4CA4-B439-D00017AF9B36}" srcOrd="4" destOrd="0" presId="urn:microsoft.com/office/officeart/2005/8/layout/venn1"/>
    <dgm:cxn modelId="{BF3ED261-89E1-41C5-ADB9-D574349C7207}" type="presParOf" srcId="{EDE44679-0DA6-474A-930F-6D52708FE887}" destId="{DB8AD0C7-57AC-482C-B73B-E821E760D44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C4F40F-5D6E-49E2-94D6-4ED09A6131B7}">
      <dsp:nvSpPr>
        <dsp:cNvPr id="0" name=""/>
        <dsp:cNvSpPr/>
      </dsp:nvSpPr>
      <dsp:spPr>
        <a:xfrm>
          <a:off x="444321" y="2683"/>
          <a:ext cx="2957847" cy="1478923"/>
        </a:xfrm>
        <a:prstGeom prst="roundRect">
          <a:avLst>
            <a:gd name="adj" fmla="val 10000"/>
          </a:avLst>
        </a:prstGeom>
        <a:solidFill>
          <a:srgbClr val="8DF4F7"/>
        </a:solidFill>
        <a:ln w="25400" cap="flat" cmpd="sng" algn="ctr">
          <a:solidFill>
            <a:srgbClr val="FD87E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b="1" kern="1200" cap="none" spc="0" dirty="0" err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Keturunan</a:t>
          </a:r>
          <a:endParaRPr lang="en-US" sz="4500" b="1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sp:txBody>
      <dsp:txXfrm>
        <a:off x="487637" y="45999"/>
        <a:ext cx="2871215" cy="1392291"/>
      </dsp:txXfrm>
    </dsp:sp>
    <dsp:sp modelId="{D74EE556-9CB5-4939-BFA5-AC44C089A3AF}">
      <dsp:nvSpPr>
        <dsp:cNvPr id="0" name=""/>
        <dsp:cNvSpPr/>
      </dsp:nvSpPr>
      <dsp:spPr>
        <a:xfrm>
          <a:off x="740106" y="1481607"/>
          <a:ext cx="295784" cy="1109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9192"/>
              </a:lnTo>
              <a:lnTo>
                <a:pt x="295784" y="11091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EBFC0E-1CDC-4132-8A1D-C770D0048EA7}">
      <dsp:nvSpPr>
        <dsp:cNvPr id="0" name=""/>
        <dsp:cNvSpPr/>
      </dsp:nvSpPr>
      <dsp:spPr>
        <a:xfrm>
          <a:off x="1035891" y="1851338"/>
          <a:ext cx="2366277" cy="14789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err="1" smtClean="0">
              <a:solidFill>
                <a:srgbClr val="C00000"/>
              </a:solidFill>
              <a:latin typeface="Arial Narrow" pitchFamily="34" charset="0"/>
            </a:rPr>
            <a:t>Faktor</a:t>
          </a:r>
          <a:r>
            <a:rPr lang="en-US" sz="4800" kern="1200" dirty="0" smtClean="0">
              <a:solidFill>
                <a:srgbClr val="C00000"/>
              </a:solidFill>
              <a:latin typeface="Arial Narrow" pitchFamily="34" charset="0"/>
            </a:rPr>
            <a:t> </a:t>
          </a:r>
          <a:r>
            <a:rPr lang="en-US" sz="4800" kern="1200" dirty="0" err="1" smtClean="0">
              <a:solidFill>
                <a:srgbClr val="C00000"/>
              </a:solidFill>
              <a:latin typeface="Arial Narrow" pitchFamily="34" charset="0"/>
            </a:rPr>
            <a:t>genetis</a:t>
          </a:r>
          <a:endParaRPr lang="en-US" sz="4800" kern="1200" dirty="0">
            <a:solidFill>
              <a:srgbClr val="C00000"/>
            </a:solidFill>
            <a:latin typeface="Arial Narrow" pitchFamily="34" charset="0"/>
          </a:endParaRPr>
        </a:p>
      </dsp:txBody>
      <dsp:txXfrm>
        <a:off x="1079207" y="1894654"/>
        <a:ext cx="2279645" cy="1392291"/>
      </dsp:txXfrm>
    </dsp:sp>
    <dsp:sp modelId="{7342BE71-A05D-453F-8020-E25276F3BED8}">
      <dsp:nvSpPr>
        <dsp:cNvPr id="0" name=""/>
        <dsp:cNvSpPr/>
      </dsp:nvSpPr>
      <dsp:spPr>
        <a:xfrm>
          <a:off x="740106" y="1481607"/>
          <a:ext cx="295784" cy="2957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7847"/>
              </a:lnTo>
              <a:lnTo>
                <a:pt x="295784" y="29578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9E7685-8A45-42F3-B297-18FCE4F82DA0}">
      <dsp:nvSpPr>
        <dsp:cNvPr id="0" name=""/>
        <dsp:cNvSpPr/>
      </dsp:nvSpPr>
      <dsp:spPr>
        <a:xfrm>
          <a:off x="1035891" y="3699992"/>
          <a:ext cx="2366277" cy="14789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>
              <a:solidFill>
                <a:srgbClr val="C00000"/>
              </a:solidFill>
              <a:latin typeface="Arial Narrow" pitchFamily="34" charset="0"/>
            </a:rPr>
            <a:t>Siapa</a:t>
          </a:r>
          <a:r>
            <a:rPr lang="en-US" sz="2500" kern="1200" dirty="0" smtClean="0">
              <a:solidFill>
                <a:srgbClr val="C00000"/>
              </a:solidFill>
              <a:latin typeface="Arial Narrow" pitchFamily="34" charset="0"/>
            </a:rPr>
            <a:t> </a:t>
          </a:r>
          <a:r>
            <a:rPr lang="en-US" sz="2500" kern="1200" dirty="0" err="1" smtClean="0">
              <a:solidFill>
                <a:srgbClr val="C00000"/>
              </a:solidFill>
              <a:latin typeface="Arial Narrow" pitchFamily="34" charset="0"/>
            </a:rPr>
            <a:t>orangtua</a:t>
          </a:r>
          <a:r>
            <a:rPr lang="en-US" sz="2500" kern="1200" dirty="0" smtClean="0">
              <a:solidFill>
                <a:srgbClr val="C00000"/>
              </a:solidFill>
              <a:latin typeface="Arial Narrow" pitchFamily="34" charset="0"/>
            </a:rPr>
            <a:t> </a:t>
          </a:r>
          <a:r>
            <a:rPr lang="en-US" sz="2500" kern="1200" dirty="0" err="1" smtClean="0">
              <a:solidFill>
                <a:srgbClr val="C00000"/>
              </a:solidFill>
              <a:latin typeface="Arial Narrow" pitchFamily="34" charset="0"/>
            </a:rPr>
            <a:t>anda</a:t>
          </a:r>
          <a:r>
            <a:rPr lang="en-US" sz="2500" kern="1200" dirty="0" smtClean="0">
              <a:solidFill>
                <a:srgbClr val="C00000"/>
              </a:solidFill>
              <a:latin typeface="Arial Narrow" pitchFamily="34" charset="0"/>
            </a:rPr>
            <a:t>, </a:t>
          </a:r>
          <a:r>
            <a:rPr lang="en-US" sz="2500" kern="1200" dirty="0" err="1" smtClean="0">
              <a:solidFill>
                <a:srgbClr val="C00000"/>
              </a:solidFill>
              <a:latin typeface="Arial Narrow" pitchFamily="34" charset="0"/>
            </a:rPr>
            <a:t>komposisi</a:t>
          </a:r>
          <a:r>
            <a:rPr lang="en-US" sz="2500" kern="1200" dirty="0" smtClean="0">
              <a:solidFill>
                <a:srgbClr val="C00000"/>
              </a:solidFill>
              <a:latin typeface="Arial Narrow" pitchFamily="34" charset="0"/>
            </a:rPr>
            <a:t> </a:t>
          </a:r>
          <a:r>
            <a:rPr lang="en-US" sz="2500" kern="1200" dirty="0" err="1" smtClean="0">
              <a:solidFill>
                <a:srgbClr val="C00000"/>
              </a:solidFill>
              <a:latin typeface="Arial Narrow" pitchFamily="34" charset="0"/>
            </a:rPr>
            <a:t>biologis</a:t>
          </a:r>
          <a:r>
            <a:rPr lang="en-US" sz="2500" kern="1200" dirty="0" smtClean="0">
              <a:solidFill>
                <a:srgbClr val="C00000"/>
              </a:solidFill>
              <a:latin typeface="Arial Narrow" pitchFamily="34" charset="0"/>
            </a:rPr>
            <a:t>, </a:t>
          </a:r>
          <a:r>
            <a:rPr lang="en-US" sz="2500" kern="1200" dirty="0" err="1" smtClean="0">
              <a:solidFill>
                <a:srgbClr val="C00000"/>
              </a:solidFill>
              <a:latin typeface="Arial Narrow" pitchFamily="34" charset="0"/>
            </a:rPr>
            <a:t>psikologis</a:t>
          </a:r>
          <a:r>
            <a:rPr lang="en-US" sz="2500" kern="1200" dirty="0" smtClean="0">
              <a:solidFill>
                <a:srgbClr val="C00000"/>
              </a:solidFill>
              <a:latin typeface="Arial Narrow" pitchFamily="34" charset="0"/>
            </a:rPr>
            <a:t> </a:t>
          </a:r>
          <a:r>
            <a:rPr lang="en-US" sz="2500" kern="1200" dirty="0" err="1" smtClean="0">
              <a:solidFill>
                <a:srgbClr val="C00000"/>
              </a:solidFill>
              <a:latin typeface="Arial Narrow" pitchFamily="34" charset="0"/>
            </a:rPr>
            <a:t>bawaan</a:t>
          </a:r>
          <a:r>
            <a:rPr lang="en-US" sz="2500" kern="1200" dirty="0" smtClean="0">
              <a:solidFill>
                <a:srgbClr val="C00000"/>
              </a:solidFill>
              <a:latin typeface="Arial Narrow" pitchFamily="34" charset="0"/>
            </a:rPr>
            <a:t>.</a:t>
          </a:r>
          <a:endParaRPr lang="en-US" sz="2500" kern="1200" dirty="0">
            <a:solidFill>
              <a:srgbClr val="C00000"/>
            </a:solidFill>
            <a:latin typeface="Arial Narrow" pitchFamily="34" charset="0"/>
          </a:endParaRPr>
        </a:p>
      </dsp:txBody>
      <dsp:txXfrm>
        <a:off x="1079207" y="3743308"/>
        <a:ext cx="2279645" cy="1392291"/>
      </dsp:txXfrm>
    </dsp:sp>
    <dsp:sp modelId="{81651140-38B4-4B69-ADE3-95B42604DE61}">
      <dsp:nvSpPr>
        <dsp:cNvPr id="0" name=""/>
        <dsp:cNvSpPr/>
      </dsp:nvSpPr>
      <dsp:spPr>
        <a:xfrm>
          <a:off x="4141630" y="2683"/>
          <a:ext cx="2957847" cy="1478923"/>
        </a:xfrm>
        <a:prstGeom prst="roundRect">
          <a:avLst>
            <a:gd name="adj" fmla="val 10000"/>
          </a:avLst>
        </a:prstGeom>
        <a:solidFill>
          <a:srgbClr val="FD87E4"/>
        </a:solidFill>
        <a:ln w="25400" cap="flat" cmpd="sng" algn="ctr">
          <a:solidFill>
            <a:srgbClr val="8DF4F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25" tIns="57150" rIns="85725" bIns="5715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b="1" kern="1200" cap="none" spc="0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Lingkungan</a:t>
          </a:r>
          <a:endParaRPr lang="en-US" sz="45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4184946" y="45999"/>
        <a:ext cx="2871215" cy="1392291"/>
      </dsp:txXfrm>
    </dsp:sp>
    <dsp:sp modelId="{D50E98AF-A82E-46FD-BD8C-AC2381460850}">
      <dsp:nvSpPr>
        <dsp:cNvPr id="0" name=""/>
        <dsp:cNvSpPr/>
      </dsp:nvSpPr>
      <dsp:spPr>
        <a:xfrm>
          <a:off x="4437415" y="1481607"/>
          <a:ext cx="295784" cy="1109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9192"/>
              </a:lnTo>
              <a:lnTo>
                <a:pt x="295784" y="11091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2315A6-8154-414E-90E4-7B7179B0914F}">
      <dsp:nvSpPr>
        <dsp:cNvPr id="0" name=""/>
        <dsp:cNvSpPr/>
      </dsp:nvSpPr>
      <dsp:spPr>
        <a:xfrm>
          <a:off x="4733200" y="1851338"/>
          <a:ext cx="2366277" cy="14789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2"/>
              </a:solidFill>
              <a:latin typeface="Arial Narrow" pitchFamily="34" charset="0"/>
            </a:rPr>
            <a:t>Tumbuh</a:t>
          </a:r>
          <a:r>
            <a:rPr lang="en-US" sz="3200" kern="1200" dirty="0" smtClean="0">
              <a:solidFill>
                <a:schemeClr val="tx2"/>
              </a:solidFill>
              <a:latin typeface="Arial Narrow" pitchFamily="34" charset="0"/>
            </a:rPr>
            <a:t> </a:t>
          </a:r>
          <a:r>
            <a:rPr lang="en-US" sz="3200" kern="1200" dirty="0" err="1" smtClean="0">
              <a:solidFill>
                <a:schemeClr val="tx2"/>
              </a:solidFill>
              <a:latin typeface="Arial Narrow" pitchFamily="34" charset="0"/>
            </a:rPr>
            <a:t>dan</a:t>
          </a:r>
          <a:r>
            <a:rPr lang="en-US" sz="3200" kern="1200" dirty="0" smtClean="0">
              <a:solidFill>
                <a:schemeClr val="tx2"/>
              </a:solidFill>
              <a:latin typeface="Arial Narrow" pitchFamily="34" charset="0"/>
            </a:rPr>
            <a:t> </a:t>
          </a:r>
          <a:r>
            <a:rPr lang="en-US" sz="3200" kern="1200" dirty="0" err="1" smtClean="0">
              <a:solidFill>
                <a:schemeClr val="tx2"/>
              </a:solidFill>
              <a:latin typeface="Arial Narrow" pitchFamily="34" charset="0"/>
            </a:rPr>
            <a:t>dibesarkan</a:t>
          </a:r>
          <a:endParaRPr lang="en-US" sz="3200" kern="1200" dirty="0">
            <a:solidFill>
              <a:schemeClr val="tx2"/>
            </a:solidFill>
            <a:latin typeface="Arial Narrow" pitchFamily="34" charset="0"/>
          </a:endParaRPr>
        </a:p>
      </dsp:txBody>
      <dsp:txXfrm>
        <a:off x="4776516" y="1894654"/>
        <a:ext cx="2279645" cy="1392291"/>
      </dsp:txXfrm>
    </dsp:sp>
    <dsp:sp modelId="{21D19C96-FC9A-4A1B-94FE-73AB6CF6E809}">
      <dsp:nvSpPr>
        <dsp:cNvPr id="0" name=""/>
        <dsp:cNvSpPr/>
      </dsp:nvSpPr>
      <dsp:spPr>
        <a:xfrm>
          <a:off x="4437415" y="1481607"/>
          <a:ext cx="295784" cy="2957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7847"/>
              </a:lnTo>
              <a:lnTo>
                <a:pt x="295784" y="29578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E1ACE2-B959-4DC3-AD96-D9E19C27D07A}">
      <dsp:nvSpPr>
        <dsp:cNvPr id="0" name=""/>
        <dsp:cNvSpPr/>
      </dsp:nvSpPr>
      <dsp:spPr>
        <a:xfrm>
          <a:off x="4733200" y="3699992"/>
          <a:ext cx="2366277" cy="14789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2"/>
              </a:solidFill>
              <a:latin typeface="Arial Narrow" pitchFamily="34" charset="0"/>
            </a:rPr>
            <a:t>Norma </a:t>
          </a:r>
          <a:r>
            <a:rPr lang="en-US" sz="2500" kern="1200" dirty="0" err="1" smtClean="0">
              <a:solidFill>
                <a:schemeClr val="tx2"/>
              </a:solidFill>
              <a:latin typeface="Arial Narrow" pitchFamily="34" charset="0"/>
            </a:rPr>
            <a:t>dalam</a:t>
          </a:r>
          <a:r>
            <a:rPr lang="en-US" sz="2500" kern="1200" dirty="0" smtClean="0">
              <a:solidFill>
                <a:schemeClr val="tx2"/>
              </a:solidFill>
              <a:latin typeface="Arial Narrow" pitchFamily="34" charset="0"/>
            </a:rPr>
            <a:t> </a:t>
          </a:r>
          <a:r>
            <a:rPr lang="en-US" sz="2500" kern="1200" dirty="0" err="1" smtClean="0">
              <a:solidFill>
                <a:schemeClr val="tx2"/>
              </a:solidFill>
              <a:latin typeface="Arial Narrow" pitchFamily="34" charset="0"/>
            </a:rPr>
            <a:t>keluarga</a:t>
          </a:r>
          <a:r>
            <a:rPr lang="en-US" sz="2500" kern="1200" dirty="0" smtClean="0">
              <a:solidFill>
                <a:schemeClr val="tx2"/>
              </a:solidFill>
              <a:latin typeface="Arial Narrow" pitchFamily="34" charset="0"/>
            </a:rPr>
            <a:t>, </a:t>
          </a:r>
          <a:r>
            <a:rPr lang="en-US" sz="2500" kern="1200" dirty="0" err="1" smtClean="0">
              <a:solidFill>
                <a:schemeClr val="tx2"/>
              </a:solidFill>
              <a:latin typeface="Arial Narrow" pitchFamily="34" charset="0"/>
            </a:rPr>
            <a:t>teman-teman</a:t>
          </a:r>
          <a:r>
            <a:rPr lang="en-US" sz="2500" kern="1200" dirty="0" smtClean="0">
              <a:solidFill>
                <a:schemeClr val="tx2"/>
              </a:solidFill>
              <a:latin typeface="Arial Narrow" pitchFamily="34" charset="0"/>
            </a:rPr>
            <a:t>, </a:t>
          </a:r>
          <a:r>
            <a:rPr lang="en-US" sz="2500" kern="1200" dirty="0" err="1" smtClean="0">
              <a:solidFill>
                <a:schemeClr val="tx2"/>
              </a:solidFill>
              <a:latin typeface="Arial Narrow" pitchFamily="34" charset="0"/>
            </a:rPr>
            <a:t>dan</a:t>
          </a:r>
          <a:r>
            <a:rPr lang="en-US" sz="2500" kern="1200" dirty="0" smtClean="0">
              <a:solidFill>
                <a:schemeClr val="tx2"/>
              </a:solidFill>
              <a:latin typeface="Arial Narrow" pitchFamily="34" charset="0"/>
            </a:rPr>
            <a:t> </a:t>
          </a:r>
          <a:r>
            <a:rPr lang="en-US" sz="2500" kern="1200" dirty="0" err="1" smtClean="0">
              <a:solidFill>
                <a:schemeClr val="tx2"/>
              </a:solidFill>
              <a:latin typeface="Arial Narrow" pitchFamily="34" charset="0"/>
            </a:rPr>
            <a:t>kelompok</a:t>
          </a:r>
          <a:r>
            <a:rPr lang="en-US" sz="2500" kern="1200" dirty="0" smtClean="0">
              <a:solidFill>
                <a:schemeClr val="tx2"/>
              </a:solidFill>
              <a:latin typeface="Arial Narrow" pitchFamily="34" charset="0"/>
            </a:rPr>
            <a:t> </a:t>
          </a:r>
          <a:r>
            <a:rPr lang="en-US" sz="2500" kern="1200" dirty="0" err="1" smtClean="0">
              <a:solidFill>
                <a:schemeClr val="tx2"/>
              </a:solidFill>
              <a:latin typeface="Arial Narrow" pitchFamily="34" charset="0"/>
            </a:rPr>
            <a:t>sosial</a:t>
          </a:r>
          <a:r>
            <a:rPr lang="en-US" sz="2500" kern="1200" dirty="0" smtClean="0">
              <a:solidFill>
                <a:schemeClr val="tx2"/>
              </a:solidFill>
              <a:latin typeface="Arial Narrow" pitchFamily="34" charset="0"/>
            </a:rPr>
            <a:t>.</a:t>
          </a:r>
          <a:endParaRPr lang="en-US" sz="2500" kern="1200" dirty="0">
            <a:solidFill>
              <a:schemeClr val="tx2"/>
            </a:solidFill>
            <a:latin typeface="Arial Narrow" pitchFamily="34" charset="0"/>
          </a:endParaRPr>
        </a:p>
      </dsp:txBody>
      <dsp:txXfrm>
        <a:off x="4776516" y="3743308"/>
        <a:ext cx="2279645" cy="13922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6E662-F654-4F91-B19D-7C6646DC6089}">
      <dsp:nvSpPr>
        <dsp:cNvPr id="0" name=""/>
        <dsp:cNvSpPr/>
      </dsp:nvSpPr>
      <dsp:spPr>
        <a:xfrm>
          <a:off x="2535615" y="129371"/>
          <a:ext cx="3225852" cy="2298783"/>
        </a:xfrm>
        <a:prstGeom prst="ellipse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solidFill>
                <a:schemeClr val="tx1"/>
              </a:solidFill>
              <a:latin typeface="Agency FB" pitchFamily="34" charset="0"/>
            </a:rPr>
            <a:t>Mengapa</a:t>
          </a:r>
          <a:r>
            <a:rPr lang="en-US" sz="2800" kern="1200" dirty="0" smtClean="0">
              <a:solidFill>
                <a:schemeClr val="tx1"/>
              </a:solidFill>
              <a:latin typeface="Agency FB" pitchFamily="34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Agency FB" pitchFamily="34" charset="0"/>
            </a:rPr>
            <a:t>sifat</a:t>
          </a:r>
          <a:r>
            <a:rPr lang="en-US" sz="2800" kern="1200" dirty="0" smtClean="0">
              <a:solidFill>
                <a:schemeClr val="tx1"/>
              </a:solidFill>
              <a:latin typeface="Agency FB" pitchFamily="34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Agency FB" pitchFamily="34" charset="0"/>
            </a:rPr>
            <a:t>kepribadian</a:t>
          </a:r>
          <a:r>
            <a:rPr lang="en-US" sz="2800" kern="1200" dirty="0" smtClean="0">
              <a:solidFill>
                <a:schemeClr val="tx1"/>
              </a:solidFill>
              <a:latin typeface="Agency FB" pitchFamily="34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Agency FB" pitchFamily="34" charset="0"/>
            </a:rPr>
            <a:t>mendapat</a:t>
          </a:r>
          <a:r>
            <a:rPr lang="en-US" sz="2800" kern="1200" dirty="0" smtClean="0">
              <a:solidFill>
                <a:schemeClr val="tx1"/>
              </a:solidFill>
              <a:latin typeface="Agency FB" pitchFamily="34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Agency FB" pitchFamily="34" charset="0"/>
            </a:rPr>
            <a:t>perhatian</a:t>
          </a:r>
          <a:r>
            <a:rPr lang="en-US" sz="2800" kern="1200" dirty="0" smtClean="0">
              <a:solidFill>
                <a:schemeClr val="tx1"/>
              </a:solidFill>
              <a:latin typeface="Agency FB" pitchFamily="34" charset="0"/>
            </a:rPr>
            <a:t> yang </a:t>
          </a:r>
          <a:r>
            <a:rPr lang="en-US" sz="2800" kern="1200" dirty="0" err="1" smtClean="0">
              <a:solidFill>
                <a:schemeClr val="tx1"/>
              </a:solidFill>
              <a:latin typeface="Agency FB" pitchFamily="34" charset="0"/>
            </a:rPr>
            <a:t>cukup</a:t>
          </a:r>
          <a:r>
            <a:rPr lang="en-US" sz="2800" kern="1200" dirty="0" smtClean="0">
              <a:solidFill>
                <a:schemeClr val="tx1"/>
              </a:solidFill>
              <a:latin typeface="Agency FB" pitchFamily="34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Agency FB" pitchFamily="34" charset="0"/>
            </a:rPr>
            <a:t>besar</a:t>
          </a:r>
          <a:r>
            <a:rPr lang="en-US" sz="2800" kern="1200" dirty="0" smtClean="0">
              <a:solidFill>
                <a:schemeClr val="tx1"/>
              </a:solidFill>
              <a:latin typeface="Agency FB" pitchFamily="34" charset="0"/>
            </a:rPr>
            <a:t>?</a:t>
          </a:r>
          <a:endParaRPr lang="en-US" sz="2800" kern="1200" dirty="0">
            <a:solidFill>
              <a:schemeClr val="tx1"/>
            </a:solidFill>
            <a:latin typeface="Agency FB" pitchFamily="34" charset="0"/>
          </a:endParaRPr>
        </a:p>
      </dsp:txBody>
      <dsp:txXfrm>
        <a:off x="3008030" y="466020"/>
        <a:ext cx="2281022" cy="1625485"/>
      </dsp:txXfrm>
    </dsp:sp>
    <dsp:sp modelId="{825C4CBA-BA4B-48C2-B8AA-BF076FFEE2AC}">
      <dsp:nvSpPr>
        <dsp:cNvPr id="0" name=""/>
        <dsp:cNvSpPr/>
      </dsp:nvSpPr>
      <dsp:spPr>
        <a:xfrm rot="8396296">
          <a:off x="1365176" y="1661591"/>
          <a:ext cx="1235432" cy="481925"/>
        </a:xfrm>
        <a:prstGeom prst="leftArrow">
          <a:avLst>
            <a:gd name="adj1" fmla="val 60000"/>
            <a:gd name="adj2" fmla="val 50000"/>
          </a:avLst>
        </a:prstGeom>
        <a:solidFill>
          <a:schemeClr val="dk1"/>
        </a:solidFill>
        <a:ln w="25400" cap="flat" cmpd="sng" algn="ctr">
          <a:solidFill>
            <a:schemeClr val="dk1">
              <a:shade val="50000"/>
            </a:schemeClr>
          </a:solidFill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</dsp:sp>
    <dsp:sp modelId="{F69CB49C-F9CD-41C8-970D-000CB3588DF7}">
      <dsp:nvSpPr>
        <dsp:cNvPr id="0" name=""/>
        <dsp:cNvSpPr/>
      </dsp:nvSpPr>
      <dsp:spPr>
        <a:xfrm>
          <a:off x="115366" y="2590802"/>
          <a:ext cx="2284587" cy="12481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solidFill>
                <a:srgbClr val="800000"/>
              </a:solidFill>
              <a:latin typeface="Arial Narrow" pitchFamily="34" charset="0"/>
            </a:rPr>
            <a:t>proses</a:t>
          </a:r>
          <a:r>
            <a:rPr lang="en-US" sz="2800" kern="1200" dirty="0" smtClean="0">
              <a:solidFill>
                <a:srgbClr val="800000"/>
              </a:solidFill>
              <a:latin typeface="Arial Narrow" pitchFamily="34" charset="0"/>
            </a:rPr>
            <a:t> </a:t>
          </a:r>
          <a:r>
            <a:rPr lang="en-US" sz="2800" kern="1200" dirty="0" err="1" smtClean="0">
              <a:solidFill>
                <a:srgbClr val="800000"/>
              </a:solidFill>
              <a:latin typeface="Arial Narrow" pitchFamily="34" charset="0"/>
            </a:rPr>
            <a:t>seleksi</a:t>
          </a:r>
          <a:r>
            <a:rPr lang="en-US" sz="2800" kern="1200" dirty="0" smtClean="0">
              <a:solidFill>
                <a:srgbClr val="800000"/>
              </a:solidFill>
              <a:latin typeface="Arial Narrow" pitchFamily="34" charset="0"/>
            </a:rPr>
            <a:t> </a:t>
          </a:r>
          <a:r>
            <a:rPr lang="en-US" sz="2800" kern="1200" dirty="0" err="1" smtClean="0">
              <a:solidFill>
                <a:srgbClr val="800000"/>
              </a:solidFill>
              <a:latin typeface="Arial Narrow" pitchFamily="34" charset="0"/>
            </a:rPr>
            <a:t>karyawan</a:t>
          </a:r>
          <a:endParaRPr lang="en-US" sz="2800" kern="1200" dirty="0">
            <a:solidFill>
              <a:srgbClr val="800000"/>
            </a:solidFill>
            <a:latin typeface="Arial Narrow" pitchFamily="34" charset="0"/>
          </a:endParaRPr>
        </a:p>
      </dsp:txBody>
      <dsp:txXfrm>
        <a:off x="151922" y="2627358"/>
        <a:ext cx="2211475" cy="1174988"/>
      </dsp:txXfrm>
    </dsp:sp>
    <dsp:sp modelId="{10EC6550-0E1A-4739-85D2-B3E509805936}">
      <dsp:nvSpPr>
        <dsp:cNvPr id="0" name=""/>
        <dsp:cNvSpPr/>
      </dsp:nvSpPr>
      <dsp:spPr>
        <a:xfrm rot="16232362" flipH="1" flipV="1">
          <a:off x="3592632" y="2897290"/>
          <a:ext cx="1213885" cy="530009"/>
        </a:xfrm>
        <a:prstGeom prst="leftArrow">
          <a:avLst>
            <a:gd name="adj1" fmla="val 60000"/>
            <a:gd name="adj2" fmla="val 50000"/>
          </a:avLst>
        </a:prstGeom>
        <a:solidFill>
          <a:schemeClr val="dk1"/>
        </a:solidFill>
        <a:ln w="25400" cap="flat" cmpd="sng" algn="ctr">
          <a:solidFill>
            <a:schemeClr val="dk1">
              <a:shade val="50000"/>
            </a:schemeClr>
          </a:solidFill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</dsp:sp>
    <dsp:sp modelId="{51C0DC6F-5ECE-4BFF-8AF4-0CDC73A0EEF0}">
      <dsp:nvSpPr>
        <dsp:cNvPr id="0" name=""/>
        <dsp:cNvSpPr/>
      </dsp:nvSpPr>
      <dsp:spPr>
        <a:xfrm>
          <a:off x="3008846" y="3962417"/>
          <a:ext cx="2556377" cy="13262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solidFill>
                <a:schemeClr val="tx2">
                  <a:lumMod val="50000"/>
                </a:schemeClr>
              </a:solidFill>
              <a:latin typeface="Arial Narrow" pitchFamily="34" charset="0"/>
            </a:rPr>
            <a:t>menyesuaikan</a:t>
          </a:r>
          <a:r>
            <a:rPr lang="en-US" sz="2400" kern="1200" dirty="0" smtClean="0">
              <a:solidFill>
                <a:schemeClr val="tx2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en-US" sz="2400" kern="1200" dirty="0" err="1" smtClean="0">
              <a:solidFill>
                <a:schemeClr val="tx2">
                  <a:lumMod val="50000"/>
                </a:schemeClr>
              </a:solidFill>
              <a:latin typeface="Arial Narrow" pitchFamily="34" charset="0"/>
            </a:rPr>
            <a:t>pekerjaan</a:t>
          </a:r>
          <a:r>
            <a:rPr lang="en-US" sz="2400" kern="1200" dirty="0" smtClean="0">
              <a:solidFill>
                <a:schemeClr val="tx2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en-US" sz="2400" kern="1200" dirty="0" err="1" smtClean="0">
              <a:solidFill>
                <a:schemeClr val="tx2">
                  <a:lumMod val="50000"/>
                </a:schemeClr>
              </a:solidFill>
              <a:latin typeface="Arial Narrow" pitchFamily="34" charset="0"/>
            </a:rPr>
            <a:t>dengan</a:t>
          </a:r>
          <a:r>
            <a:rPr lang="en-US" sz="2400" kern="1200" dirty="0" smtClean="0">
              <a:solidFill>
                <a:schemeClr val="tx2">
                  <a:lumMod val="50000"/>
                </a:schemeClr>
              </a:solidFill>
              <a:latin typeface="Arial Narrow" pitchFamily="34" charset="0"/>
            </a:rPr>
            <a:t> </a:t>
          </a:r>
          <a:r>
            <a:rPr lang="en-US" sz="2400" kern="1200" dirty="0" err="1" smtClean="0">
              <a:solidFill>
                <a:schemeClr val="tx2">
                  <a:lumMod val="50000"/>
                </a:schemeClr>
              </a:solidFill>
              <a:latin typeface="Arial Narrow" pitchFamily="34" charset="0"/>
            </a:rPr>
            <a:t>individu</a:t>
          </a:r>
          <a:endParaRPr lang="en-US" sz="2400" kern="1200" dirty="0">
            <a:solidFill>
              <a:schemeClr val="tx2">
                <a:lumMod val="50000"/>
              </a:schemeClr>
            </a:solidFill>
            <a:latin typeface="Arial Narrow" pitchFamily="34" charset="0"/>
          </a:endParaRPr>
        </a:p>
      </dsp:txBody>
      <dsp:txXfrm>
        <a:off x="3047691" y="4001262"/>
        <a:ext cx="2478687" cy="1248567"/>
      </dsp:txXfrm>
    </dsp:sp>
    <dsp:sp modelId="{3D3D6D2A-9841-4255-84B4-7E3D0172405C}">
      <dsp:nvSpPr>
        <dsp:cNvPr id="0" name=""/>
        <dsp:cNvSpPr/>
      </dsp:nvSpPr>
      <dsp:spPr>
        <a:xfrm rot="2156858">
          <a:off x="5703445" y="1664711"/>
          <a:ext cx="1329838" cy="452949"/>
        </a:xfrm>
        <a:prstGeom prst="leftArrow">
          <a:avLst>
            <a:gd name="adj1" fmla="val 60000"/>
            <a:gd name="adj2" fmla="val 50000"/>
          </a:avLst>
        </a:prstGeom>
        <a:solidFill>
          <a:schemeClr val="dk1"/>
        </a:solidFill>
        <a:ln w="25400" cap="flat" cmpd="sng" algn="ctr">
          <a:solidFill>
            <a:schemeClr val="dk1">
              <a:shade val="50000"/>
            </a:schemeClr>
          </a:solidFill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</dsp:sp>
    <dsp:sp modelId="{4CAFAED5-E0F5-4DD1-9CFD-575AAD4C18E4}">
      <dsp:nvSpPr>
        <dsp:cNvPr id="0" name=""/>
        <dsp:cNvSpPr/>
      </dsp:nvSpPr>
      <dsp:spPr>
        <a:xfrm>
          <a:off x="6209233" y="2590813"/>
          <a:ext cx="2239328" cy="110341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solidFill>
                <a:srgbClr val="C00000"/>
              </a:solidFill>
              <a:latin typeface="Agency FB" pitchFamily="34" charset="0"/>
            </a:rPr>
            <a:t>memandu</a:t>
          </a:r>
          <a:r>
            <a:rPr lang="en-US" sz="2400" kern="1200" dirty="0" smtClean="0">
              <a:solidFill>
                <a:srgbClr val="C00000"/>
              </a:solidFill>
              <a:latin typeface="Agency FB" pitchFamily="34" charset="0"/>
            </a:rPr>
            <a:t> </a:t>
          </a:r>
          <a:r>
            <a:rPr lang="en-US" sz="2400" kern="1200" dirty="0" err="1" smtClean="0">
              <a:solidFill>
                <a:srgbClr val="C00000"/>
              </a:solidFill>
              <a:latin typeface="Agency FB" pitchFamily="34" charset="0"/>
            </a:rPr>
            <a:t>keputusan</a:t>
          </a:r>
          <a:r>
            <a:rPr lang="en-US" sz="2400" kern="1200" dirty="0" smtClean="0">
              <a:solidFill>
                <a:srgbClr val="C00000"/>
              </a:solidFill>
              <a:latin typeface="Agency FB" pitchFamily="34" charset="0"/>
            </a:rPr>
            <a:t> </a:t>
          </a:r>
          <a:r>
            <a:rPr lang="en-US" sz="2400" kern="1200" dirty="0" err="1" smtClean="0">
              <a:solidFill>
                <a:srgbClr val="C00000"/>
              </a:solidFill>
              <a:latin typeface="Agency FB" pitchFamily="34" charset="0"/>
            </a:rPr>
            <a:t>pengembangankarier</a:t>
          </a:r>
          <a:endParaRPr lang="en-US" sz="2400" kern="1200" dirty="0">
            <a:solidFill>
              <a:srgbClr val="C00000"/>
            </a:solidFill>
            <a:latin typeface="Agency FB" pitchFamily="34" charset="0"/>
          </a:endParaRPr>
        </a:p>
      </dsp:txBody>
      <dsp:txXfrm>
        <a:off x="6241551" y="2623131"/>
        <a:ext cx="2174692" cy="10387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64459-B6C6-408A-88DD-5C46DCD7F4FA}">
      <dsp:nvSpPr>
        <dsp:cNvPr id="0" name=""/>
        <dsp:cNvSpPr/>
      </dsp:nvSpPr>
      <dsp:spPr>
        <a:xfrm>
          <a:off x="1859280" y="62229"/>
          <a:ext cx="2987040" cy="298704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 smtClean="0">
              <a:solidFill>
                <a:schemeClr val="tx2"/>
              </a:solidFill>
            </a:rPr>
            <a:t>Survey </a:t>
          </a:r>
          <a:r>
            <a:rPr lang="en-US" sz="2900" b="1" kern="1200" dirty="0" err="1" smtClean="0">
              <a:solidFill>
                <a:schemeClr val="tx2"/>
              </a:solidFill>
            </a:rPr>
            <a:t>mandiri</a:t>
          </a:r>
          <a:endParaRPr lang="en-US" sz="2900" b="1" kern="1200" dirty="0">
            <a:solidFill>
              <a:schemeClr val="tx2"/>
            </a:solidFill>
          </a:endParaRPr>
        </a:p>
      </dsp:txBody>
      <dsp:txXfrm>
        <a:off x="2257552" y="584961"/>
        <a:ext cx="2190496" cy="1344168"/>
      </dsp:txXfrm>
    </dsp:sp>
    <dsp:sp modelId="{0C5B168C-9E8F-4975-AC59-B07CE433D5B6}">
      <dsp:nvSpPr>
        <dsp:cNvPr id="0" name=""/>
        <dsp:cNvSpPr/>
      </dsp:nvSpPr>
      <dsp:spPr>
        <a:xfrm>
          <a:off x="2937103" y="1929130"/>
          <a:ext cx="2987040" cy="2987040"/>
        </a:xfrm>
        <a:prstGeom prst="ellipse">
          <a:avLst/>
        </a:prstGeom>
        <a:solidFill>
          <a:schemeClr val="accent2">
            <a:alpha val="50000"/>
            <a:hueOff val="2340759"/>
            <a:satOff val="-2919"/>
            <a:lumOff val="68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 err="1" smtClean="0">
              <a:solidFill>
                <a:schemeClr val="tx2"/>
              </a:solidFill>
            </a:rPr>
            <a:t>Ukuran</a:t>
          </a:r>
          <a:r>
            <a:rPr lang="en-US" sz="2900" b="1" kern="1200" dirty="0" smtClean="0">
              <a:solidFill>
                <a:schemeClr val="tx2"/>
              </a:solidFill>
            </a:rPr>
            <a:t> </a:t>
          </a:r>
          <a:r>
            <a:rPr lang="en-US" sz="2900" b="1" kern="1200" dirty="0" err="1" smtClean="0">
              <a:solidFill>
                <a:schemeClr val="tx2"/>
              </a:solidFill>
            </a:rPr>
            <a:t>proyeksi</a:t>
          </a:r>
          <a:endParaRPr lang="en-US" sz="2900" b="1" kern="1200" dirty="0">
            <a:solidFill>
              <a:schemeClr val="tx2"/>
            </a:solidFill>
          </a:endParaRPr>
        </a:p>
      </dsp:txBody>
      <dsp:txXfrm>
        <a:off x="3850640" y="2700782"/>
        <a:ext cx="1792224" cy="1642872"/>
      </dsp:txXfrm>
    </dsp:sp>
    <dsp:sp modelId="{6B0BE270-748F-4CA4-B439-D00017AF9B36}">
      <dsp:nvSpPr>
        <dsp:cNvPr id="0" name=""/>
        <dsp:cNvSpPr/>
      </dsp:nvSpPr>
      <dsp:spPr>
        <a:xfrm>
          <a:off x="781456" y="1929130"/>
          <a:ext cx="2987040" cy="2987040"/>
        </a:xfrm>
        <a:prstGeom prst="ellipse">
          <a:avLst/>
        </a:prstGeom>
        <a:solidFill>
          <a:schemeClr val="accent2">
            <a:alpha val="50000"/>
            <a:hueOff val="4681519"/>
            <a:satOff val="-5839"/>
            <a:lumOff val="137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 smtClean="0">
              <a:solidFill>
                <a:schemeClr val="tx2"/>
              </a:solidFill>
            </a:rPr>
            <a:t>Survey </a:t>
          </a:r>
          <a:r>
            <a:rPr lang="en-US" sz="2900" b="1" kern="1200" dirty="0" err="1" smtClean="0">
              <a:solidFill>
                <a:schemeClr val="tx2"/>
              </a:solidFill>
            </a:rPr>
            <a:t>peringkat</a:t>
          </a:r>
          <a:r>
            <a:rPr lang="en-US" sz="2900" b="1" kern="1200" dirty="0" smtClean="0">
              <a:solidFill>
                <a:schemeClr val="tx2"/>
              </a:solidFill>
            </a:rPr>
            <a:t> </a:t>
          </a:r>
          <a:r>
            <a:rPr lang="en-US" sz="2900" b="1" kern="1200" dirty="0" err="1" smtClean="0">
              <a:solidFill>
                <a:schemeClr val="tx2"/>
              </a:solidFill>
            </a:rPr>
            <a:t>oleh</a:t>
          </a:r>
          <a:r>
            <a:rPr lang="en-US" sz="2900" b="1" kern="1200" dirty="0" smtClean="0">
              <a:solidFill>
                <a:schemeClr val="tx2"/>
              </a:solidFill>
            </a:rPr>
            <a:t> </a:t>
          </a:r>
          <a:r>
            <a:rPr lang="en-US" sz="2900" b="1" kern="1200" dirty="0" err="1" smtClean="0">
              <a:solidFill>
                <a:schemeClr val="tx2"/>
              </a:solidFill>
            </a:rPr>
            <a:t>pengantar</a:t>
          </a:r>
          <a:endParaRPr lang="en-US" sz="2900" b="1" kern="1200" dirty="0">
            <a:solidFill>
              <a:schemeClr val="tx2"/>
            </a:solidFill>
          </a:endParaRPr>
        </a:p>
      </dsp:txBody>
      <dsp:txXfrm>
        <a:off x="1062736" y="2700782"/>
        <a:ext cx="1792224" cy="16428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052F-C002-4F10-83FC-BF701122BF47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7BAA-9B3D-4BBF-96C4-91EB9D7EF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052F-C002-4F10-83FC-BF701122BF47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7BAA-9B3D-4BBF-96C4-91EB9D7EF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052F-C002-4F10-83FC-BF701122BF47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7BAA-9B3D-4BBF-96C4-91EB9D7EF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052F-C002-4F10-83FC-BF701122BF47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7BAA-9B3D-4BBF-96C4-91EB9D7EF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052F-C002-4F10-83FC-BF701122BF47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7BAA-9B3D-4BBF-96C4-91EB9D7EF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052F-C002-4F10-83FC-BF701122BF47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7BAA-9B3D-4BBF-96C4-91EB9D7EF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052F-C002-4F10-83FC-BF701122BF47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7BAA-9B3D-4BBF-96C4-91EB9D7EF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052F-C002-4F10-83FC-BF701122BF47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7BAA-9B3D-4BBF-96C4-91EB9D7EF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052F-C002-4F10-83FC-BF701122BF47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7BAA-9B3D-4BBF-96C4-91EB9D7EF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052F-C002-4F10-83FC-BF701122BF47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7BAA-9B3D-4BBF-96C4-91EB9D7EF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052F-C002-4F10-83FC-BF701122BF47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7BAA-9B3D-4BBF-96C4-91EB9D7EF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A052F-C002-4F10-83FC-BF701122BF47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77BAA-9B3D-4BBF-96C4-91EB9D7EF6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oto\po 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0"/>
            <a:ext cx="6858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09600" y="2057400"/>
            <a:ext cx="7772400" cy="2438399"/>
          </a:xfrm>
        </p:spPr>
        <p:txBody>
          <a:bodyPr>
            <a:noAutofit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Berlin Sans FB" pitchFamily="34" charset="0"/>
              </a:rPr>
              <a:t/>
            </a:r>
            <a:b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Berlin Sans FB" pitchFamily="34" charset="0"/>
              </a:rPr>
            </a:b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Berlin Sans FB" pitchFamily="34" charset="0"/>
              </a:rPr>
              <a:t>Teori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Berlin Sans FB" pitchFamily="34" charset="0"/>
              </a:rPr>
              <a:t> 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Berlin Sans FB" pitchFamily="34" charset="0"/>
              </a:rPr>
              <a:t>Kepribadian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Berlin Sans FB" pitchFamily="34" charset="0"/>
              </a:rPr>
              <a:t> 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Berlin Sans FB" pitchFamily="34" charset="0"/>
              </a:rPr>
              <a:t>dan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Berlin Sans FB" pitchFamily="34" charset="0"/>
              </a:rPr>
              <a:t> 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Berlin Sans FB" pitchFamily="34" charset="0"/>
              </a:rPr>
              <a:t>Contoh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Berlin Sans FB" pitchFamily="34" charset="0"/>
              </a:rPr>
              <a:t> </a:t>
            </a:r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Berlin Sans FB" pitchFamily="34" charset="0"/>
              </a:rPr>
              <a:t>Kepribadian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LIHAT FILM TTG SIFAT2 KEPRIBADIAN  MANUSIA  DI </a:t>
            </a:r>
            <a:r>
              <a:rPr lang="en-US" smtClean="0"/>
              <a:t>Vclass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TERIMAKASIH………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585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>
              <a:buNone/>
            </a:pPr>
            <a:endParaRPr lang="en-US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Rounded MT Bold" pitchFamily="34" charset="0"/>
            </a:endParaRPr>
          </a:p>
          <a:p>
            <a:pPr>
              <a:buNone/>
            </a:pPr>
            <a:r>
              <a:rPr lang="en-US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Rounded MT Bold" pitchFamily="34" charset="0"/>
              </a:rPr>
              <a:t>Kepribadian</a:t>
            </a:r>
            <a:r>
              <a:rPr lang="en-US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 Rounded MT Bold" pitchFamily="34" charset="0"/>
              </a:rPr>
              <a:t> </a:t>
            </a:r>
            <a:endParaRPr lang="en-US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Arial Rounded MT Bold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124200" y="1143000"/>
            <a:ext cx="762000" cy="158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C:\Program Files\Microsoft Office\MEDIA\CAGCAT10\j03029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381000"/>
            <a:ext cx="1793748" cy="2514600"/>
          </a:xfrm>
          <a:prstGeom prst="rect">
            <a:avLst/>
          </a:prstGeom>
          <a:noFill/>
        </p:spPr>
      </p:pic>
      <p:pic>
        <p:nvPicPr>
          <p:cNvPr id="1027" name="Picture 3" descr="D:\poto\Himagara\144425809374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3429000"/>
            <a:ext cx="4097195" cy="2743200"/>
          </a:xfrm>
          <a:prstGeom prst="rect">
            <a:avLst/>
          </a:prstGeom>
          <a:noFill/>
        </p:spPr>
      </p:pic>
      <p:cxnSp>
        <p:nvCxnSpPr>
          <p:cNvPr id="26" name="Curved Connector 25"/>
          <p:cNvCxnSpPr/>
          <p:nvPr/>
        </p:nvCxnSpPr>
        <p:spPr>
          <a:xfrm rot="16200000" flipV="1">
            <a:off x="1181100" y="1866900"/>
            <a:ext cx="3276600" cy="3200400"/>
          </a:xfrm>
          <a:prstGeom prst="curvedConnector3">
            <a:avLst>
              <a:gd name="adj1" fmla="val 850"/>
            </a:avLst>
          </a:prstGeom>
          <a:ln w="76200">
            <a:solidFill>
              <a:schemeClr val="tx1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" name="Curved Connector 35"/>
          <p:cNvCxnSpPr/>
          <p:nvPr/>
        </p:nvCxnSpPr>
        <p:spPr>
          <a:xfrm rot="16200000" flipH="1">
            <a:off x="5638800" y="1447800"/>
            <a:ext cx="2133600" cy="1371600"/>
          </a:xfrm>
          <a:prstGeom prst="curvedConnector3">
            <a:avLst>
              <a:gd name="adj1" fmla="val -1173"/>
            </a:avLst>
          </a:prstGeom>
          <a:ln w="76200"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4572000" y="2362200"/>
            <a:ext cx="3962400" cy="39624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2800" dirty="0" smtClean="0"/>
          </a:p>
          <a:p>
            <a:pPr algn="r"/>
            <a:endParaRPr lang="en-US" sz="2800" dirty="0"/>
          </a:p>
          <a:p>
            <a:pPr algn="r"/>
            <a:endParaRPr lang="en-US" sz="2800" dirty="0" smtClean="0"/>
          </a:p>
          <a:p>
            <a:pPr algn="r"/>
            <a:r>
              <a:rPr lang="en-US" sz="2800" dirty="0" err="1" smtClean="0"/>
              <a:t>Perkembangan</a:t>
            </a:r>
            <a:endParaRPr lang="en-US" sz="2800" dirty="0"/>
          </a:p>
        </p:txBody>
      </p:sp>
      <p:sp>
        <p:nvSpPr>
          <p:cNvPr id="8" name="Oval 7"/>
          <p:cNvSpPr/>
          <p:nvPr/>
        </p:nvSpPr>
        <p:spPr>
          <a:xfrm>
            <a:off x="2895600" y="1295400"/>
            <a:ext cx="3505200" cy="3429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 smtClean="0"/>
              <a:t>Pertumbuhan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77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Agency FB" pitchFamily="34" charset="0"/>
                <a:cs typeface="Aharoni" pitchFamily="2" charset="-79"/>
              </a:rPr>
              <a:t>Apakah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Agency FB" pitchFamily="34" charset="0"/>
                <a:cs typeface="Aharoni" pitchFamily="2" charset="-79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Agency FB" pitchFamily="34" charset="0"/>
                <a:cs typeface="Aharoni" pitchFamily="2" charset="-79"/>
              </a:rPr>
              <a:t>Kepribadian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Agency FB" pitchFamily="34" charset="0"/>
                <a:cs typeface="Aharoni" pitchFamily="2" charset="-79"/>
              </a:rPr>
              <a:t> </a:t>
            </a:r>
            <a:r>
              <a:rPr lang="en-US" sz="4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Agency FB" pitchFamily="34" charset="0"/>
                <a:cs typeface="Aharoni" pitchFamily="2" charset="-79"/>
              </a:rPr>
              <a:t>itu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Agency FB" pitchFamily="34" charset="0"/>
                <a:cs typeface="Aharoni" pitchFamily="2" charset="-79"/>
              </a:rPr>
              <a:t>?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143000" y="2514600"/>
            <a:ext cx="15240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819400" y="3657600"/>
            <a:ext cx="2819400" cy="2743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Sistem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psikologis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seseorang</a:t>
            </a:r>
            <a:endParaRPr lang="en-US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 Narrow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" y="1066800"/>
            <a:ext cx="2286000" cy="1295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 Rounded MT Bold" pitchFamily="34" charset="0"/>
              </a:rPr>
              <a:t>Para </a:t>
            </a:r>
            <a:r>
              <a:rPr lang="en-US" sz="40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 Rounded MT Bold" pitchFamily="34" charset="0"/>
              </a:rPr>
              <a:t>Psikolog</a:t>
            </a:r>
            <a:endParaRPr lang="en-US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Faktor-faktor</a:t>
            </a:r>
            <a:r>
              <a:rPr lang="en-US" b="1" dirty="0"/>
              <a:t> </a:t>
            </a:r>
            <a:r>
              <a:rPr lang="en-US" b="1" dirty="0" err="1"/>
              <a:t>Penentu</a:t>
            </a:r>
            <a:r>
              <a:rPr lang="en-US" b="1" dirty="0"/>
              <a:t> </a:t>
            </a:r>
            <a:r>
              <a:rPr lang="en-US" b="1" dirty="0" err="1" smtClean="0"/>
              <a:t>Kepribadian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838200" y="1143000"/>
          <a:ext cx="75438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b="1" dirty="0" err="1"/>
              <a:t>Sifat-Sifat</a:t>
            </a:r>
            <a:r>
              <a:rPr lang="en-US" b="1" dirty="0"/>
              <a:t> </a:t>
            </a:r>
            <a:r>
              <a:rPr lang="en-US" b="1" dirty="0" err="1" smtClean="0"/>
              <a:t>Kepribadian</a:t>
            </a:r>
            <a:endParaRPr lang="en-US" dirty="0"/>
          </a:p>
        </p:txBody>
      </p:sp>
      <p:sp>
        <p:nvSpPr>
          <p:cNvPr id="5" name="Smiley Face 4"/>
          <p:cNvSpPr/>
          <p:nvPr/>
        </p:nvSpPr>
        <p:spPr>
          <a:xfrm>
            <a:off x="3352800" y="2590800"/>
            <a:ext cx="2438400" cy="2133600"/>
          </a:xfrm>
          <a:prstGeom prst="smileyFac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800000"/>
                </a:solidFill>
              </a:rPr>
              <a:t>KARAKTERISTIK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800000"/>
              </a:solidFill>
            </a:endParaRPr>
          </a:p>
        </p:txBody>
      </p:sp>
      <p:sp>
        <p:nvSpPr>
          <p:cNvPr id="24" name="Flowchart: Connector 23"/>
          <p:cNvSpPr/>
          <p:nvPr/>
        </p:nvSpPr>
        <p:spPr>
          <a:xfrm>
            <a:off x="3200400" y="762000"/>
            <a:ext cx="1447800" cy="11430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Takut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Flowchart: Connector 24"/>
          <p:cNvSpPr/>
          <p:nvPr/>
        </p:nvSpPr>
        <p:spPr>
          <a:xfrm>
            <a:off x="6858000" y="762000"/>
            <a:ext cx="1752600" cy="1447800"/>
          </a:xfrm>
          <a:prstGeom prst="flowChartConnector">
            <a:avLst/>
          </a:prstGeom>
          <a:solidFill>
            <a:srgbClr val="49E82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Ambisius</a:t>
            </a:r>
            <a:endParaRPr lang="en-US" sz="20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Flowchart: Connector 25"/>
          <p:cNvSpPr/>
          <p:nvPr/>
        </p:nvSpPr>
        <p:spPr>
          <a:xfrm>
            <a:off x="6172200" y="5410200"/>
            <a:ext cx="1676400" cy="1447800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Malas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7" name="Flowchart: Connector 26"/>
          <p:cNvSpPr/>
          <p:nvPr/>
        </p:nvSpPr>
        <p:spPr>
          <a:xfrm>
            <a:off x="7696200" y="3200400"/>
            <a:ext cx="1447800" cy="12954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Agresif</a:t>
            </a:r>
            <a:endParaRPr lang="en-US" sz="20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" name="Flowchart: Connector 27"/>
          <p:cNvSpPr/>
          <p:nvPr/>
        </p:nvSpPr>
        <p:spPr>
          <a:xfrm>
            <a:off x="0" y="3581400"/>
            <a:ext cx="1600200" cy="1371600"/>
          </a:xfrm>
          <a:prstGeom prst="flowChartConnector">
            <a:avLst/>
          </a:prstGeom>
          <a:solidFill>
            <a:srgbClr val="FE4A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malu</a:t>
            </a:r>
            <a:endParaRPr lang="en-US" sz="24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" name="Flowchart: Connector 28"/>
          <p:cNvSpPr/>
          <p:nvPr/>
        </p:nvSpPr>
        <p:spPr>
          <a:xfrm>
            <a:off x="228600" y="914400"/>
            <a:ext cx="1600200" cy="1371600"/>
          </a:xfrm>
          <a:prstGeom prst="flowChartConnector">
            <a:avLst/>
          </a:prstGeom>
          <a:solidFill>
            <a:srgbClr val="FD87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Setia</a:t>
            </a:r>
            <a:endParaRPr lang="en-US" sz="28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" name="Flowchart: Connector 29"/>
          <p:cNvSpPr/>
          <p:nvPr/>
        </p:nvSpPr>
        <p:spPr>
          <a:xfrm>
            <a:off x="1752600" y="5257800"/>
            <a:ext cx="1524000" cy="1371600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Patuh</a:t>
            </a:r>
            <a:endParaRPr lang="en-US" sz="20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39" name="Shape 38"/>
          <p:cNvCxnSpPr>
            <a:stCxn id="5" idx="7"/>
            <a:endCxn id="25" idx="3"/>
          </p:cNvCxnSpPr>
          <p:nvPr/>
        </p:nvCxnSpPr>
        <p:spPr>
          <a:xfrm rot="5400000" flipH="1" flipV="1">
            <a:off x="5821642" y="1610238"/>
            <a:ext cx="905483" cy="168055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hape 44"/>
          <p:cNvCxnSpPr>
            <a:stCxn id="5" idx="0"/>
            <a:endCxn id="24" idx="4"/>
          </p:cNvCxnSpPr>
          <p:nvPr/>
        </p:nvCxnSpPr>
        <p:spPr>
          <a:xfrm rot="16200000" flipV="1">
            <a:off x="3905250" y="1924050"/>
            <a:ext cx="685800" cy="6477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Curved Connector 47"/>
          <p:cNvCxnSpPr>
            <a:stCxn id="5" idx="1"/>
            <a:endCxn id="29" idx="5"/>
          </p:cNvCxnSpPr>
          <p:nvPr/>
        </p:nvCxnSpPr>
        <p:spPr>
          <a:xfrm rot="16200000" flipV="1">
            <a:off x="2243114" y="1436476"/>
            <a:ext cx="818124" cy="211544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hape 50"/>
          <p:cNvCxnSpPr>
            <a:stCxn id="5" idx="2"/>
            <a:endCxn id="28" idx="5"/>
          </p:cNvCxnSpPr>
          <p:nvPr/>
        </p:nvCxnSpPr>
        <p:spPr>
          <a:xfrm rot="10800000" flipV="1">
            <a:off x="1365856" y="3657600"/>
            <a:ext cx="1986944" cy="1094534"/>
          </a:xfrm>
          <a:prstGeom prst="curvedConnector4">
            <a:avLst>
              <a:gd name="adj1" fmla="val 44103"/>
              <a:gd name="adj2" fmla="val 125099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Curved Connector 60"/>
          <p:cNvCxnSpPr>
            <a:stCxn id="5" idx="3"/>
            <a:endCxn id="30" idx="7"/>
          </p:cNvCxnSpPr>
          <p:nvPr/>
        </p:nvCxnSpPr>
        <p:spPr>
          <a:xfrm rot="5400000">
            <a:off x="2858294" y="4607064"/>
            <a:ext cx="1046724" cy="65648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hape 62"/>
          <p:cNvCxnSpPr>
            <a:stCxn id="5" idx="5"/>
            <a:endCxn id="26" idx="0"/>
          </p:cNvCxnSpPr>
          <p:nvPr/>
        </p:nvCxnSpPr>
        <p:spPr>
          <a:xfrm rot="16200000" flipH="1">
            <a:off x="5723123" y="4122923"/>
            <a:ext cx="998258" cy="157629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hape 65"/>
          <p:cNvCxnSpPr>
            <a:stCxn id="5" idx="6"/>
            <a:endCxn id="27" idx="1"/>
          </p:cNvCxnSpPr>
          <p:nvPr/>
        </p:nvCxnSpPr>
        <p:spPr>
          <a:xfrm flipV="1">
            <a:off x="5791200" y="3390107"/>
            <a:ext cx="2117026" cy="267493"/>
          </a:xfrm>
          <a:prstGeom prst="curvedConnector4">
            <a:avLst>
              <a:gd name="adj1" fmla="val 44992"/>
              <a:gd name="adj2" fmla="val 27917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952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304800" y="228600"/>
          <a:ext cx="86106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o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6400"/>
            <a:ext cx="2362200" cy="49373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276600" cy="1905000"/>
          </a:xfrm>
        </p:spPr>
        <p:txBody>
          <a:bodyPr>
            <a:noAutofit/>
          </a:bodyPr>
          <a:lstStyle/>
          <a:p>
            <a:r>
              <a:rPr lang="en-US" sz="2400" b="1" dirty="0" err="1" smtClean="0"/>
              <a:t>Myres</a:t>
            </a:r>
            <a:r>
              <a:rPr lang="en-US" sz="2400" b="1" dirty="0" smtClean="0"/>
              <a:t>-Briggs</a:t>
            </a:r>
            <a:br>
              <a:rPr lang="en-US" sz="2400" b="1" dirty="0" smtClean="0"/>
            </a:br>
            <a:r>
              <a:rPr lang="en-US" sz="2400" b="1" dirty="0" smtClean="0"/>
              <a:t>Type </a:t>
            </a:r>
            <a:r>
              <a:rPr lang="en-US" sz="2400" b="1" dirty="0" err="1" smtClean="0"/>
              <a:t>Indicatir</a:t>
            </a:r>
            <a:r>
              <a:rPr lang="en-US" sz="2400" b="1" dirty="0" smtClean="0"/>
              <a:t> (MBTI)</a:t>
            </a:r>
            <a:endParaRPr lang="en-US" sz="2400" dirty="0"/>
          </a:p>
        </p:txBody>
      </p:sp>
      <p:pic>
        <p:nvPicPr>
          <p:cNvPr id="4" name="Content Placeholder 3" descr="po 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05200" y="152400"/>
            <a:ext cx="5486400" cy="6477000"/>
          </a:xfrm>
        </p:spPr>
      </p:pic>
      <p:sp>
        <p:nvSpPr>
          <p:cNvPr id="6" name="Striped Right Arrow 5"/>
          <p:cNvSpPr/>
          <p:nvPr/>
        </p:nvSpPr>
        <p:spPr>
          <a:xfrm>
            <a:off x="2133600" y="3124200"/>
            <a:ext cx="1295400" cy="6858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 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381000"/>
            <a:ext cx="5922264" cy="5922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28600"/>
            <a:ext cx="5410200" cy="914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/>
              <a:t>Cara </a:t>
            </a:r>
            <a:r>
              <a:rPr lang="en-US" sz="3600" b="1" dirty="0" err="1"/>
              <a:t>Menilai</a:t>
            </a:r>
            <a:r>
              <a:rPr lang="en-US" sz="3600" b="1" dirty="0"/>
              <a:t> </a:t>
            </a:r>
            <a:r>
              <a:rPr lang="en-US" sz="3600" b="1" dirty="0" err="1" smtClean="0"/>
              <a:t>Kepribadian</a:t>
            </a:r>
            <a:endParaRPr lang="en-US" sz="36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219200" y="1066800"/>
          <a:ext cx="6705600" cy="49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676</TotalTime>
  <Words>93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Teori Kepribadian dan Contoh Kepribadian</vt:lpstr>
      <vt:lpstr>PowerPoint Presentation</vt:lpstr>
      <vt:lpstr>PowerPoint Presentation</vt:lpstr>
      <vt:lpstr>Faktor-faktor Penentu Kepribadian</vt:lpstr>
      <vt:lpstr>Sifat-Sifat Kepribadian</vt:lpstr>
      <vt:lpstr>PowerPoint Presentation</vt:lpstr>
      <vt:lpstr>Myres-Briggs Type Indicatir (MBTI)</vt:lpstr>
      <vt:lpstr>PowerPoint Presentation</vt:lpstr>
      <vt:lpstr>PowerPoint Presentation</vt:lpstr>
      <vt:lpstr>LIHAT FILM TTG SIFAT2 KEPRIBADIAN  MANUSIA  DI Vclass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nurmaayu</dc:creator>
  <cp:lastModifiedBy>user</cp:lastModifiedBy>
  <cp:revision>44</cp:revision>
  <dcterms:created xsi:type="dcterms:W3CDTF">2016-09-24T08:04:49Z</dcterms:created>
  <dcterms:modified xsi:type="dcterms:W3CDTF">2021-09-16T07:16:16Z</dcterms:modified>
</cp:coreProperties>
</file>