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4020" r:id="rId2"/>
    <p:sldMasterId id="2147484037" r:id="rId3"/>
    <p:sldMasterId id="2147484142" r:id="rId4"/>
    <p:sldMasterId id="2147484201" r:id="rId5"/>
    <p:sldMasterId id="2147484213" r:id="rId6"/>
  </p:sldMasterIdLst>
  <p:sldIdLst>
    <p:sldId id="256" r:id="rId7"/>
    <p:sldId id="258" r:id="rId8"/>
    <p:sldId id="259" r:id="rId9"/>
    <p:sldId id="260" r:id="rId10"/>
    <p:sldId id="283" r:id="rId11"/>
    <p:sldId id="261" r:id="rId12"/>
    <p:sldId id="262" r:id="rId13"/>
    <p:sldId id="263" r:id="rId14"/>
    <p:sldId id="264" r:id="rId15"/>
    <p:sldId id="265" r:id="rId16"/>
    <p:sldId id="266" r:id="rId17"/>
    <p:sldId id="267"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9" d="100"/>
          <a:sy n="79"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65173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60308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70174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32253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417168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4867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83314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86940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882589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0586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84343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000781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09028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734888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1682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776209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902752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5117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407755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74338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E738ED-BBD8-4253-8450-BE948529B273}" type="slidenum">
              <a:rPr lang="id-ID" smtClean="0"/>
              <a:pPr/>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47856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42492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360805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306177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55246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412355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55299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13856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90576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09609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071583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610603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8860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012422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833472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967022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756700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290591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744487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444855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389630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54975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011917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099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398757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726817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904959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1007150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728091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833236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586802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24359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828784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664513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68463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296193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2771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232984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037108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210048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790172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134411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64980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060026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339496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d-ID"/>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91238268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756444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750720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152821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468525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935588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530281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519633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32263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a:xfrm>
            <a:off x="3776135" y="6422854"/>
            <a:ext cx="4279669" cy="365125"/>
          </a:xfrm>
        </p:spPr>
        <p:txBody>
          <a:bodyPr/>
          <a:lstStyle/>
          <a:p>
            <a:endParaRPr lang="id-ID"/>
          </a:p>
        </p:txBody>
      </p:sp>
      <p:sp>
        <p:nvSpPr>
          <p:cNvPr id="6" name="Slide Number Placeholder 5"/>
          <p:cNvSpPr>
            <a:spLocks noGrp="1"/>
          </p:cNvSpPr>
          <p:nvPr>
            <p:ph type="sldNum" sz="quarter" idx="12"/>
          </p:nvPr>
        </p:nvSpPr>
        <p:spPr>
          <a:xfrm>
            <a:off x="8073048" y="6422854"/>
            <a:ext cx="879759" cy="365125"/>
          </a:xfrm>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07598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47762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60886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314163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860762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762665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763282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655853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3557754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641478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637539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515106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147790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85940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36521184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37346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5813503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9400489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196578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06/02/2020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14088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image" Target="../media/image5.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430094696"/>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17751474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772616518"/>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1791512284"/>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id-ID"/>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4209257380"/>
      </p:ext>
    </p:extLst>
  </p:cSld>
  <p:clrMap bg1="dk1" tx1="lt1" bg2="dk2"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2FDCF9-7C93-4A83-B176-52032D7330A2}" type="datetimeFigureOut">
              <a:rPr lang="id-ID" smtClean="0"/>
              <a:pPr/>
              <a:t>06/02/2020</a:t>
            </a:fld>
            <a:endParaRPr lang="id-ID"/>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d-ID"/>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CE738ED-BBD8-4253-8450-BE948529B273}" type="slidenum">
              <a:rPr lang="id-ID" smtClean="0"/>
              <a:pPr/>
              <a:t>‹#›</a:t>
            </a:fld>
            <a:endParaRPr lang="id-ID"/>
          </a:p>
        </p:txBody>
      </p:sp>
    </p:spTree>
    <p:extLst>
      <p:ext uri="{BB962C8B-B14F-4D97-AF65-F5344CB8AC3E}">
        <p14:creationId xmlns:p14="http://schemas.microsoft.com/office/powerpoint/2010/main" xmlns="" val="2169694639"/>
      </p:ext>
    </p:extLst>
  </p:cSld>
  <p:clrMap bg1="dk1" tx1="lt1" bg2="dk2" tx2="lt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200825" y="1323999"/>
            <a:ext cx="9613861" cy="3599316"/>
          </a:xfrm>
        </p:spPr>
        <p:txBody>
          <a:bodyPr>
            <a:noAutofit/>
          </a:bodyPr>
          <a:lstStyle/>
          <a:p>
            <a:pPr marL="0" indent="0" algn="ctr">
              <a:buNone/>
            </a:pPr>
            <a:r>
              <a:rPr lang="id-ID" sz="7200" dirty="0" smtClean="0">
                <a:solidFill>
                  <a:schemeClr val="tx1"/>
                </a:solidFill>
                <a:latin typeface="Aparajita" panose="020B0604020202020204" pitchFamily="34" charset="0"/>
                <a:cs typeface="Aparajita" panose="020B0604020202020204" pitchFamily="34" charset="0"/>
              </a:rPr>
              <a:t>PANCASILA SEBAGAI  IDEOLOGI TERBUKA</a:t>
            </a:r>
            <a:endParaRPr lang="id-ID" sz="7200"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5295458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642" y="437882"/>
            <a:ext cx="10465158" cy="5739081"/>
          </a:xfrm>
        </p:spPr>
        <p:txBody>
          <a:bodyPr>
            <a:normAutofit fontScale="92500"/>
          </a:bodyPr>
          <a:lstStyle/>
          <a:p>
            <a:pPr marL="0" indent="0">
              <a:buNone/>
            </a:pPr>
            <a:r>
              <a:rPr lang="id-ID" sz="4000" dirty="0" smtClean="0"/>
              <a:t>Falsafah negara merupakan norma yang paling dasar untuk mengecek apakah kebijakan-kebijakan legislatif dan eksekutif negara sesuai dengan persetujuan dasar masyarakat atau tidak. Pancasila sebagai ideologi memuat nilai-nilai dasar yang belum bersifat operasional. Falsafah negara tidak pernah membelenggu kebebasan dan tanggung jawab masyarakat, melainkan memberi peluang untuk memperkembangkan masyarakatnya.</a:t>
            </a:r>
            <a:endParaRPr lang="id-ID" sz="4000" dirty="0"/>
          </a:p>
        </p:txBody>
      </p:sp>
    </p:spTree>
    <p:extLst>
      <p:ext uri="{BB962C8B-B14F-4D97-AF65-F5344CB8AC3E}">
        <p14:creationId xmlns:p14="http://schemas.microsoft.com/office/powerpoint/2010/main" xmlns="" val="359528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373487"/>
            <a:ext cx="10555310" cy="5803476"/>
          </a:xfrm>
        </p:spPr>
        <p:txBody>
          <a:bodyPr>
            <a:normAutofit fontScale="92500"/>
          </a:bodyPr>
          <a:lstStyle/>
          <a:p>
            <a:pPr marL="0" indent="0">
              <a:buNone/>
            </a:pPr>
            <a:r>
              <a:rPr lang="id-ID" sz="3400" dirty="0" smtClean="0"/>
              <a:t>Pancasila dilihat dari nilai-nilai dasarnya, dapat dikatakan sebagai ideologi terbuka. Dalam ideologi terbuka terdapat cita-cita dan nilai-nilai yang mendasar, bersifat tetap dan tidak berubah oleh karenanya ideologi tersebut tidak langsung bersifat operasional, masih harus dieksplisitkan dijabarkan melalui penafsiran yang sesuai dengan konteks jaman, Pancasila sebagai ideologi terbuka memliki dimensi-dimensi idealitas, normatif dan relitas, pancasila dikatakan sebagai ideologi terbuka memiliki dimensi idealitas karena memiliki nilai-nilai yang dianggap baik, benar oleh masyarakat Indonesia. </a:t>
            </a:r>
            <a:endParaRPr lang="id-ID" sz="3400" dirty="0"/>
          </a:p>
        </p:txBody>
      </p:sp>
    </p:spTree>
    <p:extLst>
      <p:ext uri="{BB962C8B-B14F-4D97-AF65-F5344CB8AC3E}">
        <p14:creationId xmlns:p14="http://schemas.microsoft.com/office/powerpoint/2010/main" xmlns="" val="36594625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502276"/>
            <a:ext cx="10555310" cy="5674687"/>
          </a:xfrm>
        </p:spPr>
        <p:txBody>
          <a:bodyPr>
            <a:normAutofit fontScale="92500" lnSpcReduction="10000"/>
          </a:bodyPr>
          <a:lstStyle/>
          <a:p>
            <a:pPr marL="0" indent="0">
              <a:buNone/>
            </a:pPr>
            <a:r>
              <a:rPr lang="id-ID" sz="4000" dirty="0" smtClean="0"/>
              <a:t>Rumusan-rumusan Pancasila sebagai ideologi terbuka bersifat umum, universal sebagaimana tercantum dalam pembukaan UUD 1945. Pancasila memiliki dimensi normatif artinya nilai-nilai dasar dijabarkan dalam norma-norma sebagaimana tersususn dalam tata aturan perundangan yang brlaku di Indonesia dari yang tirtinggi sampai ke yang terendah. Dimensi realitas berbakti ideologi Pancasila mencerminan realitas hidup yang ada di masyarakat.</a:t>
            </a:r>
            <a:endParaRPr lang="id-ID" sz="4000" dirty="0"/>
          </a:p>
        </p:txBody>
      </p:sp>
    </p:spTree>
    <p:extLst>
      <p:ext uri="{BB962C8B-B14F-4D97-AF65-F5344CB8AC3E}">
        <p14:creationId xmlns:p14="http://schemas.microsoft.com/office/powerpoint/2010/main" xmlns="" val="41063037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PANCASILA SEBAGAI IDEOLOGI TERBUKA</a:t>
            </a:r>
            <a:endParaRPr lang="id-ID" dirty="0"/>
          </a:p>
        </p:txBody>
      </p:sp>
      <p:sp>
        <p:nvSpPr>
          <p:cNvPr id="3" name="Content Placeholder 2"/>
          <p:cNvSpPr>
            <a:spLocks noGrp="1"/>
          </p:cNvSpPr>
          <p:nvPr>
            <p:ph idx="1"/>
          </p:nvPr>
        </p:nvSpPr>
        <p:spPr/>
        <p:txBody>
          <a:bodyPr>
            <a:normAutofit fontScale="77500" lnSpcReduction="20000"/>
          </a:bodyPr>
          <a:lstStyle/>
          <a:p>
            <a:pPr marL="0" indent="0">
              <a:buNone/>
            </a:pPr>
            <a:r>
              <a:rPr lang="id-ID" sz="3200" dirty="0" smtClean="0"/>
              <a:t>Dalam hubungan dengan negara, ideologi diartikan sama dengan weltanshauung dan philosophische grondslag sebagaimana dipakai oleh Ir. Soekarno pada usulannya tentang dasar-dasar Indonesia merdeka pada pidatonya di depan anggota sidang BPUPKI yang pertama.</a:t>
            </a:r>
          </a:p>
          <a:p>
            <a:pPr marL="0" indent="0">
              <a:buNone/>
            </a:pPr>
            <a:r>
              <a:rPr lang="id-ID" sz="3200" dirty="0" smtClean="0"/>
              <a:t>Pancasila merupakan hasil berfikir secara kefilsafatan, suatu hasil pemikiran yang mendalam dari para pendiri negara Indonesia, yang disahkan sebagai dasar falsafat negara pada tanggal 18 Agustus 1945.</a:t>
            </a:r>
          </a:p>
        </p:txBody>
      </p:sp>
    </p:spTree>
    <p:extLst>
      <p:ext uri="{BB962C8B-B14F-4D97-AF65-F5344CB8AC3E}">
        <p14:creationId xmlns:p14="http://schemas.microsoft.com/office/powerpoint/2010/main" xmlns="" val="132883415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5400" dirty="0" smtClean="0"/>
              <a:t>Beberapa pendapat para ahli tentang Pancasila</a:t>
            </a:r>
            <a:endParaRPr lang="id-ID" sz="5400" dirty="0"/>
          </a:p>
        </p:txBody>
      </p:sp>
      <p:sp>
        <p:nvSpPr>
          <p:cNvPr id="3" name="Content Placeholder 2"/>
          <p:cNvSpPr>
            <a:spLocks noGrp="1"/>
          </p:cNvSpPr>
          <p:nvPr>
            <p:ph idx="1"/>
          </p:nvPr>
        </p:nvSpPr>
        <p:spPr/>
        <p:txBody>
          <a:bodyPr>
            <a:noAutofit/>
          </a:bodyPr>
          <a:lstStyle/>
          <a:p>
            <a:r>
              <a:rPr lang="id-ID" sz="3000" b="1" dirty="0" smtClean="0"/>
              <a:t>Driyakarya</a:t>
            </a:r>
            <a:r>
              <a:rPr lang="id-ID" sz="3000" dirty="0" smtClean="0"/>
              <a:t>, Pancasila berisi dalil-dalil filsafat.</a:t>
            </a:r>
          </a:p>
          <a:p>
            <a:r>
              <a:rPr lang="id-ID" sz="3000" b="1" dirty="0" smtClean="0"/>
              <a:t>Soediman Kartohadiprodjo</a:t>
            </a:r>
            <a:r>
              <a:rPr lang="id-ID" sz="3000" dirty="0" smtClean="0"/>
              <a:t>, Pancasila  adalah filsafat bangsa Indonesia, kelima sila itu merupakan intinya.</a:t>
            </a:r>
          </a:p>
          <a:p>
            <a:r>
              <a:rPr lang="id-ID" sz="3000" b="1" dirty="0" smtClean="0"/>
              <a:t>Notonagoro</a:t>
            </a:r>
            <a:r>
              <a:rPr lang="id-ID" sz="3000" dirty="0" smtClean="0"/>
              <a:t>, bahwa kedudukan </a:t>
            </a:r>
            <a:r>
              <a:rPr lang="id-ID" sz="3000" dirty="0"/>
              <a:t>P</a:t>
            </a:r>
            <a:r>
              <a:rPr lang="id-ID" sz="3000" dirty="0" smtClean="0"/>
              <a:t>ancasila dalam negara RI sebagai dasar negara dalam pengertian filsafat.</a:t>
            </a:r>
          </a:p>
          <a:p>
            <a:r>
              <a:rPr lang="id-ID" sz="3000" b="1" dirty="0" smtClean="0"/>
              <a:t>Dardji Darmodihardjo</a:t>
            </a:r>
            <a:r>
              <a:rPr lang="id-ID" sz="3000" dirty="0" smtClean="0"/>
              <a:t>, Pancasila dapat dikatakan sebagai filsafat yang idealistis, theis, dan praktis.</a:t>
            </a:r>
          </a:p>
        </p:txBody>
      </p:sp>
    </p:spTree>
    <p:extLst>
      <p:ext uri="{BB962C8B-B14F-4D97-AF65-F5344CB8AC3E}">
        <p14:creationId xmlns:p14="http://schemas.microsoft.com/office/powerpoint/2010/main" xmlns="" val="257592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127" y="370311"/>
            <a:ext cx="10529552" cy="5991851"/>
          </a:xfrm>
        </p:spPr>
        <p:txBody>
          <a:bodyPr>
            <a:normAutofit fontScale="92500" lnSpcReduction="10000"/>
          </a:bodyPr>
          <a:lstStyle/>
          <a:p>
            <a:r>
              <a:rPr lang="id-ID" sz="3200" b="1" dirty="0" smtClean="0"/>
              <a:t>Soerjanto Poespowardojo</a:t>
            </a:r>
            <a:r>
              <a:rPr lang="id-ID" sz="3200" dirty="0" smtClean="0"/>
              <a:t>, mengemukakan bahwa Pancasila sebagai orientasi kemanusiaan, bila dirumuskan negatif adalah :</a:t>
            </a:r>
          </a:p>
          <a:p>
            <a:pPr marL="0" indent="0">
              <a:buNone/>
            </a:pPr>
            <a:r>
              <a:rPr lang="id-ID" sz="3200" dirty="0" smtClean="0"/>
              <a:t>- </a:t>
            </a:r>
            <a:r>
              <a:rPr lang="id-ID" sz="3200" b="1" dirty="0" smtClean="0"/>
              <a:t>Pancasila bukan materialisme</a:t>
            </a:r>
          </a:p>
          <a:p>
            <a:pPr marL="0" indent="0">
              <a:buNone/>
            </a:pPr>
            <a:r>
              <a:rPr lang="id-ID" sz="3200" dirty="0" smtClean="0"/>
              <a:t>Manusia menurt materilisme tidak berbeda dengan objek-    objek lainnya. Subjektivitas manusia tidak massuk akalkepribadian manusi itu   nonsens. </a:t>
            </a:r>
          </a:p>
          <a:p>
            <a:pPr marL="0" indent="0">
              <a:buNone/>
            </a:pPr>
            <a:r>
              <a:rPr lang="id-ID" sz="3200" dirty="0" smtClean="0"/>
              <a:t>- </a:t>
            </a:r>
            <a:r>
              <a:rPr lang="id-ID" sz="3200" b="1" dirty="0" smtClean="0"/>
              <a:t>Pancasila bukan Pragmatisme</a:t>
            </a:r>
          </a:p>
          <a:p>
            <a:pPr marL="0" indent="0">
              <a:buNone/>
            </a:pPr>
            <a:r>
              <a:rPr lang="id-ID" sz="3200" dirty="0" smtClean="0"/>
              <a:t>Pragmatisme merupakan paham yang menitikberatkankriteria tindakan manusia pada pemanfaatan atau kegunaan. Pancasial jelas tidak menganut ideologi pragmatisme yang merupakan paham yang bersifat absolutisasi.</a:t>
            </a:r>
          </a:p>
          <a:p>
            <a:pPr marL="0" indent="0">
              <a:buNone/>
            </a:pPr>
            <a:endParaRPr lang="id-ID" dirty="0" smtClean="0"/>
          </a:p>
        </p:txBody>
      </p:sp>
    </p:spTree>
    <p:extLst>
      <p:ext uri="{BB962C8B-B14F-4D97-AF65-F5344CB8AC3E}">
        <p14:creationId xmlns:p14="http://schemas.microsoft.com/office/powerpoint/2010/main" xmlns="" val="38279959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695459"/>
            <a:ext cx="10555310" cy="5481504"/>
          </a:xfrm>
        </p:spPr>
        <p:txBody>
          <a:bodyPr>
            <a:normAutofit/>
          </a:bodyPr>
          <a:lstStyle/>
          <a:p>
            <a:pPr marL="0" indent="0">
              <a:buNone/>
            </a:pPr>
            <a:r>
              <a:rPr lang="id-ID" sz="4400" b="1" dirty="0" smtClean="0"/>
              <a:t>- Pancasila bukan spiritualisme</a:t>
            </a:r>
          </a:p>
          <a:p>
            <a:pPr marL="0" indent="0">
              <a:buNone/>
            </a:pPr>
            <a:r>
              <a:rPr lang="id-ID" sz="4400" dirty="0" smtClean="0"/>
              <a:t>Paham ini telah banyak dipakai untuk melegitimasi tindakan otoriter dan tidak demokratis dri penguasa. Pancasila tentu menolak paham spiritualisme tetapi mengkuiadanya hal-hal yang bersifat rohani.</a:t>
            </a:r>
          </a:p>
        </p:txBody>
      </p:sp>
    </p:spTree>
    <p:extLst>
      <p:ext uri="{BB962C8B-B14F-4D97-AF65-F5344CB8AC3E}">
        <p14:creationId xmlns:p14="http://schemas.microsoft.com/office/powerpoint/2010/main" xmlns="" val="302900429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32" y="437882"/>
            <a:ext cx="10581068" cy="5739081"/>
          </a:xfrm>
        </p:spPr>
        <p:txBody>
          <a:bodyPr>
            <a:noAutofit/>
          </a:bodyPr>
          <a:lstStyle/>
          <a:p>
            <a:pPr marL="0" indent="0">
              <a:buNone/>
            </a:pPr>
            <a:r>
              <a:rPr lang="id-ID" sz="3600" dirty="0" smtClean="0"/>
              <a:t>Sedangkan jika dirumuskan positif, Pancasila mempunyai ciri-ciri integral, etis dan religius</a:t>
            </a:r>
          </a:p>
          <a:p>
            <a:pPr marL="0" indent="0">
              <a:buNone/>
            </a:pPr>
            <a:r>
              <a:rPr lang="id-ID" sz="3600" b="1" dirty="0" smtClean="0"/>
              <a:t>Integral,</a:t>
            </a:r>
            <a:r>
              <a:rPr lang="id-ID" sz="3600" dirty="0" smtClean="0"/>
              <a:t> dalam arti Pancasila mengajarkan ajaran kemanusiaan yang integral, manusia adalah iindividualitas dan sekaligus sosialitas. Manusia itu masing-masing otonom dan korelatif.</a:t>
            </a:r>
          </a:p>
          <a:p>
            <a:pPr marL="0" indent="0">
              <a:buNone/>
            </a:pPr>
            <a:r>
              <a:rPr lang="id-ID" sz="3600" dirty="0" smtClean="0"/>
              <a:t>Pancasila juga menolak sosialisme otoriter yaitu paham yang memberi kritik atau reaksi terhadap liberalisme-kapitalisme sehingga pandangan ini menolak sisi individualitas manusia dan mengakui humanisme kolektivitas.</a:t>
            </a:r>
            <a:endParaRPr lang="id-ID" sz="3600" dirty="0"/>
          </a:p>
        </p:txBody>
      </p:sp>
    </p:spTree>
    <p:extLst>
      <p:ext uri="{BB962C8B-B14F-4D97-AF65-F5344CB8AC3E}">
        <p14:creationId xmlns:p14="http://schemas.microsoft.com/office/powerpoint/2010/main" xmlns="" val="38934106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006" y="502276"/>
            <a:ext cx="10503794" cy="5674687"/>
          </a:xfrm>
        </p:spPr>
        <p:txBody>
          <a:bodyPr>
            <a:normAutofit fontScale="92500"/>
          </a:bodyPr>
          <a:lstStyle/>
          <a:p>
            <a:pPr marL="0" indent="0">
              <a:buNone/>
            </a:pPr>
            <a:r>
              <a:rPr lang="id-ID" sz="3400" b="1" dirty="0" smtClean="0"/>
              <a:t>Etis,</a:t>
            </a:r>
            <a:r>
              <a:rPr lang="id-ID" sz="3400" dirty="0" smtClean="0"/>
              <a:t> berasal dari kata etika yaitu filsafat yang berkaitan dengan tindakan manusia yang dapat dikenai ukuran baik atau buruk. Dari aspek etika tindakan manusia dibedakan menjadi dua yaitu actus hominis dan actus humanus.</a:t>
            </a:r>
          </a:p>
          <a:p>
            <a:pPr marL="0" indent="0">
              <a:buNone/>
            </a:pPr>
            <a:r>
              <a:rPr lang="id-ID" sz="3400" dirty="0" smtClean="0"/>
              <a:t>Pancasila menjadi kriteria atau batu pengukur praktis kehidupan ketatanegaraan dan ketatapemerintahan negara RI. Dengan kata lain, pancasila merupakan kualifikasi etis bagi penyelenggaraan kenegaraan RI. Dengan pandangan etis ini maka Pancasila menolak machiavellianisme dan semua paham yang berwajah immoral.</a:t>
            </a:r>
            <a:endParaRPr lang="id-ID" sz="3400" dirty="0"/>
          </a:p>
        </p:txBody>
      </p:sp>
    </p:spTree>
    <p:extLst>
      <p:ext uri="{BB962C8B-B14F-4D97-AF65-F5344CB8AC3E}">
        <p14:creationId xmlns:p14="http://schemas.microsoft.com/office/powerpoint/2010/main" xmlns="" val="2847153622"/>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762" y="386366"/>
            <a:ext cx="10478037" cy="5790597"/>
          </a:xfrm>
        </p:spPr>
        <p:txBody>
          <a:bodyPr>
            <a:normAutofit fontScale="92500"/>
          </a:bodyPr>
          <a:lstStyle/>
          <a:p>
            <a:pPr marL="0" indent="0">
              <a:buNone/>
            </a:pPr>
            <a:r>
              <a:rPr lang="id-ID" sz="4400" b="1" dirty="0" smtClean="0"/>
              <a:t>Religius</a:t>
            </a:r>
            <a:r>
              <a:rPr lang="id-ID" sz="4400" dirty="0" smtClean="0"/>
              <a:t> merupakan hal yang berkaitan dengan adrikodrati yang bersifat supranatural dan transedental tercermin dalam sila pertama pancasila. Sila pertama pancasila menegaskan religiusitas sebagai sesuatu yang menyatu pada hakikat manusia karena kedudukan kodrat manusia sebagai makhluk yang otonom sekaligus makhluk Tuhan.</a:t>
            </a:r>
            <a:endParaRPr lang="id-ID" sz="4400" dirty="0"/>
          </a:p>
        </p:txBody>
      </p:sp>
    </p:spTree>
    <p:extLst>
      <p:ext uri="{BB962C8B-B14F-4D97-AF65-F5344CB8AC3E}">
        <p14:creationId xmlns:p14="http://schemas.microsoft.com/office/powerpoint/2010/main" xmlns="" val="31512798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611" y="515155"/>
            <a:ext cx="10568189" cy="5661808"/>
          </a:xfrm>
        </p:spPr>
        <p:txBody>
          <a:bodyPr>
            <a:noAutofit/>
          </a:bodyPr>
          <a:lstStyle/>
          <a:p>
            <a:pPr marL="0" indent="0">
              <a:buNone/>
            </a:pPr>
            <a:r>
              <a:rPr lang="id-ID" sz="3600" dirty="0" smtClean="0"/>
              <a:t>Dengan demikian paham kemanusiaan pancasila adalah paham humanisme religius, mengingkari Tuhan sebagai pencipta dan sumber dari segala yang ada berarti mengingkari eksistensi dirinya sendiri. Pancasila dengan sendiri menolak ateisme dan juga bukan negara agama dan sekaligus bukan negara sekuler.</a:t>
            </a:r>
          </a:p>
          <a:p>
            <a:pPr marL="0" indent="0">
              <a:buNone/>
            </a:pPr>
            <a:r>
              <a:rPr lang="id-ID" sz="3600" dirty="0" smtClean="0"/>
              <a:t>Agama dianggap sebagai lembaga swadaya masyarakat yang berada di luar negara atau pemerintah, dibebaskan untuk hidup,tetapi tidak pernah didukung atau disokong oleh negara. </a:t>
            </a:r>
            <a:endParaRPr lang="id-ID" sz="3600" dirty="0"/>
          </a:p>
        </p:txBody>
      </p:sp>
    </p:spTree>
    <p:extLst>
      <p:ext uri="{BB962C8B-B14F-4D97-AF65-F5344CB8AC3E}">
        <p14:creationId xmlns:p14="http://schemas.microsoft.com/office/powerpoint/2010/main" xmlns="" val="64735694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6.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TM04033921[[fn=Damask]]</Template>
  <TotalTime>168</TotalTime>
  <Words>670</Words>
  <Application>Microsoft Office PowerPoint</Application>
  <PresentationFormat>Custom</PresentationFormat>
  <Paragraphs>27</Paragraphs>
  <Slides>12</Slides>
  <Notes>0</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1_Damask</vt:lpstr>
      <vt:lpstr>Wisp</vt:lpstr>
      <vt:lpstr>Ion</vt:lpstr>
      <vt:lpstr>Facet</vt:lpstr>
      <vt:lpstr>Banded</vt:lpstr>
      <vt:lpstr>Slice</vt:lpstr>
      <vt:lpstr>Slide 1</vt:lpstr>
      <vt:lpstr>PANCASILA SEBAGAI IDEOLOGI TERBUKA</vt:lpstr>
      <vt:lpstr>Beberapa pendapat para ahli tentang Pancasila</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Sodik Listanto</dc:creator>
  <cp:lastModifiedBy>User</cp:lastModifiedBy>
  <cp:revision>25</cp:revision>
  <dcterms:created xsi:type="dcterms:W3CDTF">2016-04-22T14:19:49Z</dcterms:created>
  <dcterms:modified xsi:type="dcterms:W3CDTF">2020-02-06T01:18:18Z</dcterms:modified>
</cp:coreProperties>
</file>