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8" r:id="rId4"/>
    <p:sldId id="270" r:id="rId5"/>
    <p:sldId id="271" r:id="rId6"/>
    <p:sldId id="272" r:id="rId7"/>
    <p:sldId id="257" r:id="rId8"/>
    <p:sldId id="258" r:id="rId9"/>
    <p:sldId id="259" r:id="rId10"/>
    <p:sldId id="269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2B774E-02BC-46EC-B2D0-1D06BAF940D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5092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96645" y="533400"/>
            <a:ext cx="59436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latin typeface="Segoe UI Semibold" pitchFamily="34" charset="0"/>
              </a:rPr>
              <a:t>Pancasila</a:t>
            </a:r>
            <a:r>
              <a:rPr lang="en-US" sz="6000" b="1" dirty="0" smtClean="0">
                <a:latin typeface="Segoe UI Semibold" pitchFamily="34" charset="0"/>
              </a:rPr>
              <a:t> </a:t>
            </a:r>
            <a:r>
              <a:rPr lang="en-US" sz="6000" b="1" dirty="0" err="1" smtClean="0">
                <a:latin typeface="Segoe UI Semibold" pitchFamily="34" charset="0"/>
              </a:rPr>
              <a:t>sebagai</a:t>
            </a:r>
            <a:r>
              <a:rPr lang="en-US" sz="6000" b="1" dirty="0" smtClean="0">
                <a:latin typeface="Segoe UI Semibold" pitchFamily="34" charset="0"/>
              </a:rPr>
              <a:t> </a:t>
            </a:r>
            <a:r>
              <a:rPr lang="en-US" sz="6000" b="1" dirty="0" err="1" smtClean="0">
                <a:latin typeface="Segoe UI Semibold" pitchFamily="34" charset="0"/>
              </a:rPr>
              <a:t>Pandangan</a:t>
            </a:r>
            <a:r>
              <a:rPr lang="en-US" sz="6000" b="1" dirty="0" smtClean="0">
                <a:latin typeface="Segoe UI Semibold" pitchFamily="34" charset="0"/>
              </a:rPr>
              <a:t> </a:t>
            </a:r>
            <a:r>
              <a:rPr lang="en-US" sz="6000" b="1" dirty="0" err="1" smtClean="0">
                <a:latin typeface="Segoe UI Semibold" pitchFamily="34" charset="0"/>
              </a:rPr>
              <a:t>Hidup</a:t>
            </a:r>
            <a:r>
              <a:rPr lang="en-US" sz="6000" b="1" dirty="0" smtClean="0">
                <a:latin typeface="Segoe UI Semibold" pitchFamily="34" charset="0"/>
              </a:rPr>
              <a:t> </a:t>
            </a:r>
            <a:endParaRPr lang="en-US" sz="6000" b="1" dirty="0"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D. </a:t>
            </a:r>
            <a:r>
              <a:rPr lang="en-US" sz="3600" dirty="0" err="1" smtClean="0"/>
              <a:t>Arti</a:t>
            </a:r>
            <a:r>
              <a:rPr lang="en-US" sz="3600" dirty="0" smtClean="0"/>
              <a:t> </a:t>
            </a:r>
            <a:r>
              <a:rPr lang="en-US" sz="3600" dirty="0" err="1" smtClean="0"/>
              <a:t>Penting</a:t>
            </a:r>
            <a:r>
              <a:rPr lang="en-US" sz="3600" dirty="0" smtClean="0"/>
              <a:t> </a:t>
            </a:r>
            <a:r>
              <a:rPr lang="en-US" sz="3600" dirty="0" err="1" smtClean="0"/>
              <a:t>Pandangan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Bangsa</a:t>
            </a:r>
            <a:r>
              <a:rPr lang="en-US" sz="3600" dirty="0" smtClean="0"/>
              <a:t> </a:t>
            </a:r>
            <a:r>
              <a:rPr lang="en-US" sz="3600" dirty="0" err="1" smtClean="0"/>
              <a:t>Berdasarkan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Pancasila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69386"/>
            <a:ext cx="2819400" cy="278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24581" y="903799"/>
            <a:ext cx="6324600" cy="58018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dirty="0" err="1" smtClean="0"/>
              <a:t>Pancasila</a:t>
            </a:r>
            <a:r>
              <a:rPr lang="en-US" sz="2400" dirty="0" smtClean="0"/>
              <a:t> </a:t>
            </a:r>
            <a:r>
              <a:rPr lang="en-US" sz="2400" dirty="0" err="1" smtClean="0"/>
              <a:t>haruslah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landasan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rakyat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hendak</a:t>
            </a:r>
            <a:r>
              <a:rPr lang="en-US" sz="2400" dirty="0" smtClean="0"/>
              <a:t> </a:t>
            </a:r>
            <a:r>
              <a:rPr lang="en-US" sz="2400" dirty="0" err="1" smtClean="0"/>
              <a:t>berprilaku</a:t>
            </a:r>
            <a:r>
              <a:rPr lang="en-US" sz="2400" dirty="0" smtClean="0"/>
              <a:t>. </a:t>
            </a:r>
            <a:r>
              <a:rPr lang="en-US" sz="2400" dirty="0" err="1" smtClean="0"/>
              <a:t>Inilah</a:t>
            </a:r>
            <a:r>
              <a:rPr lang="en-US" sz="2400" dirty="0" smtClean="0"/>
              <a:t> </a:t>
            </a:r>
            <a:r>
              <a:rPr lang="en-US" sz="2400" dirty="0" err="1" smtClean="0"/>
              <a:t>arti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Pancasila</a:t>
            </a:r>
            <a:r>
              <a:rPr lang="en-US" sz="2400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err="1" smtClean="0"/>
              <a:t>Sila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berpedoman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warga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haruslah</a:t>
            </a:r>
            <a:r>
              <a:rPr lang="en-US" sz="2400" dirty="0" smtClean="0"/>
              <a:t> </a:t>
            </a:r>
            <a:r>
              <a:rPr lang="en-US" sz="2400" dirty="0" err="1" smtClean="0"/>
              <a:t>beribadah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Tuhan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keyakinan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di </a:t>
            </a:r>
            <a:r>
              <a:rPr lang="en-US" sz="2400" dirty="0" err="1" smtClean="0"/>
              <a:t>akui</a:t>
            </a:r>
            <a:r>
              <a:rPr lang="en-US" sz="24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err="1" smtClean="0"/>
              <a:t>Sila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Menyadari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sesama</a:t>
            </a:r>
            <a:r>
              <a:rPr lang="en-US" sz="2400" dirty="0" smtClean="0"/>
              <a:t> </a:t>
            </a:r>
            <a:r>
              <a:rPr lang="en-US" sz="2400" dirty="0" err="1" smtClean="0"/>
              <a:t>warga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menghargai</a:t>
            </a:r>
            <a:r>
              <a:rPr lang="en-US" sz="2400" dirty="0" smtClean="0"/>
              <a:t> </a:t>
            </a:r>
            <a:r>
              <a:rPr lang="en-US" sz="2400" dirty="0" err="1" smtClean="0"/>
              <a:t>hak-hak</a:t>
            </a:r>
            <a:r>
              <a:rPr lang="en-US" sz="2400" dirty="0" smtClean="0"/>
              <a:t> </a:t>
            </a:r>
            <a:r>
              <a:rPr lang="en-US" sz="2400" dirty="0" err="1" smtClean="0"/>
              <a:t>asasi</a:t>
            </a:r>
            <a:r>
              <a:rPr lang="en-US" sz="2400" dirty="0" smtClean="0"/>
              <a:t> orang lain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wibawa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rakyat</a:t>
            </a:r>
            <a:r>
              <a:rPr lang="en-US" sz="2400" dirty="0" smtClean="0"/>
              <a:t> NKRI.</a:t>
            </a:r>
          </a:p>
          <a:p>
            <a:pPr algn="just">
              <a:buNone/>
            </a:pPr>
            <a:endParaRPr lang="en-US" sz="24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57600"/>
            <a:ext cx="2819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" y="0"/>
            <a:ext cx="5906729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200" dirty="0" err="1" smtClean="0"/>
              <a:t>Sila</a:t>
            </a:r>
            <a:r>
              <a:rPr lang="en-US" sz="2200" dirty="0" smtClean="0"/>
              <a:t> </a:t>
            </a:r>
            <a:r>
              <a:rPr lang="en-US" sz="2200" dirty="0" err="1" smtClean="0"/>
              <a:t>Ketiga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     </a:t>
            </a:r>
            <a:r>
              <a:rPr lang="en-US" sz="2200" dirty="0" err="1" smtClean="0"/>
              <a:t>Bersatu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segala</a:t>
            </a:r>
            <a:r>
              <a:rPr lang="en-US" sz="2200" dirty="0" smtClean="0"/>
              <a:t> </a:t>
            </a:r>
            <a:r>
              <a:rPr lang="en-US" sz="2200" dirty="0" err="1" smtClean="0"/>
              <a:t>macam</a:t>
            </a:r>
            <a:r>
              <a:rPr lang="en-US" sz="2200" dirty="0" smtClean="0"/>
              <a:t> </a:t>
            </a:r>
            <a:r>
              <a:rPr lang="en-US" sz="2200" dirty="0" err="1" smtClean="0"/>
              <a:t>perbedaan</a:t>
            </a:r>
            <a:r>
              <a:rPr lang="en-US" sz="2200" dirty="0" smtClean="0"/>
              <a:t> di </a:t>
            </a:r>
            <a:r>
              <a:rPr lang="en-US" sz="2200" dirty="0" err="1" smtClean="0"/>
              <a:t>tengah</a:t>
            </a:r>
            <a:r>
              <a:rPr lang="en-US" sz="2200" dirty="0" smtClean="0"/>
              <a:t> </a:t>
            </a:r>
            <a:r>
              <a:rPr lang="en-US" sz="2200" dirty="0" err="1" smtClean="0"/>
              <a:t>kehidupan</a:t>
            </a:r>
            <a:r>
              <a:rPr lang="en-US" sz="2200" dirty="0" smtClean="0"/>
              <a:t> </a:t>
            </a:r>
            <a:r>
              <a:rPr lang="en-US" sz="2200" dirty="0" err="1" smtClean="0"/>
              <a:t>bernegara</a:t>
            </a:r>
            <a:r>
              <a:rPr lang="en-US" sz="2200" dirty="0" smtClean="0"/>
              <a:t>,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memandang</a:t>
            </a:r>
            <a:r>
              <a:rPr lang="en-US" sz="2200" dirty="0" smtClean="0"/>
              <a:t> </a:t>
            </a:r>
            <a:r>
              <a:rPr lang="en-US" sz="2200" dirty="0" err="1" smtClean="0"/>
              <a:t>suku</a:t>
            </a:r>
            <a:r>
              <a:rPr lang="en-US" sz="2200" dirty="0" smtClean="0"/>
              <a:t>, </a:t>
            </a:r>
            <a:r>
              <a:rPr lang="en-US" sz="2200" dirty="0" err="1" smtClean="0"/>
              <a:t>budaya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agama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bagimanapun</a:t>
            </a:r>
            <a:r>
              <a:rPr lang="en-US" sz="2200" dirty="0" smtClean="0"/>
              <a:t> </a:t>
            </a:r>
            <a:r>
              <a:rPr lang="en-US" sz="2200" dirty="0" err="1" smtClean="0"/>
              <a:t>perbedaan</a:t>
            </a:r>
            <a:r>
              <a:rPr lang="en-US" sz="2200" dirty="0" smtClean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 </a:t>
            </a:r>
            <a:r>
              <a:rPr lang="en-US" sz="2200" dirty="0" err="1" smtClean="0"/>
              <a:t>tetap</a:t>
            </a:r>
            <a:r>
              <a:rPr lang="en-US" sz="2200" dirty="0" smtClean="0"/>
              <a:t> </a:t>
            </a:r>
            <a:r>
              <a:rPr lang="en-US" sz="2200" dirty="0" err="1" smtClean="0"/>
              <a:t>berada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wilayah</a:t>
            </a:r>
            <a:r>
              <a:rPr lang="en-US" sz="2200" dirty="0" smtClean="0"/>
              <a:t> </a:t>
            </a:r>
            <a:r>
              <a:rPr lang="en-US" sz="2200" dirty="0" err="1" smtClean="0"/>
              <a:t>teritorial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Indonesia.</a:t>
            </a:r>
          </a:p>
          <a:p>
            <a:pPr algn="just">
              <a:buNone/>
            </a:pPr>
            <a:endParaRPr lang="en-US" sz="2000" dirty="0"/>
          </a:p>
          <a:p>
            <a:pPr algn="just">
              <a:buFont typeface="Wingdings" pitchFamily="2" charset="2"/>
              <a:buChar char="ü"/>
            </a:pPr>
            <a:r>
              <a:rPr lang="en-US" sz="2200" dirty="0" err="1" smtClean="0"/>
              <a:t>Sila</a:t>
            </a:r>
            <a:r>
              <a:rPr lang="en-US" sz="2200" dirty="0" smtClean="0"/>
              <a:t> </a:t>
            </a:r>
            <a:r>
              <a:rPr lang="en-US" sz="2200" dirty="0" err="1" smtClean="0"/>
              <a:t>Keempat</a:t>
            </a:r>
            <a:r>
              <a:rPr lang="en-US" sz="2200" dirty="0" smtClean="0"/>
              <a:t> </a:t>
            </a:r>
          </a:p>
          <a:p>
            <a:pPr algn="just">
              <a:buNone/>
            </a:pPr>
            <a:r>
              <a:rPr lang="en-US" sz="2200" dirty="0" smtClean="0"/>
              <a:t>     </a:t>
            </a:r>
            <a:r>
              <a:rPr lang="en-US" sz="2200" dirty="0" err="1" smtClean="0"/>
              <a:t>Mencapai</a:t>
            </a:r>
            <a:r>
              <a:rPr lang="en-US" sz="2200" dirty="0" smtClean="0"/>
              <a:t> </a:t>
            </a:r>
            <a:r>
              <a:rPr lang="en-US" sz="2200" dirty="0" err="1" smtClean="0"/>
              <a:t>mufakat</a:t>
            </a:r>
            <a:r>
              <a:rPr lang="en-US" sz="2200" dirty="0" smtClean="0"/>
              <a:t> 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tujuan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musyawarah</a:t>
            </a:r>
            <a:r>
              <a:rPr lang="en-US" sz="2200" dirty="0" smtClean="0"/>
              <a:t> </a:t>
            </a:r>
            <a:r>
              <a:rPr lang="en-US" sz="2200" dirty="0" err="1" smtClean="0"/>
              <a:t>mencapai</a:t>
            </a:r>
            <a:r>
              <a:rPr lang="en-US" sz="2200" dirty="0" smtClean="0"/>
              <a:t> </a:t>
            </a:r>
            <a:r>
              <a:rPr lang="en-US" sz="2200" dirty="0" err="1" smtClean="0"/>
              <a:t>keputusan</a:t>
            </a:r>
            <a:r>
              <a:rPr lang="en-US" sz="2200" dirty="0" smtClean="0"/>
              <a:t> </a:t>
            </a:r>
            <a:r>
              <a:rPr lang="en-US" sz="2200" dirty="0" err="1" smtClean="0"/>
              <a:t>akhir</a:t>
            </a:r>
            <a:r>
              <a:rPr lang="en-US" sz="2200" dirty="0" smtClean="0"/>
              <a:t>, </a:t>
            </a:r>
            <a:r>
              <a:rPr lang="en-US" sz="2200" dirty="0" err="1" smtClean="0"/>
              <a:t>sebisa</a:t>
            </a:r>
            <a:r>
              <a:rPr lang="en-US" sz="2200" dirty="0" smtClean="0"/>
              <a:t> </a:t>
            </a:r>
            <a:r>
              <a:rPr lang="en-US" sz="2200" dirty="0" err="1" smtClean="0"/>
              <a:t>mungkin</a:t>
            </a:r>
            <a:r>
              <a:rPr lang="en-US" sz="2200" dirty="0" smtClean="0"/>
              <a:t> </a:t>
            </a:r>
            <a:r>
              <a:rPr lang="en-US" sz="2200" dirty="0" err="1" smtClean="0"/>
              <a:t>semuanya</a:t>
            </a:r>
            <a:r>
              <a:rPr lang="en-US" sz="2200" dirty="0" smtClean="0"/>
              <a:t> </a:t>
            </a:r>
            <a:r>
              <a:rPr lang="en-US" sz="2200" dirty="0" err="1" smtClean="0"/>
              <a:t>melalui</a:t>
            </a:r>
            <a:r>
              <a:rPr lang="en-US" sz="2200" dirty="0" smtClean="0"/>
              <a:t> </a:t>
            </a:r>
            <a:r>
              <a:rPr lang="en-US" sz="2200" dirty="0" err="1" smtClean="0"/>
              <a:t>pembahasan</a:t>
            </a:r>
            <a:r>
              <a:rPr lang="en-US" sz="2200" dirty="0" smtClean="0"/>
              <a:t> </a:t>
            </a:r>
            <a:r>
              <a:rPr lang="en-US" sz="2200" dirty="0" err="1" smtClean="0"/>
              <a:t>bersama</a:t>
            </a:r>
            <a:r>
              <a:rPr lang="en-US" sz="2200" dirty="0" smtClean="0"/>
              <a:t> </a:t>
            </a:r>
            <a:r>
              <a:rPr lang="en-US" sz="2200" dirty="0" err="1" smtClean="0"/>
              <a:t>bukan</a:t>
            </a:r>
            <a:r>
              <a:rPr lang="en-US" sz="2200" dirty="0" smtClean="0"/>
              <a:t> </a:t>
            </a:r>
            <a:r>
              <a:rPr lang="en-US" sz="2200" dirty="0" err="1" smtClean="0"/>
              <a:t>berdasarkan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pendapat</a:t>
            </a:r>
            <a:r>
              <a:rPr lang="en-US" sz="2200" dirty="0" smtClean="0"/>
              <a:t> </a:t>
            </a:r>
            <a:r>
              <a:rPr lang="en-US" sz="2200" dirty="0" err="1" smtClean="0"/>
              <a:t>sepihak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golongan</a:t>
            </a:r>
            <a:r>
              <a:rPr lang="en-US" sz="2200" dirty="0" smtClean="0"/>
              <a:t> </a:t>
            </a:r>
            <a:r>
              <a:rPr lang="en-US" sz="2200" dirty="0" err="1" smtClean="0"/>
              <a:t>melainkan</a:t>
            </a:r>
            <a:r>
              <a:rPr lang="en-US" sz="2200" dirty="0" smtClean="0"/>
              <a:t> </a:t>
            </a:r>
            <a:r>
              <a:rPr lang="en-US" sz="2200" dirty="0" err="1" smtClean="0"/>
              <a:t>mayoritas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.</a:t>
            </a:r>
          </a:p>
          <a:p>
            <a:pPr algn="just">
              <a:buNone/>
            </a:pPr>
            <a:endParaRPr lang="en-US" sz="2000" dirty="0"/>
          </a:p>
          <a:p>
            <a:pPr algn="just">
              <a:buFont typeface="Wingdings" pitchFamily="2" charset="2"/>
              <a:buChar char="ü"/>
            </a:pPr>
            <a:r>
              <a:rPr lang="en-US" sz="2200" dirty="0" err="1" smtClean="0"/>
              <a:t>Sila</a:t>
            </a:r>
            <a:r>
              <a:rPr lang="en-US" sz="2200" dirty="0" smtClean="0"/>
              <a:t> </a:t>
            </a:r>
            <a:r>
              <a:rPr lang="en-US" sz="2200" dirty="0" err="1" smtClean="0"/>
              <a:t>Kelima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     </a:t>
            </a:r>
            <a:r>
              <a:rPr lang="en-US" sz="2200" dirty="0" err="1" smtClean="0"/>
              <a:t>Berprilaku</a:t>
            </a:r>
            <a:r>
              <a:rPr lang="en-US" sz="2200" dirty="0" smtClean="0"/>
              <a:t> </a:t>
            </a:r>
            <a:r>
              <a:rPr lang="en-US" sz="2200" dirty="0" err="1" smtClean="0"/>
              <a:t>adil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mndapatkan</a:t>
            </a:r>
            <a:r>
              <a:rPr lang="en-US" sz="2200" dirty="0" smtClean="0"/>
              <a:t> </a:t>
            </a:r>
            <a:r>
              <a:rPr lang="en-US" sz="2200" dirty="0" err="1" smtClean="0"/>
              <a:t>prilaku</a:t>
            </a:r>
            <a:r>
              <a:rPr lang="en-US" sz="2200" dirty="0" smtClean="0"/>
              <a:t> </a:t>
            </a:r>
            <a:r>
              <a:rPr lang="en-US" sz="2200" dirty="0" err="1" smtClean="0"/>
              <a:t>keadilan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telah</a:t>
            </a:r>
            <a:r>
              <a:rPr lang="en-US" sz="2200" dirty="0" smtClean="0"/>
              <a:t> di </a:t>
            </a:r>
            <a:r>
              <a:rPr lang="en-US" sz="2200" dirty="0" err="1" smtClean="0"/>
              <a:t>jamin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negara</a:t>
            </a:r>
            <a:r>
              <a:rPr lang="en-US" sz="2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12290"/>
            <a:ext cx="3124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91" y="2069691"/>
            <a:ext cx="3124199" cy="188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038600"/>
            <a:ext cx="3219449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Snap ITC" pitchFamily="82" charset="0"/>
              </a:rPr>
              <a:t>Kesimpulan</a:t>
            </a:r>
            <a:endParaRPr lang="en-US" dirty="0"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610600" cy="5821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pedoman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pegangan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terus</a:t>
            </a:r>
            <a:r>
              <a:rPr lang="en-US" sz="2400" dirty="0" smtClean="0"/>
              <a:t> di </a:t>
            </a:r>
            <a:r>
              <a:rPr lang="en-US" sz="2400" dirty="0" err="1" smtClean="0"/>
              <a:t>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pemecahan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,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di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err="1" smtClean="0"/>
              <a:t>Pengertian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latar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terbentuknya</a:t>
            </a:r>
            <a:r>
              <a:rPr lang="en-US" sz="2400" dirty="0" smtClean="0"/>
              <a:t> </a:t>
            </a:r>
            <a:r>
              <a:rPr lang="en-US" sz="2400" dirty="0" err="1" smtClean="0"/>
              <a:t>pancasila</a:t>
            </a:r>
            <a:r>
              <a:rPr lang="en-US" sz="2400" dirty="0" smtClean="0"/>
              <a:t>,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</a:t>
            </a:r>
            <a:r>
              <a:rPr lang="en-US" sz="2400" dirty="0" err="1" smtClean="0"/>
              <a:t>indonesia</a:t>
            </a:r>
            <a:r>
              <a:rPr lang="en-US" sz="2400" dirty="0" smtClean="0"/>
              <a:t> </a:t>
            </a:r>
            <a:r>
              <a:rPr lang="en-US" sz="2400" dirty="0" err="1" smtClean="0"/>
              <a:t>mendeklarasikan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kemerdekaan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17 </a:t>
            </a:r>
            <a:r>
              <a:rPr lang="en-US" sz="2400" dirty="0" err="1" smtClean="0"/>
              <a:t>Agustus</a:t>
            </a:r>
            <a:r>
              <a:rPr lang="en-US" sz="2400" dirty="0" smtClean="0"/>
              <a:t> 1945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pemimpin</a:t>
            </a:r>
            <a:r>
              <a:rPr lang="en-US" sz="2400" dirty="0" smtClean="0"/>
              <a:t> </a:t>
            </a:r>
            <a:r>
              <a:rPr lang="en-US" sz="2400" dirty="0" err="1" smtClean="0"/>
              <a:t>memikirkan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yang </a:t>
            </a:r>
            <a:r>
              <a:rPr lang="en-US" sz="2400" dirty="0" err="1" smtClean="0"/>
              <a:t>cocok</a:t>
            </a:r>
            <a:r>
              <a:rPr lang="en-US" sz="2400" dirty="0" smtClean="0"/>
              <a:t> di </a:t>
            </a:r>
            <a:r>
              <a:rPr lang="en-US" sz="2400" dirty="0" err="1" smtClean="0"/>
              <a:t>tanam</a:t>
            </a:r>
            <a:r>
              <a:rPr lang="en-US" sz="2400" dirty="0" smtClean="0"/>
              <a:t> di Indonesia,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pun </a:t>
            </a:r>
            <a:r>
              <a:rPr lang="en-US" sz="2400" dirty="0" err="1" smtClean="0"/>
              <a:t>berakhir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pancasila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semboyan</a:t>
            </a:r>
            <a:r>
              <a:rPr lang="en-US" sz="2400" dirty="0" smtClean="0"/>
              <a:t> </a:t>
            </a:r>
            <a:r>
              <a:rPr lang="en-US" sz="2400" dirty="0" err="1"/>
              <a:t>B</a:t>
            </a:r>
            <a:r>
              <a:rPr lang="en-US" sz="2400" dirty="0" err="1" smtClean="0"/>
              <a:t>hineka</a:t>
            </a:r>
            <a:r>
              <a:rPr lang="en-US" sz="2400" dirty="0" smtClean="0"/>
              <a:t> Tunggal </a:t>
            </a:r>
            <a:r>
              <a:rPr lang="en-US" sz="2400" dirty="0" err="1"/>
              <a:t>I</a:t>
            </a:r>
            <a:r>
              <a:rPr lang="en-US" sz="2400" dirty="0" err="1" smtClean="0"/>
              <a:t>ka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2457"/>
            <a:ext cx="7486650" cy="22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????????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3505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id-ID" dirty="0"/>
              <a:t>Dengan pandangan hidup suatu bangsa maka </a:t>
            </a:r>
            <a:r>
              <a:rPr lang="id-ID" dirty="0" smtClean="0"/>
              <a:t>: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lvl="0"/>
            <a:r>
              <a:rPr lang="en-US" dirty="0"/>
              <a:t>Akan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persoalan-persoalan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Akan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masalah-masalah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Akan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pegangan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Akan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id-ID" dirty="0"/>
              <a:t>Seorang dewasa yang memiliki pandangan hidup adalah seseorang </a:t>
            </a:r>
            <a:r>
              <a:rPr lang="id-ID" dirty="0" smtClean="0"/>
              <a:t>: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lvl="0"/>
            <a:r>
              <a:rPr lang="en-US" dirty="0"/>
              <a:t>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cita-citanya</a:t>
            </a:r>
            <a:endParaRPr lang="en-US" dirty="0"/>
          </a:p>
          <a:p>
            <a:pPr lvl="0"/>
            <a:r>
              <a:rPr lang="en-US" dirty="0"/>
              <a:t>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ditempuhnya</a:t>
            </a:r>
            <a:endParaRPr lang="en-US" dirty="0"/>
          </a:p>
          <a:p>
            <a:pPr lvl="0"/>
            <a:r>
              <a:rPr lang="en-US" dirty="0"/>
              <a:t>Yang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yang </a:t>
            </a:r>
            <a:r>
              <a:rPr lang="en-US" dirty="0" err="1"/>
              <a:t>dijunjung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lvl="0"/>
            <a:r>
              <a:rPr lang="en-US" dirty="0"/>
              <a:t>Yang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melaksanakannya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jujur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individu</a:t>
            </a:r>
            <a:r>
              <a:rPr lang="en-US" b="1" dirty="0" smtClean="0"/>
              <a:t> </a:t>
            </a:r>
            <a:r>
              <a:rPr lang="en-US" b="1" dirty="0" err="1" smtClean="0"/>
              <a:t>tidah</a:t>
            </a:r>
            <a:r>
              <a:rPr lang="en-US" b="1" dirty="0" smtClean="0"/>
              <a:t> </a:t>
            </a:r>
            <a:r>
              <a:rPr lang="en-US" b="1" dirty="0" err="1" smtClean="0"/>
              <a:t>mudah</a:t>
            </a:r>
            <a:r>
              <a:rPr lang="en-US" b="1" dirty="0" smtClean="0"/>
              <a:t> </a:t>
            </a:r>
            <a:r>
              <a:rPr lang="en-US" b="1" dirty="0" err="1" smtClean="0"/>
              <a:t>terombang-abing</a:t>
            </a:r>
            <a:r>
              <a:rPr lang="en-US" b="1" dirty="0" smtClean="0"/>
              <a:t>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pandangan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6019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5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8395855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05" y="0"/>
            <a:ext cx="8229600" cy="106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Snap ITC" pitchFamily="82" charset="0"/>
              </a:rPr>
              <a:t>A</a:t>
            </a:r>
            <a:r>
              <a:rPr lang="en-US" dirty="0" smtClean="0">
                <a:latin typeface="Snap ITC" pitchFamily="82" charset="0"/>
              </a:rPr>
              <a:t>. </a:t>
            </a:r>
            <a:r>
              <a:rPr lang="en-US" dirty="0" err="1" smtClean="0">
                <a:latin typeface="Snap ITC" pitchFamily="82" charset="0"/>
              </a:rPr>
              <a:t>Pandangan</a:t>
            </a:r>
            <a:r>
              <a:rPr lang="en-US" dirty="0" smtClean="0">
                <a:latin typeface="Snap ITC" pitchFamily="82" charset="0"/>
              </a:rPr>
              <a:t> </a:t>
            </a:r>
            <a:r>
              <a:rPr lang="en-US" dirty="0" err="1" smtClean="0">
                <a:latin typeface="Snap ITC" pitchFamily="82" charset="0"/>
              </a:rPr>
              <a:t>Hidup</a:t>
            </a:r>
            <a:r>
              <a:rPr lang="en-US" dirty="0" smtClean="0">
                <a:latin typeface="Snap ITC" pitchFamily="82" charset="0"/>
              </a:rPr>
              <a:t> </a:t>
            </a:r>
            <a:r>
              <a:rPr lang="en-US" dirty="0" err="1" smtClean="0">
                <a:latin typeface="Snap ITC" pitchFamily="82" charset="0"/>
              </a:rPr>
              <a:t>Bagi</a:t>
            </a:r>
            <a:r>
              <a:rPr lang="en-US" dirty="0" smtClean="0">
                <a:latin typeface="Snap ITC" pitchFamily="82" charset="0"/>
              </a:rPr>
              <a:t> </a:t>
            </a:r>
            <a:r>
              <a:rPr lang="en-US" dirty="0" err="1" smtClean="0">
                <a:latin typeface="Snap ITC" pitchFamily="82" charset="0"/>
              </a:rPr>
              <a:t>Suatu</a:t>
            </a:r>
            <a:r>
              <a:rPr lang="en-US" dirty="0">
                <a:latin typeface="Snap ITC" pitchFamily="82" charset="0"/>
              </a:rPr>
              <a:t> </a:t>
            </a:r>
            <a:r>
              <a:rPr lang="en-US" dirty="0" err="1" smtClean="0">
                <a:latin typeface="Snap ITC" pitchFamily="82" charset="0"/>
              </a:rPr>
              <a:t>Bangsa</a:t>
            </a:r>
            <a:endParaRPr lang="en-US" dirty="0"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15400" cy="5524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Sejak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28 </a:t>
            </a:r>
            <a:r>
              <a:rPr lang="en-US" sz="2400" dirty="0" err="1" smtClean="0"/>
              <a:t>Oktober</a:t>
            </a:r>
            <a:r>
              <a:rPr lang="en-US" sz="2400" dirty="0" smtClean="0"/>
              <a:t> 1928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latar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</a:t>
            </a:r>
            <a:r>
              <a:rPr lang="en-US" sz="2400" dirty="0" err="1" smtClean="0"/>
              <a:t>suku</a:t>
            </a:r>
            <a:r>
              <a:rPr lang="en-US" sz="2400" dirty="0" smtClean="0"/>
              <a:t>, </a:t>
            </a:r>
            <a:r>
              <a:rPr lang="en-US" sz="2400" dirty="0" err="1" smtClean="0"/>
              <a:t>ras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agama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tatanan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berbangsa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bernegara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memandang</a:t>
            </a:r>
            <a:r>
              <a:rPr lang="en-US" sz="2400" dirty="0" smtClean="0"/>
              <a:t> </a:t>
            </a:r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hadapi</a:t>
            </a:r>
            <a:r>
              <a:rPr lang="en-US" sz="2400" dirty="0" smtClean="0"/>
              <a:t>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pemecahan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hadapi,memiliki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pedoman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dirinya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endParaRPr lang="en-U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dirty="0" err="1" smtClean="0"/>
              <a:t>Cita-cita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endParaRPr lang="en-U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dirty="0" err="1" smtClean="0"/>
              <a:t>Pikiran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mendalam</a:t>
            </a:r>
            <a:endParaRPr lang="en-U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dirty="0" err="1" smtClean="0"/>
              <a:t>Gagasan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wujud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5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9832"/>
            <a:ext cx="8458200" cy="1096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Snap ITC" pitchFamily="82" charset="0"/>
              </a:rPr>
              <a:t>B. </a:t>
            </a:r>
            <a:r>
              <a:rPr lang="en-US" sz="3600" dirty="0" err="1" smtClean="0">
                <a:latin typeface="Snap ITC" pitchFamily="82" charset="0"/>
              </a:rPr>
              <a:t>Pandangan</a:t>
            </a:r>
            <a:r>
              <a:rPr lang="en-US" sz="3600" dirty="0" smtClean="0">
                <a:latin typeface="Snap ITC" pitchFamily="82" charset="0"/>
              </a:rPr>
              <a:t> </a:t>
            </a:r>
            <a:r>
              <a:rPr lang="en-US" sz="3600" dirty="0" err="1" smtClean="0">
                <a:latin typeface="Snap ITC" pitchFamily="82" charset="0"/>
              </a:rPr>
              <a:t>Hidup</a:t>
            </a:r>
            <a:r>
              <a:rPr lang="en-US" sz="3600" dirty="0" smtClean="0">
                <a:latin typeface="Snap ITC" pitchFamily="82" charset="0"/>
              </a:rPr>
              <a:t> </a:t>
            </a:r>
            <a:r>
              <a:rPr lang="en-US" sz="3600" dirty="0" err="1" smtClean="0">
                <a:latin typeface="Snap ITC" pitchFamily="82" charset="0"/>
              </a:rPr>
              <a:t>Bagi</a:t>
            </a:r>
            <a:r>
              <a:rPr lang="en-US" sz="3600" dirty="0" smtClean="0">
                <a:latin typeface="Snap ITC" pitchFamily="82" charset="0"/>
              </a:rPr>
              <a:t> </a:t>
            </a:r>
            <a:r>
              <a:rPr lang="en-US" sz="3600" dirty="0" err="1" smtClean="0">
                <a:latin typeface="Snap ITC" pitchFamily="82" charset="0"/>
              </a:rPr>
              <a:t>Bangsa</a:t>
            </a:r>
            <a:r>
              <a:rPr lang="en-US" sz="3600" dirty="0" smtClean="0">
                <a:latin typeface="Snap ITC" pitchFamily="82" charset="0"/>
              </a:rPr>
              <a:t> Indonesia</a:t>
            </a:r>
            <a:endParaRPr lang="en-US" sz="3600" dirty="0"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95401"/>
            <a:ext cx="9067800" cy="55625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Indonesia</a:t>
            </a:r>
          </a:p>
          <a:p>
            <a:pPr marL="514350" indent="-514350" algn="just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 di </a:t>
            </a:r>
            <a:r>
              <a:rPr lang="en-US" sz="2400" dirty="0" err="1" smtClean="0"/>
              <a:t>jadikn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pedoman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bertindak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sehari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,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di </a:t>
            </a:r>
            <a:r>
              <a:rPr lang="en-US" sz="2400" dirty="0" err="1" smtClean="0"/>
              <a:t>patuhi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Indonesia demi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 </a:t>
            </a:r>
            <a:r>
              <a:rPr lang="en-US" sz="2400" dirty="0" err="1" smtClean="0"/>
              <a:t>nya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di </a:t>
            </a:r>
            <a:r>
              <a:rPr lang="en-US" sz="2400" dirty="0" err="1" smtClean="0"/>
              <a:t>cita</a:t>
            </a:r>
            <a:r>
              <a:rPr lang="en-US" sz="2400" dirty="0" smtClean="0"/>
              <a:t> </a:t>
            </a:r>
            <a:r>
              <a:rPr lang="en-US" sz="2400" dirty="0" err="1" smtClean="0"/>
              <a:t>citakan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</a:t>
            </a:r>
            <a:r>
              <a:rPr lang="en-US" sz="2400" dirty="0" err="1" smtClean="0"/>
              <a:t>indonesia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.</a:t>
            </a:r>
          </a:p>
          <a:p>
            <a:pPr marL="514350" indent="-514350" algn="just">
              <a:buNone/>
            </a:pPr>
            <a:endParaRPr lang="en-US" sz="2400" dirty="0" smtClean="0"/>
          </a:p>
          <a:p>
            <a:pPr marL="514350" indent="-514350" algn="just">
              <a:buNone/>
            </a:pPr>
            <a:r>
              <a:rPr lang="en-US" sz="2400" dirty="0" smtClean="0"/>
              <a:t>	Negara Indonesia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perlahan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terkandung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yang </a:t>
            </a:r>
            <a:r>
              <a:rPr lang="en-US" sz="2400" dirty="0" err="1" smtClean="0"/>
              <a:t>jelasmaka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memecahkan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, </a:t>
            </a:r>
            <a:r>
              <a:rPr lang="en-US" sz="2400" dirty="0" err="1" smtClean="0"/>
              <a:t>sosial</a:t>
            </a:r>
            <a:r>
              <a:rPr lang="en-US" sz="2400" dirty="0" smtClean="0"/>
              <a:t>,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, </a:t>
            </a:r>
            <a:r>
              <a:rPr lang="en-US" sz="2400" dirty="0" err="1" smtClean="0"/>
              <a:t>budaya</a:t>
            </a:r>
            <a:r>
              <a:rPr lang="en-US" sz="2400" dirty="0" smtClean="0"/>
              <a:t>, agama </a:t>
            </a:r>
            <a:r>
              <a:rPr lang="en-US" sz="2400" dirty="0" err="1" smtClean="0"/>
              <a:t>dan</a:t>
            </a:r>
            <a:r>
              <a:rPr lang="en-US" sz="2400" dirty="0" smtClean="0"/>
              <a:t> lain </a:t>
            </a:r>
            <a:r>
              <a:rPr lang="en-US" sz="2400" dirty="0" err="1" smtClean="0"/>
              <a:t>sebagainya</a:t>
            </a:r>
            <a:r>
              <a:rPr lang="en-US" sz="2400" dirty="0" smtClean="0"/>
              <a:t>.</a:t>
            </a:r>
          </a:p>
          <a:p>
            <a:pPr marL="514350" indent="-514350" algn="just">
              <a:buNone/>
            </a:pPr>
            <a:endParaRPr lang="en-US" sz="2400" dirty="0" smtClean="0"/>
          </a:p>
          <a:p>
            <a:pPr marL="514350" indent="-514350" algn="just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Snap ITC" pitchFamily="82" charset="0"/>
              </a:rPr>
              <a:t>C. </a:t>
            </a:r>
            <a:r>
              <a:rPr lang="en-US" dirty="0" err="1" smtClean="0">
                <a:latin typeface="Snap ITC" pitchFamily="82" charset="0"/>
              </a:rPr>
              <a:t>Pancasila</a:t>
            </a:r>
            <a:r>
              <a:rPr lang="en-US" dirty="0" smtClean="0">
                <a:latin typeface="Snap ITC" pitchFamily="82" charset="0"/>
              </a:rPr>
              <a:t>  </a:t>
            </a:r>
            <a:r>
              <a:rPr lang="en-US" dirty="0" err="1" smtClean="0">
                <a:latin typeface="Snap ITC" pitchFamily="82" charset="0"/>
              </a:rPr>
              <a:t>Sebagai</a:t>
            </a:r>
            <a:r>
              <a:rPr lang="en-US" dirty="0" smtClean="0">
                <a:latin typeface="Snap ITC" pitchFamily="82" charset="0"/>
              </a:rPr>
              <a:t> </a:t>
            </a:r>
            <a:r>
              <a:rPr lang="en-US" dirty="0" err="1" smtClean="0">
                <a:latin typeface="Snap ITC" pitchFamily="82" charset="0"/>
              </a:rPr>
              <a:t>Pandangan</a:t>
            </a:r>
            <a:r>
              <a:rPr lang="en-US" dirty="0" smtClean="0">
                <a:latin typeface="Snap ITC" pitchFamily="82" charset="0"/>
              </a:rPr>
              <a:t> </a:t>
            </a:r>
            <a:r>
              <a:rPr lang="en-US" dirty="0" err="1" smtClean="0">
                <a:latin typeface="Snap ITC" pitchFamily="82" charset="0"/>
              </a:rPr>
              <a:t>Hidu</a:t>
            </a:r>
            <a:r>
              <a:rPr lang="en-US" dirty="0" err="1">
                <a:latin typeface="Snap ITC" pitchFamily="82" charset="0"/>
              </a:rPr>
              <a:t>p</a:t>
            </a:r>
            <a:endParaRPr lang="en-US" dirty="0"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80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800" dirty="0" smtClean="0"/>
              <a:t>Proses </a:t>
            </a:r>
            <a:r>
              <a:rPr lang="en-US" sz="2800" dirty="0" err="1" smtClean="0"/>
              <a:t>perumusan</a:t>
            </a:r>
            <a:r>
              <a:rPr lang="en-US" sz="2800" dirty="0" smtClean="0"/>
              <a:t> 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di </a:t>
            </a:r>
            <a:r>
              <a:rPr lang="en-US" sz="2800" dirty="0" err="1" smtClean="0"/>
              <a:t>tuangkan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di </a:t>
            </a:r>
            <a:r>
              <a:rPr lang="en-US" sz="2800" dirty="0" err="1" smtClean="0"/>
              <a:t>lembagakan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r>
              <a:rPr lang="en-US" sz="2800" dirty="0" smtClean="0"/>
              <a:t> yang di </a:t>
            </a:r>
            <a:r>
              <a:rPr lang="en-US" sz="2800" dirty="0" err="1" smtClean="0"/>
              <a:t>sebut</a:t>
            </a:r>
            <a:r>
              <a:rPr lang="en-US" sz="2800" dirty="0" smtClean="0"/>
              <a:t> </a:t>
            </a:r>
            <a:r>
              <a:rPr lang="en-US" sz="2800" dirty="0" err="1" smtClean="0"/>
              <a:t>ideologi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selanjutnya</a:t>
            </a:r>
            <a:r>
              <a:rPr lang="en-US" sz="2800" dirty="0" smtClean="0"/>
              <a:t> </a:t>
            </a:r>
            <a:r>
              <a:rPr lang="en-US" sz="2800" dirty="0" err="1" smtClean="0"/>
              <a:t>dituangkan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di </a:t>
            </a:r>
            <a:r>
              <a:rPr lang="en-US" sz="2800" dirty="0" err="1" smtClean="0"/>
              <a:t>lembagakan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di </a:t>
            </a:r>
            <a:r>
              <a:rPr lang="en-US" sz="2800" dirty="0" err="1" smtClean="0"/>
              <a:t>sebut</a:t>
            </a:r>
            <a:r>
              <a:rPr lang="en-US" sz="2800" dirty="0" smtClean="0"/>
              <a:t> </a:t>
            </a:r>
            <a:r>
              <a:rPr lang="en-US" sz="2800" dirty="0" err="1" smtClean="0"/>
              <a:t>ideologi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err="1" smtClean="0"/>
              <a:t>Pancasila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dirumuskan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ideologi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,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nilain</a:t>
            </a:r>
            <a:r>
              <a:rPr lang="en-US" sz="2800" dirty="0" smtClean="0"/>
              <a:t> </a:t>
            </a:r>
            <a:r>
              <a:rPr lang="en-US" sz="2800" dirty="0" err="1" smtClean="0"/>
              <a:t>nya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r>
              <a:rPr lang="en-US" sz="2800" dirty="0" smtClean="0"/>
              <a:t> </a:t>
            </a:r>
            <a:r>
              <a:rPr lang="en-US" sz="2800" dirty="0" err="1" smtClean="0"/>
              <a:t>indonesia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adata</a:t>
            </a:r>
            <a:r>
              <a:rPr lang="en-US" sz="2800" dirty="0" smtClean="0"/>
              <a:t> </a:t>
            </a:r>
            <a:r>
              <a:rPr lang="en-US" sz="2800" dirty="0" err="1" smtClean="0"/>
              <a:t>istiadat</a:t>
            </a:r>
            <a:r>
              <a:rPr lang="en-US" sz="2800" dirty="0" smtClean="0"/>
              <a:t>, </a:t>
            </a:r>
            <a:r>
              <a:rPr lang="en-US" sz="2800" dirty="0" err="1" smtClean="0"/>
              <a:t>budaya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agama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indonesia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295400"/>
            <a:ext cx="5791200" cy="6248400"/>
          </a:xfrm>
        </p:spPr>
        <p:txBody>
          <a:bodyPr/>
          <a:lstStyle/>
          <a:p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kristalisasi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nlai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Indonesia,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di </a:t>
            </a:r>
            <a:r>
              <a:rPr lang="en-US" dirty="0" err="1"/>
              <a:t>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berakar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916" y="1143000"/>
            <a:ext cx="4038600" cy="418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80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551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Lucida Sans Unicode</vt:lpstr>
      <vt:lpstr>Segoe UI Semibold</vt:lpstr>
      <vt:lpstr>Snap ITC</vt:lpstr>
      <vt:lpstr>Verdana</vt:lpstr>
      <vt:lpstr>Wingdings</vt:lpstr>
      <vt:lpstr>Wingdings 2</vt:lpstr>
      <vt:lpstr>Wingdings 3</vt:lpstr>
      <vt:lpstr>Office Theme</vt:lpstr>
      <vt:lpstr>Concourse</vt:lpstr>
      <vt:lpstr>PowerPoint Presentation</vt:lpstr>
      <vt:lpstr>                  ????????</vt:lpstr>
      <vt:lpstr>PowerPoint Presentation</vt:lpstr>
      <vt:lpstr>PowerPoint Presentation</vt:lpstr>
      <vt:lpstr>PowerPoint Presentation</vt:lpstr>
      <vt:lpstr>A. Pandangan Hidup Bagi Suatu Bangsa</vt:lpstr>
      <vt:lpstr>B. Pandangan Hidup Bagi Bangsa Indonesia</vt:lpstr>
      <vt:lpstr>C. Pancasila  Sebagai Pandangan Hidup</vt:lpstr>
      <vt:lpstr>PowerPoint Presentation</vt:lpstr>
      <vt:lpstr>D. Arti Penting Pandangan Suatu Bangsa Berdasarkan Pancasila</vt:lpstr>
      <vt:lpstr>PowerPoint Presentation</vt:lpstr>
      <vt:lpstr>Kesimpulan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sebagai Pandangan Hidup</dc:title>
  <dc:creator>User</dc:creator>
  <cp:lastModifiedBy>Windows User</cp:lastModifiedBy>
  <cp:revision>20</cp:revision>
  <dcterms:created xsi:type="dcterms:W3CDTF">2017-09-18T18:53:14Z</dcterms:created>
  <dcterms:modified xsi:type="dcterms:W3CDTF">2018-09-03T12:30:21Z</dcterms:modified>
</cp:coreProperties>
</file>