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7"/>
  </p:notesMasterIdLst>
  <p:sldIdLst>
    <p:sldId id="256" r:id="rId2"/>
    <p:sldId id="262" r:id="rId3"/>
    <p:sldId id="263" r:id="rId4"/>
    <p:sldId id="264" r:id="rId5"/>
    <p:sldId id="265" r:id="rId6"/>
    <p:sldId id="266" r:id="rId7"/>
    <p:sldId id="268" r:id="rId8"/>
    <p:sldId id="269" r:id="rId9"/>
    <p:sldId id="270" r:id="rId10"/>
    <p:sldId id="271" r:id="rId11"/>
    <p:sldId id="272" r:id="rId12"/>
    <p:sldId id="273" r:id="rId13"/>
    <p:sldId id="274" r:id="rId14"/>
    <p:sldId id="275" r:id="rId15"/>
    <p:sldId id="27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4624"/>
  </p:normalViewPr>
  <p:slideViewPr>
    <p:cSldViewPr snapToGrid="0" snapToObjects="1">
      <p:cViewPr varScale="1">
        <p:scale>
          <a:sx n="74" d="100"/>
          <a:sy n="74" d="100"/>
        </p:scale>
        <p:origin x="55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801A74-BF14-4845-9853-91560C127312}" type="doc">
      <dgm:prSet loTypeId="urn:microsoft.com/office/officeart/2005/8/layout/process5" loCatId="process" qsTypeId="urn:microsoft.com/office/officeart/2005/8/quickstyle/simple5" qsCatId="simple" csTypeId="urn:microsoft.com/office/officeart/2005/8/colors/colorful2" csCatId="colorful" phldr="1"/>
      <dgm:spPr/>
      <dgm:t>
        <a:bodyPr/>
        <a:lstStyle/>
        <a:p>
          <a:endParaRPr lang="en-US"/>
        </a:p>
      </dgm:t>
    </dgm:pt>
    <dgm:pt modelId="{B3636F95-E9E0-4039-B44D-A425E7F02BA6}">
      <dgm:prSet phldrT="[Text]"/>
      <dgm:spPr/>
      <dgm:t>
        <a:bodyPr/>
        <a:lstStyle/>
        <a:p>
          <a:r>
            <a:rPr lang="en-US" dirty="0"/>
            <a:t>PARA PIHAK</a:t>
          </a:r>
        </a:p>
      </dgm:t>
    </dgm:pt>
    <dgm:pt modelId="{9745F9A4-9E4D-4DA5-A718-D1C55A37C4ED}" type="parTrans" cxnId="{A276EDC1-E947-4703-86A0-2B42C6A4B2E0}">
      <dgm:prSet/>
      <dgm:spPr/>
      <dgm:t>
        <a:bodyPr/>
        <a:lstStyle/>
        <a:p>
          <a:endParaRPr lang="en-US"/>
        </a:p>
      </dgm:t>
    </dgm:pt>
    <dgm:pt modelId="{B87663B2-E61C-4FF7-B5E4-E5D9F05DB2A1}" type="sibTrans" cxnId="{A276EDC1-E947-4703-86A0-2B42C6A4B2E0}">
      <dgm:prSet/>
      <dgm:spPr/>
      <dgm:t>
        <a:bodyPr/>
        <a:lstStyle/>
        <a:p>
          <a:endParaRPr lang="en-US"/>
        </a:p>
      </dgm:t>
    </dgm:pt>
    <dgm:pt modelId="{7C901CEB-6979-49C8-94E7-BBD76492E3DA}">
      <dgm:prSet phldrT="[Text]"/>
      <dgm:spPr/>
      <dgm:t>
        <a:bodyPr/>
        <a:lstStyle/>
        <a:p>
          <a:r>
            <a:rPr lang="en-US" dirty="0" err="1"/>
            <a:t>Badan</a:t>
          </a:r>
          <a:r>
            <a:rPr lang="en-US" dirty="0"/>
            <a:t> </a:t>
          </a:r>
          <a:r>
            <a:rPr lang="en-US" dirty="0" err="1"/>
            <a:t>independen</a:t>
          </a:r>
          <a:endParaRPr lang="en-US" dirty="0"/>
        </a:p>
      </dgm:t>
    </dgm:pt>
    <dgm:pt modelId="{01E7FD4A-8004-472F-A1E6-D0D8B70C9C40}" type="parTrans" cxnId="{0803BE3F-C74E-41FD-93FC-46E6001993C8}">
      <dgm:prSet/>
      <dgm:spPr/>
      <dgm:t>
        <a:bodyPr/>
        <a:lstStyle/>
        <a:p>
          <a:endParaRPr lang="en-US"/>
        </a:p>
      </dgm:t>
    </dgm:pt>
    <dgm:pt modelId="{12ACED07-E655-4588-9DA9-FFAFF6E05C8A}" type="sibTrans" cxnId="{0803BE3F-C74E-41FD-93FC-46E6001993C8}">
      <dgm:prSet/>
      <dgm:spPr/>
      <dgm:t>
        <a:bodyPr/>
        <a:lstStyle/>
        <a:p>
          <a:endParaRPr lang="en-US"/>
        </a:p>
      </dgm:t>
    </dgm:pt>
    <dgm:pt modelId="{5830ADDD-A41A-400F-920B-8C9883D7DC2A}">
      <dgm:prSet phldrT="[Text]"/>
      <dgm:spPr/>
      <dgm:t>
        <a:bodyPr/>
        <a:lstStyle/>
        <a:p>
          <a:pPr marL="0" marR="0" indent="0" defTabSz="914400" eaLnBrk="1" fontAlgn="auto" latinLnBrk="0" hangingPunct="1">
            <a:spcBef>
              <a:spcPts val="0"/>
            </a:spcBef>
            <a:spcAft>
              <a:spcPts val="0"/>
            </a:spcAft>
            <a:buClrTx/>
            <a:buSzTx/>
            <a:buFontTx/>
            <a:buNone/>
            <a:tabLst/>
            <a:defRPr/>
          </a:pPr>
          <a:r>
            <a:rPr lang="en-US"/>
            <a:t>Menyelidiki fakta2 yg menjadi sebab sengketa</a:t>
          </a:r>
        </a:p>
        <a:p>
          <a:pPr defTabSz="1111250">
            <a:spcBef>
              <a:spcPct val="0"/>
            </a:spcBef>
            <a:spcAft>
              <a:spcPct val="35000"/>
            </a:spcAft>
          </a:pPr>
          <a:endParaRPr lang="en-US"/>
        </a:p>
      </dgm:t>
    </dgm:pt>
    <dgm:pt modelId="{36F5BB3F-71F4-443C-B49E-7FB33EF075C6}" type="parTrans" cxnId="{CCAF6C0B-BDE4-4F35-BAF6-070286B8C9F7}">
      <dgm:prSet/>
      <dgm:spPr/>
      <dgm:t>
        <a:bodyPr/>
        <a:lstStyle/>
        <a:p>
          <a:endParaRPr lang="en-US"/>
        </a:p>
      </dgm:t>
    </dgm:pt>
    <dgm:pt modelId="{F0B19D80-AD05-4156-8862-A83A17CB6A3B}" type="sibTrans" cxnId="{CCAF6C0B-BDE4-4F35-BAF6-070286B8C9F7}">
      <dgm:prSet/>
      <dgm:spPr/>
      <dgm:t>
        <a:bodyPr/>
        <a:lstStyle/>
        <a:p>
          <a:endParaRPr lang="en-US"/>
        </a:p>
      </dgm:t>
    </dgm:pt>
    <dgm:pt modelId="{EAEC6F43-911B-4FEE-AEB9-DD9086EC9FD9}">
      <dgm:prSet phldrT="[Text]"/>
      <dgm:spPr/>
      <dgm:t>
        <a:bodyPr/>
        <a:lstStyle/>
        <a:p>
          <a:r>
            <a:rPr lang="en-US" dirty="0" err="1"/>
            <a:t>Membeikan</a:t>
          </a:r>
          <a:r>
            <a:rPr lang="en-US" dirty="0"/>
            <a:t> </a:t>
          </a:r>
          <a:r>
            <a:rPr lang="en-US" dirty="0" err="1"/>
            <a:t>laporan</a:t>
          </a:r>
          <a:r>
            <a:rPr lang="en-US" dirty="0"/>
            <a:t> </a:t>
          </a:r>
          <a:r>
            <a:rPr lang="en-US" dirty="0" err="1"/>
            <a:t>kepada</a:t>
          </a:r>
          <a:r>
            <a:rPr lang="en-US" dirty="0"/>
            <a:t> </a:t>
          </a:r>
          <a:r>
            <a:rPr lang="en-US" dirty="0" err="1"/>
            <a:t>para</a:t>
          </a:r>
          <a:r>
            <a:rPr lang="en-US" dirty="0"/>
            <a:t> </a:t>
          </a:r>
          <a:r>
            <a:rPr lang="en-US" dirty="0" err="1"/>
            <a:t>pihak</a:t>
          </a:r>
          <a:r>
            <a:rPr lang="en-US" dirty="0"/>
            <a:t> </a:t>
          </a:r>
          <a:r>
            <a:rPr lang="en-US" dirty="0" err="1"/>
            <a:t>mengenai</a:t>
          </a:r>
          <a:r>
            <a:rPr lang="en-US" dirty="0"/>
            <a:t> </a:t>
          </a:r>
          <a:r>
            <a:rPr lang="en-US" dirty="0" err="1"/>
            <a:t>fakta</a:t>
          </a:r>
          <a:r>
            <a:rPr lang="en-US" dirty="0"/>
            <a:t> </a:t>
          </a:r>
          <a:r>
            <a:rPr lang="en-US" dirty="0" err="1"/>
            <a:t>yg</a:t>
          </a:r>
          <a:r>
            <a:rPr lang="en-US" dirty="0"/>
            <a:t> </a:t>
          </a:r>
          <a:r>
            <a:rPr lang="en-US" dirty="0" err="1"/>
            <a:t>di</a:t>
          </a:r>
          <a:r>
            <a:rPr lang="en-US" dirty="0"/>
            <a:t> </a:t>
          </a:r>
          <a:r>
            <a:rPr lang="en-US" dirty="0" err="1"/>
            <a:t>dapat</a:t>
          </a:r>
          <a:endParaRPr lang="en-US" dirty="0"/>
        </a:p>
      </dgm:t>
    </dgm:pt>
    <dgm:pt modelId="{326F43E6-D6F7-4374-9CAD-3B2EE1CB82B2}" type="parTrans" cxnId="{1D28DC4B-E61F-4E00-92FA-2D74B2ED35CB}">
      <dgm:prSet/>
      <dgm:spPr/>
      <dgm:t>
        <a:bodyPr/>
        <a:lstStyle/>
        <a:p>
          <a:endParaRPr lang="en-US"/>
        </a:p>
      </dgm:t>
    </dgm:pt>
    <dgm:pt modelId="{8759040F-169B-4CF3-A3F3-AEB21772A96B}" type="sibTrans" cxnId="{1D28DC4B-E61F-4E00-92FA-2D74B2ED35CB}">
      <dgm:prSet/>
      <dgm:spPr/>
      <dgm:t>
        <a:bodyPr/>
        <a:lstStyle/>
        <a:p>
          <a:endParaRPr lang="en-US"/>
        </a:p>
      </dgm:t>
    </dgm:pt>
    <dgm:pt modelId="{092EC2E4-681A-4A5A-8D36-13C0C363171A}">
      <dgm:prSet phldrT="[Text]"/>
      <dgm:spPr/>
      <dgm:t>
        <a:bodyPr/>
        <a:lstStyle/>
        <a:p>
          <a:r>
            <a:rPr lang="en-US" dirty="0"/>
            <a:t>Para </a:t>
          </a:r>
          <a:r>
            <a:rPr lang="en-US" dirty="0" err="1"/>
            <a:t>pihak</a:t>
          </a:r>
          <a:r>
            <a:rPr lang="en-US" dirty="0"/>
            <a:t> </a:t>
          </a:r>
          <a:r>
            <a:rPr lang="en-US" dirty="0" err="1"/>
            <a:t>memutuskan</a:t>
          </a:r>
          <a:r>
            <a:rPr lang="en-US" dirty="0"/>
            <a:t> </a:t>
          </a:r>
          <a:r>
            <a:rPr lang="en-US" dirty="0" err="1"/>
            <a:t>perkara</a:t>
          </a:r>
          <a:r>
            <a:rPr lang="en-US" dirty="0"/>
            <a:t> </a:t>
          </a:r>
          <a:r>
            <a:rPr lang="en-US" dirty="0" err="1"/>
            <a:t>berdasarkan</a:t>
          </a:r>
          <a:r>
            <a:rPr lang="en-US" dirty="0"/>
            <a:t> </a:t>
          </a:r>
          <a:r>
            <a:rPr lang="en-US" dirty="0" err="1"/>
            <a:t>hasil</a:t>
          </a:r>
          <a:r>
            <a:rPr lang="en-US" dirty="0"/>
            <a:t> </a:t>
          </a:r>
          <a:r>
            <a:rPr lang="en-US" dirty="0" err="1"/>
            <a:t>temuan</a:t>
          </a:r>
          <a:r>
            <a:rPr lang="en-US" dirty="0"/>
            <a:t> </a:t>
          </a:r>
          <a:r>
            <a:rPr lang="en-US" dirty="0" err="1"/>
            <a:t>pencari</a:t>
          </a:r>
          <a:r>
            <a:rPr lang="en-US" dirty="0"/>
            <a:t> </a:t>
          </a:r>
          <a:r>
            <a:rPr lang="en-US" dirty="0" err="1"/>
            <a:t>fakta</a:t>
          </a:r>
          <a:endParaRPr lang="en-US" dirty="0"/>
        </a:p>
      </dgm:t>
    </dgm:pt>
    <dgm:pt modelId="{FBC0169E-249D-4D87-B9ED-7AD793B0B557}" type="parTrans" cxnId="{511F67E7-C52F-4A59-A7CD-6708A2BA9AEC}">
      <dgm:prSet/>
      <dgm:spPr/>
      <dgm:t>
        <a:bodyPr/>
        <a:lstStyle/>
        <a:p>
          <a:endParaRPr lang="en-US"/>
        </a:p>
      </dgm:t>
    </dgm:pt>
    <dgm:pt modelId="{E11C0F0F-3B67-43A8-893E-39B17BEC600F}" type="sibTrans" cxnId="{511F67E7-C52F-4A59-A7CD-6708A2BA9AEC}">
      <dgm:prSet/>
      <dgm:spPr/>
      <dgm:t>
        <a:bodyPr/>
        <a:lstStyle/>
        <a:p>
          <a:endParaRPr lang="en-US"/>
        </a:p>
      </dgm:t>
    </dgm:pt>
    <dgm:pt modelId="{7B54EE5F-7574-4F9A-B159-D861E3037641}">
      <dgm:prSet/>
      <dgm:spPr/>
      <dgm:t>
        <a:bodyPr/>
        <a:lstStyle/>
        <a:p>
          <a:r>
            <a:rPr lang="en-US" dirty="0" err="1"/>
            <a:t>Putusan</a:t>
          </a:r>
          <a:r>
            <a:rPr lang="en-US" dirty="0"/>
            <a:t> “win </a:t>
          </a:r>
          <a:r>
            <a:rPr lang="en-US" dirty="0" err="1"/>
            <a:t>win</a:t>
          </a:r>
          <a:r>
            <a:rPr lang="en-US" dirty="0"/>
            <a:t> </a:t>
          </a:r>
          <a:r>
            <a:rPr lang="en-US" dirty="0" err="1"/>
            <a:t>solusion</a:t>
          </a:r>
          <a:r>
            <a:rPr lang="en-US" dirty="0"/>
            <a:t>”</a:t>
          </a:r>
        </a:p>
      </dgm:t>
    </dgm:pt>
    <dgm:pt modelId="{1408E6E5-652C-4CF8-BB0F-65BF956BC8BF}" type="parTrans" cxnId="{842648AD-2A5F-4B4D-9736-59FA122C81B1}">
      <dgm:prSet/>
      <dgm:spPr/>
    </dgm:pt>
    <dgm:pt modelId="{3C7BFAFE-B7D9-4841-8E80-AA623E89C33E}" type="sibTrans" cxnId="{842648AD-2A5F-4B4D-9736-59FA122C81B1}">
      <dgm:prSet/>
      <dgm:spPr/>
    </dgm:pt>
    <dgm:pt modelId="{B47A4B16-1342-6542-91B5-AA658FC825AE}" type="pres">
      <dgm:prSet presAssocID="{FA801A74-BF14-4845-9853-91560C127312}" presName="diagram" presStyleCnt="0">
        <dgm:presLayoutVars>
          <dgm:dir/>
          <dgm:resizeHandles val="exact"/>
        </dgm:presLayoutVars>
      </dgm:prSet>
      <dgm:spPr/>
      <dgm:t>
        <a:bodyPr/>
        <a:lstStyle/>
        <a:p>
          <a:endParaRPr lang="id-ID"/>
        </a:p>
      </dgm:t>
    </dgm:pt>
    <dgm:pt modelId="{46920EDA-9DB6-F946-BEE1-86FE1DEA5E22}" type="pres">
      <dgm:prSet presAssocID="{B3636F95-E9E0-4039-B44D-A425E7F02BA6}" presName="node" presStyleLbl="node1" presStyleIdx="0" presStyleCnt="6">
        <dgm:presLayoutVars>
          <dgm:bulletEnabled val="1"/>
        </dgm:presLayoutVars>
      </dgm:prSet>
      <dgm:spPr/>
      <dgm:t>
        <a:bodyPr/>
        <a:lstStyle/>
        <a:p>
          <a:endParaRPr lang="id-ID"/>
        </a:p>
      </dgm:t>
    </dgm:pt>
    <dgm:pt modelId="{9B2713D5-9DA8-7C41-9258-AE62889D8137}" type="pres">
      <dgm:prSet presAssocID="{B87663B2-E61C-4FF7-B5E4-E5D9F05DB2A1}" presName="sibTrans" presStyleLbl="sibTrans2D1" presStyleIdx="0" presStyleCnt="5"/>
      <dgm:spPr/>
      <dgm:t>
        <a:bodyPr/>
        <a:lstStyle/>
        <a:p>
          <a:endParaRPr lang="id-ID"/>
        </a:p>
      </dgm:t>
    </dgm:pt>
    <dgm:pt modelId="{58FDDC4F-96ED-6946-81F2-025C17EC81EF}" type="pres">
      <dgm:prSet presAssocID="{B87663B2-E61C-4FF7-B5E4-E5D9F05DB2A1}" presName="connectorText" presStyleLbl="sibTrans2D1" presStyleIdx="0" presStyleCnt="5"/>
      <dgm:spPr/>
      <dgm:t>
        <a:bodyPr/>
        <a:lstStyle/>
        <a:p>
          <a:endParaRPr lang="id-ID"/>
        </a:p>
      </dgm:t>
    </dgm:pt>
    <dgm:pt modelId="{DB80BA99-17B0-D84A-AB3D-B01216F1DBDC}" type="pres">
      <dgm:prSet presAssocID="{7C901CEB-6979-49C8-94E7-BBD76492E3DA}" presName="node" presStyleLbl="node1" presStyleIdx="1" presStyleCnt="6">
        <dgm:presLayoutVars>
          <dgm:bulletEnabled val="1"/>
        </dgm:presLayoutVars>
      </dgm:prSet>
      <dgm:spPr/>
      <dgm:t>
        <a:bodyPr/>
        <a:lstStyle/>
        <a:p>
          <a:endParaRPr lang="id-ID"/>
        </a:p>
      </dgm:t>
    </dgm:pt>
    <dgm:pt modelId="{5C31EF5D-04E9-5E49-8477-E855A9A4138F}" type="pres">
      <dgm:prSet presAssocID="{12ACED07-E655-4588-9DA9-FFAFF6E05C8A}" presName="sibTrans" presStyleLbl="sibTrans2D1" presStyleIdx="1" presStyleCnt="5"/>
      <dgm:spPr/>
      <dgm:t>
        <a:bodyPr/>
        <a:lstStyle/>
        <a:p>
          <a:endParaRPr lang="id-ID"/>
        </a:p>
      </dgm:t>
    </dgm:pt>
    <dgm:pt modelId="{277E8342-1E3A-754B-BBE1-2FB826787BC5}" type="pres">
      <dgm:prSet presAssocID="{12ACED07-E655-4588-9DA9-FFAFF6E05C8A}" presName="connectorText" presStyleLbl="sibTrans2D1" presStyleIdx="1" presStyleCnt="5"/>
      <dgm:spPr/>
      <dgm:t>
        <a:bodyPr/>
        <a:lstStyle/>
        <a:p>
          <a:endParaRPr lang="id-ID"/>
        </a:p>
      </dgm:t>
    </dgm:pt>
    <dgm:pt modelId="{3F71DAA7-806A-4C46-86EF-186B2616C482}" type="pres">
      <dgm:prSet presAssocID="{5830ADDD-A41A-400F-920B-8C9883D7DC2A}" presName="node" presStyleLbl="node1" presStyleIdx="2" presStyleCnt="6">
        <dgm:presLayoutVars>
          <dgm:bulletEnabled val="1"/>
        </dgm:presLayoutVars>
      </dgm:prSet>
      <dgm:spPr/>
      <dgm:t>
        <a:bodyPr/>
        <a:lstStyle/>
        <a:p>
          <a:endParaRPr lang="id-ID"/>
        </a:p>
      </dgm:t>
    </dgm:pt>
    <dgm:pt modelId="{70C8ADF8-0267-5D44-940B-14D1ABBF55E8}" type="pres">
      <dgm:prSet presAssocID="{F0B19D80-AD05-4156-8862-A83A17CB6A3B}" presName="sibTrans" presStyleLbl="sibTrans2D1" presStyleIdx="2" presStyleCnt="5"/>
      <dgm:spPr/>
      <dgm:t>
        <a:bodyPr/>
        <a:lstStyle/>
        <a:p>
          <a:endParaRPr lang="id-ID"/>
        </a:p>
      </dgm:t>
    </dgm:pt>
    <dgm:pt modelId="{3D15E609-408B-AB45-8E5D-BA721A4D3710}" type="pres">
      <dgm:prSet presAssocID="{F0B19D80-AD05-4156-8862-A83A17CB6A3B}" presName="connectorText" presStyleLbl="sibTrans2D1" presStyleIdx="2" presStyleCnt="5"/>
      <dgm:spPr/>
      <dgm:t>
        <a:bodyPr/>
        <a:lstStyle/>
        <a:p>
          <a:endParaRPr lang="id-ID"/>
        </a:p>
      </dgm:t>
    </dgm:pt>
    <dgm:pt modelId="{E213C759-6CAD-F84E-BC29-343C98E74B45}" type="pres">
      <dgm:prSet presAssocID="{EAEC6F43-911B-4FEE-AEB9-DD9086EC9FD9}" presName="node" presStyleLbl="node1" presStyleIdx="3" presStyleCnt="6">
        <dgm:presLayoutVars>
          <dgm:bulletEnabled val="1"/>
        </dgm:presLayoutVars>
      </dgm:prSet>
      <dgm:spPr/>
      <dgm:t>
        <a:bodyPr/>
        <a:lstStyle/>
        <a:p>
          <a:endParaRPr lang="id-ID"/>
        </a:p>
      </dgm:t>
    </dgm:pt>
    <dgm:pt modelId="{CB3C40AF-B740-A14D-83AC-00E364BF3A39}" type="pres">
      <dgm:prSet presAssocID="{8759040F-169B-4CF3-A3F3-AEB21772A96B}" presName="sibTrans" presStyleLbl="sibTrans2D1" presStyleIdx="3" presStyleCnt="5"/>
      <dgm:spPr/>
      <dgm:t>
        <a:bodyPr/>
        <a:lstStyle/>
        <a:p>
          <a:endParaRPr lang="id-ID"/>
        </a:p>
      </dgm:t>
    </dgm:pt>
    <dgm:pt modelId="{AB20F5B8-5F2B-F747-9109-A12852B2C538}" type="pres">
      <dgm:prSet presAssocID="{8759040F-169B-4CF3-A3F3-AEB21772A96B}" presName="connectorText" presStyleLbl="sibTrans2D1" presStyleIdx="3" presStyleCnt="5"/>
      <dgm:spPr/>
      <dgm:t>
        <a:bodyPr/>
        <a:lstStyle/>
        <a:p>
          <a:endParaRPr lang="id-ID"/>
        </a:p>
      </dgm:t>
    </dgm:pt>
    <dgm:pt modelId="{FD887B04-8F6A-D940-A698-E0BF764D9429}" type="pres">
      <dgm:prSet presAssocID="{092EC2E4-681A-4A5A-8D36-13C0C363171A}" presName="node" presStyleLbl="node1" presStyleIdx="4" presStyleCnt="6">
        <dgm:presLayoutVars>
          <dgm:bulletEnabled val="1"/>
        </dgm:presLayoutVars>
      </dgm:prSet>
      <dgm:spPr/>
      <dgm:t>
        <a:bodyPr/>
        <a:lstStyle/>
        <a:p>
          <a:endParaRPr lang="id-ID"/>
        </a:p>
      </dgm:t>
    </dgm:pt>
    <dgm:pt modelId="{7FD4059E-FC3D-114C-8A49-F2D9826352F9}" type="pres">
      <dgm:prSet presAssocID="{E11C0F0F-3B67-43A8-893E-39B17BEC600F}" presName="sibTrans" presStyleLbl="sibTrans2D1" presStyleIdx="4" presStyleCnt="5"/>
      <dgm:spPr/>
      <dgm:t>
        <a:bodyPr/>
        <a:lstStyle/>
        <a:p>
          <a:endParaRPr lang="id-ID"/>
        </a:p>
      </dgm:t>
    </dgm:pt>
    <dgm:pt modelId="{FF700993-45AB-2D49-9E7A-8323E67ACD62}" type="pres">
      <dgm:prSet presAssocID="{E11C0F0F-3B67-43A8-893E-39B17BEC600F}" presName="connectorText" presStyleLbl="sibTrans2D1" presStyleIdx="4" presStyleCnt="5"/>
      <dgm:spPr/>
      <dgm:t>
        <a:bodyPr/>
        <a:lstStyle/>
        <a:p>
          <a:endParaRPr lang="id-ID"/>
        </a:p>
      </dgm:t>
    </dgm:pt>
    <dgm:pt modelId="{A94003E3-5ABE-7F48-A298-988F1CAC13CD}" type="pres">
      <dgm:prSet presAssocID="{7B54EE5F-7574-4F9A-B159-D861E3037641}" presName="node" presStyleLbl="node1" presStyleIdx="5" presStyleCnt="6">
        <dgm:presLayoutVars>
          <dgm:bulletEnabled val="1"/>
        </dgm:presLayoutVars>
      </dgm:prSet>
      <dgm:spPr/>
      <dgm:t>
        <a:bodyPr/>
        <a:lstStyle/>
        <a:p>
          <a:endParaRPr lang="id-ID"/>
        </a:p>
      </dgm:t>
    </dgm:pt>
  </dgm:ptLst>
  <dgm:cxnLst>
    <dgm:cxn modelId="{E30C09C8-351E-5C47-A846-3E84B2DBB430}" type="presOf" srcId="{B3636F95-E9E0-4039-B44D-A425E7F02BA6}" destId="{46920EDA-9DB6-F946-BEE1-86FE1DEA5E22}" srcOrd="0" destOrd="0" presId="urn:microsoft.com/office/officeart/2005/8/layout/process5"/>
    <dgm:cxn modelId="{0FB47623-DEE2-9B4E-9A2D-D20154800E0D}" type="presOf" srcId="{E11C0F0F-3B67-43A8-893E-39B17BEC600F}" destId="{7FD4059E-FC3D-114C-8A49-F2D9826352F9}" srcOrd="0" destOrd="0" presId="urn:microsoft.com/office/officeart/2005/8/layout/process5"/>
    <dgm:cxn modelId="{A276EDC1-E947-4703-86A0-2B42C6A4B2E0}" srcId="{FA801A74-BF14-4845-9853-91560C127312}" destId="{B3636F95-E9E0-4039-B44D-A425E7F02BA6}" srcOrd="0" destOrd="0" parTransId="{9745F9A4-9E4D-4DA5-A718-D1C55A37C4ED}" sibTransId="{B87663B2-E61C-4FF7-B5E4-E5D9F05DB2A1}"/>
    <dgm:cxn modelId="{4BB2EA1C-942C-634B-81AF-15B68E0BBFC5}" type="presOf" srcId="{12ACED07-E655-4588-9DA9-FFAFF6E05C8A}" destId="{5C31EF5D-04E9-5E49-8477-E855A9A4138F}" srcOrd="0" destOrd="0" presId="urn:microsoft.com/office/officeart/2005/8/layout/process5"/>
    <dgm:cxn modelId="{511F67E7-C52F-4A59-A7CD-6708A2BA9AEC}" srcId="{FA801A74-BF14-4845-9853-91560C127312}" destId="{092EC2E4-681A-4A5A-8D36-13C0C363171A}" srcOrd="4" destOrd="0" parTransId="{FBC0169E-249D-4D87-B9ED-7AD793B0B557}" sibTransId="{E11C0F0F-3B67-43A8-893E-39B17BEC600F}"/>
    <dgm:cxn modelId="{0803BE3F-C74E-41FD-93FC-46E6001993C8}" srcId="{FA801A74-BF14-4845-9853-91560C127312}" destId="{7C901CEB-6979-49C8-94E7-BBD76492E3DA}" srcOrd="1" destOrd="0" parTransId="{01E7FD4A-8004-472F-A1E6-D0D8B70C9C40}" sibTransId="{12ACED07-E655-4588-9DA9-FFAFF6E05C8A}"/>
    <dgm:cxn modelId="{3BD0E753-E1DC-804B-83A3-D1CD64200F9C}" type="presOf" srcId="{8759040F-169B-4CF3-A3F3-AEB21772A96B}" destId="{CB3C40AF-B740-A14D-83AC-00E364BF3A39}" srcOrd="0" destOrd="0" presId="urn:microsoft.com/office/officeart/2005/8/layout/process5"/>
    <dgm:cxn modelId="{CCAF6C0B-BDE4-4F35-BAF6-070286B8C9F7}" srcId="{FA801A74-BF14-4845-9853-91560C127312}" destId="{5830ADDD-A41A-400F-920B-8C9883D7DC2A}" srcOrd="2" destOrd="0" parTransId="{36F5BB3F-71F4-443C-B49E-7FB33EF075C6}" sibTransId="{F0B19D80-AD05-4156-8862-A83A17CB6A3B}"/>
    <dgm:cxn modelId="{FAC2F3BC-0E5B-C54F-863D-737258F7DD6C}" type="presOf" srcId="{F0B19D80-AD05-4156-8862-A83A17CB6A3B}" destId="{70C8ADF8-0267-5D44-940B-14D1ABBF55E8}" srcOrd="0" destOrd="0" presId="urn:microsoft.com/office/officeart/2005/8/layout/process5"/>
    <dgm:cxn modelId="{480DCDBB-1893-F740-96FA-6357B639353D}" type="presOf" srcId="{B87663B2-E61C-4FF7-B5E4-E5D9F05DB2A1}" destId="{58FDDC4F-96ED-6946-81F2-025C17EC81EF}" srcOrd="1" destOrd="0" presId="urn:microsoft.com/office/officeart/2005/8/layout/process5"/>
    <dgm:cxn modelId="{842648AD-2A5F-4B4D-9736-59FA122C81B1}" srcId="{FA801A74-BF14-4845-9853-91560C127312}" destId="{7B54EE5F-7574-4F9A-B159-D861E3037641}" srcOrd="5" destOrd="0" parTransId="{1408E6E5-652C-4CF8-BB0F-65BF956BC8BF}" sibTransId="{3C7BFAFE-B7D9-4841-8E80-AA623E89C33E}"/>
    <dgm:cxn modelId="{0D1CB6D4-D860-4949-9AA3-7B6F03D31F18}" type="presOf" srcId="{12ACED07-E655-4588-9DA9-FFAFF6E05C8A}" destId="{277E8342-1E3A-754B-BBE1-2FB826787BC5}" srcOrd="1" destOrd="0" presId="urn:microsoft.com/office/officeart/2005/8/layout/process5"/>
    <dgm:cxn modelId="{C1527BC9-EC5D-6E40-9BA7-F33700098B62}" type="presOf" srcId="{092EC2E4-681A-4A5A-8D36-13C0C363171A}" destId="{FD887B04-8F6A-D940-A698-E0BF764D9429}" srcOrd="0" destOrd="0" presId="urn:microsoft.com/office/officeart/2005/8/layout/process5"/>
    <dgm:cxn modelId="{B4019DBD-A1E5-8B4C-9702-F5EAB005A88E}" type="presOf" srcId="{FA801A74-BF14-4845-9853-91560C127312}" destId="{B47A4B16-1342-6542-91B5-AA658FC825AE}" srcOrd="0" destOrd="0" presId="urn:microsoft.com/office/officeart/2005/8/layout/process5"/>
    <dgm:cxn modelId="{2BB48EF0-FA75-904C-9AB0-9256024B7689}" type="presOf" srcId="{5830ADDD-A41A-400F-920B-8C9883D7DC2A}" destId="{3F71DAA7-806A-4C46-86EF-186B2616C482}" srcOrd="0" destOrd="0" presId="urn:microsoft.com/office/officeart/2005/8/layout/process5"/>
    <dgm:cxn modelId="{1655206A-9219-C84A-9180-94B711DFBA13}" type="presOf" srcId="{E11C0F0F-3B67-43A8-893E-39B17BEC600F}" destId="{FF700993-45AB-2D49-9E7A-8323E67ACD62}" srcOrd="1" destOrd="0" presId="urn:microsoft.com/office/officeart/2005/8/layout/process5"/>
    <dgm:cxn modelId="{1D28DC4B-E61F-4E00-92FA-2D74B2ED35CB}" srcId="{FA801A74-BF14-4845-9853-91560C127312}" destId="{EAEC6F43-911B-4FEE-AEB9-DD9086EC9FD9}" srcOrd="3" destOrd="0" parTransId="{326F43E6-D6F7-4374-9CAD-3B2EE1CB82B2}" sibTransId="{8759040F-169B-4CF3-A3F3-AEB21772A96B}"/>
    <dgm:cxn modelId="{32B059FE-8516-7F4F-A8A1-69D4DF16A49A}" type="presOf" srcId="{7B54EE5F-7574-4F9A-B159-D861E3037641}" destId="{A94003E3-5ABE-7F48-A298-988F1CAC13CD}" srcOrd="0" destOrd="0" presId="urn:microsoft.com/office/officeart/2005/8/layout/process5"/>
    <dgm:cxn modelId="{337D0AB3-D8C8-4644-A170-B15FBCF0CCDA}" type="presOf" srcId="{F0B19D80-AD05-4156-8862-A83A17CB6A3B}" destId="{3D15E609-408B-AB45-8E5D-BA721A4D3710}" srcOrd="1" destOrd="0" presId="urn:microsoft.com/office/officeart/2005/8/layout/process5"/>
    <dgm:cxn modelId="{C7C7C974-02FC-DE46-904B-C73A9956C7BB}" type="presOf" srcId="{7C901CEB-6979-49C8-94E7-BBD76492E3DA}" destId="{DB80BA99-17B0-D84A-AB3D-B01216F1DBDC}" srcOrd="0" destOrd="0" presId="urn:microsoft.com/office/officeart/2005/8/layout/process5"/>
    <dgm:cxn modelId="{98744FAF-EBB6-B94E-9C0E-5E4B4E23FC89}" type="presOf" srcId="{B87663B2-E61C-4FF7-B5E4-E5D9F05DB2A1}" destId="{9B2713D5-9DA8-7C41-9258-AE62889D8137}" srcOrd="0" destOrd="0" presId="urn:microsoft.com/office/officeart/2005/8/layout/process5"/>
    <dgm:cxn modelId="{875DBD07-0E31-104D-9147-EBD3A8D34BA9}" type="presOf" srcId="{8759040F-169B-4CF3-A3F3-AEB21772A96B}" destId="{AB20F5B8-5F2B-F747-9109-A12852B2C538}" srcOrd="1" destOrd="0" presId="urn:microsoft.com/office/officeart/2005/8/layout/process5"/>
    <dgm:cxn modelId="{3A864CFA-6E00-B840-A4B0-A260DE6A3797}" type="presOf" srcId="{EAEC6F43-911B-4FEE-AEB9-DD9086EC9FD9}" destId="{E213C759-6CAD-F84E-BC29-343C98E74B45}" srcOrd="0" destOrd="0" presId="urn:microsoft.com/office/officeart/2005/8/layout/process5"/>
    <dgm:cxn modelId="{2208F556-9514-6940-85D9-CD8C0C11ACFB}" type="presParOf" srcId="{B47A4B16-1342-6542-91B5-AA658FC825AE}" destId="{46920EDA-9DB6-F946-BEE1-86FE1DEA5E22}" srcOrd="0" destOrd="0" presId="urn:microsoft.com/office/officeart/2005/8/layout/process5"/>
    <dgm:cxn modelId="{0F1CEA58-DF00-1940-A335-F9238EAC4263}" type="presParOf" srcId="{B47A4B16-1342-6542-91B5-AA658FC825AE}" destId="{9B2713D5-9DA8-7C41-9258-AE62889D8137}" srcOrd="1" destOrd="0" presId="urn:microsoft.com/office/officeart/2005/8/layout/process5"/>
    <dgm:cxn modelId="{7D623203-020D-794B-A55D-5956121E0D4C}" type="presParOf" srcId="{9B2713D5-9DA8-7C41-9258-AE62889D8137}" destId="{58FDDC4F-96ED-6946-81F2-025C17EC81EF}" srcOrd="0" destOrd="0" presId="urn:microsoft.com/office/officeart/2005/8/layout/process5"/>
    <dgm:cxn modelId="{266EA341-9401-FA41-BF18-69BCC464B719}" type="presParOf" srcId="{B47A4B16-1342-6542-91B5-AA658FC825AE}" destId="{DB80BA99-17B0-D84A-AB3D-B01216F1DBDC}" srcOrd="2" destOrd="0" presId="urn:microsoft.com/office/officeart/2005/8/layout/process5"/>
    <dgm:cxn modelId="{5B81CEC7-9366-AB4D-B27A-4FE9D437E737}" type="presParOf" srcId="{B47A4B16-1342-6542-91B5-AA658FC825AE}" destId="{5C31EF5D-04E9-5E49-8477-E855A9A4138F}" srcOrd="3" destOrd="0" presId="urn:microsoft.com/office/officeart/2005/8/layout/process5"/>
    <dgm:cxn modelId="{E9DEE7CE-CB80-A343-8FBD-EB75A286E9C4}" type="presParOf" srcId="{5C31EF5D-04E9-5E49-8477-E855A9A4138F}" destId="{277E8342-1E3A-754B-BBE1-2FB826787BC5}" srcOrd="0" destOrd="0" presId="urn:microsoft.com/office/officeart/2005/8/layout/process5"/>
    <dgm:cxn modelId="{B9EC3E62-B4B5-E542-9658-9A08BA7FC940}" type="presParOf" srcId="{B47A4B16-1342-6542-91B5-AA658FC825AE}" destId="{3F71DAA7-806A-4C46-86EF-186B2616C482}" srcOrd="4" destOrd="0" presId="urn:microsoft.com/office/officeart/2005/8/layout/process5"/>
    <dgm:cxn modelId="{C3575472-0C0E-C349-8A99-610ADEA050B6}" type="presParOf" srcId="{B47A4B16-1342-6542-91B5-AA658FC825AE}" destId="{70C8ADF8-0267-5D44-940B-14D1ABBF55E8}" srcOrd="5" destOrd="0" presId="urn:microsoft.com/office/officeart/2005/8/layout/process5"/>
    <dgm:cxn modelId="{CBEC568A-9ED6-3249-AF9D-17DFA6264578}" type="presParOf" srcId="{70C8ADF8-0267-5D44-940B-14D1ABBF55E8}" destId="{3D15E609-408B-AB45-8E5D-BA721A4D3710}" srcOrd="0" destOrd="0" presId="urn:microsoft.com/office/officeart/2005/8/layout/process5"/>
    <dgm:cxn modelId="{17D0314C-D586-0449-B382-ECDD5CB0940D}" type="presParOf" srcId="{B47A4B16-1342-6542-91B5-AA658FC825AE}" destId="{E213C759-6CAD-F84E-BC29-343C98E74B45}" srcOrd="6" destOrd="0" presId="urn:microsoft.com/office/officeart/2005/8/layout/process5"/>
    <dgm:cxn modelId="{8B00F5A2-246D-8243-BB0E-C01C8DC5FE60}" type="presParOf" srcId="{B47A4B16-1342-6542-91B5-AA658FC825AE}" destId="{CB3C40AF-B740-A14D-83AC-00E364BF3A39}" srcOrd="7" destOrd="0" presId="urn:microsoft.com/office/officeart/2005/8/layout/process5"/>
    <dgm:cxn modelId="{61DC85FA-CDB8-4A41-81F6-BF7886FEDA00}" type="presParOf" srcId="{CB3C40AF-B740-A14D-83AC-00E364BF3A39}" destId="{AB20F5B8-5F2B-F747-9109-A12852B2C538}" srcOrd="0" destOrd="0" presId="urn:microsoft.com/office/officeart/2005/8/layout/process5"/>
    <dgm:cxn modelId="{15FC339F-495E-3E4C-8E5B-4EF1B91B3F29}" type="presParOf" srcId="{B47A4B16-1342-6542-91B5-AA658FC825AE}" destId="{FD887B04-8F6A-D940-A698-E0BF764D9429}" srcOrd="8" destOrd="0" presId="urn:microsoft.com/office/officeart/2005/8/layout/process5"/>
    <dgm:cxn modelId="{2FD21657-62DA-6747-A406-20923DFF18D1}" type="presParOf" srcId="{B47A4B16-1342-6542-91B5-AA658FC825AE}" destId="{7FD4059E-FC3D-114C-8A49-F2D9826352F9}" srcOrd="9" destOrd="0" presId="urn:microsoft.com/office/officeart/2005/8/layout/process5"/>
    <dgm:cxn modelId="{79A9DCD9-EC73-DC4D-8C51-CD5AD1748F10}" type="presParOf" srcId="{7FD4059E-FC3D-114C-8A49-F2D9826352F9}" destId="{FF700993-45AB-2D49-9E7A-8323E67ACD62}" srcOrd="0" destOrd="0" presId="urn:microsoft.com/office/officeart/2005/8/layout/process5"/>
    <dgm:cxn modelId="{8024CA96-D7EB-AE48-8560-D6789CB6361C}" type="presParOf" srcId="{B47A4B16-1342-6542-91B5-AA658FC825AE}" destId="{A94003E3-5ABE-7F48-A298-988F1CAC13CD}" srcOrd="10"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72F12DC-1E13-401B-85B7-418D24ED4B09}"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en-US"/>
        </a:p>
      </dgm:t>
    </dgm:pt>
    <dgm:pt modelId="{D2E0CF48-1329-452F-BE29-D426F19FE2A4}">
      <dgm:prSet phldrT="[Text]"/>
      <dgm:spPr/>
      <dgm:t>
        <a:bodyPr/>
        <a:lstStyle/>
        <a:p>
          <a:r>
            <a:rPr lang="en-US" dirty="0" err="1"/>
            <a:t>Persetujuan</a:t>
          </a:r>
          <a:r>
            <a:rPr lang="en-US" dirty="0"/>
            <a:t> </a:t>
          </a:r>
          <a:r>
            <a:rPr lang="en-US" dirty="0" err="1"/>
            <a:t>para</a:t>
          </a:r>
          <a:r>
            <a:rPr lang="en-US" dirty="0"/>
            <a:t> </a:t>
          </a:r>
          <a:r>
            <a:rPr lang="en-US" dirty="0" err="1"/>
            <a:t>pihak</a:t>
          </a:r>
          <a:r>
            <a:rPr lang="en-US" dirty="0"/>
            <a:t> </a:t>
          </a:r>
        </a:p>
      </dgm:t>
    </dgm:pt>
    <dgm:pt modelId="{72E98B79-8C10-474A-B9D9-9BF481ECE610}" type="parTrans" cxnId="{52FC313F-1293-4BFB-97E9-9A763223B8E5}">
      <dgm:prSet/>
      <dgm:spPr/>
      <dgm:t>
        <a:bodyPr/>
        <a:lstStyle/>
        <a:p>
          <a:endParaRPr lang="en-US"/>
        </a:p>
      </dgm:t>
    </dgm:pt>
    <dgm:pt modelId="{4903E46F-4CCE-4701-854A-99617FF50BAF}" type="sibTrans" cxnId="{52FC313F-1293-4BFB-97E9-9A763223B8E5}">
      <dgm:prSet/>
      <dgm:spPr/>
      <dgm:t>
        <a:bodyPr/>
        <a:lstStyle/>
        <a:p>
          <a:endParaRPr lang="en-US"/>
        </a:p>
      </dgm:t>
    </dgm:pt>
    <dgm:pt modelId="{647BE151-5682-4FFA-BD0B-2C1F84271FE0}">
      <dgm:prSet phldrT="[Text]"/>
      <dgm:spPr/>
      <dgm:t>
        <a:bodyPr/>
        <a:lstStyle/>
        <a:p>
          <a:endParaRPr lang="en-US" dirty="0"/>
        </a:p>
      </dgm:t>
    </dgm:pt>
    <dgm:pt modelId="{72C47E56-58E3-4B9A-9C0A-8A5B3D3B5D72}" type="parTrans" cxnId="{ABD25567-F1D5-4E0E-9279-BA3C6D8B7CB2}">
      <dgm:prSet/>
      <dgm:spPr/>
      <dgm:t>
        <a:bodyPr/>
        <a:lstStyle/>
        <a:p>
          <a:endParaRPr lang="en-US"/>
        </a:p>
      </dgm:t>
    </dgm:pt>
    <dgm:pt modelId="{045A01B1-4192-40C2-9ED2-2E8F3F17E893}" type="sibTrans" cxnId="{ABD25567-F1D5-4E0E-9279-BA3C6D8B7CB2}">
      <dgm:prSet/>
      <dgm:spPr/>
      <dgm:t>
        <a:bodyPr/>
        <a:lstStyle/>
        <a:p>
          <a:endParaRPr lang="en-US"/>
        </a:p>
      </dgm:t>
    </dgm:pt>
    <dgm:pt modelId="{95831ABF-DE9A-40F7-890E-3CA3A56F5A06}">
      <dgm:prSet phldrT="[Text]"/>
      <dgm:spPr/>
      <dgm:t>
        <a:bodyPr/>
        <a:lstStyle/>
        <a:p>
          <a:r>
            <a:rPr lang="en-US" dirty="0" err="1"/>
            <a:t>Membentuk</a:t>
          </a:r>
          <a:r>
            <a:rPr lang="en-US" dirty="0"/>
            <a:t> </a:t>
          </a:r>
          <a:r>
            <a:rPr lang="en-US" dirty="0" err="1"/>
            <a:t>komisi</a:t>
          </a:r>
          <a:r>
            <a:rPr lang="en-US" dirty="0"/>
            <a:t> </a:t>
          </a:r>
          <a:r>
            <a:rPr lang="en-US" dirty="0" err="1"/>
            <a:t>konsiliasi</a:t>
          </a:r>
          <a:r>
            <a:rPr lang="en-US" dirty="0"/>
            <a:t> </a:t>
          </a:r>
        </a:p>
      </dgm:t>
    </dgm:pt>
    <dgm:pt modelId="{8A262E31-F949-4A8A-8247-9396BC8C714E}" type="parTrans" cxnId="{634B48C7-6294-4174-AC8E-937EB67115AA}">
      <dgm:prSet/>
      <dgm:spPr/>
      <dgm:t>
        <a:bodyPr/>
        <a:lstStyle/>
        <a:p>
          <a:endParaRPr lang="en-US"/>
        </a:p>
      </dgm:t>
    </dgm:pt>
    <dgm:pt modelId="{1706FC14-C5AC-46E8-A15F-C226912D0113}" type="sibTrans" cxnId="{634B48C7-6294-4174-AC8E-937EB67115AA}">
      <dgm:prSet/>
      <dgm:spPr/>
      <dgm:t>
        <a:bodyPr/>
        <a:lstStyle/>
        <a:p>
          <a:endParaRPr lang="en-US"/>
        </a:p>
      </dgm:t>
    </dgm:pt>
    <dgm:pt modelId="{D735AB13-0782-4455-AE4D-A9673F0260EC}">
      <dgm:prSet phldrT="[Text]"/>
      <dgm:spPr/>
      <dgm:t>
        <a:bodyPr/>
        <a:lstStyle/>
        <a:p>
          <a:r>
            <a:rPr lang="en-US" dirty="0"/>
            <a:t>1 </a:t>
          </a:r>
          <a:r>
            <a:rPr lang="en-US" dirty="0" err="1"/>
            <a:t>wakil</a:t>
          </a:r>
          <a:r>
            <a:rPr lang="en-US" dirty="0"/>
            <a:t> </a:t>
          </a:r>
          <a:r>
            <a:rPr lang="en-US" dirty="0" err="1"/>
            <a:t>dr</a:t>
          </a:r>
          <a:r>
            <a:rPr lang="en-US" dirty="0"/>
            <a:t> masing2 </a:t>
          </a:r>
          <a:r>
            <a:rPr lang="en-US" dirty="0" err="1"/>
            <a:t>pihak</a:t>
          </a:r>
          <a:endParaRPr lang="en-US" dirty="0"/>
        </a:p>
      </dgm:t>
    </dgm:pt>
    <dgm:pt modelId="{3A2F2E32-1BE1-4EAF-86FC-A18B4E2B3888}" type="parTrans" cxnId="{CA26CA13-F54D-485C-A17E-9B18ECB7A6B0}">
      <dgm:prSet/>
      <dgm:spPr/>
      <dgm:t>
        <a:bodyPr/>
        <a:lstStyle/>
        <a:p>
          <a:endParaRPr lang="en-US"/>
        </a:p>
      </dgm:t>
    </dgm:pt>
    <dgm:pt modelId="{45DFE890-5911-42C2-BE62-319861B46644}" type="sibTrans" cxnId="{CA26CA13-F54D-485C-A17E-9B18ECB7A6B0}">
      <dgm:prSet/>
      <dgm:spPr/>
      <dgm:t>
        <a:bodyPr/>
        <a:lstStyle/>
        <a:p>
          <a:endParaRPr lang="en-US"/>
        </a:p>
      </dgm:t>
    </dgm:pt>
    <dgm:pt modelId="{E7F53D1A-3D2C-471C-B465-CB383829D193}">
      <dgm:prSet phldrT="[Text]"/>
      <dgm:spPr/>
      <dgm:t>
        <a:bodyPr/>
        <a:lstStyle/>
        <a:p>
          <a:r>
            <a:rPr lang="en-US" dirty="0"/>
            <a:t>Proposal </a:t>
          </a:r>
          <a:r>
            <a:rPr lang="en-US" dirty="0" err="1"/>
            <a:t>penyelesaian</a:t>
          </a:r>
          <a:r>
            <a:rPr lang="en-US" dirty="0"/>
            <a:t> </a:t>
          </a:r>
          <a:r>
            <a:rPr lang="en-US" dirty="0" err="1"/>
            <a:t>Hukum</a:t>
          </a:r>
          <a:endParaRPr lang="en-US" dirty="0"/>
        </a:p>
      </dgm:t>
    </dgm:pt>
    <dgm:pt modelId="{4EB08B06-7E42-4CD1-99EB-74754CD4B728}" type="parTrans" cxnId="{BE1C787F-7A0E-4688-BF14-F274E31A6B07}">
      <dgm:prSet/>
      <dgm:spPr/>
      <dgm:t>
        <a:bodyPr/>
        <a:lstStyle/>
        <a:p>
          <a:endParaRPr lang="en-US"/>
        </a:p>
      </dgm:t>
    </dgm:pt>
    <dgm:pt modelId="{141BF0C3-2478-4118-9FB3-C0F4BF63ABD9}" type="sibTrans" cxnId="{BE1C787F-7A0E-4688-BF14-F274E31A6B07}">
      <dgm:prSet/>
      <dgm:spPr/>
      <dgm:t>
        <a:bodyPr/>
        <a:lstStyle/>
        <a:p>
          <a:endParaRPr lang="en-US"/>
        </a:p>
      </dgm:t>
    </dgm:pt>
    <dgm:pt modelId="{3B10B811-E91C-4615-83F5-8D2B1E1D7531}">
      <dgm:prSet phldrT="[Text]"/>
      <dgm:spPr/>
      <dgm:t>
        <a:bodyPr/>
        <a:lstStyle/>
        <a:p>
          <a:endParaRPr lang="en-US" dirty="0"/>
        </a:p>
      </dgm:t>
    </dgm:pt>
    <dgm:pt modelId="{4BD11DCA-C0C0-488B-B9B5-799E15102BC9}" type="parTrans" cxnId="{4C51C5E8-A1B6-4F88-A746-F92A72F83DF9}">
      <dgm:prSet/>
      <dgm:spPr/>
      <dgm:t>
        <a:bodyPr/>
        <a:lstStyle/>
        <a:p>
          <a:endParaRPr lang="en-US"/>
        </a:p>
      </dgm:t>
    </dgm:pt>
    <dgm:pt modelId="{4531DCA2-2055-47E9-86B0-9325C505F071}" type="sibTrans" cxnId="{4C51C5E8-A1B6-4F88-A746-F92A72F83DF9}">
      <dgm:prSet/>
      <dgm:spPr/>
      <dgm:t>
        <a:bodyPr/>
        <a:lstStyle/>
        <a:p>
          <a:endParaRPr lang="en-US"/>
        </a:p>
      </dgm:t>
    </dgm:pt>
    <dgm:pt modelId="{0BB4EF77-4176-4974-9649-1F4499909ED6}">
      <dgm:prSet phldrT="[Text]"/>
      <dgm:spPr/>
      <dgm:t>
        <a:bodyPr/>
        <a:lstStyle/>
        <a:p>
          <a:r>
            <a:rPr lang="en-US" dirty="0"/>
            <a:t>3 </a:t>
          </a:r>
          <a:r>
            <a:rPr lang="en-US" dirty="0" err="1"/>
            <a:t>komisioner</a:t>
          </a:r>
          <a:r>
            <a:rPr lang="en-US" dirty="0"/>
            <a:t> </a:t>
          </a:r>
        </a:p>
      </dgm:t>
    </dgm:pt>
    <dgm:pt modelId="{AAC31BEE-21AA-4A64-A242-574FC108175B}" type="parTrans" cxnId="{83D55BCF-8475-4B09-AC46-35CF6946DE60}">
      <dgm:prSet/>
      <dgm:spPr/>
      <dgm:t>
        <a:bodyPr/>
        <a:lstStyle/>
        <a:p>
          <a:endParaRPr lang="en-US"/>
        </a:p>
      </dgm:t>
    </dgm:pt>
    <dgm:pt modelId="{CD6B37F7-C012-4555-BC50-001FCEDCA652}" type="sibTrans" cxnId="{83D55BCF-8475-4B09-AC46-35CF6946DE60}">
      <dgm:prSet/>
      <dgm:spPr/>
      <dgm:t>
        <a:bodyPr/>
        <a:lstStyle/>
        <a:p>
          <a:endParaRPr lang="en-US"/>
        </a:p>
      </dgm:t>
    </dgm:pt>
    <dgm:pt modelId="{0B18AB0E-234E-4D90-B15A-36E4290C64A6}" type="pres">
      <dgm:prSet presAssocID="{772F12DC-1E13-401B-85B7-418D24ED4B09}" presName="Name0" presStyleCnt="0">
        <dgm:presLayoutVars>
          <dgm:dir/>
          <dgm:animLvl val="lvl"/>
          <dgm:resizeHandles val="exact"/>
        </dgm:presLayoutVars>
      </dgm:prSet>
      <dgm:spPr/>
      <dgm:t>
        <a:bodyPr/>
        <a:lstStyle/>
        <a:p>
          <a:endParaRPr lang="id-ID"/>
        </a:p>
      </dgm:t>
    </dgm:pt>
    <dgm:pt modelId="{1302FF4A-53F4-4704-86B8-D0C86AABD30D}" type="pres">
      <dgm:prSet presAssocID="{772F12DC-1E13-401B-85B7-418D24ED4B09}" presName="tSp" presStyleCnt="0"/>
      <dgm:spPr/>
    </dgm:pt>
    <dgm:pt modelId="{8036DDF1-B112-4A80-ADFD-B7C59A148880}" type="pres">
      <dgm:prSet presAssocID="{772F12DC-1E13-401B-85B7-418D24ED4B09}" presName="bSp" presStyleCnt="0"/>
      <dgm:spPr/>
    </dgm:pt>
    <dgm:pt modelId="{95BCB78F-A503-412D-9A31-F11E41A54F6F}" type="pres">
      <dgm:prSet presAssocID="{772F12DC-1E13-401B-85B7-418D24ED4B09}" presName="process" presStyleCnt="0"/>
      <dgm:spPr/>
    </dgm:pt>
    <dgm:pt modelId="{DD1AB0D9-39ED-4776-81DE-8837FDBC94D5}" type="pres">
      <dgm:prSet presAssocID="{D2E0CF48-1329-452F-BE29-D426F19FE2A4}" presName="composite1" presStyleCnt="0"/>
      <dgm:spPr/>
    </dgm:pt>
    <dgm:pt modelId="{6B892D41-EF8F-4394-BAB6-C6BB12DA8C1D}" type="pres">
      <dgm:prSet presAssocID="{D2E0CF48-1329-452F-BE29-D426F19FE2A4}" presName="dummyNode1" presStyleLbl="node1" presStyleIdx="0" presStyleCnt="3"/>
      <dgm:spPr/>
    </dgm:pt>
    <dgm:pt modelId="{E5699198-5A3B-42E6-AA2E-A5F32E9F5FA4}" type="pres">
      <dgm:prSet presAssocID="{D2E0CF48-1329-452F-BE29-D426F19FE2A4}" presName="childNode1" presStyleLbl="bgAcc1" presStyleIdx="0" presStyleCnt="3">
        <dgm:presLayoutVars>
          <dgm:bulletEnabled val="1"/>
        </dgm:presLayoutVars>
      </dgm:prSet>
      <dgm:spPr/>
      <dgm:t>
        <a:bodyPr/>
        <a:lstStyle/>
        <a:p>
          <a:endParaRPr lang="id-ID"/>
        </a:p>
      </dgm:t>
    </dgm:pt>
    <dgm:pt modelId="{C1930BF3-55F4-4BBC-8F7E-0C1616E0898D}" type="pres">
      <dgm:prSet presAssocID="{D2E0CF48-1329-452F-BE29-D426F19FE2A4}" presName="childNode1tx" presStyleLbl="bgAcc1" presStyleIdx="0" presStyleCnt="3">
        <dgm:presLayoutVars>
          <dgm:bulletEnabled val="1"/>
        </dgm:presLayoutVars>
      </dgm:prSet>
      <dgm:spPr/>
      <dgm:t>
        <a:bodyPr/>
        <a:lstStyle/>
        <a:p>
          <a:endParaRPr lang="id-ID"/>
        </a:p>
      </dgm:t>
    </dgm:pt>
    <dgm:pt modelId="{44694DDA-FDE4-4C75-8414-95D26DFFE4FB}" type="pres">
      <dgm:prSet presAssocID="{D2E0CF48-1329-452F-BE29-D426F19FE2A4}" presName="parentNode1" presStyleLbl="node1" presStyleIdx="0" presStyleCnt="3" custScaleX="128345" custScaleY="261790">
        <dgm:presLayoutVars>
          <dgm:chMax val="1"/>
          <dgm:bulletEnabled val="1"/>
        </dgm:presLayoutVars>
      </dgm:prSet>
      <dgm:spPr/>
      <dgm:t>
        <a:bodyPr/>
        <a:lstStyle/>
        <a:p>
          <a:endParaRPr lang="id-ID"/>
        </a:p>
      </dgm:t>
    </dgm:pt>
    <dgm:pt modelId="{7D50286E-0A9E-4211-8F3E-A5024559EE62}" type="pres">
      <dgm:prSet presAssocID="{D2E0CF48-1329-452F-BE29-D426F19FE2A4}" presName="connSite1" presStyleCnt="0"/>
      <dgm:spPr/>
    </dgm:pt>
    <dgm:pt modelId="{55A8119C-471D-4FA3-B2DC-7420D04BDD4B}" type="pres">
      <dgm:prSet presAssocID="{4903E46F-4CCE-4701-854A-99617FF50BAF}" presName="Name9" presStyleLbl="sibTrans2D1" presStyleIdx="0" presStyleCnt="2"/>
      <dgm:spPr/>
      <dgm:t>
        <a:bodyPr/>
        <a:lstStyle/>
        <a:p>
          <a:endParaRPr lang="id-ID"/>
        </a:p>
      </dgm:t>
    </dgm:pt>
    <dgm:pt modelId="{BF4FC0AC-B027-46B2-BF0D-A1430467790F}" type="pres">
      <dgm:prSet presAssocID="{95831ABF-DE9A-40F7-890E-3CA3A56F5A06}" presName="composite2" presStyleCnt="0"/>
      <dgm:spPr/>
    </dgm:pt>
    <dgm:pt modelId="{1E23C424-F636-494F-ADD4-53989219159B}" type="pres">
      <dgm:prSet presAssocID="{95831ABF-DE9A-40F7-890E-3CA3A56F5A06}" presName="dummyNode2" presStyleLbl="node1" presStyleIdx="0" presStyleCnt="3"/>
      <dgm:spPr/>
    </dgm:pt>
    <dgm:pt modelId="{D732AA44-3F03-4E26-91A0-66CFF81DEF0F}" type="pres">
      <dgm:prSet presAssocID="{95831ABF-DE9A-40F7-890E-3CA3A56F5A06}" presName="childNode2" presStyleLbl="bgAcc1" presStyleIdx="1" presStyleCnt="3" custLinFactNeighborY="33349">
        <dgm:presLayoutVars>
          <dgm:bulletEnabled val="1"/>
        </dgm:presLayoutVars>
      </dgm:prSet>
      <dgm:spPr/>
      <dgm:t>
        <a:bodyPr/>
        <a:lstStyle/>
        <a:p>
          <a:endParaRPr lang="id-ID"/>
        </a:p>
      </dgm:t>
    </dgm:pt>
    <dgm:pt modelId="{25A9EC28-42A3-45FB-B168-7A821E28CF2C}" type="pres">
      <dgm:prSet presAssocID="{95831ABF-DE9A-40F7-890E-3CA3A56F5A06}" presName="childNode2tx" presStyleLbl="bgAcc1" presStyleIdx="1" presStyleCnt="3">
        <dgm:presLayoutVars>
          <dgm:bulletEnabled val="1"/>
        </dgm:presLayoutVars>
      </dgm:prSet>
      <dgm:spPr/>
      <dgm:t>
        <a:bodyPr/>
        <a:lstStyle/>
        <a:p>
          <a:endParaRPr lang="id-ID"/>
        </a:p>
      </dgm:t>
    </dgm:pt>
    <dgm:pt modelId="{5D35E8C1-DED0-436A-B37E-F87760D3D966}" type="pres">
      <dgm:prSet presAssocID="{95831ABF-DE9A-40F7-890E-3CA3A56F5A06}" presName="parentNode2" presStyleLbl="node1" presStyleIdx="1" presStyleCnt="3" custScaleX="137092" custScaleY="249343">
        <dgm:presLayoutVars>
          <dgm:chMax val="0"/>
          <dgm:bulletEnabled val="1"/>
        </dgm:presLayoutVars>
      </dgm:prSet>
      <dgm:spPr/>
      <dgm:t>
        <a:bodyPr/>
        <a:lstStyle/>
        <a:p>
          <a:endParaRPr lang="id-ID"/>
        </a:p>
      </dgm:t>
    </dgm:pt>
    <dgm:pt modelId="{4123F5B1-F965-4D10-8A10-FD9D4105DC8E}" type="pres">
      <dgm:prSet presAssocID="{95831ABF-DE9A-40F7-890E-3CA3A56F5A06}" presName="connSite2" presStyleCnt="0"/>
      <dgm:spPr/>
    </dgm:pt>
    <dgm:pt modelId="{C6B464C1-2AD0-4276-B6E4-466D427A6A8C}" type="pres">
      <dgm:prSet presAssocID="{1706FC14-C5AC-46E8-A15F-C226912D0113}" presName="Name18" presStyleLbl="sibTrans2D1" presStyleIdx="1" presStyleCnt="2"/>
      <dgm:spPr/>
      <dgm:t>
        <a:bodyPr/>
        <a:lstStyle/>
        <a:p>
          <a:endParaRPr lang="id-ID"/>
        </a:p>
      </dgm:t>
    </dgm:pt>
    <dgm:pt modelId="{D3B1E419-5FB4-4EDE-B072-6E8D30CBB1F5}" type="pres">
      <dgm:prSet presAssocID="{E7F53D1A-3D2C-471C-B465-CB383829D193}" presName="composite1" presStyleCnt="0"/>
      <dgm:spPr/>
    </dgm:pt>
    <dgm:pt modelId="{3A127818-B0A3-4367-8B74-DF4B67CC51E9}" type="pres">
      <dgm:prSet presAssocID="{E7F53D1A-3D2C-471C-B465-CB383829D193}" presName="dummyNode1" presStyleLbl="node1" presStyleIdx="1" presStyleCnt="3"/>
      <dgm:spPr/>
    </dgm:pt>
    <dgm:pt modelId="{31120AF7-2761-4113-9CD3-564A65508799}" type="pres">
      <dgm:prSet presAssocID="{E7F53D1A-3D2C-471C-B465-CB383829D193}" presName="childNode1" presStyleLbl="bgAcc1" presStyleIdx="2" presStyleCnt="3">
        <dgm:presLayoutVars>
          <dgm:bulletEnabled val="1"/>
        </dgm:presLayoutVars>
      </dgm:prSet>
      <dgm:spPr/>
      <dgm:t>
        <a:bodyPr/>
        <a:lstStyle/>
        <a:p>
          <a:endParaRPr lang="id-ID"/>
        </a:p>
      </dgm:t>
    </dgm:pt>
    <dgm:pt modelId="{F8430A22-D15D-4955-82EB-73CF5C4BA78C}" type="pres">
      <dgm:prSet presAssocID="{E7F53D1A-3D2C-471C-B465-CB383829D193}" presName="childNode1tx" presStyleLbl="bgAcc1" presStyleIdx="2" presStyleCnt="3">
        <dgm:presLayoutVars>
          <dgm:bulletEnabled val="1"/>
        </dgm:presLayoutVars>
      </dgm:prSet>
      <dgm:spPr/>
      <dgm:t>
        <a:bodyPr/>
        <a:lstStyle/>
        <a:p>
          <a:endParaRPr lang="id-ID"/>
        </a:p>
      </dgm:t>
    </dgm:pt>
    <dgm:pt modelId="{DA3FB4FB-4FC3-4816-AA14-A3AA7912A495}" type="pres">
      <dgm:prSet presAssocID="{E7F53D1A-3D2C-471C-B465-CB383829D193}" presName="parentNode1" presStyleLbl="node1" presStyleIdx="2" presStyleCnt="3" custScaleX="128374" custScaleY="374439">
        <dgm:presLayoutVars>
          <dgm:chMax val="1"/>
          <dgm:bulletEnabled val="1"/>
        </dgm:presLayoutVars>
      </dgm:prSet>
      <dgm:spPr/>
      <dgm:t>
        <a:bodyPr/>
        <a:lstStyle/>
        <a:p>
          <a:endParaRPr lang="id-ID"/>
        </a:p>
      </dgm:t>
    </dgm:pt>
    <dgm:pt modelId="{87D91923-9BED-41C3-8982-E4AAEF86922F}" type="pres">
      <dgm:prSet presAssocID="{E7F53D1A-3D2C-471C-B465-CB383829D193}" presName="connSite1" presStyleCnt="0"/>
      <dgm:spPr/>
    </dgm:pt>
  </dgm:ptLst>
  <dgm:cxnLst>
    <dgm:cxn modelId="{CA26CA13-F54D-485C-A17E-9B18ECB7A6B0}" srcId="{95831ABF-DE9A-40F7-890E-3CA3A56F5A06}" destId="{D735AB13-0782-4455-AE4D-A9673F0260EC}" srcOrd="0" destOrd="0" parTransId="{3A2F2E32-1BE1-4EAF-86FC-A18B4E2B3888}" sibTransId="{45DFE890-5911-42C2-BE62-319861B46644}"/>
    <dgm:cxn modelId="{83D55BCF-8475-4B09-AC46-35CF6946DE60}" srcId="{95831ABF-DE9A-40F7-890E-3CA3A56F5A06}" destId="{0BB4EF77-4176-4974-9649-1F4499909ED6}" srcOrd="1" destOrd="0" parTransId="{AAC31BEE-21AA-4A64-A242-574FC108175B}" sibTransId="{CD6B37F7-C012-4555-BC50-001FCEDCA652}"/>
    <dgm:cxn modelId="{DCBDD86A-5088-BF40-8610-CE369AFD7BF6}" type="presOf" srcId="{647BE151-5682-4FFA-BD0B-2C1F84271FE0}" destId="{E5699198-5A3B-42E6-AA2E-A5F32E9F5FA4}" srcOrd="0" destOrd="0" presId="urn:microsoft.com/office/officeart/2005/8/layout/hProcess4"/>
    <dgm:cxn modelId="{FEC9A334-0173-D043-B387-7640BC203F1D}" type="presOf" srcId="{D735AB13-0782-4455-AE4D-A9673F0260EC}" destId="{D732AA44-3F03-4E26-91A0-66CFF81DEF0F}" srcOrd="0" destOrd="0" presId="urn:microsoft.com/office/officeart/2005/8/layout/hProcess4"/>
    <dgm:cxn modelId="{563BFE3D-FCF8-534A-B650-4AB0354CE8F4}" type="presOf" srcId="{772F12DC-1E13-401B-85B7-418D24ED4B09}" destId="{0B18AB0E-234E-4D90-B15A-36E4290C64A6}" srcOrd="0" destOrd="0" presId="urn:microsoft.com/office/officeart/2005/8/layout/hProcess4"/>
    <dgm:cxn modelId="{ABD25567-F1D5-4E0E-9279-BA3C6D8B7CB2}" srcId="{D2E0CF48-1329-452F-BE29-D426F19FE2A4}" destId="{647BE151-5682-4FFA-BD0B-2C1F84271FE0}" srcOrd="0" destOrd="0" parTransId="{72C47E56-58E3-4B9A-9C0A-8A5B3D3B5D72}" sibTransId="{045A01B1-4192-40C2-9ED2-2E8F3F17E893}"/>
    <dgm:cxn modelId="{12F4E342-D366-B840-BD78-C905F2C6DB61}" type="presOf" srcId="{0BB4EF77-4176-4974-9649-1F4499909ED6}" destId="{25A9EC28-42A3-45FB-B168-7A821E28CF2C}" srcOrd="1" destOrd="1" presId="urn:microsoft.com/office/officeart/2005/8/layout/hProcess4"/>
    <dgm:cxn modelId="{52FC313F-1293-4BFB-97E9-9A763223B8E5}" srcId="{772F12DC-1E13-401B-85B7-418D24ED4B09}" destId="{D2E0CF48-1329-452F-BE29-D426F19FE2A4}" srcOrd="0" destOrd="0" parTransId="{72E98B79-8C10-474A-B9D9-9BF481ECE610}" sibTransId="{4903E46F-4CCE-4701-854A-99617FF50BAF}"/>
    <dgm:cxn modelId="{E61B38BE-05BD-F645-85E9-958AC0C9C702}" type="presOf" srcId="{4903E46F-4CCE-4701-854A-99617FF50BAF}" destId="{55A8119C-471D-4FA3-B2DC-7420D04BDD4B}" srcOrd="0" destOrd="0" presId="urn:microsoft.com/office/officeart/2005/8/layout/hProcess4"/>
    <dgm:cxn modelId="{CBC420C7-E43A-7F47-AC87-818139300464}" type="presOf" srcId="{0BB4EF77-4176-4974-9649-1F4499909ED6}" destId="{D732AA44-3F03-4E26-91A0-66CFF81DEF0F}" srcOrd="0" destOrd="1" presId="urn:microsoft.com/office/officeart/2005/8/layout/hProcess4"/>
    <dgm:cxn modelId="{52CD7F1E-7412-174E-B5AC-1439CCBA1E19}" type="presOf" srcId="{E7F53D1A-3D2C-471C-B465-CB383829D193}" destId="{DA3FB4FB-4FC3-4816-AA14-A3AA7912A495}" srcOrd="0" destOrd="0" presId="urn:microsoft.com/office/officeart/2005/8/layout/hProcess4"/>
    <dgm:cxn modelId="{BE1C787F-7A0E-4688-BF14-F274E31A6B07}" srcId="{772F12DC-1E13-401B-85B7-418D24ED4B09}" destId="{E7F53D1A-3D2C-471C-B465-CB383829D193}" srcOrd="2" destOrd="0" parTransId="{4EB08B06-7E42-4CD1-99EB-74754CD4B728}" sibTransId="{141BF0C3-2478-4118-9FB3-C0F4BF63ABD9}"/>
    <dgm:cxn modelId="{4C51C5E8-A1B6-4F88-A746-F92A72F83DF9}" srcId="{E7F53D1A-3D2C-471C-B465-CB383829D193}" destId="{3B10B811-E91C-4615-83F5-8D2B1E1D7531}" srcOrd="0" destOrd="0" parTransId="{4BD11DCA-C0C0-488B-B9B5-799E15102BC9}" sibTransId="{4531DCA2-2055-47E9-86B0-9325C505F071}"/>
    <dgm:cxn modelId="{507D2A53-EF22-0744-92C4-0FC46CE440ED}" type="presOf" srcId="{D735AB13-0782-4455-AE4D-A9673F0260EC}" destId="{25A9EC28-42A3-45FB-B168-7A821E28CF2C}" srcOrd="1" destOrd="0" presId="urn:microsoft.com/office/officeart/2005/8/layout/hProcess4"/>
    <dgm:cxn modelId="{7F813F37-A37D-F741-9888-6AB0B1B1AC5A}" type="presOf" srcId="{1706FC14-C5AC-46E8-A15F-C226912D0113}" destId="{C6B464C1-2AD0-4276-B6E4-466D427A6A8C}" srcOrd="0" destOrd="0" presId="urn:microsoft.com/office/officeart/2005/8/layout/hProcess4"/>
    <dgm:cxn modelId="{CF5A055A-638F-AD49-9FF9-5C8F814BF271}" type="presOf" srcId="{3B10B811-E91C-4615-83F5-8D2B1E1D7531}" destId="{F8430A22-D15D-4955-82EB-73CF5C4BA78C}" srcOrd="1" destOrd="0" presId="urn:microsoft.com/office/officeart/2005/8/layout/hProcess4"/>
    <dgm:cxn modelId="{E5D12445-6AEC-8D4C-8D21-D364CD749FFF}" type="presOf" srcId="{95831ABF-DE9A-40F7-890E-3CA3A56F5A06}" destId="{5D35E8C1-DED0-436A-B37E-F87760D3D966}" srcOrd="0" destOrd="0" presId="urn:microsoft.com/office/officeart/2005/8/layout/hProcess4"/>
    <dgm:cxn modelId="{A3F3EC41-D1FA-954C-AF2D-86CFE6D8B0F6}" type="presOf" srcId="{3B10B811-E91C-4615-83F5-8D2B1E1D7531}" destId="{31120AF7-2761-4113-9CD3-564A65508799}" srcOrd="0" destOrd="0" presId="urn:microsoft.com/office/officeart/2005/8/layout/hProcess4"/>
    <dgm:cxn modelId="{634B48C7-6294-4174-AC8E-937EB67115AA}" srcId="{772F12DC-1E13-401B-85B7-418D24ED4B09}" destId="{95831ABF-DE9A-40F7-890E-3CA3A56F5A06}" srcOrd="1" destOrd="0" parTransId="{8A262E31-F949-4A8A-8247-9396BC8C714E}" sibTransId="{1706FC14-C5AC-46E8-A15F-C226912D0113}"/>
    <dgm:cxn modelId="{EBEDE488-6D83-F341-B956-185D11D61019}" type="presOf" srcId="{647BE151-5682-4FFA-BD0B-2C1F84271FE0}" destId="{C1930BF3-55F4-4BBC-8F7E-0C1616E0898D}" srcOrd="1" destOrd="0" presId="urn:microsoft.com/office/officeart/2005/8/layout/hProcess4"/>
    <dgm:cxn modelId="{7137C0A0-2EC2-E443-B00C-FADEE744EFC3}" type="presOf" srcId="{D2E0CF48-1329-452F-BE29-D426F19FE2A4}" destId="{44694DDA-FDE4-4C75-8414-95D26DFFE4FB}" srcOrd="0" destOrd="0" presId="urn:microsoft.com/office/officeart/2005/8/layout/hProcess4"/>
    <dgm:cxn modelId="{9B544337-EA84-AB45-B7E8-3C3181DEC785}" type="presParOf" srcId="{0B18AB0E-234E-4D90-B15A-36E4290C64A6}" destId="{1302FF4A-53F4-4704-86B8-D0C86AABD30D}" srcOrd="0" destOrd="0" presId="urn:microsoft.com/office/officeart/2005/8/layout/hProcess4"/>
    <dgm:cxn modelId="{A1E4BCAC-E0A0-3E4B-87AB-EC0EAB663D5D}" type="presParOf" srcId="{0B18AB0E-234E-4D90-B15A-36E4290C64A6}" destId="{8036DDF1-B112-4A80-ADFD-B7C59A148880}" srcOrd="1" destOrd="0" presId="urn:microsoft.com/office/officeart/2005/8/layout/hProcess4"/>
    <dgm:cxn modelId="{CFE55684-1687-B547-96D4-5913408A0305}" type="presParOf" srcId="{0B18AB0E-234E-4D90-B15A-36E4290C64A6}" destId="{95BCB78F-A503-412D-9A31-F11E41A54F6F}" srcOrd="2" destOrd="0" presId="urn:microsoft.com/office/officeart/2005/8/layout/hProcess4"/>
    <dgm:cxn modelId="{0C2FD523-510A-CB48-8CA8-35EAECFA2FDC}" type="presParOf" srcId="{95BCB78F-A503-412D-9A31-F11E41A54F6F}" destId="{DD1AB0D9-39ED-4776-81DE-8837FDBC94D5}" srcOrd="0" destOrd="0" presId="urn:microsoft.com/office/officeart/2005/8/layout/hProcess4"/>
    <dgm:cxn modelId="{D9278BB4-9078-184F-90D0-8E82A66FBDA8}" type="presParOf" srcId="{DD1AB0D9-39ED-4776-81DE-8837FDBC94D5}" destId="{6B892D41-EF8F-4394-BAB6-C6BB12DA8C1D}" srcOrd="0" destOrd="0" presId="urn:microsoft.com/office/officeart/2005/8/layout/hProcess4"/>
    <dgm:cxn modelId="{11C8283D-0355-D345-85CF-0D8C85E944CE}" type="presParOf" srcId="{DD1AB0D9-39ED-4776-81DE-8837FDBC94D5}" destId="{E5699198-5A3B-42E6-AA2E-A5F32E9F5FA4}" srcOrd="1" destOrd="0" presId="urn:microsoft.com/office/officeart/2005/8/layout/hProcess4"/>
    <dgm:cxn modelId="{D2AAEC38-3F79-4541-BD86-521E8D6728E1}" type="presParOf" srcId="{DD1AB0D9-39ED-4776-81DE-8837FDBC94D5}" destId="{C1930BF3-55F4-4BBC-8F7E-0C1616E0898D}" srcOrd="2" destOrd="0" presId="urn:microsoft.com/office/officeart/2005/8/layout/hProcess4"/>
    <dgm:cxn modelId="{DCC44312-4EBC-1D48-A366-BDB5B71079DA}" type="presParOf" srcId="{DD1AB0D9-39ED-4776-81DE-8837FDBC94D5}" destId="{44694DDA-FDE4-4C75-8414-95D26DFFE4FB}" srcOrd="3" destOrd="0" presId="urn:microsoft.com/office/officeart/2005/8/layout/hProcess4"/>
    <dgm:cxn modelId="{6B5E26B7-510D-024C-99B2-14780556940E}" type="presParOf" srcId="{DD1AB0D9-39ED-4776-81DE-8837FDBC94D5}" destId="{7D50286E-0A9E-4211-8F3E-A5024559EE62}" srcOrd="4" destOrd="0" presId="urn:microsoft.com/office/officeart/2005/8/layout/hProcess4"/>
    <dgm:cxn modelId="{825B1F22-60E4-B640-88EE-026E0DB0E93C}" type="presParOf" srcId="{95BCB78F-A503-412D-9A31-F11E41A54F6F}" destId="{55A8119C-471D-4FA3-B2DC-7420D04BDD4B}" srcOrd="1" destOrd="0" presId="urn:microsoft.com/office/officeart/2005/8/layout/hProcess4"/>
    <dgm:cxn modelId="{CE33AC35-AAB3-6443-9C85-3E3C7301BC46}" type="presParOf" srcId="{95BCB78F-A503-412D-9A31-F11E41A54F6F}" destId="{BF4FC0AC-B027-46B2-BF0D-A1430467790F}" srcOrd="2" destOrd="0" presId="urn:microsoft.com/office/officeart/2005/8/layout/hProcess4"/>
    <dgm:cxn modelId="{0B003D90-20D8-7A4E-8A18-205C2E53EBA5}" type="presParOf" srcId="{BF4FC0AC-B027-46B2-BF0D-A1430467790F}" destId="{1E23C424-F636-494F-ADD4-53989219159B}" srcOrd="0" destOrd="0" presId="urn:microsoft.com/office/officeart/2005/8/layout/hProcess4"/>
    <dgm:cxn modelId="{90C9E528-1F04-9B4B-8195-A511515514EE}" type="presParOf" srcId="{BF4FC0AC-B027-46B2-BF0D-A1430467790F}" destId="{D732AA44-3F03-4E26-91A0-66CFF81DEF0F}" srcOrd="1" destOrd="0" presId="urn:microsoft.com/office/officeart/2005/8/layout/hProcess4"/>
    <dgm:cxn modelId="{0C3C16AA-53CD-1244-8D12-017EABECFEF4}" type="presParOf" srcId="{BF4FC0AC-B027-46B2-BF0D-A1430467790F}" destId="{25A9EC28-42A3-45FB-B168-7A821E28CF2C}" srcOrd="2" destOrd="0" presId="urn:microsoft.com/office/officeart/2005/8/layout/hProcess4"/>
    <dgm:cxn modelId="{D4F57A7D-8C24-AB4C-9147-08BCA8622071}" type="presParOf" srcId="{BF4FC0AC-B027-46B2-BF0D-A1430467790F}" destId="{5D35E8C1-DED0-436A-B37E-F87760D3D966}" srcOrd="3" destOrd="0" presId="urn:microsoft.com/office/officeart/2005/8/layout/hProcess4"/>
    <dgm:cxn modelId="{5AEBA003-9DB1-6942-BB1A-8AED459FED17}" type="presParOf" srcId="{BF4FC0AC-B027-46B2-BF0D-A1430467790F}" destId="{4123F5B1-F965-4D10-8A10-FD9D4105DC8E}" srcOrd="4" destOrd="0" presId="urn:microsoft.com/office/officeart/2005/8/layout/hProcess4"/>
    <dgm:cxn modelId="{38B9D19D-4191-C340-A529-66D636806475}" type="presParOf" srcId="{95BCB78F-A503-412D-9A31-F11E41A54F6F}" destId="{C6B464C1-2AD0-4276-B6E4-466D427A6A8C}" srcOrd="3" destOrd="0" presId="urn:microsoft.com/office/officeart/2005/8/layout/hProcess4"/>
    <dgm:cxn modelId="{FEFC67A0-D0C6-E94B-8C6F-434A1AB8E650}" type="presParOf" srcId="{95BCB78F-A503-412D-9A31-F11E41A54F6F}" destId="{D3B1E419-5FB4-4EDE-B072-6E8D30CBB1F5}" srcOrd="4" destOrd="0" presId="urn:microsoft.com/office/officeart/2005/8/layout/hProcess4"/>
    <dgm:cxn modelId="{32467F2F-51CB-B04C-97BA-A3F016457E22}" type="presParOf" srcId="{D3B1E419-5FB4-4EDE-B072-6E8D30CBB1F5}" destId="{3A127818-B0A3-4367-8B74-DF4B67CC51E9}" srcOrd="0" destOrd="0" presId="urn:microsoft.com/office/officeart/2005/8/layout/hProcess4"/>
    <dgm:cxn modelId="{B0052339-9217-094D-A671-42E06455B625}" type="presParOf" srcId="{D3B1E419-5FB4-4EDE-B072-6E8D30CBB1F5}" destId="{31120AF7-2761-4113-9CD3-564A65508799}" srcOrd="1" destOrd="0" presId="urn:microsoft.com/office/officeart/2005/8/layout/hProcess4"/>
    <dgm:cxn modelId="{95084D57-48BF-564C-AF62-5EDB6545FD3D}" type="presParOf" srcId="{D3B1E419-5FB4-4EDE-B072-6E8D30CBB1F5}" destId="{F8430A22-D15D-4955-82EB-73CF5C4BA78C}" srcOrd="2" destOrd="0" presId="urn:microsoft.com/office/officeart/2005/8/layout/hProcess4"/>
    <dgm:cxn modelId="{E2BDFCFF-A03A-BC49-9026-A3770D216290}" type="presParOf" srcId="{D3B1E419-5FB4-4EDE-B072-6E8D30CBB1F5}" destId="{DA3FB4FB-4FC3-4816-AA14-A3AA7912A495}" srcOrd="3" destOrd="0" presId="urn:microsoft.com/office/officeart/2005/8/layout/hProcess4"/>
    <dgm:cxn modelId="{73A3BE0C-692A-E94C-AAB7-CCBA0458B297}" type="presParOf" srcId="{D3B1E419-5FB4-4EDE-B072-6E8D30CBB1F5}" destId="{87D91923-9BED-41C3-8982-E4AAEF86922F}"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6189CC-0BBD-2140-9F4A-8630B162411E}" type="datetimeFigureOut">
              <a:rPr lang="en-US" smtClean="0"/>
              <a:t>9/28/2021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0C84A3-2441-B144-93B2-877660EF7316}" type="slidenum">
              <a:rPr lang="en-US" smtClean="0"/>
              <a:t>‹#›</a:t>
            </a:fld>
            <a:endParaRPr lang="en-US"/>
          </a:p>
        </p:txBody>
      </p:sp>
    </p:spTree>
    <p:extLst>
      <p:ext uri="{BB962C8B-B14F-4D97-AF65-F5344CB8AC3E}">
        <p14:creationId xmlns:p14="http://schemas.microsoft.com/office/powerpoint/2010/main" val="33696092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2D747C29-434B-444F-B8C5-22D9E9FFE4B2}" type="datetimeFigureOut">
              <a:rPr lang="en-US" smtClean="0"/>
              <a:t>9/28/2021</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F3F6090C-D28D-5542-AB9D-511F1570781A}" type="slidenum">
              <a:rPr lang="en-US" smtClean="0"/>
              <a:t>‹#›</a:t>
            </a:fld>
            <a:endParaRPr lang="en-US"/>
          </a:p>
        </p:txBody>
      </p:sp>
    </p:spTree>
    <p:extLst>
      <p:ext uri="{BB962C8B-B14F-4D97-AF65-F5344CB8AC3E}">
        <p14:creationId xmlns:p14="http://schemas.microsoft.com/office/powerpoint/2010/main" val="286570663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747C29-434B-444F-B8C5-22D9E9FFE4B2}" type="datetimeFigureOut">
              <a:rPr lang="en-US" smtClean="0"/>
              <a:t>9/28/2021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F6090C-D28D-5542-AB9D-511F1570781A}" type="slidenum">
              <a:rPr lang="en-US" smtClean="0"/>
              <a:t>‹#›</a:t>
            </a:fld>
            <a:endParaRPr lang="en-US"/>
          </a:p>
        </p:txBody>
      </p:sp>
    </p:spTree>
    <p:extLst>
      <p:ext uri="{BB962C8B-B14F-4D97-AF65-F5344CB8AC3E}">
        <p14:creationId xmlns:p14="http://schemas.microsoft.com/office/powerpoint/2010/main" val="1192686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747C29-434B-444F-B8C5-22D9E9FFE4B2}" type="datetimeFigureOut">
              <a:rPr lang="en-US" smtClean="0"/>
              <a:t>9/28/2021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F6090C-D28D-5542-AB9D-511F1570781A}" type="slidenum">
              <a:rPr lang="en-US" smtClean="0"/>
              <a:t>‹#›</a:t>
            </a:fld>
            <a:endParaRPr lang="en-US"/>
          </a:p>
        </p:txBody>
      </p:sp>
    </p:spTree>
    <p:extLst>
      <p:ext uri="{BB962C8B-B14F-4D97-AF65-F5344CB8AC3E}">
        <p14:creationId xmlns:p14="http://schemas.microsoft.com/office/powerpoint/2010/main" val="322800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D747C29-434B-444F-B8C5-22D9E9FFE4B2}" type="datetimeFigureOut">
              <a:rPr lang="en-US" smtClean="0"/>
              <a:t>9/28/2021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F6090C-D28D-5542-AB9D-511F1570781A}" type="slidenum">
              <a:rPr lang="en-US" smtClean="0"/>
              <a:t>‹#›</a:t>
            </a:fld>
            <a:endParaRPr lang="en-US"/>
          </a:p>
        </p:txBody>
      </p:sp>
    </p:spTree>
    <p:extLst>
      <p:ext uri="{BB962C8B-B14F-4D97-AF65-F5344CB8AC3E}">
        <p14:creationId xmlns:p14="http://schemas.microsoft.com/office/powerpoint/2010/main" val="1654647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2D747C29-434B-444F-B8C5-22D9E9FFE4B2}" type="datetimeFigureOut">
              <a:rPr lang="en-US" smtClean="0"/>
              <a:t>9/28/2021</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F3F6090C-D28D-5542-AB9D-511F1570781A}" type="slidenum">
              <a:rPr lang="en-US" smtClean="0"/>
              <a:t>‹#›</a:t>
            </a:fld>
            <a:endParaRPr lang="en-US"/>
          </a:p>
        </p:txBody>
      </p:sp>
    </p:spTree>
    <p:extLst>
      <p:ext uri="{BB962C8B-B14F-4D97-AF65-F5344CB8AC3E}">
        <p14:creationId xmlns:p14="http://schemas.microsoft.com/office/powerpoint/2010/main" val="348900704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D747C29-434B-444F-B8C5-22D9E9FFE4B2}" type="datetimeFigureOut">
              <a:rPr lang="en-US" smtClean="0"/>
              <a:t>9/28/2021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F6090C-D28D-5542-AB9D-511F1570781A}" type="slidenum">
              <a:rPr lang="en-US" smtClean="0"/>
              <a:t>‹#›</a:t>
            </a:fld>
            <a:endParaRPr lang="en-US"/>
          </a:p>
        </p:txBody>
      </p:sp>
    </p:spTree>
    <p:extLst>
      <p:ext uri="{BB962C8B-B14F-4D97-AF65-F5344CB8AC3E}">
        <p14:creationId xmlns:p14="http://schemas.microsoft.com/office/powerpoint/2010/main" val="4071361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D747C29-434B-444F-B8C5-22D9E9FFE4B2}" type="datetimeFigureOut">
              <a:rPr lang="en-US" smtClean="0"/>
              <a:t>9/28/2021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F6090C-D28D-5542-AB9D-511F1570781A}" type="slidenum">
              <a:rPr lang="en-US" smtClean="0"/>
              <a:t>‹#›</a:t>
            </a:fld>
            <a:endParaRPr lang="en-US"/>
          </a:p>
        </p:txBody>
      </p:sp>
    </p:spTree>
    <p:extLst>
      <p:ext uri="{BB962C8B-B14F-4D97-AF65-F5344CB8AC3E}">
        <p14:creationId xmlns:p14="http://schemas.microsoft.com/office/powerpoint/2010/main" val="28778137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D747C29-434B-444F-B8C5-22D9E9FFE4B2}" type="datetimeFigureOut">
              <a:rPr lang="en-US" smtClean="0"/>
              <a:t>9/28/2021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F6090C-D28D-5542-AB9D-511F1570781A}" type="slidenum">
              <a:rPr lang="en-US" smtClean="0"/>
              <a:t>‹#›</a:t>
            </a:fld>
            <a:endParaRPr lang="en-US"/>
          </a:p>
        </p:txBody>
      </p:sp>
    </p:spTree>
    <p:extLst>
      <p:ext uri="{BB962C8B-B14F-4D97-AF65-F5344CB8AC3E}">
        <p14:creationId xmlns:p14="http://schemas.microsoft.com/office/powerpoint/2010/main" val="26805898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747C29-434B-444F-B8C5-22D9E9FFE4B2}" type="datetimeFigureOut">
              <a:rPr lang="en-US" smtClean="0"/>
              <a:t>9/28/2021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F6090C-D28D-5542-AB9D-511F1570781A}" type="slidenum">
              <a:rPr lang="en-US" smtClean="0"/>
              <a:t>‹#›</a:t>
            </a:fld>
            <a:endParaRPr lang="en-US"/>
          </a:p>
        </p:txBody>
      </p:sp>
    </p:spTree>
    <p:extLst>
      <p:ext uri="{BB962C8B-B14F-4D97-AF65-F5344CB8AC3E}">
        <p14:creationId xmlns:p14="http://schemas.microsoft.com/office/powerpoint/2010/main" val="683791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2D747C29-434B-444F-B8C5-22D9E9FFE4B2}" type="datetimeFigureOut">
              <a:rPr lang="en-US" smtClean="0"/>
              <a:t>9/28/2021</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F3F6090C-D28D-5542-AB9D-511F1570781A}"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09830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2D747C29-434B-444F-B8C5-22D9E9FFE4B2}" type="datetimeFigureOut">
              <a:rPr lang="en-US" smtClean="0"/>
              <a:t>9/28/2021</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F3F6090C-D28D-5542-AB9D-511F1570781A}"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35467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2D747C29-434B-444F-B8C5-22D9E9FFE4B2}" type="datetimeFigureOut">
              <a:rPr lang="en-US" smtClean="0"/>
              <a:t>9/28/2021</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F3F6090C-D28D-5542-AB9D-511F1570781A}" type="slidenum">
              <a:rPr lang="en-US" smtClean="0"/>
              <a:t>‹#›</a:t>
            </a:fld>
            <a:endParaRPr lang="en-US"/>
          </a:p>
        </p:txBody>
      </p:sp>
    </p:spTree>
    <p:extLst>
      <p:ext uri="{BB962C8B-B14F-4D97-AF65-F5344CB8AC3E}">
        <p14:creationId xmlns:p14="http://schemas.microsoft.com/office/powerpoint/2010/main" val="36200542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B66F8A2C-B8CF-4B20-9A73-2ADCF630275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xmlns="" id="{180C23B1-7427-4DF4-BFF1-60CD7E93BC5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xmlns="" id="{B5DD78E9-DE0D-47AF-A0DB-F475221E3D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4" name="Rectangle 13">
            <a:extLst>
              <a:ext uri="{FF2B5EF4-FFF2-40B4-BE49-F238E27FC236}">
                <a16:creationId xmlns:a16="http://schemas.microsoft.com/office/drawing/2014/main" xmlns="" id="{A118D329-2010-4A15-B57C-429FFAE35B1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sp>
      <p:sp>
        <p:nvSpPr>
          <p:cNvPr id="2" name="Title 1">
            <a:extLst>
              <a:ext uri="{FF2B5EF4-FFF2-40B4-BE49-F238E27FC236}">
                <a16:creationId xmlns:a16="http://schemas.microsoft.com/office/drawing/2014/main" xmlns="" id="{F486545B-D5A1-E34E-B93F-E6EAE66AACC2}"/>
              </a:ext>
            </a:extLst>
          </p:cNvPr>
          <p:cNvSpPr>
            <a:spLocks noGrp="1"/>
          </p:cNvSpPr>
          <p:nvPr>
            <p:ph type="ctrTitle"/>
          </p:nvPr>
        </p:nvSpPr>
        <p:spPr>
          <a:xfrm>
            <a:off x="1263520" y="1272800"/>
            <a:ext cx="6544620" cy="4312402"/>
          </a:xfrm>
        </p:spPr>
        <p:txBody>
          <a:bodyPr anchor="ctr">
            <a:normAutofit/>
          </a:bodyPr>
          <a:lstStyle/>
          <a:p>
            <a:pPr algn="r"/>
            <a:r>
              <a:rPr lang="en-US" sz="6800">
                <a:solidFill>
                  <a:schemeClr val="tx1"/>
                </a:solidFill>
              </a:rPr>
              <a:t>HPSI </a:t>
            </a:r>
          </a:p>
        </p:txBody>
      </p:sp>
      <p:sp>
        <p:nvSpPr>
          <p:cNvPr id="3" name="Subtitle 2">
            <a:extLst>
              <a:ext uri="{FF2B5EF4-FFF2-40B4-BE49-F238E27FC236}">
                <a16:creationId xmlns:a16="http://schemas.microsoft.com/office/drawing/2014/main" xmlns="" id="{CF45D6A1-9CF1-D449-A0AF-7950DB55884B}"/>
              </a:ext>
            </a:extLst>
          </p:cNvPr>
          <p:cNvSpPr>
            <a:spLocks noGrp="1"/>
          </p:cNvSpPr>
          <p:nvPr>
            <p:ph type="subTitle" idx="1"/>
          </p:nvPr>
        </p:nvSpPr>
        <p:spPr>
          <a:xfrm>
            <a:off x="8473440" y="1272800"/>
            <a:ext cx="2481307" cy="4312402"/>
          </a:xfrm>
        </p:spPr>
        <p:txBody>
          <a:bodyPr anchor="ctr">
            <a:normAutofit/>
          </a:bodyPr>
          <a:lstStyle/>
          <a:p>
            <a:pPr algn="l">
              <a:spcAft>
                <a:spcPts val="600"/>
              </a:spcAft>
            </a:pPr>
            <a:r>
              <a:rPr lang="en-US" sz="2000"/>
              <a:t>Mediasi, pencari Fakta dan Konsiliasi</a:t>
            </a:r>
          </a:p>
        </p:txBody>
      </p:sp>
      <p:cxnSp>
        <p:nvCxnSpPr>
          <p:cNvPr id="16" name="Straight Connector 15">
            <a:extLst>
              <a:ext uri="{FF2B5EF4-FFF2-40B4-BE49-F238E27FC236}">
                <a16:creationId xmlns:a16="http://schemas.microsoft.com/office/drawing/2014/main" xmlns="" id="{994262BC-EE98-4BD6-82DB-4955E8DCC29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8129872" y="2057401"/>
            <a:ext cx="0" cy="274320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xmlns="" id="{AFD78E70-7861-5841-8420-68D8CC43B3AA}"/>
              </a:ext>
            </a:extLst>
          </p:cNvPr>
          <p:cNvSpPr txBox="1"/>
          <p:nvPr/>
        </p:nvSpPr>
        <p:spPr>
          <a:xfrm>
            <a:off x="8129872" y="5609905"/>
            <a:ext cx="1443024" cy="369332"/>
          </a:xfrm>
          <a:prstGeom prst="rect">
            <a:avLst/>
          </a:prstGeom>
          <a:noFill/>
        </p:spPr>
        <p:txBody>
          <a:bodyPr wrap="none" rtlCol="0">
            <a:spAutoFit/>
          </a:bodyPr>
          <a:lstStyle/>
          <a:p>
            <a:pPr algn="r"/>
            <a:r>
              <a:rPr lang="id-ID" dirty="0" smtClean="0"/>
              <a:t>_By Widya_</a:t>
            </a:r>
            <a:endParaRPr lang="en-US" dirty="0"/>
          </a:p>
        </p:txBody>
      </p:sp>
    </p:spTree>
    <p:extLst>
      <p:ext uri="{BB962C8B-B14F-4D97-AF65-F5344CB8AC3E}">
        <p14:creationId xmlns:p14="http://schemas.microsoft.com/office/powerpoint/2010/main" val="3879653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B32F73EB-B46F-4F77-B3DC-7C374906F3B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xmlns="" id="{ADDB10B3-CF45-4294-8994-0E8AD1FC6EC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3" name="Rectangle 12">
            <a:extLst>
              <a:ext uri="{FF2B5EF4-FFF2-40B4-BE49-F238E27FC236}">
                <a16:creationId xmlns:a16="http://schemas.microsoft.com/office/drawing/2014/main" xmlns="" id="{5145417F-1D1B-48A7-B4DA-BAD73B02C81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a:extLst>
              <a:ext uri="{FF2B5EF4-FFF2-40B4-BE49-F238E27FC236}">
                <a16:creationId xmlns:a16="http://schemas.microsoft.com/office/drawing/2014/main" xmlns="" id="{13CF9D9F-1672-4D0C-934E-CD9EE1BE54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7" name="Group 16">
            <a:extLst>
              <a:ext uri="{FF2B5EF4-FFF2-40B4-BE49-F238E27FC236}">
                <a16:creationId xmlns:a16="http://schemas.microsoft.com/office/drawing/2014/main" xmlns="" id="{1558C702-CA14-4264-B8FC-A5120F75DE0A}"/>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4828372" y="1267730"/>
            <a:ext cx="1567331" cy="645295"/>
            <a:chOff x="5318306" y="1386268"/>
            <a:chExt cx="1567331" cy="645295"/>
          </a:xfrm>
        </p:grpSpPr>
        <p:cxnSp>
          <p:nvCxnSpPr>
            <p:cNvPr id="18" name="Straight Connector 17">
              <a:extLst>
                <a:ext uri="{FF2B5EF4-FFF2-40B4-BE49-F238E27FC236}">
                  <a16:creationId xmlns:a16="http://schemas.microsoft.com/office/drawing/2014/main" xmlns="" id="{6621A72C-7343-4A22-8700-696C5860A21A}"/>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xmlns="" id="{BB44A4DC-7861-4DCC-9931-5A075855D656}"/>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xmlns="" id="{E16C316F-BFB5-424F-A951-E962A3B745C2}"/>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2" name="Rectangle 21">
            <a:extLst>
              <a:ext uri="{FF2B5EF4-FFF2-40B4-BE49-F238E27FC236}">
                <a16:creationId xmlns:a16="http://schemas.microsoft.com/office/drawing/2014/main" xmlns="" id="{6995F625-BE4F-4433-8290-5DF0E8589F5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4" name="Rectangle 23">
            <a:extLst>
              <a:ext uri="{FF2B5EF4-FFF2-40B4-BE49-F238E27FC236}">
                <a16:creationId xmlns:a16="http://schemas.microsoft.com/office/drawing/2014/main" xmlns="" id="{80102662-1FA4-4C7A-B144-19699DF435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a:extLst>
              <a:ext uri="{FF2B5EF4-FFF2-40B4-BE49-F238E27FC236}">
                <a16:creationId xmlns:a16="http://schemas.microsoft.com/office/drawing/2014/main" xmlns="" id="{655E224A-5F26-423E-949C-07A720F39A4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8" name="Rectangle 27">
            <a:extLst>
              <a:ext uri="{FF2B5EF4-FFF2-40B4-BE49-F238E27FC236}">
                <a16:creationId xmlns:a16="http://schemas.microsoft.com/office/drawing/2014/main" xmlns="" id="{A6F1DA18-4CA4-40CF-9ACA-105D8373B67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sp>
      <p:sp>
        <p:nvSpPr>
          <p:cNvPr id="4" name="Rectangle 3"/>
          <p:cNvSpPr/>
          <p:nvPr/>
        </p:nvSpPr>
        <p:spPr>
          <a:xfrm>
            <a:off x="1260205" y="1887795"/>
            <a:ext cx="9673306" cy="2733106"/>
          </a:xfrm>
          <a:prstGeom prst="rect">
            <a:avLst/>
          </a:prstGeom>
        </p:spPr>
        <p:txBody>
          <a:bodyPr vert="horz" lIns="91440" tIns="45720" rIns="91440" bIns="45720" rtlCol="0" anchor="ctr">
            <a:normAutofit/>
          </a:bodyPr>
          <a:lstStyle/>
          <a:p>
            <a:pPr algn="ctr" defTabSz="914400">
              <a:lnSpc>
                <a:spcPct val="83000"/>
              </a:lnSpc>
              <a:spcBef>
                <a:spcPct val="0"/>
              </a:spcBef>
              <a:spcAft>
                <a:spcPts val="600"/>
              </a:spcAft>
            </a:pPr>
            <a:r>
              <a:rPr lang="en-US" sz="7200" cap="all" spc="-100">
                <a:solidFill>
                  <a:schemeClr val="tx1">
                    <a:lumMod val="85000"/>
                    <a:lumOff val="15000"/>
                  </a:schemeClr>
                </a:solidFill>
                <a:latin typeface="+mj-lt"/>
              </a:rPr>
              <a:t>Konsiliasi</a:t>
            </a:r>
            <a:endParaRPr lang="en-US" sz="7200" cap="all" spc="-100">
              <a:ln w="17780" cmpd="sng">
                <a:solidFill>
                  <a:srgbClr val="FFFFFF"/>
                </a:solidFill>
                <a:prstDash val="solid"/>
                <a:miter lim="800000"/>
              </a:ln>
              <a:solidFill>
                <a:schemeClr val="tx1">
                  <a:lumMod val="85000"/>
                  <a:lumOff val="15000"/>
                </a:schemeClr>
              </a:solidFill>
              <a:latin typeface="+mj-lt"/>
            </a:endParaRPr>
          </a:p>
        </p:txBody>
      </p:sp>
      <p:sp>
        <p:nvSpPr>
          <p:cNvPr id="30" name="Rectangle 29">
            <a:extLst>
              <a:ext uri="{FF2B5EF4-FFF2-40B4-BE49-F238E27FC236}">
                <a16:creationId xmlns:a16="http://schemas.microsoft.com/office/drawing/2014/main" xmlns="" id="{7C6D1B74-744B-4231-97DB-86B4C9C5E2D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135880" y="610955"/>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32" name="Straight Connector 31">
            <a:extLst>
              <a:ext uri="{FF2B5EF4-FFF2-40B4-BE49-F238E27FC236}">
                <a16:creationId xmlns:a16="http://schemas.microsoft.com/office/drawing/2014/main" xmlns="" id="{ABC98C72-9EDD-4426-B45A-84E06A7CD22F}"/>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5250180" y="611442"/>
            <a:ext cx="0" cy="64008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xmlns="" id="{44887186-EE44-4AD3-BEFE-3478B4537191}"/>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6941820" y="611442"/>
            <a:ext cx="0" cy="64008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xmlns="" id="{58EECC4E-F1C0-4C09-A7FD-4D623DACCC4F}"/>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5250180" y="1244380"/>
            <a:ext cx="1691640" cy="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5135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A009E310-C7C2-4F23-B466-4417C8ED3B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xmlns="" id="{51A4F4A1-146B-4D29-852A-F609966797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xmlns="" id="{A4C31FF5-F97E-4082-BFC5-A880DB9F3F0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201150" y="457200"/>
            <a:ext cx="8533646" cy="594360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4" name="Rectangle 13">
            <a:extLst>
              <a:ext uri="{FF2B5EF4-FFF2-40B4-BE49-F238E27FC236}">
                <a16:creationId xmlns:a16="http://schemas.microsoft.com/office/drawing/2014/main" xmlns="" id="{6015B4CE-42DE-4E9B-B800-B5B8142E6FC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372467" y="621793"/>
            <a:ext cx="8198780" cy="5614416"/>
          </a:xfrm>
          <a:prstGeom prst="rect">
            <a:avLst/>
          </a:prstGeom>
          <a:noFill/>
          <a:ln w="6350" cap="sq" cmpd="sng" algn="ctr">
            <a:solidFill>
              <a:schemeClr val="tx1">
                <a:lumMod val="75000"/>
                <a:lumOff val="25000"/>
              </a:schemeClr>
            </a:solidFill>
            <a:prstDash val="solid"/>
            <a:miter lim="800000"/>
          </a:ln>
          <a:effectLst/>
        </p:spPr>
      </p:sp>
      <p:sp>
        <p:nvSpPr>
          <p:cNvPr id="3" name="Content Placeholder 2"/>
          <p:cNvSpPr>
            <a:spLocks noGrp="1"/>
          </p:cNvSpPr>
          <p:nvPr>
            <p:ph idx="1"/>
          </p:nvPr>
        </p:nvSpPr>
        <p:spPr>
          <a:xfrm>
            <a:off x="3844616" y="2626840"/>
            <a:ext cx="7245103" cy="3131777"/>
          </a:xfrm>
        </p:spPr>
        <p:txBody>
          <a:bodyPr>
            <a:normAutofit/>
          </a:bodyPr>
          <a:lstStyle/>
          <a:p>
            <a:pPr>
              <a:buFont typeface="Wingdings" pitchFamily="2" charset="2"/>
              <a:buChar char="ü"/>
            </a:pPr>
            <a:r>
              <a:rPr lang="en-US">
                <a:solidFill>
                  <a:schemeClr val="tx1">
                    <a:lumMod val="75000"/>
                    <a:lumOff val="25000"/>
                  </a:schemeClr>
                </a:solidFill>
              </a:rPr>
              <a:t>Adalah suatu cara untuk menyelesaikan sengketa internasional mengenai keadaan apapun di mana suatu komisi yang dibentuk oleh pihak2, baik yang bersifat tetap atau ad hoc mengenai suatu sengketa dan berusaha untuk </a:t>
            </a:r>
          </a:p>
          <a:p>
            <a:pPr lvl="2">
              <a:buFont typeface="Wingdings" pitchFamily="2" charset="2"/>
              <a:buChar char="ü"/>
            </a:pPr>
            <a:r>
              <a:rPr lang="en-US">
                <a:solidFill>
                  <a:schemeClr val="tx1">
                    <a:lumMod val="75000"/>
                    <a:lumOff val="25000"/>
                  </a:schemeClr>
                </a:solidFill>
              </a:rPr>
              <a:t> menentukan batas penyelesaian </a:t>
            </a:r>
          </a:p>
          <a:p>
            <a:pPr lvl="2">
              <a:buFont typeface="Wingdings" pitchFamily="2" charset="2"/>
              <a:buChar char="ü"/>
            </a:pPr>
            <a:r>
              <a:rPr lang="en-US">
                <a:solidFill>
                  <a:schemeClr val="tx1">
                    <a:lumMod val="75000"/>
                    <a:lumOff val="25000"/>
                  </a:schemeClr>
                </a:solidFill>
              </a:rPr>
              <a:t>Memberi pihak2 pandangan </a:t>
            </a:r>
          </a:p>
          <a:p>
            <a:pPr>
              <a:buNone/>
            </a:pPr>
            <a:r>
              <a:rPr lang="en-US">
                <a:solidFill>
                  <a:schemeClr val="tx1">
                    <a:lumMod val="75000"/>
                    <a:lumOff val="25000"/>
                  </a:schemeClr>
                </a:solidFill>
              </a:rPr>
              <a:t>yang dapat diterima oleh para pihak </a:t>
            </a:r>
          </a:p>
        </p:txBody>
      </p:sp>
    </p:spTree>
    <p:extLst>
      <p:ext uri="{BB962C8B-B14F-4D97-AF65-F5344CB8AC3E}">
        <p14:creationId xmlns:p14="http://schemas.microsoft.com/office/powerpoint/2010/main" val="24720267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1981200" y="304800"/>
          <a:ext cx="8229600" cy="6248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41042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graphicEl>
                                              <a:dgm id="{44694DDA-FDE4-4C75-8414-95D26DFFE4FB}"/>
                                            </p:graphicEl>
                                          </p:spTgt>
                                        </p:tgtEl>
                                        <p:attrNameLst>
                                          <p:attrName>style.visibility</p:attrName>
                                        </p:attrNameLst>
                                      </p:cBhvr>
                                      <p:to>
                                        <p:strVal val="visible"/>
                                      </p:to>
                                    </p:set>
                                    <p:animEffect transition="in" filter="wipe(down)">
                                      <p:cBhvr>
                                        <p:cTn id="7" dur="500"/>
                                        <p:tgtEl>
                                          <p:spTgt spid="6">
                                            <p:graphicEl>
                                              <a:dgm id="{44694DDA-FDE4-4C75-8414-95D26DFFE4FB}"/>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graphicEl>
                                              <a:dgm id="{55A8119C-471D-4FA3-B2DC-7420D04BDD4B}"/>
                                            </p:graphicEl>
                                          </p:spTgt>
                                        </p:tgtEl>
                                        <p:attrNameLst>
                                          <p:attrName>style.visibility</p:attrName>
                                        </p:attrNameLst>
                                      </p:cBhvr>
                                      <p:to>
                                        <p:strVal val="visible"/>
                                      </p:to>
                                    </p:set>
                                    <p:animEffect transition="in" filter="wipe(down)">
                                      <p:cBhvr>
                                        <p:cTn id="12" dur="500"/>
                                        <p:tgtEl>
                                          <p:spTgt spid="6">
                                            <p:graphicEl>
                                              <a:dgm id="{55A8119C-471D-4FA3-B2DC-7420D04BDD4B}"/>
                                            </p:graphic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6">
                                            <p:graphicEl>
                                              <a:dgm id="{5D35E8C1-DED0-436A-B37E-F87760D3D966}"/>
                                            </p:graphicEl>
                                          </p:spTgt>
                                        </p:tgtEl>
                                        <p:attrNameLst>
                                          <p:attrName>style.visibility</p:attrName>
                                        </p:attrNameLst>
                                      </p:cBhvr>
                                      <p:to>
                                        <p:strVal val="visible"/>
                                      </p:to>
                                    </p:set>
                                    <p:animEffect transition="in" filter="wipe(down)">
                                      <p:cBhvr>
                                        <p:cTn id="15" dur="500"/>
                                        <p:tgtEl>
                                          <p:spTgt spid="6">
                                            <p:graphicEl>
                                              <a:dgm id="{5D35E8C1-DED0-436A-B37E-F87760D3D966}"/>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6">
                                            <p:graphicEl>
                                              <a:dgm id="{C6B464C1-2AD0-4276-B6E4-466D427A6A8C}"/>
                                            </p:graphicEl>
                                          </p:spTgt>
                                        </p:tgtEl>
                                        <p:attrNameLst>
                                          <p:attrName>style.visibility</p:attrName>
                                        </p:attrNameLst>
                                      </p:cBhvr>
                                      <p:to>
                                        <p:strVal val="visible"/>
                                      </p:to>
                                    </p:set>
                                    <p:animEffect transition="in" filter="wipe(down)">
                                      <p:cBhvr>
                                        <p:cTn id="20" dur="500"/>
                                        <p:tgtEl>
                                          <p:spTgt spid="6">
                                            <p:graphicEl>
                                              <a:dgm id="{C6B464C1-2AD0-4276-B6E4-466D427A6A8C}"/>
                                            </p:graphicEl>
                                          </p:spTgt>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6">
                                            <p:graphicEl>
                                              <a:dgm id="{DA3FB4FB-4FC3-4816-AA14-A3AA7912A495}"/>
                                            </p:graphicEl>
                                          </p:spTgt>
                                        </p:tgtEl>
                                        <p:attrNameLst>
                                          <p:attrName>style.visibility</p:attrName>
                                        </p:attrNameLst>
                                      </p:cBhvr>
                                      <p:to>
                                        <p:strVal val="visible"/>
                                      </p:to>
                                    </p:set>
                                    <p:animEffect transition="in" filter="wipe(down)">
                                      <p:cBhvr>
                                        <p:cTn id="23" dur="500"/>
                                        <p:tgtEl>
                                          <p:spTgt spid="6">
                                            <p:graphicEl>
                                              <a:dgm id="{DA3FB4FB-4FC3-4816-AA14-A3AA7912A495}"/>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6">
                                            <p:graphicEl>
                                              <a:dgm id="{E5699198-5A3B-42E6-AA2E-A5F32E9F5FA4}"/>
                                            </p:graphicEl>
                                          </p:spTgt>
                                        </p:tgtEl>
                                        <p:attrNameLst>
                                          <p:attrName>style.visibility</p:attrName>
                                        </p:attrNameLst>
                                      </p:cBhvr>
                                      <p:to>
                                        <p:strVal val="visible"/>
                                      </p:to>
                                    </p:set>
                                    <p:animEffect transition="in" filter="wipe(down)">
                                      <p:cBhvr>
                                        <p:cTn id="28" dur="500"/>
                                        <p:tgtEl>
                                          <p:spTgt spid="6">
                                            <p:graphicEl>
                                              <a:dgm id="{E5699198-5A3B-42E6-AA2E-A5F32E9F5FA4}"/>
                                            </p:graphic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6">
                                            <p:graphicEl>
                                              <a:dgm id="{D732AA44-3F03-4E26-91A0-66CFF81DEF0F}"/>
                                            </p:graphicEl>
                                          </p:spTgt>
                                        </p:tgtEl>
                                        <p:attrNameLst>
                                          <p:attrName>style.visibility</p:attrName>
                                        </p:attrNameLst>
                                      </p:cBhvr>
                                      <p:to>
                                        <p:strVal val="visible"/>
                                      </p:to>
                                    </p:set>
                                    <p:animEffect transition="in" filter="wipe(down)">
                                      <p:cBhvr>
                                        <p:cTn id="33" dur="500"/>
                                        <p:tgtEl>
                                          <p:spTgt spid="6">
                                            <p:graphicEl>
                                              <a:dgm id="{D732AA44-3F03-4E26-91A0-66CFF81DEF0F}"/>
                                            </p:graphicEl>
                                          </p:spTgt>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6">
                                            <p:graphicEl>
                                              <a:dgm id="{31120AF7-2761-4113-9CD3-564A65508799}"/>
                                            </p:graphicEl>
                                          </p:spTgt>
                                        </p:tgtEl>
                                        <p:attrNameLst>
                                          <p:attrName>style.visibility</p:attrName>
                                        </p:attrNameLst>
                                      </p:cBhvr>
                                      <p:to>
                                        <p:strVal val="visible"/>
                                      </p:to>
                                    </p:set>
                                    <p:animEffect transition="in" filter="wipe(down)">
                                      <p:cBhvr>
                                        <p:cTn id="38" dur="500"/>
                                        <p:tgtEl>
                                          <p:spTgt spid="6">
                                            <p:graphicEl>
                                              <a:dgm id="{31120AF7-2761-4113-9CD3-564A65508799}"/>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lvlOne"/>
        </p:bldSub>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3E25BDA2-3F4D-4B38-90E7-989465ECDD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xmlns="" id="{F65EEA05-AD42-442F-B6C6-CB9FC28942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xmlns="" id="{BC96869A-A70D-42F7-876F-605CB1718F2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4" name="Rectangle 13">
            <a:extLst>
              <a:ext uri="{FF2B5EF4-FFF2-40B4-BE49-F238E27FC236}">
                <a16:creationId xmlns:a16="http://schemas.microsoft.com/office/drawing/2014/main" xmlns="" id="{6CD407CC-EF5C-486F-9A14-7F681F986D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sp>
      <p:sp>
        <p:nvSpPr>
          <p:cNvPr id="2" name="Title 1"/>
          <p:cNvSpPr>
            <a:spLocks noGrp="1"/>
          </p:cNvSpPr>
          <p:nvPr>
            <p:ph type="title"/>
          </p:nvPr>
        </p:nvSpPr>
        <p:spPr>
          <a:xfrm>
            <a:off x="7532835" y="1420706"/>
            <a:ext cx="3466540" cy="4016587"/>
          </a:xfrm>
        </p:spPr>
        <p:txBody>
          <a:bodyPr>
            <a:normAutofit/>
          </a:bodyPr>
          <a:lstStyle/>
          <a:p>
            <a:r>
              <a:rPr lang="en-US" sz="3600"/>
              <a:t>Contoh </a:t>
            </a:r>
          </a:p>
        </p:txBody>
      </p:sp>
      <p:sp>
        <p:nvSpPr>
          <p:cNvPr id="3" name="Content Placeholder 2"/>
          <p:cNvSpPr>
            <a:spLocks noGrp="1"/>
          </p:cNvSpPr>
          <p:nvPr>
            <p:ph idx="1"/>
          </p:nvPr>
        </p:nvSpPr>
        <p:spPr>
          <a:xfrm>
            <a:off x="1440519" y="1420706"/>
            <a:ext cx="5514758" cy="4016587"/>
          </a:xfrm>
        </p:spPr>
        <p:txBody>
          <a:bodyPr anchor="ctr">
            <a:normAutofit/>
          </a:bodyPr>
          <a:lstStyle/>
          <a:p>
            <a:pPr>
              <a:lnSpc>
                <a:spcPct val="90000"/>
              </a:lnSpc>
              <a:buNone/>
            </a:pPr>
            <a:r>
              <a:rPr lang="en-US" sz="1500">
                <a:solidFill>
                  <a:schemeClr val="tx1">
                    <a:lumMod val="75000"/>
                    <a:lumOff val="25000"/>
                  </a:schemeClr>
                </a:solidFill>
              </a:rPr>
              <a:t>Sengketa perbatasaan antara Muangtai (siam) v. Perancis 1947</a:t>
            </a:r>
          </a:p>
          <a:p>
            <a:pPr>
              <a:lnSpc>
                <a:spcPct val="90000"/>
              </a:lnSpc>
            </a:pPr>
            <a:r>
              <a:rPr lang="en-US" sz="1500">
                <a:solidFill>
                  <a:schemeClr val="tx1">
                    <a:lumMod val="75000"/>
                    <a:lumOff val="25000"/>
                  </a:schemeClr>
                </a:solidFill>
              </a:rPr>
              <a:t>Muangtai mengklaim bahwa perbatasannya dengan prancis Indo-Cina harus di ubah berdasarkan alasan etnis, geografis dan ekonomis</a:t>
            </a:r>
          </a:p>
          <a:p>
            <a:pPr>
              <a:lnSpc>
                <a:spcPct val="90000"/>
              </a:lnSpc>
            </a:pPr>
            <a:r>
              <a:rPr lang="en-US" sz="1500">
                <a:solidFill>
                  <a:schemeClr val="tx1">
                    <a:lumMod val="75000"/>
                    <a:lumOff val="25000"/>
                  </a:schemeClr>
                </a:solidFill>
              </a:rPr>
              <a:t>Prancis tidak setuju</a:t>
            </a:r>
          </a:p>
          <a:p>
            <a:pPr>
              <a:lnSpc>
                <a:spcPct val="90000"/>
              </a:lnSpc>
              <a:buNone/>
            </a:pPr>
            <a:r>
              <a:rPr lang="en-US" sz="1500">
                <a:solidFill>
                  <a:schemeClr val="tx1">
                    <a:lumMod val="75000"/>
                    <a:lumOff val="25000"/>
                  </a:schemeClr>
                </a:solidFill>
                <a:sym typeface="Wingdings" pitchFamily="2" charset="2"/>
              </a:rPr>
              <a:t> Kedua pihak sepakat membentuk komisi konsiliasi  komisi  memeriksa bukti keduabelah pihak </a:t>
            </a:r>
          </a:p>
          <a:p>
            <a:pPr marL="514350" indent="-514350">
              <a:lnSpc>
                <a:spcPct val="90000"/>
              </a:lnSpc>
              <a:buAutoNum type="arabicPeriod"/>
            </a:pPr>
            <a:r>
              <a:rPr lang="en-US" sz="1500">
                <a:solidFill>
                  <a:schemeClr val="tx1">
                    <a:lumMod val="75000"/>
                    <a:lumOff val="25000"/>
                  </a:schemeClr>
                </a:solidFill>
                <a:sym typeface="Wingdings" pitchFamily="2" charset="2"/>
              </a:rPr>
              <a:t>Komisi mengarahkan para pihak u/ mencapai persetjuan</a:t>
            </a:r>
          </a:p>
          <a:p>
            <a:pPr marL="514350" indent="-514350">
              <a:lnSpc>
                <a:spcPct val="90000"/>
              </a:lnSpc>
              <a:buAutoNum type="arabicPeriod"/>
            </a:pPr>
            <a:r>
              <a:rPr lang="en-US" sz="1500">
                <a:solidFill>
                  <a:schemeClr val="tx1">
                    <a:lumMod val="75000"/>
                    <a:lumOff val="25000"/>
                  </a:schemeClr>
                </a:solidFill>
                <a:sym typeface="Wingdings" pitchFamily="2" charset="2"/>
              </a:rPr>
              <a:t>Komisi meringkas argumen pihak2 dan kesimpulannya sendiri dan membuat rekomendasi</a:t>
            </a:r>
            <a:endParaRPr lang="en-US" sz="1500">
              <a:solidFill>
                <a:schemeClr val="tx1">
                  <a:lumMod val="75000"/>
                  <a:lumOff val="25000"/>
                </a:schemeClr>
              </a:solidFill>
            </a:endParaRPr>
          </a:p>
        </p:txBody>
      </p:sp>
      <p:cxnSp>
        <p:nvCxnSpPr>
          <p:cNvPr id="16" name="Straight Connector 15">
            <a:extLst>
              <a:ext uri="{FF2B5EF4-FFF2-40B4-BE49-F238E27FC236}">
                <a16:creationId xmlns:a16="http://schemas.microsoft.com/office/drawing/2014/main" xmlns="" id="{0DD76B5F-5BAA-48C6-9065-9AEF15D30B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7205731"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66073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3E25BDA2-3F4D-4B38-90E7-989465ECDD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xmlns="" id="{F65EEA05-AD42-442F-B6C6-CB9FC28942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xmlns="" id="{BC96869A-A70D-42F7-876F-605CB1718F2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4" name="Rectangle 13">
            <a:extLst>
              <a:ext uri="{FF2B5EF4-FFF2-40B4-BE49-F238E27FC236}">
                <a16:creationId xmlns:a16="http://schemas.microsoft.com/office/drawing/2014/main" xmlns="" id="{6CD407CC-EF5C-486F-9A14-7F681F986D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sp>
      <p:sp>
        <p:nvSpPr>
          <p:cNvPr id="3" name="Content Placeholder 2"/>
          <p:cNvSpPr>
            <a:spLocks noGrp="1"/>
          </p:cNvSpPr>
          <p:nvPr>
            <p:ph idx="1"/>
          </p:nvPr>
        </p:nvSpPr>
        <p:spPr>
          <a:xfrm>
            <a:off x="1440519" y="1420706"/>
            <a:ext cx="5514758" cy="4016587"/>
          </a:xfrm>
        </p:spPr>
        <p:txBody>
          <a:bodyPr anchor="ctr">
            <a:normAutofit/>
          </a:bodyPr>
          <a:lstStyle/>
          <a:p>
            <a:pPr>
              <a:lnSpc>
                <a:spcPct val="90000"/>
              </a:lnSpc>
            </a:pPr>
            <a:r>
              <a:rPr lang="en-US" dirty="0" err="1">
                <a:solidFill>
                  <a:schemeClr val="tx1">
                    <a:lumMod val="75000"/>
                    <a:lumOff val="25000"/>
                  </a:schemeClr>
                </a:solidFill>
              </a:rPr>
              <a:t>Contoh</a:t>
            </a:r>
            <a:r>
              <a:rPr lang="en-US" dirty="0">
                <a:solidFill>
                  <a:schemeClr val="tx1">
                    <a:lumMod val="75000"/>
                    <a:lumOff val="25000"/>
                  </a:schemeClr>
                </a:solidFill>
              </a:rPr>
              <a:t> </a:t>
            </a:r>
            <a:r>
              <a:rPr lang="en-US" dirty="0" err="1">
                <a:solidFill>
                  <a:schemeClr val="tx1">
                    <a:lumMod val="75000"/>
                    <a:lumOff val="25000"/>
                  </a:schemeClr>
                </a:solidFill>
              </a:rPr>
              <a:t>konsiliasi</a:t>
            </a:r>
            <a:r>
              <a:rPr lang="en-US" dirty="0">
                <a:solidFill>
                  <a:schemeClr val="tx1">
                    <a:lumMod val="75000"/>
                    <a:lumOff val="25000"/>
                  </a:schemeClr>
                </a:solidFill>
              </a:rPr>
              <a:t> permanent </a:t>
            </a:r>
            <a:r>
              <a:rPr lang="en-US" dirty="0" err="1">
                <a:solidFill>
                  <a:schemeClr val="tx1">
                    <a:lumMod val="75000"/>
                    <a:lumOff val="25000"/>
                  </a:schemeClr>
                </a:solidFill>
              </a:rPr>
              <a:t>yaitu</a:t>
            </a:r>
            <a:r>
              <a:rPr lang="en-US" dirty="0">
                <a:solidFill>
                  <a:schemeClr val="tx1">
                    <a:lumMod val="75000"/>
                    <a:lumOff val="25000"/>
                  </a:schemeClr>
                </a:solidFill>
              </a:rPr>
              <a:t> </a:t>
            </a:r>
          </a:p>
          <a:p>
            <a:pPr>
              <a:lnSpc>
                <a:spcPct val="90000"/>
              </a:lnSpc>
            </a:pPr>
            <a:r>
              <a:rPr lang="en-US" dirty="0">
                <a:solidFill>
                  <a:schemeClr val="tx1">
                    <a:lumMod val="75000"/>
                    <a:lumOff val="25000"/>
                  </a:schemeClr>
                </a:solidFill>
              </a:rPr>
              <a:t>ISCID Rules of procedure for conciliation proceeding  yang di </a:t>
            </a:r>
            <a:r>
              <a:rPr lang="en-US" dirty="0" err="1">
                <a:solidFill>
                  <a:schemeClr val="tx1">
                    <a:lumMod val="75000"/>
                    <a:lumOff val="25000"/>
                  </a:schemeClr>
                </a:solidFill>
              </a:rPr>
              <a:t>bentuk</a:t>
            </a:r>
            <a:r>
              <a:rPr lang="en-US" dirty="0">
                <a:solidFill>
                  <a:schemeClr val="tx1">
                    <a:lumMod val="75000"/>
                    <a:lumOff val="25000"/>
                  </a:schemeClr>
                </a:solidFill>
              </a:rPr>
              <a:t> oleh bank dunia  pada </a:t>
            </a:r>
            <a:r>
              <a:rPr lang="en-US" dirty="0" err="1">
                <a:solidFill>
                  <a:schemeClr val="tx1">
                    <a:lumMod val="75000"/>
                    <a:lumOff val="25000"/>
                  </a:schemeClr>
                </a:solidFill>
              </a:rPr>
              <a:t>tahun</a:t>
            </a:r>
            <a:r>
              <a:rPr lang="en-US" dirty="0">
                <a:solidFill>
                  <a:schemeClr val="tx1">
                    <a:lumMod val="75000"/>
                    <a:lumOff val="25000"/>
                  </a:schemeClr>
                </a:solidFill>
              </a:rPr>
              <a:t> 1966</a:t>
            </a:r>
          </a:p>
          <a:p>
            <a:pPr>
              <a:lnSpc>
                <a:spcPct val="90000"/>
              </a:lnSpc>
            </a:pPr>
            <a:endParaRPr lang="en-US" dirty="0">
              <a:solidFill>
                <a:schemeClr val="tx1">
                  <a:lumMod val="75000"/>
                  <a:lumOff val="25000"/>
                </a:schemeClr>
              </a:solidFill>
            </a:endParaRPr>
          </a:p>
          <a:p>
            <a:pPr>
              <a:lnSpc>
                <a:spcPct val="90000"/>
              </a:lnSpc>
              <a:buFont typeface="Wingdings"/>
              <a:buChar char="à"/>
            </a:pPr>
            <a:r>
              <a:rPr lang="en-US" dirty="0" err="1">
                <a:solidFill>
                  <a:schemeClr val="tx1">
                    <a:lumMod val="75000"/>
                    <a:lumOff val="25000"/>
                  </a:schemeClr>
                </a:solidFill>
                <a:sym typeface="Wingdings" pitchFamily="2" charset="2"/>
              </a:rPr>
              <a:t>Baru</a:t>
            </a:r>
            <a:r>
              <a:rPr lang="en-US" dirty="0">
                <a:solidFill>
                  <a:schemeClr val="tx1">
                    <a:lumMod val="75000"/>
                    <a:lumOff val="25000"/>
                  </a:schemeClr>
                </a:solidFill>
                <a:sym typeface="Wingdings" pitchFamily="2" charset="2"/>
              </a:rPr>
              <a:t> </a:t>
            </a:r>
            <a:r>
              <a:rPr lang="en-US" dirty="0" err="1">
                <a:solidFill>
                  <a:schemeClr val="tx1">
                    <a:lumMod val="75000"/>
                    <a:lumOff val="25000"/>
                  </a:schemeClr>
                </a:solidFill>
                <a:sym typeface="Wingdings" pitchFamily="2" charset="2"/>
              </a:rPr>
              <a:t>menerima</a:t>
            </a:r>
            <a:r>
              <a:rPr lang="en-US" dirty="0">
                <a:solidFill>
                  <a:schemeClr val="tx1">
                    <a:lumMod val="75000"/>
                    <a:lumOff val="25000"/>
                  </a:schemeClr>
                </a:solidFill>
                <a:sym typeface="Wingdings" pitchFamily="2" charset="2"/>
              </a:rPr>
              <a:t> 2 </a:t>
            </a:r>
            <a:r>
              <a:rPr lang="en-US" dirty="0" err="1">
                <a:solidFill>
                  <a:schemeClr val="tx1">
                    <a:lumMod val="75000"/>
                    <a:lumOff val="25000"/>
                  </a:schemeClr>
                </a:solidFill>
                <a:sym typeface="Wingdings" pitchFamily="2" charset="2"/>
              </a:rPr>
              <a:t>kasus</a:t>
            </a:r>
            <a:endParaRPr lang="en-US" dirty="0">
              <a:solidFill>
                <a:schemeClr val="tx1">
                  <a:lumMod val="75000"/>
                  <a:lumOff val="25000"/>
                </a:schemeClr>
              </a:solidFill>
              <a:sym typeface="Wingdings" pitchFamily="2" charset="2"/>
            </a:endParaRPr>
          </a:p>
          <a:p>
            <a:pPr marL="514350" indent="-514350">
              <a:lnSpc>
                <a:spcPct val="90000"/>
              </a:lnSpc>
              <a:buAutoNum type="arabicPeriod"/>
            </a:pPr>
            <a:r>
              <a:rPr lang="en-US" dirty="0" err="1">
                <a:solidFill>
                  <a:schemeClr val="tx1">
                    <a:lumMod val="75000"/>
                    <a:lumOff val="25000"/>
                  </a:schemeClr>
                </a:solidFill>
                <a:sym typeface="Wingdings" pitchFamily="2" charset="2"/>
              </a:rPr>
              <a:t>Diserahkan</a:t>
            </a:r>
            <a:r>
              <a:rPr lang="en-US" dirty="0">
                <a:solidFill>
                  <a:schemeClr val="tx1">
                    <a:lumMod val="75000"/>
                    <a:lumOff val="25000"/>
                  </a:schemeClr>
                </a:solidFill>
                <a:sym typeface="Wingdings" pitchFamily="2" charset="2"/>
              </a:rPr>
              <a:t> </a:t>
            </a:r>
            <a:r>
              <a:rPr lang="en-US" dirty="0" err="1">
                <a:solidFill>
                  <a:schemeClr val="tx1">
                    <a:lumMod val="75000"/>
                    <a:lumOff val="25000"/>
                  </a:schemeClr>
                </a:solidFill>
                <a:sym typeface="Wingdings" pitchFamily="2" charset="2"/>
              </a:rPr>
              <a:t>namun</a:t>
            </a:r>
            <a:r>
              <a:rPr lang="en-US" dirty="0">
                <a:solidFill>
                  <a:schemeClr val="tx1">
                    <a:lumMod val="75000"/>
                    <a:lumOff val="25000"/>
                  </a:schemeClr>
                </a:solidFill>
                <a:sym typeface="Wingdings" pitchFamily="2" charset="2"/>
              </a:rPr>
              <a:t> </a:t>
            </a:r>
            <a:r>
              <a:rPr lang="en-US" dirty="0" err="1">
                <a:solidFill>
                  <a:schemeClr val="tx1">
                    <a:lumMod val="75000"/>
                    <a:lumOff val="25000"/>
                  </a:schemeClr>
                </a:solidFill>
                <a:sym typeface="Wingdings" pitchFamily="2" charset="2"/>
              </a:rPr>
              <a:t>sebelum</a:t>
            </a:r>
            <a:r>
              <a:rPr lang="en-US" dirty="0">
                <a:solidFill>
                  <a:schemeClr val="tx1">
                    <a:lumMod val="75000"/>
                    <a:lumOff val="25000"/>
                  </a:schemeClr>
                </a:solidFill>
                <a:sym typeface="Wingdings" pitchFamily="2" charset="2"/>
              </a:rPr>
              <a:t> </a:t>
            </a:r>
            <a:r>
              <a:rPr lang="en-US" dirty="0" err="1">
                <a:solidFill>
                  <a:schemeClr val="tx1">
                    <a:lumMod val="75000"/>
                    <a:lumOff val="25000"/>
                  </a:schemeClr>
                </a:solidFill>
                <a:sym typeface="Wingdings" pitchFamily="2" charset="2"/>
              </a:rPr>
              <a:t>berproses</a:t>
            </a:r>
            <a:r>
              <a:rPr lang="en-US" dirty="0">
                <a:solidFill>
                  <a:schemeClr val="tx1">
                    <a:lumMod val="75000"/>
                    <a:lumOff val="25000"/>
                  </a:schemeClr>
                </a:solidFill>
                <a:sym typeface="Wingdings" pitchFamily="2" charset="2"/>
              </a:rPr>
              <a:t> </a:t>
            </a:r>
            <a:r>
              <a:rPr lang="en-US" dirty="0" err="1">
                <a:solidFill>
                  <a:schemeClr val="tx1">
                    <a:lumMod val="75000"/>
                    <a:lumOff val="25000"/>
                  </a:schemeClr>
                </a:solidFill>
                <a:sym typeface="Wingdings" pitchFamily="2" charset="2"/>
              </a:rPr>
              <a:t>perkaranya</a:t>
            </a:r>
            <a:r>
              <a:rPr lang="en-US" dirty="0">
                <a:solidFill>
                  <a:schemeClr val="tx1">
                    <a:lumMod val="75000"/>
                    <a:lumOff val="25000"/>
                  </a:schemeClr>
                </a:solidFill>
                <a:sym typeface="Wingdings" pitchFamily="2" charset="2"/>
              </a:rPr>
              <a:t> </a:t>
            </a:r>
            <a:r>
              <a:rPr lang="en-US" dirty="0" err="1">
                <a:solidFill>
                  <a:schemeClr val="tx1">
                    <a:lumMod val="75000"/>
                    <a:lumOff val="25000"/>
                  </a:schemeClr>
                </a:solidFill>
                <a:sym typeface="Wingdings" pitchFamily="2" charset="2"/>
              </a:rPr>
              <a:t>telah</a:t>
            </a:r>
            <a:r>
              <a:rPr lang="en-US" dirty="0">
                <a:solidFill>
                  <a:schemeClr val="tx1">
                    <a:lumMod val="75000"/>
                    <a:lumOff val="25000"/>
                  </a:schemeClr>
                </a:solidFill>
                <a:sym typeface="Wingdings" pitchFamily="2" charset="2"/>
              </a:rPr>
              <a:t> </a:t>
            </a:r>
            <a:r>
              <a:rPr lang="en-US" dirty="0" err="1">
                <a:solidFill>
                  <a:schemeClr val="tx1">
                    <a:lumMod val="75000"/>
                    <a:lumOff val="25000"/>
                  </a:schemeClr>
                </a:solidFill>
                <a:sym typeface="Wingdings" pitchFamily="2" charset="2"/>
              </a:rPr>
              <a:t>selesai</a:t>
            </a:r>
            <a:endParaRPr lang="en-US" dirty="0">
              <a:solidFill>
                <a:schemeClr val="tx1">
                  <a:lumMod val="75000"/>
                  <a:lumOff val="25000"/>
                </a:schemeClr>
              </a:solidFill>
              <a:sym typeface="Wingdings" pitchFamily="2" charset="2"/>
            </a:endParaRPr>
          </a:p>
          <a:p>
            <a:pPr marL="514350" indent="-514350">
              <a:lnSpc>
                <a:spcPct val="90000"/>
              </a:lnSpc>
              <a:buAutoNum type="arabicPeriod"/>
            </a:pPr>
            <a:r>
              <a:rPr lang="en-US" dirty="0" err="1">
                <a:solidFill>
                  <a:schemeClr val="tx1">
                    <a:lumMod val="75000"/>
                    <a:lumOff val="25000"/>
                  </a:schemeClr>
                </a:solidFill>
                <a:sym typeface="Wingdings" pitchFamily="2" charset="2"/>
              </a:rPr>
              <a:t>Kasus</a:t>
            </a:r>
            <a:r>
              <a:rPr lang="en-US" dirty="0">
                <a:solidFill>
                  <a:schemeClr val="tx1">
                    <a:lumMod val="75000"/>
                    <a:lumOff val="25000"/>
                  </a:schemeClr>
                </a:solidFill>
                <a:sym typeface="Wingdings" pitchFamily="2" charset="2"/>
              </a:rPr>
              <a:t> Tesoro Petroleum corp. v. Government of Trinidad and Tobago </a:t>
            </a:r>
            <a:r>
              <a:rPr lang="en-US" dirty="0" err="1">
                <a:solidFill>
                  <a:schemeClr val="tx1">
                    <a:lumMod val="75000"/>
                    <a:lumOff val="25000"/>
                  </a:schemeClr>
                </a:solidFill>
                <a:sym typeface="Wingdings" pitchFamily="2" charset="2"/>
              </a:rPr>
              <a:t>tahun</a:t>
            </a:r>
            <a:r>
              <a:rPr lang="en-US" dirty="0">
                <a:solidFill>
                  <a:schemeClr val="tx1">
                    <a:lumMod val="75000"/>
                    <a:lumOff val="25000"/>
                  </a:schemeClr>
                </a:solidFill>
                <a:sym typeface="Wingdings" pitchFamily="2" charset="2"/>
              </a:rPr>
              <a:t> 1983  </a:t>
            </a:r>
            <a:r>
              <a:rPr lang="en-US" dirty="0" err="1">
                <a:solidFill>
                  <a:schemeClr val="tx1">
                    <a:lumMod val="75000"/>
                    <a:lumOff val="25000"/>
                  </a:schemeClr>
                </a:solidFill>
                <a:sym typeface="Wingdings" pitchFamily="2" charset="2"/>
              </a:rPr>
              <a:t>berhasil</a:t>
            </a:r>
            <a:r>
              <a:rPr lang="en-US" dirty="0">
                <a:solidFill>
                  <a:schemeClr val="tx1">
                    <a:lumMod val="75000"/>
                    <a:lumOff val="25000"/>
                  </a:schemeClr>
                </a:solidFill>
                <a:sym typeface="Wingdings" pitchFamily="2" charset="2"/>
              </a:rPr>
              <a:t> </a:t>
            </a:r>
            <a:r>
              <a:rPr lang="en-US" dirty="0" err="1">
                <a:solidFill>
                  <a:schemeClr val="tx1">
                    <a:lumMod val="75000"/>
                    <a:lumOff val="25000"/>
                  </a:schemeClr>
                </a:solidFill>
                <a:sym typeface="Wingdings" pitchFamily="2" charset="2"/>
              </a:rPr>
              <a:t>diselesaikan</a:t>
            </a:r>
            <a:r>
              <a:rPr lang="en-US" dirty="0">
                <a:solidFill>
                  <a:schemeClr val="tx1">
                    <a:lumMod val="75000"/>
                    <a:lumOff val="25000"/>
                  </a:schemeClr>
                </a:solidFill>
                <a:sym typeface="Wingdings" pitchFamily="2" charset="2"/>
              </a:rPr>
              <a:t> </a:t>
            </a:r>
            <a:r>
              <a:rPr lang="en-US" dirty="0" err="1">
                <a:solidFill>
                  <a:schemeClr val="tx1">
                    <a:lumMod val="75000"/>
                    <a:lumOff val="25000"/>
                  </a:schemeClr>
                </a:solidFill>
                <a:sym typeface="Wingdings" pitchFamily="2" charset="2"/>
              </a:rPr>
              <a:t>tahun</a:t>
            </a:r>
            <a:r>
              <a:rPr lang="en-US" dirty="0">
                <a:solidFill>
                  <a:schemeClr val="tx1">
                    <a:lumMod val="75000"/>
                    <a:lumOff val="25000"/>
                  </a:schemeClr>
                </a:solidFill>
                <a:sym typeface="Wingdings" pitchFamily="2" charset="2"/>
              </a:rPr>
              <a:t> 1985 </a:t>
            </a:r>
            <a:r>
              <a:rPr lang="en-US" dirty="0" err="1">
                <a:solidFill>
                  <a:schemeClr val="tx1">
                    <a:lumMod val="75000"/>
                    <a:lumOff val="25000"/>
                  </a:schemeClr>
                </a:solidFill>
                <a:sym typeface="Wingdings" pitchFamily="2" charset="2"/>
              </a:rPr>
              <a:t>setelah</a:t>
            </a:r>
            <a:r>
              <a:rPr lang="en-US" dirty="0">
                <a:solidFill>
                  <a:schemeClr val="tx1">
                    <a:lumMod val="75000"/>
                    <a:lumOff val="25000"/>
                  </a:schemeClr>
                </a:solidFill>
                <a:sym typeface="Wingdings" pitchFamily="2" charset="2"/>
              </a:rPr>
              <a:t> para </a:t>
            </a:r>
            <a:r>
              <a:rPr lang="en-US" dirty="0" err="1">
                <a:solidFill>
                  <a:schemeClr val="tx1">
                    <a:lumMod val="75000"/>
                    <a:lumOff val="25000"/>
                  </a:schemeClr>
                </a:solidFill>
                <a:sym typeface="Wingdings" pitchFamily="2" charset="2"/>
              </a:rPr>
              <a:t>pihak</a:t>
            </a:r>
            <a:r>
              <a:rPr lang="en-US" dirty="0">
                <a:solidFill>
                  <a:schemeClr val="tx1">
                    <a:lumMod val="75000"/>
                    <a:lumOff val="25000"/>
                  </a:schemeClr>
                </a:solidFill>
                <a:sym typeface="Wingdings" pitchFamily="2" charset="2"/>
              </a:rPr>
              <a:t> </a:t>
            </a:r>
            <a:r>
              <a:rPr lang="en-US" dirty="0" err="1">
                <a:solidFill>
                  <a:schemeClr val="tx1">
                    <a:lumMod val="75000"/>
                    <a:lumOff val="25000"/>
                  </a:schemeClr>
                </a:solidFill>
                <a:sym typeface="Wingdings" pitchFamily="2" charset="2"/>
              </a:rPr>
              <a:t>sepakat</a:t>
            </a:r>
            <a:r>
              <a:rPr lang="en-US" dirty="0">
                <a:solidFill>
                  <a:schemeClr val="tx1">
                    <a:lumMod val="75000"/>
                    <a:lumOff val="25000"/>
                  </a:schemeClr>
                </a:solidFill>
                <a:sym typeface="Wingdings" pitchFamily="2" charset="2"/>
              </a:rPr>
              <a:t> </a:t>
            </a:r>
            <a:r>
              <a:rPr lang="en-US" dirty="0" err="1">
                <a:solidFill>
                  <a:schemeClr val="tx1">
                    <a:lumMod val="75000"/>
                    <a:lumOff val="25000"/>
                  </a:schemeClr>
                </a:solidFill>
                <a:sym typeface="Wingdings" pitchFamily="2" charset="2"/>
              </a:rPr>
              <a:t>menerima</a:t>
            </a:r>
            <a:r>
              <a:rPr lang="en-US" dirty="0">
                <a:solidFill>
                  <a:schemeClr val="tx1">
                    <a:lumMod val="75000"/>
                    <a:lumOff val="25000"/>
                  </a:schemeClr>
                </a:solidFill>
                <a:sym typeface="Wingdings" pitchFamily="2" charset="2"/>
              </a:rPr>
              <a:t> </a:t>
            </a:r>
            <a:r>
              <a:rPr lang="en-US" dirty="0" err="1">
                <a:solidFill>
                  <a:schemeClr val="tx1">
                    <a:lumMod val="75000"/>
                    <a:lumOff val="25000"/>
                  </a:schemeClr>
                </a:solidFill>
                <a:sym typeface="Wingdings" pitchFamily="2" charset="2"/>
              </a:rPr>
              <a:t>usulan</a:t>
            </a:r>
            <a:r>
              <a:rPr lang="en-US" dirty="0">
                <a:solidFill>
                  <a:schemeClr val="tx1">
                    <a:lumMod val="75000"/>
                    <a:lumOff val="25000"/>
                  </a:schemeClr>
                </a:solidFill>
                <a:sym typeface="Wingdings" pitchFamily="2" charset="2"/>
              </a:rPr>
              <a:t> </a:t>
            </a:r>
            <a:r>
              <a:rPr lang="en-US" dirty="0" err="1">
                <a:solidFill>
                  <a:schemeClr val="tx1">
                    <a:lumMod val="75000"/>
                    <a:lumOff val="25000"/>
                  </a:schemeClr>
                </a:solidFill>
                <a:sym typeface="Wingdings" pitchFamily="2" charset="2"/>
              </a:rPr>
              <a:t>konsiliator</a:t>
            </a:r>
            <a:endParaRPr lang="en-US" dirty="0">
              <a:solidFill>
                <a:schemeClr val="tx1">
                  <a:lumMod val="75000"/>
                  <a:lumOff val="25000"/>
                </a:schemeClr>
              </a:solidFill>
            </a:endParaRPr>
          </a:p>
        </p:txBody>
      </p:sp>
      <p:cxnSp>
        <p:nvCxnSpPr>
          <p:cNvPr id="16" name="Straight Connector 15">
            <a:extLst>
              <a:ext uri="{FF2B5EF4-FFF2-40B4-BE49-F238E27FC236}">
                <a16:creationId xmlns:a16="http://schemas.microsoft.com/office/drawing/2014/main" xmlns="" id="{0DD76B5F-5BAA-48C6-9065-9AEF15D30B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7205731"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1442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1" y="491491"/>
            <a:ext cx="9144000" cy="4247317"/>
          </a:xfrm>
          <a:prstGeom prst="rect">
            <a:avLst/>
          </a:prstGeom>
          <a:noFill/>
        </p:spPr>
        <p:txBody>
          <a:bodyPr wrap="square" lIns="91440" tIns="45720" rIns="91440" bIns="45720">
            <a:spAutoFit/>
          </a:bodyPr>
          <a:lstStyle/>
          <a:p>
            <a:pPr algn="ctr"/>
            <a:r>
              <a:rPr lang="en-US"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THANKS</a:t>
            </a:r>
            <a:r>
              <a:rPr lang="en-US" sz="5400"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p>
          <a:p>
            <a:pPr algn="ctr"/>
            <a:r>
              <a:rPr lang="en-US" sz="5400"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SEE </a:t>
            </a:r>
            <a:r>
              <a:rPr lang="en-US"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U NEXT WEEK</a:t>
            </a:r>
          </a:p>
          <a:p>
            <a:pPr algn="ctr"/>
            <a:r>
              <a:rPr lang="en-US"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PLEASE READ international court of justice ALSO FINE 1 OR 2 cases </a:t>
            </a:r>
            <a:r>
              <a:rPr lang="en-US" sz="54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a:t>
            </a:r>
          </a:p>
        </p:txBody>
      </p:sp>
      <p:sp>
        <p:nvSpPr>
          <p:cNvPr id="5" name="Smiley Face 4"/>
          <p:cNvSpPr/>
          <p:nvPr/>
        </p:nvSpPr>
        <p:spPr>
          <a:xfrm>
            <a:off x="8458200" y="4419600"/>
            <a:ext cx="1828800" cy="2133600"/>
          </a:xfrm>
          <a:prstGeom prst="smileyFac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528918704"/>
      </p:ext>
    </p:extLst>
  </p:cSld>
  <p:clrMapOvr>
    <a:masterClrMapping/>
  </p:clrMapOvr>
  <p:transition>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8.33333E-7 -3.17079E-6 C 0.02188 -0.41368 0.04375 -0.82713 0.00782 -0.82944 C -0.02812 -0.83176 -0.16736 -0.01202 -0.21528 -0.01364 C -0.26319 -0.01525 -0.23802 -0.83222 -0.27951 -0.83961 C -0.321 -0.84701 -0.40034 -0.06078 -0.46406 -0.05801 C -0.52778 -0.05524 -0.6085 -0.81789 -0.66163 -0.82251 C -0.71441 -0.82713 -0.90034 -0.23319 -0.78194 -0.08528 C -0.66354 0.06263 -0.0901 0.03998 0.04879 0.06494 " pathEditMode="relative" ptsTypes="aaaaaaaA">
                                      <p:cBhvr>
                                        <p:cTn id="6" dur="5000" fill="hold"/>
                                        <p:tgtEl>
                                          <p:spTgt spid="5"/>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B32F73EB-B46F-4F77-B3DC-7C374906F3B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xmlns="" id="{ADDB10B3-CF45-4294-8994-0E8AD1FC6EC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3" name="Rectangle 12">
            <a:extLst>
              <a:ext uri="{FF2B5EF4-FFF2-40B4-BE49-F238E27FC236}">
                <a16:creationId xmlns:a16="http://schemas.microsoft.com/office/drawing/2014/main" xmlns="" id="{5145417F-1D1B-48A7-B4DA-BAD73B02C81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a:extLst>
              <a:ext uri="{FF2B5EF4-FFF2-40B4-BE49-F238E27FC236}">
                <a16:creationId xmlns:a16="http://schemas.microsoft.com/office/drawing/2014/main" xmlns="" id="{13CF9D9F-1672-4D0C-934E-CD9EE1BE54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7" name="Group 16">
            <a:extLst>
              <a:ext uri="{FF2B5EF4-FFF2-40B4-BE49-F238E27FC236}">
                <a16:creationId xmlns:a16="http://schemas.microsoft.com/office/drawing/2014/main" xmlns="" id="{1558C702-CA14-4264-B8FC-A5120F75DE0A}"/>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4828372" y="1267730"/>
            <a:ext cx="1567331" cy="645295"/>
            <a:chOff x="5318306" y="1386268"/>
            <a:chExt cx="1567331" cy="645295"/>
          </a:xfrm>
        </p:grpSpPr>
        <p:cxnSp>
          <p:nvCxnSpPr>
            <p:cNvPr id="18" name="Straight Connector 17">
              <a:extLst>
                <a:ext uri="{FF2B5EF4-FFF2-40B4-BE49-F238E27FC236}">
                  <a16:creationId xmlns:a16="http://schemas.microsoft.com/office/drawing/2014/main" xmlns="" id="{6621A72C-7343-4A22-8700-696C5860A21A}"/>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xmlns="" id="{BB44A4DC-7861-4DCC-9931-5A075855D656}"/>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xmlns="" id="{E16C316F-BFB5-424F-A951-E962A3B745C2}"/>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2" name="Rectangle 21">
            <a:extLst>
              <a:ext uri="{FF2B5EF4-FFF2-40B4-BE49-F238E27FC236}">
                <a16:creationId xmlns:a16="http://schemas.microsoft.com/office/drawing/2014/main" xmlns="" id="{6995F625-BE4F-4433-8290-5DF0E8589F5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4" name="Rectangle 23">
            <a:extLst>
              <a:ext uri="{FF2B5EF4-FFF2-40B4-BE49-F238E27FC236}">
                <a16:creationId xmlns:a16="http://schemas.microsoft.com/office/drawing/2014/main" xmlns="" id="{80102662-1FA4-4C7A-B144-19699DF435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a:extLst>
              <a:ext uri="{FF2B5EF4-FFF2-40B4-BE49-F238E27FC236}">
                <a16:creationId xmlns:a16="http://schemas.microsoft.com/office/drawing/2014/main" xmlns="" id="{655E224A-5F26-423E-949C-07A720F39A4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8" name="Rectangle 27">
            <a:extLst>
              <a:ext uri="{FF2B5EF4-FFF2-40B4-BE49-F238E27FC236}">
                <a16:creationId xmlns:a16="http://schemas.microsoft.com/office/drawing/2014/main" xmlns="" id="{A6F1DA18-4CA4-40CF-9ACA-105D8373B67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sp>
      <p:sp>
        <p:nvSpPr>
          <p:cNvPr id="4" name="Rectangle 3"/>
          <p:cNvSpPr/>
          <p:nvPr/>
        </p:nvSpPr>
        <p:spPr>
          <a:xfrm>
            <a:off x="1260205" y="1887795"/>
            <a:ext cx="9673306" cy="2733106"/>
          </a:xfrm>
          <a:prstGeom prst="rect">
            <a:avLst/>
          </a:prstGeom>
        </p:spPr>
        <p:txBody>
          <a:bodyPr vert="horz" lIns="91440" tIns="45720" rIns="91440" bIns="45720" rtlCol="0" anchor="ctr">
            <a:normAutofit/>
          </a:bodyPr>
          <a:lstStyle/>
          <a:p>
            <a:pPr algn="ctr" defTabSz="914400">
              <a:lnSpc>
                <a:spcPct val="83000"/>
              </a:lnSpc>
              <a:spcBef>
                <a:spcPct val="0"/>
              </a:spcBef>
              <a:spcAft>
                <a:spcPts val="600"/>
              </a:spcAft>
            </a:pPr>
            <a:r>
              <a:rPr lang="en-US" sz="7200" cap="all" spc="-100" dirty="0">
                <a:ln w="17780" cmpd="sng">
                  <a:solidFill>
                    <a:srgbClr val="FFFFFF"/>
                  </a:solidFill>
                  <a:prstDash val="solid"/>
                  <a:miter lim="800000"/>
                </a:ln>
                <a:solidFill>
                  <a:schemeClr val="tx1">
                    <a:lumMod val="85000"/>
                    <a:lumOff val="15000"/>
                  </a:schemeClr>
                </a:solidFill>
                <a:latin typeface="Bangla Sangam MN" panose="02000000000000000000" pitchFamily="2" charset="0"/>
                <a:cs typeface="Bangla Sangam MN" panose="02000000000000000000" pitchFamily="2" charset="0"/>
              </a:rPr>
              <a:t>MEDIASI</a:t>
            </a:r>
          </a:p>
        </p:txBody>
      </p:sp>
      <p:sp>
        <p:nvSpPr>
          <p:cNvPr id="30" name="Rectangle 29">
            <a:extLst>
              <a:ext uri="{FF2B5EF4-FFF2-40B4-BE49-F238E27FC236}">
                <a16:creationId xmlns:a16="http://schemas.microsoft.com/office/drawing/2014/main" xmlns="" id="{7C6D1B74-744B-4231-97DB-86B4C9C5E2D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135880" y="610955"/>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32" name="Straight Connector 31">
            <a:extLst>
              <a:ext uri="{FF2B5EF4-FFF2-40B4-BE49-F238E27FC236}">
                <a16:creationId xmlns:a16="http://schemas.microsoft.com/office/drawing/2014/main" xmlns="" id="{ABC98C72-9EDD-4426-B45A-84E06A7CD22F}"/>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5250180" y="611442"/>
            <a:ext cx="0" cy="64008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xmlns="" id="{44887186-EE44-4AD3-BEFE-3478B4537191}"/>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6941820" y="611442"/>
            <a:ext cx="0" cy="64008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xmlns="" id="{58EECC4E-F1C0-4C09-A7FD-4D623DACCC4F}"/>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5250180" y="1244380"/>
            <a:ext cx="1691640" cy="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514591"/>
      </p:ext>
    </p:extLst>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3E25BDA2-3F4D-4B38-90E7-989465ECDD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xmlns="" id="{F65EEA05-AD42-442F-B6C6-CB9FC28942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xmlns="" id="{BC96869A-A70D-42F7-876F-605CB1718F2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4" name="Rectangle 13">
            <a:extLst>
              <a:ext uri="{FF2B5EF4-FFF2-40B4-BE49-F238E27FC236}">
                <a16:creationId xmlns:a16="http://schemas.microsoft.com/office/drawing/2014/main" xmlns="" id="{6CD407CC-EF5C-486F-9A14-7F681F986D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sp>
      <p:sp>
        <p:nvSpPr>
          <p:cNvPr id="2" name="Title 1"/>
          <p:cNvSpPr>
            <a:spLocks noGrp="1"/>
          </p:cNvSpPr>
          <p:nvPr>
            <p:ph type="title"/>
          </p:nvPr>
        </p:nvSpPr>
        <p:spPr>
          <a:xfrm>
            <a:off x="7532835" y="1420706"/>
            <a:ext cx="3466540" cy="4016587"/>
          </a:xfrm>
        </p:spPr>
        <p:txBody>
          <a:bodyPr>
            <a:normAutofit/>
          </a:bodyPr>
          <a:lstStyle/>
          <a:p>
            <a:r>
              <a:rPr lang="en-US" sz="3600"/>
              <a:t>Contoh </a:t>
            </a:r>
          </a:p>
        </p:txBody>
      </p:sp>
      <p:sp>
        <p:nvSpPr>
          <p:cNvPr id="3" name="Content Placeholder 2"/>
          <p:cNvSpPr>
            <a:spLocks noGrp="1"/>
          </p:cNvSpPr>
          <p:nvPr>
            <p:ph idx="1"/>
          </p:nvPr>
        </p:nvSpPr>
        <p:spPr>
          <a:xfrm>
            <a:off x="1440519" y="1420706"/>
            <a:ext cx="5514758" cy="4016587"/>
          </a:xfrm>
        </p:spPr>
        <p:txBody>
          <a:bodyPr anchor="ctr">
            <a:normAutofit/>
          </a:bodyPr>
          <a:lstStyle/>
          <a:p>
            <a:endParaRPr lang="en-US">
              <a:solidFill>
                <a:schemeClr val="tx1">
                  <a:lumMod val="75000"/>
                  <a:lumOff val="25000"/>
                </a:schemeClr>
              </a:solidFill>
            </a:endParaRPr>
          </a:p>
          <a:p>
            <a:r>
              <a:rPr lang="en-US">
                <a:solidFill>
                  <a:schemeClr val="tx1">
                    <a:lumMod val="75000"/>
                    <a:lumOff val="25000"/>
                  </a:schemeClr>
                </a:solidFill>
              </a:rPr>
              <a:t>World bank </a:t>
            </a:r>
            <a:r>
              <a:rPr lang="en-US">
                <a:solidFill>
                  <a:schemeClr val="tx1">
                    <a:lumMod val="75000"/>
                    <a:lumOff val="25000"/>
                  </a:schemeClr>
                </a:solidFill>
                <a:sym typeface="Wingdings" pitchFamily="2" charset="2"/>
              </a:rPr>
              <a:t> indus water treaty 1960</a:t>
            </a:r>
            <a:endParaRPr lang="en-US">
              <a:solidFill>
                <a:schemeClr val="tx1">
                  <a:lumMod val="75000"/>
                  <a:lumOff val="25000"/>
                </a:schemeClr>
              </a:solidFill>
            </a:endParaRPr>
          </a:p>
          <a:p>
            <a:r>
              <a:rPr lang="en-US">
                <a:solidFill>
                  <a:schemeClr val="tx1">
                    <a:lumMod val="75000"/>
                    <a:lumOff val="25000"/>
                  </a:schemeClr>
                </a:solidFill>
              </a:rPr>
              <a:t>The egyptian- Israel peace Treaty of 1979 </a:t>
            </a:r>
            <a:r>
              <a:rPr lang="en-US">
                <a:solidFill>
                  <a:schemeClr val="tx1">
                    <a:lumMod val="75000"/>
                    <a:lumOff val="25000"/>
                  </a:schemeClr>
                </a:solidFill>
                <a:sym typeface="Wingdings" pitchFamily="2" charset="2"/>
              </a:rPr>
              <a:t> presiden AS Jimmy Carter ; mempertemukan dan menyelenggarakan perundingan antara israel dan mesir</a:t>
            </a:r>
          </a:p>
          <a:p>
            <a:r>
              <a:rPr lang="en-US">
                <a:solidFill>
                  <a:schemeClr val="tx1">
                    <a:lumMod val="75000"/>
                    <a:lumOff val="25000"/>
                  </a:schemeClr>
                </a:solidFill>
                <a:sym typeface="Wingdings" pitchFamily="2" charset="2"/>
              </a:rPr>
              <a:t>Pemerintah Algeria menyelesaikan sengketa penahanaan  diplomat AS oleh Iran 1980</a:t>
            </a:r>
          </a:p>
          <a:p>
            <a:pPr>
              <a:buNone/>
            </a:pPr>
            <a:endParaRPr lang="en-US">
              <a:solidFill>
                <a:schemeClr val="tx1">
                  <a:lumMod val="75000"/>
                  <a:lumOff val="25000"/>
                </a:schemeClr>
              </a:solidFill>
            </a:endParaRPr>
          </a:p>
        </p:txBody>
      </p:sp>
      <p:cxnSp>
        <p:nvCxnSpPr>
          <p:cNvPr id="16" name="Straight Connector 15">
            <a:extLst>
              <a:ext uri="{FF2B5EF4-FFF2-40B4-BE49-F238E27FC236}">
                <a16:creationId xmlns:a16="http://schemas.microsoft.com/office/drawing/2014/main" xmlns="" id="{0DD76B5F-5BAA-48C6-9065-9AEF15D30B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7205731"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8336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Mediasi</a:t>
            </a:r>
            <a:endParaRPr lang="en-US" dirty="0"/>
          </a:p>
        </p:txBody>
      </p:sp>
      <p:sp>
        <p:nvSpPr>
          <p:cNvPr id="5" name="Up Arrow Callout 4"/>
          <p:cNvSpPr/>
          <p:nvPr/>
        </p:nvSpPr>
        <p:spPr>
          <a:xfrm>
            <a:off x="1981199" y="1371599"/>
            <a:ext cx="9949543" cy="5290457"/>
          </a:xfrm>
          <a:prstGeom prst="upArrowCallout">
            <a:avLst>
              <a:gd name="adj1" fmla="val 25000"/>
              <a:gd name="adj2" fmla="val 25000"/>
              <a:gd name="adj3" fmla="val 7285"/>
              <a:gd name="adj4" fmla="val 87074"/>
            </a:avLst>
          </a:prstGeom>
        </p:spPr>
        <p:style>
          <a:lnRef idx="2">
            <a:schemeClr val="accent6"/>
          </a:lnRef>
          <a:fillRef idx="1">
            <a:schemeClr val="lt1"/>
          </a:fillRef>
          <a:effectRef idx="0">
            <a:schemeClr val="accent6"/>
          </a:effectRef>
          <a:fontRef idx="minor">
            <a:schemeClr val="dk1"/>
          </a:fontRef>
        </p:style>
        <p:txBody>
          <a:bodyPr rtlCol="0" anchor="ctr"/>
          <a:lstStyle/>
          <a:p>
            <a:pPr algn="ctr">
              <a:buFont typeface="Wingdings" pitchFamily="2" charset="2"/>
              <a:buChar char="§"/>
            </a:pPr>
            <a:r>
              <a:rPr lang="en-US" sz="3600" dirty="0" err="1"/>
              <a:t>Adalah</a:t>
            </a:r>
            <a:r>
              <a:rPr lang="en-US" sz="3600" dirty="0"/>
              <a:t> </a:t>
            </a:r>
            <a:r>
              <a:rPr lang="en-US" sz="3600" dirty="0" err="1"/>
              <a:t>suatu</a:t>
            </a:r>
            <a:r>
              <a:rPr lang="en-US" sz="3600" dirty="0"/>
              <a:t> </a:t>
            </a:r>
            <a:r>
              <a:rPr lang="en-US" sz="3600" dirty="0" err="1"/>
              <a:t>penyelesaian</a:t>
            </a:r>
            <a:r>
              <a:rPr lang="en-US" sz="3600" dirty="0"/>
              <a:t> </a:t>
            </a:r>
            <a:r>
              <a:rPr lang="en-US" sz="3600" dirty="0" err="1"/>
              <a:t>segketa</a:t>
            </a:r>
            <a:r>
              <a:rPr lang="en-US" sz="3600" dirty="0"/>
              <a:t> </a:t>
            </a:r>
            <a:r>
              <a:rPr lang="en-US" sz="3600" dirty="0" err="1"/>
              <a:t>melalui</a:t>
            </a:r>
            <a:r>
              <a:rPr lang="en-US" sz="3600" dirty="0"/>
              <a:t> </a:t>
            </a:r>
            <a:r>
              <a:rPr lang="en-US" sz="3600" dirty="0" err="1"/>
              <a:t>pihak</a:t>
            </a:r>
            <a:r>
              <a:rPr lang="en-US" sz="3600" dirty="0"/>
              <a:t> </a:t>
            </a:r>
            <a:r>
              <a:rPr lang="en-US" sz="3600" dirty="0" err="1"/>
              <a:t>ke</a:t>
            </a:r>
            <a:r>
              <a:rPr lang="en-US" sz="3600" dirty="0"/>
              <a:t> 3, </a:t>
            </a:r>
            <a:r>
              <a:rPr lang="en-US" sz="3600" dirty="0" err="1"/>
              <a:t>bisa</a:t>
            </a:r>
            <a:r>
              <a:rPr lang="en-US" sz="3600" dirty="0"/>
              <a:t> </a:t>
            </a:r>
            <a:r>
              <a:rPr lang="en-US" sz="3600" dirty="0" err="1"/>
              <a:t>negara</a:t>
            </a:r>
            <a:r>
              <a:rPr lang="en-US" sz="3600" dirty="0"/>
              <a:t>, OI </a:t>
            </a:r>
            <a:r>
              <a:rPr lang="en-US" sz="3600" dirty="0" err="1"/>
              <a:t>atau</a:t>
            </a:r>
            <a:r>
              <a:rPr lang="en-US" sz="3600" dirty="0"/>
              <a:t> </a:t>
            </a:r>
            <a:r>
              <a:rPr lang="en-US" sz="3600" dirty="0" err="1"/>
              <a:t>individu</a:t>
            </a:r>
            <a:r>
              <a:rPr lang="en-US" sz="3600" dirty="0"/>
              <a:t>. </a:t>
            </a:r>
          </a:p>
          <a:p>
            <a:pPr algn="ctr">
              <a:buFont typeface="Wingdings" pitchFamily="2" charset="2"/>
              <a:buChar char="§"/>
            </a:pPr>
            <a:r>
              <a:rPr lang="en-US" sz="3600" dirty="0" err="1"/>
              <a:t>Pihak</a:t>
            </a:r>
            <a:r>
              <a:rPr lang="en-US" sz="3600" dirty="0"/>
              <a:t> ke-3 </a:t>
            </a:r>
            <a:r>
              <a:rPr lang="en-US" sz="3600" dirty="0" err="1"/>
              <a:t>ikut</a:t>
            </a:r>
            <a:r>
              <a:rPr lang="en-US" sz="3600" dirty="0"/>
              <a:t> </a:t>
            </a:r>
            <a:r>
              <a:rPr lang="en-US" sz="3600" dirty="0" err="1"/>
              <a:t>secara</a:t>
            </a:r>
            <a:r>
              <a:rPr lang="en-US" sz="3600" dirty="0"/>
              <a:t> </a:t>
            </a:r>
            <a:r>
              <a:rPr lang="en-US" sz="3600" dirty="0" err="1"/>
              <a:t>aktif</a:t>
            </a:r>
            <a:r>
              <a:rPr lang="en-US" sz="3600" dirty="0"/>
              <a:t> </a:t>
            </a:r>
            <a:r>
              <a:rPr lang="en-US" sz="3600" dirty="0" err="1"/>
              <a:t>dalam</a:t>
            </a:r>
            <a:r>
              <a:rPr lang="en-US" sz="3600" dirty="0"/>
              <a:t> </a:t>
            </a:r>
            <a:r>
              <a:rPr lang="en-US" sz="3600" dirty="0" err="1"/>
              <a:t>proses</a:t>
            </a:r>
            <a:r>
              <a:rPr lang="en-US" sz="3600" dirty="0"/>
              <a:t> </a:t>
            </a:r>
            <a:r>
              <a:rPr lang="en-US" sz="3600" dirty="0" err="1"/>
              <a:t>negosiasi</a:t>
            </a:r>
            <a:endParaRPr lang="en-US" sz="3600" dirty="0"/>
          </a:p>
          <a:p>
            <a:pPr algn="ctr">
              <a:buFont typeface="Wingdings" pitchFamily="2" charset="2"/>
              <a:buChar char="§"/>
            </a:pPr>
            <a:r>
              <a:rPr lang="en-US" sz="3600" dirty="0" err="1"/>
              <a:t>Sebagai</a:t>
            </a:r>
            <a:r>
              <a:rPr lang="en-US" sz="3600" dirty="0"/>
              <a:t> </a:t>
            </a:r>
            <a:r>
              <a:rPr lang="en-US" sz="3600" dirty="0" err="1"/>
              <a:t>pihak</a:t>
            </a:r>
            <a:r>
              <a:rPr lang="en-US" sz="3600" dirty="0"/>
              <a:t> yang </a:t>
            </a:r>
            <a:r>
              <a:rPr lang="en-US" sz="3600" dirty="0" err="1"/>
              <a:t>netral</a:t>
            </a:r>
            <a:r>
              <a:rPr lang="en-US" sz="3600" dirty="0"/>
              <a:t> mediator </a:t>
            </a:r>
            <a:r>
              <a:rPr lang="en-US" sz="3600" dirty="0" err="1"/>
              <a:t>pada</a:t>
            </a:r>
            <a:r>
              <a:rPr lang="en-US" sz="3600" dirty="0"/>
              <a:t> </a:t>
            </a:r>
            <a:r>
              <a:rPr lang="en-US" sz="3600" dirty="0" err="1"/>
              <a:t>akhir</a:t>
            </a:r>
            <a:r>
              <a:rPr lang="en-US" sz="3600" dirty="0"/>
              <a:t> </a:t>
            </a:r>
            <a:r>
              <a:rPr lang="en-US" sz="3600" dirty="0" err="1"/>
              <a:t>perundingan</a:t>
            </a:r>
            <a:r>
              <a:rPr lang="en-US" sz="3600" dirty="0"/>
              <a:t> </a:t>
            </a:r>
            <a:r>
              <a:rPr lang="en-US" sz="3600" dirty="0" err="1"/>
              <a:t>memberikan</a:t>
            </a:r>
            <a:r>
              <a:rPr lang="en-US" sz="3600" dirty="0"/>
              <a:t> saran2 </a:t>
            </a:r>
            <a:r>
              <a:rPr lang="en-US" sz="3600" dirty="0" err="1"/>
              <a:t>guna</a:t>
            </a:r>
            <a:r>
              <a:rPr lang="en-US" sz="3600" dirty="0"/>
              <a:t> </a:t>
            </a:r>
            <a:r>
              <a:rPr lang="en-US" sz="3600" dirty="0" err="1"/>
              <a:t>penyelesaian</a:t>
            </a:r>
            <a:r>
              <a:rPr lang="en-US" sz="3600" dirty="0"/>
              <a:t> </a:t>
            </a:r>
            <a:r>
              <a:rPr lang="en-US" sz="3600" dirty="0" err="1"/>
              <a:t>sengketa</a:t>
            </a:r>
            <a:r>
              <a:rPr lang="en-US" sz="3600" dirty="0"/>
              <a:t>.</a:t>
            </a:r>
          </a:p>
        </p:txBody>
      </p:sp>
    </p:spTree>
    <p:extLst>
      <p:ext uri="{BB962C8B-B14F-4D97-AF65-F5344CB8AC3E}">
        <p14:creationId xmlns:p14="http://schemas.microsoft.com/office/powerpoint/2010/main" val="735226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5">
                                            <p:bg/>
                                          </p:spTgt>
                                        </p:tgtEl>
                                        <p:attrNameLst>
                                          <p:attrName>style.visibility</p:attrName>
                                        </p:attrNameLst>
                                      </p:cBhvr>
                                      <p:to>
                                        <p:strVal val="visible"/>
                                      </p:to>
                                    </p:set>
                                    <p:animEffect transition="in" filter="fade">
                                      <p:cBhvr>
                                        <p:cTn id="13" dur="2000"/>
                                        <p:tgtEl>
                                          <p:spTgt spid="5">
                                            <p:bg/>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5">
                                            <p:txEl>
                                              <p:pRg st="0" end="0"/>
                                            </p:txEl>
                                          </p:spTgt>
                                        </p:tgtEl>
                                        <p:attrNameLst>
                                          <p:attrName>style.visibility</p:attrName>
                                        </p:attrNameLst>
                                      </p:cBhvr>
                                      <p:to>
                                        <p:strVal val="visible"/>
                                      </p:to>
                                    </p:set>
                                    <p:animEffect transition="in" filter="fade">
                                      <p:cBhvr>
                                        <p:cTn id="18" dur="2000"/>
                                        <p:tgtEl>
                                          <p:spTgt spid="5">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animEffect transition="in" filter="fade">
                                      <p:cBhvr>
                                        <p:cTn id="23" dur="2000"/>
                                        <p:tgtEl>
                                          <p:spTgt spid="5">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5">
                                            <p:txEl>
                                              <p:pRg st="2" end="2"/>
                                            </p:txEl>
                                          </p:spTgt>
                                        </p:tgtEl>
                                        <p:attrNameLst>
                                          <p:attrName>style.visibility</p:attrName>
                                        </p:attrNameLst>
                                      </p:cBhvr>
                                      <p:to>
                                        <p:strVal val="visible"/>
                                      </p:to>
                                    </p:set>
                                    <p:animEffect transition="in" filter="fade">
                                      <p:cBhvr>
                                        <p:cTn id="28" dur="2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A009E310-C7C2-4F23-B466-4417C8ED3B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xmlns="" id="{51A4F4A1-146B-4D29-852A-F609966797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xmlns="" id="{A4C31FF5-F97E-4082-BFC5-A880DB9F3F0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201150" y="457200"/>
            <a:ext cx="8533646" cy="594360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4" name="Rectangle 13">
            <a:extLst>
              <a:ext uri="{FF2B5EF4-FFF2-40B4-BE49-F238E27FC236}">
                <a16:creationId xmlns:a16="http://schemas.microsoft.com/office/drawing/2014/main" xmlns="" id="{6015B4CE-42DE-4E9B-B800-B5B8142E6FC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372467" y="621793"/>
            <a:ext cx="8198780" cy="5614416"/>
          </a:xfrm>
          <a:prstGeom prst="rect">
            <a:avLst/>
          </a:prstGeom>
          <a:noFill/>
          <a:ln w="6350" cap="sq" cmpd="sng" algn="ctr">
            <a:solidFill>
              <a:schemeClr val="tx1">
                <a:lumMod val="75000"/>
                <a:lumOff val="25000"/>
              </a:schemeClr>
            </a:solidFill>
            <a:prstDash val="solid"/>
            <a:miter lim="800000"/>
          </a:ln>
          <a:effectLst/>
        </p:spPr>
      </p:sp>
      <p:sp>
        <p:nvSpPr>
          <p:cNvPr id="3" name="Content Placeholder 2"/>
          <p:cNvSpPr>
            <a:spLocks noGrp="1"/>
          </p:cNvSpPr>
          <p:nvPr>
            <p:ph idx="1"/>
          </p:nvPr>
        </p:nvSpPr>
        <p:spPr>
          <a:xfrm>
            <a:off x="3844616" y="2626840"/>
            <a:ext cx="7245103" cy="3131777"/>
          </a:xfrm>
        </p:spPr>
        <p:txBody>
          <a:bodyPr>
            <a:normAutofit/>
          </a:bodyPr>
          <a:lstStyle/>
          <a:p>
            <a:r>
              <a:rPr lang="en-US" dirty="0">
                <a:solidFill>
                  <a:schemeClr val="tx1">
                    <a:lumMod val="75000"/>
                    <a:lumOff val="25000"/>
                  </a:schemeClr>
                </a:solidFill>
              </a:rPr>
              <a:t>Mediator </a:t>
            </a:r>
            <a:r>
              <a:rPr lang="en-US" dirty="0" err="1">
                <a:solidFill>
                  <a:schemeClr val="tx1">
                    <a:lumMod val="75000"/>
                    <a:lumOff val="25000"/>
                  </a:schemeClr>
                </a:solidFill>
              </a:rPr>
              <a:t>dpt</a:t>
            </a:r>
            <a:r>
              <a:rPr lang="en-US" dirty="0">
                <a:solidFill>
                  <a:schemeClr val="tx1">
                    <a:lumMod val="75000"/>
                    <a:lumOff val="25000"/>
                  </a:schemeClr>
                </a:solidFill>
              </a:rPr>
              <a:t> </a:t>
            </a:r>
            <a:r>
              <a:rPr lang="en-US" dirty="0" err="1">
                <a:solidFill>
                  <a:schemeClr val="tx1">
                    <a:lumMod val="75000"/>
                    <a:lumOff val="25000"/>
                  </a:schemeClr>
                </a:solidFill>
              </a:rPr>
              <a:t>memberikan</a:t>
            </a:r>
            <a:r>
              <a:rPr lang="en-US" dirty="0">
                <a:solidFill>
                  <a:schemeClr val="tx1">
                    <a:lumMod val="75000"/>
                    <a:lumOff val="25000"/>
                  </a:schemeClr>
                </a:solidFill>
              </a:rPr>
              <a:t> </a:t>
            </a:r>
            <a:r>
              <a:rPr lang="en-US" dirty="0" err="1">
                <a:solidFill>
                  <a:schemeClr val="tx1">
                    <a:lumMod val="75000"/>
                    <a:lumOff val="25000"/>
                  </a:schemeClr>
                </a:solidFill>
              </a:rPr>
              <a:t>usulan</a:t>
            </a:r>
            <a:r>
              <a:rPr lang="en-US" dirty="0">
                <a:solidFill>
                  <a:schemeClr val="tx1">
                    <a:lumMod val="75000"/>
                    <a:lumOff val="25000"/>
                  </a:schemeClr>
                </a:solidFill>
              </a:rPr>
              <a:t> </a:t>
            </a:r>
            <a:r>
              <a:rPr lang="en-US" dirty="0" err="1">
                <a:solidFill>
                  <a:schemeClr val="tx1">
                    <a:lumMod val="75000"/>
                    <a:lumOff val="25000"/>
                  </a:schemeClr>
                </a:solidFill>
              </a:rPr>
              <a:t>kompromi</a:t>
            </a:r>
            <a:endParaRPr lang="en-US" dirty="0">
              <a:solidFill>
                <a:schemeClr val="tx1">
                  <a:lumMod val="75000"/>
                  <a:lumOff val="25000"/>
                </a:schemeClr>
              </a:solidFill>
            </a:endParaRPr>
          </a:p>
          <a:p>
            <a:r>
              <a:rPr lang="en-US" dirty="0">
                <a:solidFill>
                  <a:schemeClr val="tx1">
                    <a:lumMod val="75000"/>
                    <a:lumOff val="25000"/>
                  </a:schemeClr>
                </a:solidFill>
              </a:rPr>
              <a:t>Mediator </a:t>
            </a:r>
            <a:r>
              <a:rPr lang="en-US" dirty="0" err="1">
                <a:solidFill>
                  <a:schemeClr val="tx1">
                    <a:lumMod val="75000"/>
                    <a:lumOff val="25000"/>
                  </a:schemeClr>
                </a:solidFill>
              </a:rPr>
              <a:t>dpt</a:t>
            </a:r>
            <a:r>
              <a:rPr lang="en-US" dirty="0">
                <a:solidFill>
                  <a:schemeClr val="tx1">
                    <a:lumMod val="75000"/>
                    <a:lumOff val="25000"/>
                  </a:schemeClr>
                </a:solidFill>
              </a:rPr>
              <a:t> </a:t>
            </a:r>
            <a:r>
              <a:rPr lang="en-US" dirty="0" err="1">
                <a:solidFill>
                  <a:schemeClr val="tx1">
                    <a:lumMod val="75000"/>
                    <a:lumOff val="25000"/>
                  </a:schemeClr>
                </a:solidFill>
              </a:rPr>
              <a:t>memberi</a:t>
            </a:r>
            <a:r>
              <a:rPr lang="en-US" dirty="0">
                <a:solidFill>
                  <a:schemeClr val="tx1">
                    <a:lumMod val="75000"/>
                    <a:lumOff val="25000"/>
                  </a:schemeClr>
                </a:solidFill>
              </a:rPr>
              <a:t> </a:t>
            </a:r>
            <a:r>
              <a:rPr lang="en-US" dirty="0" err="1">
                <a:solidFill>
                  <a:schemeClr val="tx1">
                    <a:lumMod val="75000"/>
                    <a:lumOff val="25000"/>
                  </a:schemeClr>
                </a:solidFill>
              </a:rPr>
              <a:t>bantuan</a:t>
            </a:r>
            <a:r>
              <a:rPr lang="en-US" dirty="0">
                <a:solidFill>
                  <a:schemeClr val="tx1">
                    <a:lumMod val="75000"/>
                    <a:lumOff val="25000"/>
                  </a:schemeClr>
                </a:solidFill>
              </a:rPr>
              <a:t> </a:t>
            </a:r>
            <a:r>
              <a:rPr lang="en-US" dirty="0" err="1">
                <a:solidFill>
                  <a:schemeClr val="tx1">
                    <a:lumMod val="75000"/>
                    <a:lumOff val="25000"/>
                  </a:schemeClr>
                </a:solidFill>
              </a:rPr>
              <a:t>dalam</a:t>
            </a:r>
            <a:r>
              <a:rPr lang="en-US" dirty="0">
                <a:solidFill>
                  <a:schemeClr val="tx1">
                    <a:lumMod val="75000"/>
                    <a:lumOff val="25000"/>
                  </a:schemeClr>
                </a:solidFill>
              </a:rPr>
              <a:t> </a:t>
            </a:r>
            <a:r>
              <a:rPr lang="en-US" dirty="0" err="1">
                <a:solidFill>
                  <a:schemeClr val="tx1">
                    <a:lumMod val="75000"/>
                    <a:lumOff val="25000"/>
                  </a:schemeClr>
                </a:solidFill>
              </a:rPr>
              <a:t>melaksanakan</a:t>
            </a:r>
            <a:r>
              <a:rPr lang="en-US" dirty="0">
                <a:solidFill>
                  <a:schemeClr val="tx1">
                    <a:lumMod val="75000"/>
                    <a:lumOff val="25000"/>
                  </a:schemeClr>
                </a:solidFill>
              </a:rPr>
              <a:t> </a:t>
            </a:r>
            <a:r>
              <a:rPr lang="en-US" dirty="0" err="1">
                <a:solidFill>
                  <a:schemeClr val="tx1">
                    <a:lumMod val="75000"/>
                    <a:lumOff val="25000"/>
                  </a:schemeClr>
                </a:solidFill>
              </a:rPr>
              <a:t>kesepakatan</a:t>
            </a:r>
            <a:r>
              <a:rPr lang="en-US" dirty="0">
                <a:solidFill>
                  <a:schemeClr val="tx1">
                    <a:lumMod val="75000"/>
                    <a:lumOff val="25000"/>
                  </a:schemeClr>
                </a:solidFill>
              </a:rPr>
              <a:t>, </a:t>
            </a:r>
            <a:r>
              <a:rPr lang="en-US" dirty="0" err="1">
                <a:solidFill>
                  <a:schemeClr val="tx1">
                    <a:lumMod val="75000"/>
                    <a:lumOff val="25000"/>
                  </a:schemeClr>
                </a:solidFill>
              </a:rPr>
              <a:t>bantuan</a:t>
            </a:r>
            <a:r>
              <a:rPr lang="en-US" dirty="0">
                <a:solidFill>
                  <a:schemeClr val="tx1">
                    <a:lumMod val="75000"/>
                    <a:lumOff val="25000"/>
                  </a:schemeClr>
                </a:solidFill>
              </a:rPr>
              <a:t> </a:t>
            </a:r>
            <a:r>
              <a:rPr lang="en-US" dirty="0" err="1">
                <a:solidFill>
                  <a:schemeClr val="tx1">
                    <a:lumMod val="75000"/>
                    <a:lumOff val="25000"/>
                  </a:schemeClr>
                </a:solidFill>
              </a:rPr>
              <a:t>keuangan</a:t>
            </a:r>
            <a:r>
              <a:rPr lang="en-US" dirty="0">
                <a:solidFill>
                  <a:schemeClr val="tx1">
                    <a:lumMod val="75000"/>
                    <a:lumOff val="25000"/>
                  </a:schemeClr>
                </a:solidFill>
              </a:rPr>
              <a:t> dan </a:t>
            </a:r>
            <a:r>
              <a:rPr lang="en-US" dirty="0" err="1">
                <a:solidFill>
                  <a:schemeClr val="tx1">
                    <a:lumMod val="75000"/>
                    <a:lumOff val="25000"/>
                  </a:schemeClr>
                </a:solidFill>
              </a:rPr>
              <a:t>mengawasi</a:t>
            </a:r>
            <a:endParaRPr lang="en-US" dirty="0">
              <a:solidFill>
                <a:schemeClr val="tx1">
                  <a:lumMod val="75000"/>
                  <a:lumOff val="25000"/>
                </a:schemeClr>
              </a:solidFill>
            </a:endParaRPr>
          </a:p>
          <a:p>
            <a:r>
              <a:rPr lang="en-US" dirty="0" err="1">
                <a:solidFill>
                  <a:schemeClr val="tx1">
                    <a:lumMod val="75000"/>
                    <a:lumOff val="25000"/>
                  </a:schemeClr>
                </a:solidFill>
              </a:rPr>
              <a:t>Apabila</a:t>
            </a:r>
            <a:r>
              <a:rPr lang="en-US" dirty="0">
                <a:solidFill>
                  <a:schemeClr val="tx1">
                    <a:lumMod val="75000"/>
                    <a:lumOff val="25000"/>
                  </a:schemeClr>
                </a:solidFill>
              </a:rPr>
              <a:t> </a:t>
            </a:r>
            <a:r>
              <a:rPr lang="en-US" dirty="0" err="1">
                <a:solidFill>
                  <a:schemeClr val="tx1">
                    <a:lumMod val="75000"/>
                    <a:lumOff val="25000"/>
                  </a:schemeClr>
                </a:solidFill>
              </a:rPr>
              <a:t>mediatornya</a:t>
            </a:r>
            <a:r>
              <a:rPr lang="en-US" dirty="0">
                <a:solidFill>
                  <a:schemeClr val="tx1">
                    <a:lumMod val="75000"/>
                    <a:lumOff val="25000"/>
                  </a:schemeClr>
                </a:solidFill>
              </a:rPr>
              <a:t> negara, negara </a:t>
            </a:r>
            <a:r>
              <a:rPr lang="en-US" dirty="0" err="1">
                <a:solidFill>
                  <a:schemeClr val="tx1">
                    <a:lumMod val="75000"/>
                    <a:lumOff val="25000"/>
                  </a:schemeClr>
                </a:solidFill>
              </a:rPr>
              <a:t>dapat</a:t>
            </a:r>
            <a:r>
              <a:rPr lang="en-US" dirty="0">
                <a:solidFill>
                  <a:schemeClr val="tx1">
                    <a:lumMod val="75000"/>
                    <a:lumOff val="25000"/>
                  </a:schemeClr>
                </a:solidFill>
              </a:rPr>
              <a:t> </a:t>
            </a:r>
            <a:r>
              <a:rPr lang="en-US" dirty="0" err="1">
                <a:solidFill>
                  <a:schemeClr val="tx1">
                    <a:lumMod val="75000"/>
                    <a:lumOff val="25000"/>
                  </a:schemeClr>
                </a:solidFill>
              </a:rPr>
              <a:t>memberikan</a:t>
            </a:r>
            <a:r>
              <a:rPr lang="en-US" dirty="0">
                <a:solidFill>
                  <a:schemeClr val="tx1">
                    <a:lumMod val="75000"/>
                    <a:lumOff val="25000"/>
                  </a:schemeClr>
                </a:solidFill>
              </a:rPr>
              <a:t> </a:t>
            </a:r>
            <a:r>
              <a:rPr lang="en-US" dirty="0" err="1">
                <a:solidFill>
                  <a:schemeClr val="tx1">
                    <a:lumMod val="75000"/>
                    <a:lumOff val="25000"/>
                  </a:schemeClr>
                </a:solidFill>
              </a:rPr>
              <a:t>pengaruhnya</a:t>
            </a:r>
            <a:r>
              <a:rPr lang="en-US" dirty="0">
                <a:solidFill>
                  <a:schemeClr val="tx1">
                    <a:lumMod val="75000"/>
                    <a:lumOff val="25000"/>
                  </a:schemeClr>
                </a:solidFill>
              </a:rPr>
              <a:t> </a:t>
            </a:r>
            <a:r>
              <a:rPr lang="en-US" dirty="0" err="1">
                <a:solidFill>
                  <a:schemeClr val="tx1">
                    <a:lumMod val="75000"/>
                    <a:lumOff val="25000"/>
                  </a:schemeClr>
                </a:solidFill>
              </a:rPr>
              <a:t>untuk</a:t>
            </a:r>
            <a:r>
              <a:rPr lang="en-US" dirty="0">
                <a:solidFill>
                  <a:schemeClr val="tx1">
                    <a:lumMod val="75000"/>
                    <a:lumOff val="25000"/>
                  </a:schemeClr>
                </a:solidFill>
              </a:rPr>
              <a:t> </a:t>
            </a:r>
            <a:r>
              <a:rPr lang="en-US" dirty="0" err="1">
                <a:solidFill>
                  <a:schemeClr val="tx1">
                    <a:lumMod val="75000"/>
                    <a:lumOff val="25000"/>
                  </a:schemeClr>
                </a:solidFill>
              </a:rPr>
              <a:t>memaksa</a:t>
            </a:r>
            <a:r>
              <a:rPr lang="en-US" dirty="0">
                <a:solidFill>
                  <a:schemeClr val="tx1">
                    <a:lumMod val="75000"/>
                    <a:lumOff val="25000"/>
                  </a:schemeClr>
                </a:solidFill>
              </a:rPr>
              <a:t> para </a:t>
            </a:r>
            <a:r>
              <a:rPr lang="en-US" dirty="0" err="1">
                <a:solidFill>
                  <a:schemeClr val="tx1">
                    <a:lumMod val="75000"/>
                    <a:lumOff val="25000"/>
                  </a:schemeClr>
                </a:solidFill>
              </a:rPr>
              <a:t>pihak</a:t>
            </a:r>
            <a:r>
              <a:rPr lang="en-US" dirty="0">
                <a:solidFill>
                  <a:schemeClr val="tx1">
                    <a:lumMod val="75000"/>
                    <a:lumOff val="25000"/>
                  </a:schemeClr>
                </a:solidFill>
              </a:rPr>
              <a:t> </a:t>
            </a:r>
            <a:r>
              <a:rPr lang="en-US" dirty="0" err="1">
                <a:solidFill>
                  <a:schemeClr val="tx1">
                    <a:lumMod val="75000"/>
                    <a:lumOff val="25000"/>
                  </a:schemeClr>
                </a:solidFill>
              </a:rPr>
              <a:t>untuk</a:t>
            </a:r>
            <a:r>
              <a:rPr lang="en-US" dirty="0">
                <a:solidFill>
                  <a:schemeClr val="tx1">
                    <a:lumMod val="75000"/>
                    <a:lumOff val="25000"/>
                  </a:schemeClr>
                </a:solidFill>
              </a:rPr>
              <a:t> </a:t>
            </a:r>
            <a:r>
              <a:rPr lang="en-US" dirty="0" err="1">
                <a:solidFill>
                  <a:schemeClr val="tx1">
                    <a:lumMod val="75000"/>
                    <a:lumOff val="25000"/>
                  </a:schemeClr>
                </a:solidFill>
              </a:rPr>
              <a:t>melaksanakan</a:t>
            </a:r>
            <a:r>
              <a:rPr lang="en-US" dirty="0">
                <a:solidFill>
                  <a:schemeClr val="tx1">
                    <a:lumMod val="75000"/>
                    <a:lumOff val="25000"/>
                  </a:schemeClr>
                </a:solidFill>
              </a:rPr>
              <a:t> </a:t>
            </a:r>
            <a:r>
              <a:rPr lang="en-US" dirty="0" err="1">
                <a:solidFill>
                  <a:schemeClr val="tx1">
                    <a:lumMod val="75000"/>
                    <a:lumOff val="25000"/>
                  </a:schemeClr>
                </a:solidFill>
              </a:rPr>
              <a:t>kesepakatannya</a:t>
            </a:r>
            <a:endParaRPr lang="en-US" dirty="0">
              <a:solidFill>
                <a:schemeClr val="tx1">
                  <a:lumMod val="75000"/>
                  <a:lumOff val="25000"/>
                </a:schemeClr>
              </a:solidFill>
            </a:endParaRPr>
          </a:p>
        </p:txBody>
      </p:sp>
    </p:spTree>
    <p:extLst>
      <p:ext uri="{BB962C8B-B14F-4D97-AF65-F5344CB8AC3E}">
        <p14:creationId xmlns:p14="http://schemas.microsoft.com/office/powerpoint/2010/main" val="3036420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3E25BDA2-3F4D-4B38-90E7-989465ECDD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xmlns="" id="{F65EEA05-AD42-442F-B6C6-CB9FC28942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xmlns="" id="{BC96869A-A70D-42F7-876F-605CB1718F2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4" name="Rectangle 13">
            <a:extLst>
              <a:ext uri="{FF2B5EF4-FFF2-40B4-BE49-F238E27FC236}">
                <a16:creationId xmlns:a16="http://schemas.microsoft.com/office/drawing/2014/main" xmlns="" id="{6CD407CC-EF5C-486F-9A14-7F681F986D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sp>
      <p:sp>
        <p:nvSpPr>
          <p:cNvPr id="2" name="Title 1"/>
          <p:cNvSpPr>
            <a:spLocks noGrp="1"/>
          </p:cNvSpPr>
          <p:nvPr>
            <p:ph type="title"/>
          </p:nvPr>
        </p:nvSpPr>
        <p:spPr>
          <a:xfrm>
            <a:off x="7532835" y="1420706"/>
            <a:ext cx="3466540" cy="4016587"/>
          </a:xfrm>
        </p:spPr>
        <p:txBody>
          <a:bodyPr>
            <a:normAutofit/>
          </a:bodyPr>
          <a:lstStyle/>
          <a:p>
            <a:r>
              <a:rPr lang="en-US" sz="3600"/>
              <a:t>Dasar hukum </a:t>
            </a:r>
          </a:p>
        </p:txBody>
      </p:sp>
      <p:sp>
        <p:nvSpPr>
          <p:cNvPr id="3" name="Content Placeholder 2"/>
          <p:cNvSpPr>
            <a:spLocks noGrp="1"/>
          </p:cNvSpPr>
          <p:nvPr>
            <p:ph idx="1"/>
          </p:nvPr>
        </p:nvSpPr>
        <p:spPr>
          <a:xfrm>
            <a:off x="1440519" y="1420706"/>
            <a:ext cx="5514758" cy="4016587"/>
          </a:xfrm>
        </p:spPr>
        <p:txBody>
          <a:bodyPr anchor="ctr">
            <a:normAutofit/>
          </a:bodyPr>
          <a:lstStyle/>
          <a:p>
            <a:r>
              <a:rPr lang="en-US">
                <a:solidFill>
                  <a:schemeClr val="tx1">
                    <a:lumMod val="75000"/>
                    <a:lumOff val="25000"/>
                  </a:schemeClr>
                </a:solidFill>
              </a:rPr>
              <a:t>Pasal 3&amp;4 the hague convention on the peaceful settlement of dispute</a:t>
            </a:r>
          </a:p>
          <a:p>
            <a:r>
              <a:rPr lang="en-US">
                <a:solidFill>
                  <a:schemeClr val="tx1">
                    <a:lumMod val="75000"/>
                    <a:lumOff val="25000"/>
                  </a:schemeClr>
                </a:solidFill>
              </a:rPr>
              <a:t>Bab VI Piagam PBB (psl 33-38)</a:t>
            </a:r>
          </a:p>
          <a:p>
            <a:endParaRPr lang="en-US">
              <a:solidFill>
                <a:schemeClr val="tx1">
                  <a:lumMod val="75000"/>
                  <a:lumOff val="25000"/>
                </a:schemeClr>
              </a:solidFill>
            </a:endParaRPr>
          </a:p>
        </p:txBody>
      </p:sp>
      <p:cxnSp>
        <p:nvCxnSpPr>
          <p:cNvPr id="16" name="Straight Connector 15">
            <a:extLst>
              <a:ext uri="{FF2B5EF4-FFF2-40B4-BE49-F238E27FC236}">
                <a16:creationId xmlns:a16="http://schemas.microsoft.com/office/drawing/2014/main" xmlns="" id="{0DD76B5F-5BAA-48C6-9065-9AEF15D30B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7205731"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7679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B32F73EB-B46F-4F77-B3DC-7C374906F3B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xmlns="" id="{ADDB10B3-CF45-4294-8994-0E8AD1FC6EC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3" name="Rectangle 12">
            <a:extLst>
              <a:ext uri="{FF2B5EF4-FFF2-40B4-BE49-F238E27FC236}">
                <a16:creationId xmlns:a16="http://schemas.microsoft.com/office/drawing/2014/main" xmlns="" id="{5145417F-1D1B-48A7-B4DA-BAD73B02C81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a:extLst>
              <a:ext uri="{FF2B5EF4-FFF2-40B4-BE49-F238E27FC236}">
                <a16:creationId xmlns:a16="http://schemas.microsoft.com/office/drawing/2014/main" xmlns="" id="{13CF9D9F-1672-4D0C-934E-CD9EE1BE54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7" name="Group 16">
            <a:extLst>
              <a:ext uri="{FF2B5EF4-FFF2-40B4-BE49-F238E27FC236}">
                <a16:creationId xmlns:a16="http://schemas.microsoft.com/office/drawing/2014/main" xmlns="" id="{1558C702-CA14-4264-B8FC-A5120F75DE0A}"/>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4828372" y="1267730"/>
            <a:ext cx="1567331" cy="645295"/>
            <a:chOff x="5318306" y="1386268"/>
            <a:chExt cx="1567331" cy="645295"/>
          </a:xfrm>
        </p:grpSpPr>
        <p:cxnSp>
          <p:nvCxnSpPr>
            <p:cNvPr id="18" name="Straight Connector 17">
              <a:extLst>
                <a:ext uri="{FF2B5EF4-FFF2-40B4-BE49-F238E27FC236}">
                  <a16:creationId xmlns:a16="http://schemas.microsoft.com/office/drawing/2014/main" xmlns="" id="{6621A72C-7343-4A22-8700-696C5860A21A}"/>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xmlns="" id="{BB44A4DC-7861-4DCC-9931-5A075855D656}"/>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xmlns="" id="{E16C316F-BFB5-424F-A951-E962A3B745C2}"/>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xmlns="" val="1"/>
                </p:ext>
              </p:extLst>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2" name="Rectangle 21">
            <a:extLst>
              <a:ext uri="{FF2B5EF4-FFF2-40B4-BE49-F238E27FC236}">
                <a16:creationId xmlns:a16="http://schemas.microsoft.com/office/drawing/2014/main" xmlns="" id="{6995F625-BE4F-4433-8290-5DF0E8589F5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4" name="Rectangle 23">
            <a:extLst>
              <a:ext uri="{FF2B5EF4-FFF2-40B4-BE49-F238E27FC236}">
                <a16:creationId xmlns:a16="http://schemas.microsoft.com/office/drawing/2014/main" xmlns="" id="{80102662-1FA4-4C7A-B144-19699DF4350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a:extLst>
              <a:ext uri="{FF2B5EF4-FFF2-40B4-BE49-F238E27FC236}">
                <a16:creationId xmlns:a16="http://schemas.microsoft.com/office/drawing/2014/main" xmlns="" id="{655E224A-5F26-423E-949C-07A720F39A4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8" name="Rectangle 27">
            <a:extLst>
              <a:ext uri="{FF2B5EF4-FFF2-40B4-BE49-F238E27FC236}">
                <a16:creationId xmlns:a16="http://schemas.microsoft.com/office/drawing/2014/main" xmlns="" id="{A6F1DA18-4CA4-40CF-9ACA-105D8373B67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sp>
      <p:sp>
        <p:nvSpPr>
          <p:cNvPr id="4" name="Rectangle 3"/>
          <p:cNvSpPr/>
          <p:nvPr/>
        </p:nvSpPr>
        <p:spPr>
          <a:xfrm>
            <a:off x="1260205" y="1887795"/>
            <a:ext cx="9673306" cy="2733106"/>
          </a:xfrm>
          <a:prstGeom prst="rect">
            <a:avLst/>
          </a:prstGeom>
        </p:spPr>
        <p:txBody>
          <a:bodyPr vert="horz" lIns="91440" tIns="45720" rIns="91440" bIns="45720" rtlCol="0" anchor="ctr">
            <a:normAutofit/>
          </a:bodyPr>
          <a:lstStyle/>
          <a:p>
            <a:pPr algn="ctr" defTabSz="914400">
              <a:lnSpc>
                <a:spcPct val="83000"/>
              </a:lnSpc>
              <a:spcBef>
                <a:spcPct val="0"/>
              </a:spcBef>
              <a:spcAft>
                <a:spcPts val="600"/>
              </a:spcAft>
            </a:pPr>
            <a:r>
              <a:rPr lang="en-US" sz="7200" cap="all" spc="-100">
                <a:ln w="10541" cmpd="sng">
                  <a:solidFill>
                    <a:schemeClr val="accent1">
                      <a:shade val="88000"/>
                      <a:satMod val="110000"/>
                    </a:schemeClr>
                  </a:solidFill>
                  <a:prstDash val="solid"/>
                </a:ln>
                <a:solidFill>
                  <a:schemeClr val="tx1">
                    <a:lumMod val="85000"/>
                    <a:lumOff val="15000"/>
                  </a:schemeClr>
                </a:solidFill>
                <a:latin typeface="+mj-lt"/>
              </a:rPr>
              <a:t>PENCARI FAKTA</a:t>
            </a:r>
          </a:p>
        </p:txBody>
      </p:sp>
      <p:sp>
        <p:nvSpPr>
          <p:cNvPr id="30" name="Rectangle 29">
            <a:extLst>
              <a:ext uri="{FF2B5EF4-FFF2-40B4-BE49-F238E27FC236}">
                <a16:creationId xmlns:a16="http://schemas.microsoft.com/office/drawing/2014/main" xmlns="" id="{7C6D1B74-744B-4231-97DB-86B4C9C5E2D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135880" y="610955"/>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32" name="Straight Connector 31">
            <a:extLst>
              <a:ext uri="{FF2B5EF4-FFF2-40B4-BE49-F238E27FC236}">
                <a16:creationId xmlns:a16="http://schemas.microsoft.com/office/drawing/2014/main" xmlns="" id="{ABC98C72-9EDD-4426-B45A-84E06A7CD22F}"/>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5250180" y="611442"/>
            <a:ext cx="0" cy="64008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xmlns="" id="{44887186-EE44-4AD3-BEFE-3478B4537191}"/>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6941820" y="611442"/>
            <a:ext cx="0" cy="64008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xmlns="" id="{58EECC4E-F1C0-4C09-A7FD-4D623DACCC4F}"/>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5250180" y="1244380"/>
            <a:ext cx="1691640" cy="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26307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95000"/>
            <a:lumOff val="5000"/>
          </a:schemeClr>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E192707B-B929-41A7-9B41-E959A1C689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8FB4235C-4505-46C7-AD8F-8769A1972FC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34696" y="237744"/>
            <a:ext cx="11722608" cy="6382512"/>
          </a:xfrm>
          <a:prstGeom prst="rect">
            <a:avLst/>
          </a:prstGeom>
          <a:noFill/>
          <a:ln w="6350" cap="sq" cmpd="sng" algn="ctr">
            <a:solidFill>
              <a:schemeClr val="tx1"/>
            </a:solidFill>
            <a:prstDash val="solid"/>
            <a:miter lim="800000"/>
          </a:ln>
          <a:effectLst>
            <a:softEdge rad="0"/>
          </a:effectLst>
        </p:spPr>
      </p:sp>
      <p:graphicFrame>
        <p:nvGraphicFramePr>
          <p:cNvPr id="4" name="Content Placeholder 3"/>
          <p:cNvGraphicFramePr>
            <a:graphicFrameLocks noGrp="1"/>
          </p:cNvGraphicFramePr>
          <p:nvPr>
            <p:ph idx="1"/>
            <p:extLst>
              <p:ext uri="{D42A27DB-BD31-4B8C-83A1-F6EECF244321}">
                <p14:modId xmlns:p14="http://schemas.microsoft.com/office/powerpoint/2010/main" val="818162854"/>
              </p:ext>
            </p:extLst>
          </p:nvPr>
        </p:nvGraphicFramePr>
        <p:xfrm>
          <a:off x="1066800" y="2103120"/>
          <a:ext cx="10058400" cy="3931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10356865"/>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3E25BDA2-3F4D-4B38-90E7-989465ECDD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9">
            <a:extLst>
              <a:ext uri="{FF2B5EF4-FFF2-40B4-BE49-F238E27FC236}">
                <a16:creationId xmlns:a16="http://schemas.microsoft.com/office/drawing/2014/main" xmlns="" id="{F65EEA05-AD42-442F-B6C6-CB9FC28942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xmlns="" id="{BC96869A-A70D-42F7-876F-605CB1718F2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4" name="Rectangle 13">
            <a:extLst>
              <a:ext uri="{FF2B5EF4-FFF2-40B4-BE49-F238E27FC236}">
                <a16:creationId xmlns:a16="http://schemas.microsoft.com/office/drawing/2014/main" xmlns="" id="{6CD407CC-EF5C-486F-9A14-7F681F986D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sp>
      <p:sp>
        <p:nvSpPr>
          <p:cNvPr id="2" name="Title 1"/>
          <p:cNvSpPr>
            <a:spLocks noGrp="1"/>
          </p:cNvSpPr>
          <p:nvPr>
            <p:ph type="title"/>
          </p:nvPr>
        </p:nvSpPr>
        <p:spPr>
          <a:xfrm>
            <a:off x="7532835" y="1420706"/>
            <a:ext cx="3466540" cy="4016587"/>
          </a:xfrm>
        </p:spPr>
        <p:txBody>
          <a:bodyPr>
            <a:normAutofit/>
          </a:bodyPr>
          <a:lstStyle/>
          <a:p>
            <a:r>
              <a:rPr lang="en-US" sz="3600"/>
              <a:t>Dasar hukum </a:t>
            </a:r>
          </a:p>
        </p:txBody>
      </p:sp>
      <p:sp>
        <p:nvSpPr>
          <p:cNvPr id="3" name="Content Placeholder 2"/>
          <p:cNvSpPr>
            <a:spLocks noGrp="1"/>
          </p:cNvSpPr>
          <p:nvPr>
            <p:ph idx="1"/>
          </p:nvPr>
        </p:nvSpPr>
        <p:spPr>
          <a:xfrm>
            <a:off x="1440519" y="1420706"/>
            <a:ext cx="5514758" cy="4016587"/>
          </a:xfrm>
        </p:spPr>
        <p:txBody>
          <a:bodyPr anchor="ctr">
            <a:normAutofit/>
          </a:bodyPr>
          <a:lstStyle/>
          <a:p>
            <a:r>
              <a:rPr lang="en-US">
                <a:solidFill>
                  <a:schemeClr val="tx1">
                    <a:lumMod val="75000"/>
                    <a:lumOff val="25000"/>
                  </a:schemeClr>
                </a:solidFill>
              </a:rPr>
              <a:t>Pasal 9-36 the hague convention on the pacific settlement of dispute 1988 dan 1907</a:t>
            </a:r>
          </a:p>
        </p:txBody>
      </p:sp>
      <p:cxnSp>
        <p:nvCxnSpPr>
          <p:cNvPr id="16" name="Straight Connector 15">
            <a:extLst>
              <a:ext uri="{FF2B5EF4-FFF2-40B4-BE49-F238E27FC236}">
                <a16:creationId xmlns:a16="http://schemas.microsoft.com/office/drawing/2014/main" xmlns="" id="{0DD76B5F-5BAA-48C6-9065-9AEF15D30B4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7205731" y="2057401"/>
            <a:ext cx="0" cy="2743200"/>
          </a:xfrm>
          <a:prstGeom prst="line">
            <a:avLst/>
          </a:prstGeom>
          <a:ln w="158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77353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397</Words>
  <Application>Microsoft Office PowerPoint</Application>
  <PresentationFormat>Widescreen</PresentationFormat>
  <Paragraphs>54</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Bangla Sangam MN</vt:lpstr>
      <vt:lpstr>Calibri</vt:lpstr>
      <vt:lpstr>Century Gothic</vt:lpstr>
      <vt:lpstr>Garamond</vt:lpstr>
      <vt:lpstr>Wingdings</vt:lpstr>
      <vt:lpstr>Savon</vt:lpstr>
      <vt:lpstr>HPSI </vt:lpstr>
      <vt:lpstr>PowerPoint Presentation</vt:lpstr>
      <vt:lpstr>Contoh </vt:lpstr>
      <vt:lpstr>Mediasi</vt:lpstr>
      <vt:lpstr>PowerPoint Presentation</vt:lpstr>
      <vt:lpstr>Dasar hukum </vt:lpstr>
      <vt:lpstr>PowerPoint Presentation</vt:lpstr>
      <vt:lpstr>PowerPoint Presentation</vt:lpstr>
      <vt:lpstr>Dasar hukum </vt:lpstr>
      <vt:lpstr>PowerPoint Presentation</vt:lpstr>
      <vt:lpstr>PowerPoint Presentation</vt:lpstr>
      <vt:lpstr>PowerPoint Presentation</vt:lpstr>
      <vt:lpstr>Contoh </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HPSI </dc:title>
  <dc:creator>Rehulina Tarigan</dc:creator>
  <cp:lastModifiedBy>ASUS</cp:lastModifiedBy>
  <cp:revision>2</cp:revision>
  <dcterms:created xsi:type="dcterms:W3CDTF">2020-09-19T12:22:08Z</dcterms:created>
  <dcterms:modified xsi:type="dcterms:W3CDTF">2021-09-28T01:57:24Z</dcterms:modified>
</cp:coreProperties>
</file>