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33D5-5B45-4A6D-8186-5E823E4574DC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46DBA-529A-44D6-8407-5D762A9AD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05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33D5-5B45-4A6D-8186-5E823E4574DC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46DBA-529A-44D6-8407-5D762A9AD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655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33D5-5B45-4A6D-8186-5E823E4574DC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46DBA-529A-44D6-8407-5D762A9AD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367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33D5-5B45-4A6D-8186-5E823E4574DC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46DBA-529A-44D6-8407-5D762A9AD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36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33D5-5B45-4A6D-8186-5E823E4574DC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46DBA-529A-44D6-8407-5D762A9AD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79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33D5-5B45-4A6D-8186-5E823E4574DC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46DBA-529A-44D6-8407-5D762A9AD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279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33D5-5B45-4A6D-8186-5E823E4574DC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46DBA-529A-44D6-8407-5D762A9AD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56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33D5-5B45-4A6D-8186-5E823E4574DC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46DBA-529A-44D6-8407-5D762A9AD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336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33D5-5B45-4A6D-8186-5E823E4574DC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46DBA-529A-44D6-8407-5D762A9AD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09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33D5-5B45-4A6D-8186-5E823E4574DC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46DBA-529A-44D6-8407-5D762A9AD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554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33D5-5B45-4A6D-8186-5E823E4574DC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46DBA-529A-44D6-8407-5D762A9AD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740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B33D5-5B45-4A6D-8186-5E823E4574DC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46DBA-529A-44D6-8407-5D762A9AD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916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D" dirty="0" smtClean="0"/>
              <a:t>PEMBUKTIAN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776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PEMBUKTIAN PERKARA PIDANA DALAM ISLAM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Pengakuan</a:t>
            </a:r>
          </a:p>
          <a:p>
            <a:r>
              <a:rPr lang="id-ID" dirty="0" smtClean="0"/>
              <a:t>Saksi</a:t>
            </a:r>
          </a:p>
          <a:p>
            <a:r>
              <a:rPr lang="id-ID" dirty="0" smtClean="0"/>
              <a:t>Qasamah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7986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Pengakuan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 smtClean="0"/>
              <a:t>Pengakuan dalam perkara zina berlaku bagi pihak yang melakukan zina</a:t>
            </a:r>
          </a:p>
          <a:p>
            <a:r>
              <a:rPr lang="id-ID" dirty="0" smtClean="0"/>
              <a:t>Dasar Hukum:</a:t>
            </a:r>
          </a:p>
          <a:p>
            <a:pPr lvl="1"/>
            <a:r>
              <a:rPr lang="id-ID" dirty="0" smtClean="0"/>
              <a:t>HR Bukhari Muslim dari Abi Hurairah</a:t>
            </a:r>
          </a:p>
          <a:p>
            <a:pPr lvl="1"/>
            <a:r>
              <a:rPr lang="id-ID" dirty="0" smtClean="0"/>
              <a:t>Ghamidiyah</a:t>
            </a:r>
          </a:p>
          <a:p>
            <a:r>
              <a:rPr lang="id-ID" dirty="0" smtClean="0"/>
              <a:t>Cara pelaksanaan pengakuan:</a:t>
            </a:r>
          </a:p>
          <a:p>
            <a:pPr lvl="1"/>
            <a:r>
              <a:rPr lang="id-ID" dirty="0" smtClean="0"/>
              <a:t>Cukup 1 kali pengakuan</a:t>
            </a:r>
          </a:p>
          <a:p>
            <a:pPr lvl="1"/>
            <a:r>
              <a:rPr lang="id-ID" dirty="0" smtClean="0"/>
              <a:t>Ucapan pengakuan sebanyak empat kali</a:t>
            </a:r>
          </a:p>
          <a:p>
            <a:pPr lvl="1"/>
            <a:r>
              <a:rPr lang="id-ID" dirty="0" smtClean="0"/>
              <a:t>Ucapan pengakuan sebanyak empat kali di tempat-tempat yang berlainan</a:t>
            </a:r>
          </a:p>
        </p:txBody>
      </p:sp>
    </p:spTree>
    <p:extLst>
      <p:ext uri="{BB962C8B-B14F-4D97-AF65-F5344CB8AC3E}">
        <p14:creationId xmlns:p14="http://schemas.microsoft.com/office/powerpoint/2010/main" val="361816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Saksi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Perkara zina </a:t>
            </a:r>
            <a:r>
              <a:rPr lang="id-ID" dirty="0" smtClean="0">
                <a:sym typeface="Wingdings" pitchFamily="2" charset="2"/>
              </a:rPr>
              <a:t> 4 orang saksi laki-laki berfungsi sebagai:</a:t>
            </a:r>
          </a:p>
          <a:p>
            <a:pPr lvl="1"/>
            <a:r>
              <a:rPr lang="id-ID" dirty="0" smtClean="0">
                <a:sym typeface="Wingdings" pitchFamily="2" charset="2"/>
              </a:rPr>
              <a:t>Alat bukti bahwa telah terjadi zina </a:t>
            </a:r>
          </a:p>
          <a:p>
            <a:pPr lvl="1"/>
            <a:r>
              <a:rPr lang="id-ID" dirty="0" smtClean="0">
                <a:sym typeface="Wingdings" pitchFamily="2" charset="2"/>
              </a:rPr>
              <a:t>Syarat hukum untuk berlakunya rajam/jilid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1981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Jumlah Saksi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3898735"/>
              </p:ext>
            </p:extLst>
          </p:nvPr>
        </p:nvGraphicFramePr>
        <p:xfrm>
          <a:off x="457200" y="1600200"/>
          <a:ext cx="8229600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PERKARA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JUMLAH SAKSI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Perkara zina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4 laki-laki muslim </a:t>
                      </a:r>
                    </a:p>
                    <a:p>
                      <a:r>
                        <a:rPr lang="id-ID" dirty="0" smtClean="0"/>
                        <a:t>(QS An nisa:</a:t>
                      </a:r>
                      <a:r>
                        <a:rPr lang="id-ID" baseline="0" dirty="0" smtClean="0"/>
                        <a:t> 16; QS An Nur ayat 4)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Perkara hudud qisas badan atau qisas jiwa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 laki-laki muslim</a:t>
                      </a:r>
                    </a:p>
                    <a:p>
                      <a:r>
                        <a:rPr lang="id-ID" dirty="0" smtClean="0"/>
                        <a:t>(QS Al Baqarah ayat 282)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216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i="1" dirty="0"/>
              <a:t>Res Upsa Loquiter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i="1" dirty="0" smtClean="0"/>
              <a:t>Res Upsa Loquiter </a:t>
            </a:r>
            <a:r>
              <a:rPr lang="id-ID" dirty="0" smtClean="0"/>
              <a:t>/ Fakta yang Berbicara atas Dirinya Sendiri</a:t>
            </a:r>
          </a:p>
          <a:p>
            <a:pPr lvl="1"/>
            <a:r>
              <a:rPr lang="id-ID" dirty="0" smtClean="0"/>
              <a:t>Umar bin Khattab menjatuhkan putusan rajam terhadap seorang wanita yang secara nyata diketahui hamil padahal ia tidak bersuami.</a:t>
            </a:r>
          </a:p>
          <a:p>
            <a:pPr lvl="1"/>
            <a:r>
              <a:rPr lang="id-ID" dirty="0" smtClean="0"/>
              <a:t>Umar bin Khattab dan Ibnu Mas’ud menjatuhkan putusan hukuman had terhadap seorang lelaki yang diketahui secara nyata mulutnya berbau minuman keras atau muntah karena minuman keras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7428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i="1" dirty="0" smtClean="0"/>
              <a:t>Qasamah</a:t>
            </a:r>
            <a:endParaRPr lang="id-ID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i="1" dirty="0" smtClean="0"/>
              <a:t>Qasamah </a:t>
            </a:r>
            <a:r>
              <a:rPr lang="id-ID" dirty="0" smtClean="0"/>
              <a:t>adalah sumpah yang dimintakan kepada wali dari tertuduh pelaku pembunuhan karena tidak diketahui siapa yang telah melakukan pembunuhan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8251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Pelaksanaan Qasamah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d-ID" dirty="0" smtClean="0"/>
              <a:t>I. Imam Malik, Imam Syafi’i, dan Imam Hanbali</a:t>
            </a:r>
          </a:p>
          <a:p>
            <a:r>
              <a:rPr lang="id-ID" dirty="0" smtClean="0"/>
              <a:t>Qasamah (sumpah) diucapkan oleh para wali korban yang mendakwa sebanyak 50 orang yang masing-masing bersumpah sekali dengan menyebut nama Tuhan “Wallahi...” Atau “Billahi...”</a:t>
            </a:r>
          </a:p>
          <a:p>
            <a:r>
              <a:rPr lang="id-ID" dirty="0" smtClean="0"/>
              <a:t>Jika wali tidak mau mengucapkan qasamah, maka orang yang dituduh mengucapkan qasamah yang dilakukan oleh 50 orang, berisi penolakan tuduhan wali</a:t>
            </a:r>
          </a:p>
          <a:p>
            <a:r>
              <a:rPr lang="id-ID" dirty="0" smtClean="0"/>
              <a:t>Apabila wali enggan mengucapkan sumpah dan tidak menerima sumpah sanggahan dari tertuduh, tertuduh bebas dari dakwaan. Dan wali mendapat diyat, sebagai ganti hukuman qishas, yang dibayar oleh Baitul mal.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17239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Cont’d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II. Imam Hanifah</a:t>
            </a:r>
          </a:p>
          <a:p>
            <a:r>
              <a:rPr lang="id-ID" dirty="0" smtClean="0"/>
              <a:t>Wali (ahli waris) dari </a:t>
            </a:r>
            <a:r>
              <a:rPr lang="id-ID" dirty="0"/>
              <a:t>orang yang terbunuh meminta agar 50 orang terkemuka di sekitar tempat kejadian untuk mengucapkan sumpah (qasamah) bahwa mereka tidak membunuhnya. Setelah diucapkan sumpah, penduduk setempat diwajibkan membayar diyat</a:t>
            </a:r>
          </a:p>
        </p:txBody>
      </p:sp>
    </p:spTree>
    <p:extLst>
      <p:ext uri="{BB962C8B-B14F-4D97-AF65-F5344CB8AC3E}">
        <p14:creationId xmlns:p14="http://schemas.microsoft.com/office/powerpoint/2010/main" val="1483587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334</Words>
  <Application>Microsoft Office PowerPoint</Application>
  <PresentationFormat>On-screen Show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PEMBUKTIAN </vt:lpstr>
      <vt:lpstr>PEMBUKTIAN PERKARA PIDANA DALAM ISLAM</vt:lpstr>
      <vt:lpstr>Pengakuan</vt:lpstr>
      <vt:lpstr>Saksi</vt:lpstr>
      <vt:lpstr>Jumlah Saksi</vt:lpstr>
      <vt:lpstr>Res Upsa Loquiter</vt:lpstr>
      <vt:lpstr>Qasamah</vt:lpstr>
      <vt:lpstr>Pelaksanaan Qasamah</vt:lpstr>
      <vt:lpstr>Cont’d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PEMBUKTIAN </dc:title>
  <dc:creator>HP</dc:creator>
  <cp:lastModifiedBy>HP</cp:lastModifiedBy>
  <cp:revision>1</cp:revision>
  <dcterms:created xsi:type="dcterms:W3CDTF">2020-09-26T17:45:02Z</dcterms:created>
  <dcterms:modified xsi:type="dcterms:W3CDTF">2020-09-26T18:03:26Z</dcterms:modified>
</cp:coreProperties>
</file>